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0">
          <p15:clr>
            <a:srgbClr val="A4A3A4"/>
          </p15:clr>
        </p15:guide>
        <p15:guide id="2" pos="264">
          <p15:clr>
            <a:srgbClr val="A4A3A4"/>
          </p15:clr>
        </p15:guide>
        <p15:guide id="3" pos="1656">
          <p15:clr>
            <a:srgbClr val="A4A3A4"/>
          </p15:clr>
        </p15:guide>
      </p15:sldGuideLst>
    </p:ext>
    <p:ext uri="GoogleSlidesCustomDataVersion2">
      <go:slidesCustomData xmlns:go="http://customooxmlschemas.google.com/" r:id="rId32" roundtripDataSignature="AMtx7mjYnbQwc0ppTZtsmBMxJ/H9ij7U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0" orient="horz"/>
        <p:guide pos="264"/>
        <p:guide pos="165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1" marL="685800" rtl="0" algn="l">
              <a:spcBef>
                <a:spcPts val="0"/>
              </a:spcBef>
              <a:spcAft>
                <a:spcPts val="0"/>
              </a:spcAft>
              <a:buClr>
                <a:schemeClr val="dk1"/>
              </a:buClr>
              <a:buSzPts val="1200"/>
              <a:buFont typeface="Calibri"/>
              <a:buAutoNum type="arabicPeriod"/>
            </a:pPr>
            <a:r>
              <a:rPr lang="en-US"/>
              <a:t>SLR Science</a:t>
            </a:r>
            <a:endParaRPr/>
          </a:p>
          <a:p>
            <a:pPr indent="-228600" lvl="1" marL="685800" rtl="0" algn="l">
              <a:spcBef>
                <a:spcPts val="0"/>
              </a:spcBef>
              <a:spcAft>
                <a:spcPts val="0"/>
              </a:spcAft>
              <a:buClr>
                <a:schemeClr val="dk1"/>
              </a:buClr>
              <a:buSzPts val="1200"/>
              <a:buFont typeface="Calibri"/>
              <a:buAutoNum type="arabicPeriod"/>
            </a:pPr>
            <a:r>
              <a:rPr lang="en-US"/>
              <a:t>What Is STAP</a:t>
            </a:r>
            <a:endParaRPr/>
          </a:p>
          <a:p>
            <a:pPr indent="-228600" lvl="1" marL="685800" rtl="0" algn="l">
              <a:spcBef>
                <a:spcPts val="0"/>
              </a:spcBef>
              <a:spcAft>
                <a:spcPts val="0"/>
              </a:spcAft>
              <a:buClr>
                <a:schemeClr val="dk1"/>
              </a:buClr>
              <a:buSzPts val="1200"/>
              <a:buFont typeface="Calibri"/>
              <a:buAutoNum type="arabicPeriod"/>
            </a:pPr>
            <a:r>
              <a:rPr lang="en-US"/>
              <a:t>New SLR projections </a:t>
            </a:r>
            <a:endParaRPr/>
          </a:p>
          <a:p>
            <a:pPr indent="-152400" lvl="1" marL="685800" rtl="0" algn="l">
              <a:spcBef>
                <a:spcPts val="0"/>
              </a:spcBef>
              <a:spcAft>
                <a:spcPts val="0"/>
              </a:spcAft>
              <a:buClr>
                <a:schemeClr val="dk1"/>
              </a:buClr>
              <a:buSzPts val="1200"/>
              <a:buFont typeface="Calibri"/>
              <a:buNone/>
            </a:pPr>
            <a:r>
              <a:t/>
            </a:r>
            <a:endParaRPr/>
          </a:p>
          <a:p>
            <a:pPr indent="-152400" lvl="1" marL="685800" rtl="0" algn="l">
              <a:spcBef>
                <a:spcPts val="0"/>
              </a:spcBef>
              <a:spcAft>
                <a:spcPts val="0"/>
              </a:spcAft>
              <a:buClr>
                <a:schemeClr val="dk1"/>
              </a:buClr>
              <a:buSzPts val="1200"/>
              <a:buFont typeface="Calibri"/>
              <a:buNone/>
            </a:pPr>
            <a:r>
              <a:t/>
            </a:r>
            <a:endParaRPr/>
          </a:p>
          <a:p>
            <a:pPr indent="-152400" lvl="1" marL="685800" rtl="0" algn="l">
              <a:spcBef>
                <a:spcPts val="0"/>
              </a:spcBef>
              <a:spcAft>
                <a:spcPts val="0"/>
              </a:spcAft>
              <a:buClr>
                <a:schemeClr val="dk1"/>
              </a:buClr>
              <a:buSzPts val="1200"/>
              <a:buFont typeface="Calibri"/>
              <a:buNone/>
            </a:pPr>
            <a:r>
              <a:t/>
            </a:r>
            <a:endParaRPr/>
          </a:p>
          <a:p>
            <a:pPr indent="-152400" lvl="1" marL="685800" rtl="0" algn="l">
              <a:spcBef>
                <a:spcPts val="0"/>
              </a:spcBef>
              <a:spcAft>
                <a:spcPts val="0"/>
              </a:spcAft>
              <a:buClr>
                <a:schemeClr val="dk1"/>
              </a:buClr>
              <a:buSzPts val="1200"/>
              <a:buFont typeface="Calibri"/>
              <a:buNone/>
            </a:pPr>
            <a:r>
              <a:t/>
            </a:r>
            <a:endParaRPr/>
          </a:p>
          <a:p>
            <a:pPr indent="-152400" lvl="1" marL="685800" rtl="0" algn="l">
              <a:spcBef>
                <a:spcPts val="0"/>
              </a:spcBef>
              <a:spcAft>
                <a:spcPts val="0"/>
              </a:spcAft>
              <a:buClr>
                <a:schemeClr val="dk1"/>
              </a:buClr>
              <a:buSzPts val="1200"/>
              <a:buFont typeface="Calibri"/>
              <a:buNone/>
            </a:pPr>
            <a:r>
              <a:t/>
            </a:r>
            <a:endParaRPr/>
          </a:p>
          <a:p>
            <a:pPr indent="-152400" lvl="1" marL="685800" rtl="0" algn="l">
              <a:spcBef>
                <a:spcPts val="0"/>
              </a:spcBef>
              <a:spcAft>
                <a:spcPts val="0"/>
              </a:spcAft>
              <a:buClr>
                <a:schemeClr val="dk1"/>
              </a:buClr>
              <a:buSzPts val="1200"/>
              <a:buFont typeface="Calibri"/>
              <a:buNone/>
            </a:pPr>
            <a:r>
              <a:t/>
            </a:r>
            <a:endParaRPr/>
          </a:p>
          <a:p>
            <a:pPr indent="-152400" lvl="1" marL="685800" rtl="0" algn="l">
              <a:spcBef>
                <a:spcPts val="0"/>
              </a:spcBef>
              <a:spcAft>
                <a:spcPts val="0"/>
              </a:spcAft>
              <a:buClr>
                <a:schemeClr val="dk1"/>
              </a:buClr>
              <a:buSzPts val="1200"/>
              <a:buFont typeface="Calibri"/>
              <a:buNone/>
            </a:pPr>
            <a:r>
              <a:t/>
            </a:r>
            <a:endParaRPr/>
          </a:p>
          <a:p>
            <a:pPr indent="-152400" lvl="1" marL="685800" rtl="0" algn="l">
              <a:spcBef>
                <a:spcPts val="0"/>
              </a:spcBef>
              <a:spcAft>
                <a:spcPts val="0"/>
              </a:spcAft>
              <a:buClr>
                <a:schemeClr val="dk1"/>
              </a:buClr>
              <a:buSzPts val="1200"/>
              <a:buFont typeface="Calibri"/>
              <a:buNone/>
            </a:pPr>
            <a:r>
              <a:t/>
            </a:r>
            <a:endParaRPr/>
          </a:p>
          <a:p>
            <a:pPr indent="-152400" lvl="1" marL="685800" rtl="0" algn="l">
              <a:spcBef>
                <a:spcPts val="0"/>
              </a:spcBef>
              <a:spcAft>
                <a:spcPts val="0"/>
              </a:spcAft>
              <a:buClr>
                <a:schemeClr val="dk1"/>
              </a:buClr>
              <a:buSzPts val="1200"/>
              <a:buFont typeface="Calibri"/>
              <a:buNone/>
            </a:pPr>
            <a:r>
              <a:t/>
            </a:r>
            <a:endParaRPr/>
          </a:p>
          <a:p>
            <a:pPr indent="-152400" lvl="1" marL="685800" rtl="0" algn="l">
              <a:spcBef>
                <a:spcPts val="0"/>
              </a:spcBef>
              <a:spcAft>
                <a:spcPts val="0"/>
              </a:spcAft>
              <a:buClr>
                <a:schemeClr val="dk1"/>
              </a:buClr>
              <a:buSzPts val="1200"/>
              <a:buFont typeface="Calibri"/>
              <a:buNone/>
            </a:pPr>
            <a:r>
              <a:t/>
            </a:r>
            <a:endParaRPr/>
          </a:p>
        </p:txBody>
      </p:sp>
      <p:sp>
        <p:nvSpPr>
          <p:cNvPr id="117" name="Google Shape;11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New Jersey’s Rising Seas and Changing</a:t>
            </a:r>
            <a:endParaRPr/>
          </a:p>
          <a:p>
            <a:pPr indent="0" lvl="0" marL="0" rtl="0" algn="l">
              <a:spcBef>
                <a:spcPts val="0"/>
              </a:spcBef>
              <a:spcAft>
                <a:spcPts val="0"/>
              </a:spcAft>
              <a:buNone/>
            </a:pPr>
            <a:r>
              <a:rPr lang="en-US"/>
              <a:t>Coastal Storms: Report of the 2019 Science and Technical Advisory Panel</a:t>
            </a:r>
            <a:endParaRPr/>
          </a:p>
        </p:txBody>
      </p:sp>
      <p:sp>
        <p:nvSpPr>
          <p:cNvPr id="221" name="Google Shape;22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New Jersey’s Rising Seas and Changing</a:t>
            </a:r>
            <a:endParaRPr/>
          </a:p>
          <a:p>
            <a:pPr indent="0" lvl="0" marL="0" rtl="0" algn="l">
              <a:spcBef>
                <a:spcPts val="0"/>
              </a:spcBef>
              <a:spcAft>
                <a:spcPts val="0"/>
              </a:spcAft>
              <a:buNone/>
            </a:pPr>
            <a:r>
              <a:rPr lang="en-US"/>
              <a:t>Coastal Storms: Report of the 2019 Science and Technical Advisory Panel</a:t>
            </a:r>
            <a:endParaRPr/>
          </a:p>
        </p:txBody>
      </p:sp>
      <p:sp>
        <p:nvSpPr>
          <p:cNvPr id="230" name="Google Shape;23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312D2F"/>
                </a:solidFill>
                <a:latin typeface="Arial"/>
                <a:ea typeface="Arial"/>
                <a:cs typeface="Arial"/>
                <a:sym typeface="Arial"/>
              </a:rPr>
              <a:t>Since the turn of the century, 19 years have ranked in the top 20 warmest years in records dating back to 1880. The average rate of temperature increase has accelerated from roughly 0.14 °F/decade from 1880 to the present to an average rate of 0.32 °F/decade since 1981. </a:t>
            </a:r>
            <a:endParaRPr/>
          </a:p>
        </p:txBody>
      </p:sp>
      <p:sp>
        <p:nvSpPr>
          <p:cNvPr id="130" name="Google Shape;13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sz="1200"/>
              <a:t>How future carbon emissions will change is unknown</a:t>
            </a:r>
            <a:endParaRPr/>
          </a:p>
          <a:p>
            <a:pPr indent="0" lvl="0" marL="0" rtl="0" algn="l">
              <a:spcBef>
                <a:spcPts val="0"/>
              </a:spcBef>
              <a:spcAft>
                <a:spcPts val="0"/>
              </a:spcAft>
              <a:buClr>
                <a:schemeClr val="dk1"/>
              </a:buClr>
              <a:buSzPts val="1200"/>
              <a:buFont typeface="Calibri"/>
              <a:buNone/>
            </a:pPr>
            <a:r>
              <a:t/>
            </a:r>
            <a:endParaRPr sz="1200"/>
          </a:p>
          <a:p>
            <a:pPr indent="0" lvl="0" marL="0" rtl="0" algn="l">
              <a:spcBef>
                <a:spcPts val="0"/>
              </a:spcBef>
              <a:spcAft>
                <a:spcPts val="0"/>
              </a:spcAft>
              <a:buClr>
                <a:schemeClr val="dk1"/>
              </a:buClr>
              <a:buSzPts val="1200"/>
              <a:buFont typeface="Calibri"/>
              <a:buNone/>
            </a:pPr>
            <a:r>
              <a:t/>
            </a:r>
            <a:endParaRPr sz="1200"/>
          </a:p>
          <a:p>
            <a:pPr indent="0" lvl="0" marL="0" rtl="0" algn="l">
              <a:spcBef>
                <a:spcPts val="0"/>
              </a:spcBef>
              <a:spcAft>
                <a:spcPts val="0"/>
              </a:spcAft>
              <a:buClr>
                <a:schemeClr val="dk1"/>
              </a:buClr>
              <a:buSzPts val="1200"/>
              <a:buFont typeface="Calibri"/>
              <a:buNone/>
            </a:pPr>
            <a:r>
              <a:rPr lang="en-US" sz="1200"/>
              <a:t>Rooted in global technological, economic, and policy changes</a:t>
            </a:r>
            <a:endParaRPr/>
          </a:p>
          <a:p>
            <a:pPr indent="0" lvl="0" marL="0" rtl="0" algn="l">
              <a:spcBef>
                <a:spcPts val="0"/>
              </a:spcBef>
              <a:spcAft>
                <a:spcPts val="0"/>
              </a:spcAft>
              <a:buClr>
                <a:schemeClr val="dk1"/>
              </a:buClr>
              <a:buSzPts val="1200"/>
              <a:buFont typeface="Calibri"/>
              <a:buNone/>
            </a:pPr>
            <a:r>
              <a:t/>
            </a:r>
            <a:endParaRPr sz="1200"/>
          </a:p>
          <a:p>
            <a:pPr indent="0" lvl="0" marL="0" rtl="0" algn="l">
              <a:spcBef>
                <a:spcPts val="0"/>
              </a:spcBef>
              <a:spcAft>
                <a:spcPts val="0"/>
              </a:spcAft>
              <a:buClr>
                <a:schemeClr val="dk1"/>
              </a:buClr>
              <a:buSzPts val="1200"/>
              <a:buFont typeface="Calibri"/>
              <a:buNone/>
            </a:pPr>
            <a:r>
              <a:t/>
            </a:r>
            <a:endParaRPr sz="1200"/>
          </a:p>
          <a:p>
            <a:pPr indent="0" lvl="0" marL="0" rtl="0" algn="l">
              <a:spcBef>
                <a:spcPts val="0"/>
              </a:spcBef>
              <a:spcAft>
                <a:spcPts val="0"/>
              </a:spcAft>
              <a:buClr>
                <a:schemeClr val="dk1"/>
              </a:buClr>
              <a:buSzPts val="1200"/>
              <a:buFont typeface="Calibri"/>
              <a:buNone/>
            </a:pPr>
            <a:r>
              <a:rPr lang="en-US" sz="1200"/>
              <a:t>Use a range of illustrative scenarios as a guide  </a:t>
            </a:r>
            <a:endParaRPr/>
          </a:p>
          <a:p>
            <a:pPr indent="0" lvl="0" marL="0" rtl="0" algn="l">
              <a:spcBef>
                <a:spcPts val="0"/>
              </a:spcBef>
              <a:spcAft>
                <a:spcPts val="0"/>
              </a:spcAft>
              <a:buNone/>
            </a:pPr>
            <a:r>
              <a:t/>
            </a:r>
            <a:endParaRPr/>
          </a:p>
        </p:txBody>
      </p:sp>
      <p:sp>
        <p:nvSpPr>
          <p:cNvPr id="139" name="Google Shape;13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 mm/yr over the last century, 1900-2000 (Church and White, 2011) </a:t>
            </a:r>
            <a:endParaRPr/>
          </a:p>
          <a:p>
            <a:pPr indent="0" lvl="0" marL="0" rtl="0" algn="l">
              <a:spcBef>
                <a:spcPts val="0"/>
              </a:spcBef>
              <a:spcAft>
                <a:spcPts val="0"/>
              </a:spcAft>
              <a:buNone/>
            </a:pPr>
            <a:r>
              <a:rPr lang="en-US"/>
              <a:t>80 mm  = 3.14961 inches</a:t>
            </a:r>
            <a:endParaRPr/>
          </a:p>
        </p:txBody>
      </p:sp>
      <p:sp>
        <p:nvSpPr>
          <p:cNvPr id="147" name="Google Shape;14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1B1B1B"/>
                </a:solidFill>
                <a:latin typeface="Arial"/>
                <a:ea typeface="Arial"/>
                <a:cs typeface="Arial"/>
                <a:sym typeface="Arial"/>
              </a:rPr>
              <a:t>1960 to 2020</a:t>
            </a:r>
            <a:endParaRPr/>
          </a:p>
        </p:txBody>
      </p:sp>
      <p:sp>
        <p:nvSpPr>
          <p:cNvPr id="160" name="Google Shape;16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Relative to 1920</a:t>
            </a:r>
            <a:endParaRPr/>
          </a:p>
        </p:txBody>
      </p:sp>
      <p:sp>
        <p:nvSpPr>
          <p:cNvPr id="169" name="Google Shape;16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pic>
        <p:nvPicPr>
          <p:cNvPr descr="PPT_intropage_print" id="15" name="Google Shape;15;p2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6" name="Google Shape;16;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440"/>
              </a:spcBef>
              <a:spcAft>
                <a:spcPts val="0"/>
              </a:spcAft>
              <a:buClr>
                <a:schemeClr val="lt1"/>
              </a:buClr>
              <a:buSzPts val="2200"/>
              <a:buFont typeface="Arial"/>
              <a:buNone/>
              <a:defRPr>
                <a:solidFill>
                  <a:schemeClr val="lt1"/>
                </a:solidFil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3" name="Shape 53"/>
        <p:cNvGrpSpPr/>
        <p:nvPr/>
      </p:nvGrpSpPr>
      <p:grpSpPr>
        <a:xfrm>
          <a:off x="0" y="0"/>
          <a:ext cx="0" cy="0"/>
          <a:chOff x="0" y="0"/>
          <a:chExt cx="0" cy="0"/>
        </a:xfrm>
      </p:grpSpPr>
      <p:sp>
        <p:nvSpPr>
          <p:cNvPr id="54" name="Google Shape;54;p48"/>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8"/>
          <p:cNvSpPr txBox="1"/>
          <p:nvPr>
            <p:ph idx="1" type="body"/>
          </p:nvPr>
        </p:nvSpPr>
        <p:spPr>
          <a:xfrm rot="5400000">
            <a:off x="2305050" y="-323850"/>
            <a:ext cx="4533900"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 name="Google Shape;56;p4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5F5F5F"/>
                </a:solidFill>
                <a:latin typeface="Arial"/>
                <a:ea typeface="Arial"/>
                <a:cs typeface="Arial"/>
                <a:sym typeface="Arial"/>
              </a:defRPr>
            </a:lvl1pPr>
            <a:lvl2pPr indent="0" lvl="1" marL="0" algn="r">
              <a:spcBef>
                <a:spcPts val="0"/>
              </a:spcBef>
              <a:spcAft>
                <a:spcPts val="0"/>
              </a:spcAft>
              <a:buNone/>
              <a:defRPr sz="1400">
                <a:solidFill>
                  <a:srgbClr val="5F5F5F"/>
                </a:solidFill>
                <a:latin typeface="Arial"/>
                <a:ea typeface="Arial"/>
                <a:cs typeface="Arial"/>
                <a:sym typeface="Arial"/>
              </a:defRPr>
            </a:lvl2pPr>
            <a:lvl3pPr indent="0" lvl="2" marL="0" algn="r">
              <a:spcBef>
                <a:spcPts val="0"/>
              </a:spcBef>
              <a:spcAft>
                <a:spcPts val="0"/>
              </a:spcAft>
              <a:buNone/>
              <a:defRPr sz="1400">
                <a:solidFill>
                  <a:srgbClr val="5F5F5F"/>
                </a:solidFill>
                <a:latin typeface="Arial"/>
                <a:ea typeface="Arial"/>
                <a:cs typeface="Arial"/>
                <a:sym typeface="Arial"/>
              </a:defRPr>
            </a:lvl3pPr>
            <a:lvl4pPr indent="0" lvl="3" marL="0" algn="r">
              <a:spcBef>
                <a:spcPts val="0"/>
              </a:spcBef>
              <a:spcAft>
                <a:spcPts val="0"/>
              </a:spcAft>
              <a:buNone/>
              <a:defRPr sz="1400">
                <a:solidFill>
                  <a:srgbClr val="5F5F5F"/>
                </a:solidFill>
                <a:latin typeface="Arial"/>
                <a:ea typeface="Arial"/>
                <a:cs typeface="Arial"/>
                <a:sym typeface="Arial"/>
              </a:defRPr>
            </a:lvl4pPr>
            <a:lvl5pPr indent="0" lvl="4" marL="0" algn="r">
              <a:spcBef>
                <a:spcPts val="0"/>
              </a:spcBef>
              <a:spcAft>
                <a:spcPts val="0"/>
              </a:spcAft>
              <a:buNone/>
              <a:defRPr sz="1400">
                <a:solidFill>
                  <a:srgbClr val="5F5F5F"/>
                </a:solidFill>
                <a:latin typeface="Arial"/>
                <a:ea typeface="Arial"/>
                <a:cs typeface="Arial"/>
                <a:sym typeface="Arial"/>
              </a:defRPr>
            </a:lvl5pPr>
            <a:lvl6pPr indent="0" lvl="5" marL="0" algn="r">
              <a:spcBef>
                <a:spcPts val="0"/>
              </a:spcBef>
              <a:spcAft>
                <a:spcPts val="0"/>
              </a:spcAft>
              <a:buNone/>
              <a:defRPr sz="1400">
                <a:solidFill>
                  <a:srgbClr val="5F5F5F"/>
                </a:solidFill>
                <a:latin typeface="Arial"/>
                <a:ea typeface="Arial"/>
                <a:cs typeface="Arial"/>
                <a:sym typeface="Arial"/>
              </a:defRPr>
            </a:lvl6pPr>
            <a:lvl7pPr indent="0" lvl="6" marL="0" algn="r">
              <a:spcBef>
                <a:spcPts val="0"/>
              </a:spcBef>
              <a:spcAft>
                <a:spcPts val="0"/>
              </a:spcAft>
              <a:buNone/>
              <a:defRPr sz="1400">
                <a:solidFill>
                  <a:srgbClr val="5F5F5F"/>
                </a:solidFill>
                <a:latin typeface="Arial"/>
                <a:ea typeface="Arial"/>
                <a:cs typeface="Arial"/>
                <a:sym typeface="Arial"/>
              </a:defRPr>
            </a:lvl7pPr>
            <a:lvl8pPr indent="0" lvl="7" marL="0" algn="r">
              <a:spcBef>
                <a:spcPts val="0"/>
              </a:spcBef>
              <a:spcAft>
                <a:spcPts val="0"/>
              </a:spcAft>
              <a:buNone/>
              <a:defRPr sz="1400">
                <a:solidFill>
                  <a:srgbClr val="5F5F5F"/>
                </a:solidFill>
                <a:latin typeface="Arial"/>
                <a:ea typeface="Arial"/>
                <a:cs typeface="Arial"/>
                <a:sym typeface="Arial"/>
              </a:defRPr>
            </a:lvl8pPr>
            <a:lvl9pPr indent="0" lvl="8" marL="0" algn="r">
              <a:spcBef>
                <a:spcPts val="0"/>
              </a:spcBef>
              <a:spcAft>
                <a:spcPts val="0"/>
              </a:spcAft>
              <a:buNone/>
              <a:defRPr sz="1400">
                <a:solidFill>
                  <a:srgbClr val="5F5F5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7" name="Shape 57"/>
        <p:cNvGrpSpPr/>
        <p:nvPr/>
      </p:nvGrpSpPr>
      <p:grpSpPr>
        <a:xfrm>
          <a:off x="0" y="0"/>
          <a:ext cx="0" cy="0"/>
          <a:chOff x="0" y="0"/>
          <a:chExt cx="0" cy="0"/>
        </a:xfrm>
      </p:grpSpPr>
      <p:sp>
        <p:nvSpPr>
          <p:cNvPr id="58" name="Google Shape;58;p49"/>
          <p:cNvSpPr txBox="1"/>
          <p:nvPr>
            <p:ph type="title"/>
          </p:nvPr>
        </p:nvSpPr>
        <p:spPr>
          <a:xfrm rot="5400000">
            <a:off x="4933950" y="2305050"/>
            <a:ext cx="5448300"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9"/>
          <p:cNvSpPr txBox="1"/>
          <p:nvPr>
            <p:ph idx="1" type="body"/>
          </p:nvPr>
        </p:nvSpPr>
        <p:spPr>
          <a:xfrm rot="5400000">
            <a:off x="742950" y="323850"/>
            <a:ext cx="5448300"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 name="Google Shape;60;p4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5F5F5F"/>
                </a:solidFill>
                <a:latin typeface="Arial"/>
                <a:ea typeface="Arial"/>
                <a:cs typeface="Arial"/>
                <a:sym typeface="Arial"/>
              </a:defRPr>
            </a:lvl1pPr>
            <a:lvl2pPr indent="0" lvl="1" marL="0" algn="r">
              <a:spcBef>
                <a:spcPts val="0"/>
              </a:spcBef>
              <a:spcAft>
                <a:spcPts val="0"/>
              </a:spcAft>
              <a:buNone/>
              <a:defRPr sz="1400">
                <a:solidFill>
                  <a:srgbClr val="5F5F5F"/>
                </a:solidFill>
                <a:latin typeface="Arial"/>
                <a:ea typeface="Arial"/>
                <a:cs typeface="Arial"/>
                <a:sym typeface="Arial"/>
              </a:defRPr>
            </a:lvl2pPr>
            <a:lvl3pPr indent="0" lvl="2" marL="0" algn="r">
              <a:spcBef>
                <a:spcPts val="0"/>
              </a:spcBef>
              <a:spcAft>
                <a:spcPts val="0"/>
              </a:spcAft>
              <a:buNone/>
              <a:defRPr sz="1400">
                <a:solidFill>
                  <a:srgbClr val="5F5F5F"/>
                </a:solidFill>
                <a:latin typeface="Arial"/>
                <a:ea typeface="Arial"/>
                <a:cs typeface="Arial"/>
                <a:sym typeface="Arial"/>
              </a:defRPr>
            </a:lvl3pPr>
            <a:lvl4pPr indent="0" lvl="3" marL="0" algn="r">
              <a:spcBef>
                <a:spcPts val="0"/>
              </a:spcBef>
              <a:spcAft>
                <a:spcPts val="0"/>
              </a:spcAft>
              <a:buNone/>
              <a:defRPr sz="1400">
                <a:solidFill>
                  <a:srgbClr val="5F5F5F"/>
                </a:solidFill>
                <a:latin typeface="Arial"/>
                <a:ea typeface="Arial"/>
                <a:cs typeface="Arial"/>
                <a:sym typeface="Arial"/>
              </a:defRPr>
            </a:lvl4pPr>
            <a:lvl5pPr indent="0" lvl="4" marL="0" algn="r">
              <a:spcBef>
                <a:spcPts val="0"/>
              </a:spcBef>
              <a:spcAft>
                <a:spcPts val="0"/>
              </a:spcAft>
              <a:buNone/>
              <a:defRPr sz="1400">
                <a:solidFill>
                  <a:srgbClr val="5F5F5F"/>
                </a:solidFill>
                <a:latin typeface="Arial"/>
                <a:ea typeface="Arial"/>
                <a:cs typeface="Arial"/>
                <a:sym typeface="Arial"/>
              </a:defRPr>
            </a:lvl5pPr>
            <a:lvl6pPr indent="0" lvl="5" marL="0" algn="r">
              <a:spcBef>
                <a:spcPts val="0"/>
              </a:spcBef>
              <a:spcAft>
                <a:spcPts val="0"/>
              </a:spcAft>
              <a:buNone/>
              <a:defRPr sz="1400">
                <a:solidFill>
                  <a:srgbClr val="5F5F5F"/>
                </a:solidFill>
                <a:latin typeface="Arial"/>
                <a:ea typeface="Arial"/>
                <a:cs typeface="Arial"/>
                <a:sym typeface="Arial"/>
              </a:defRPr>
            </a:lvl6pPr>
            <a:lvl7pPr indent="0" lvl="6" marL="0" algn="r">
              <a:spcBef>
                <a:spcPts val="0"/>
              </a:spcBef>
              <a:spcAft>
                <a:spcPts val="0"/>
              </a:spcAft>
              <a:buNone/>
              <a:defRPr sz="1400">
                <a:solidFill>
                  <a:srgbClr val="5F5F5F"/>
                </a:solidFill>
                <a:latin typeface="Arial"/>
                <a:ea typeface="Arial"/>
                <a:cs typeface="Arial"/>
                <a:sym typeface="Arial"/>
              </a:defRPr>
            </a:lvl7pPr>
            <a:lvl8pPr indent="0" lvl="7" marL="0" algn="r">
              <a:spcBef>
                <a:spcPts val="0"/>
              </a:spcBef>
              <a:spcAft>
                <a:spcPts val="0"/>
              </a:spcAft>
              <a:buNone/>
              <a:defRPr sz="1400">
                <a:solidFill>
                  <a:srgbClr val="5F5F5F"/>
                </a:solidFill>
                <a:latin typeface="Arial"/>
                <a:ea typeface="Arial"/>
                <a:cs typeface="Arial"/>
                <a:sym typeface="Arial"/>
              </a:defRPr>
            </a:lvl8pPr>
            <a:lvl9pPr indent="0" lvl="8" marL="0" algn="r">
              <a:spcBef>
                <a:spcPts val="0"/>
              </a:spcBef>
              <a:spcAft>
                <a:spcPts val="0"/>
              </a:spcAft>
              <a:buNone/>
              <a:defRPr sz="1400">
                <a:solidFill>
                  <a:srgbClr val="5F5F5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29"/>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9"/>
          <p:cNvSpPr txBox="1"/>
          <p:nvPr>
            <p:ph idx="1" type="body"/>
          </p:nvPr>
        </p:nvSpPr>
        <p:spPr>
          <a:xfrm>
            <a:off x="457200" y="1524000"/>
            <a:ext cx="8229600" cy="4533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rgbClr val="5F5F5F"/>
              </a:buClr>
              <a:buSzPts val="1800"/>
              <a:buChar char="»"/>
              <a:defRPr/>
            </a:lvl6pPr>
            <a:lvl7pPr indent="-342900" lvl="6" marL="3200400" algn="l">
              <a:spcBef>
                <a:spcPts val="360"/>
              </a:spcBef>
              <a:spcAft>
                <a:spcPts val="0"/>
              </a:spcAft>
              <a:buClr>
                <a:srgbClr val="5F5F5F"/>
              </a:buClr>
              <a:buSzPts val="1800"/>
              <a:buChar char="»"/>
              <a:defRPr/>
            </a:lvl7pPr>
            <a:lvl8pPr indent="-342900" lvl="7" marL="3657600" algn="l">
              <a:spcBef>
                <a:spcPts val="360"/>
              </a:spcBef>
              <a:spcAft>
                <a:spcPts val="0"/>
              </a:spcAft>
              <a:buClr>
                <a:srgbClr val="5F5F5F"/>
              </a:buClr>
              <a:buSzPts val="1800"/>
              <a:buChar char="»"/>
              <a:defRPr/>
            </a:lvl8pPr>
            <a:lvl9pPr indent="-342900" lvl="8" marL="4114800" algn="l">
              <a:spcBef>
                <a:spcPts val="360"/>
              </a:spcBef>
              <a:spcAft>
                <a:spcPts val="0"/>
              </a:spcAft>
              <a:buClr>
                <a:srgbClr val="5F5F5F"/>
              </a:buClr>
              <a:buSzPts val="1800"/>
              <a:buChar char="»"/>
              <a:defRPr/>
            </a:lvl9pPr>
          </a:lstStyle>
          <a:p/>
        </p:txBody>
      </p:sp>
      <p:sp>
        <p:nvSpPr>
          <p:cNvPr id="70" name="Google Shape;70;p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2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2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2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2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24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24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24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24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2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71" name="Shape 71"/>
        <p:cNvGrpSpPr/>
        <p:nvPr/>
      </p:nvGrpSpPr>
      <p:grpSpPr>
        <a:xfrm>
          <a:off x="0" y="0"/>
          <a:ext cx="0" cy="0"/>
          <a:chOff x="0" y="0"/>
          <a:chExt cx="0" cy="0"/>
        </a:xfrm>
      </p:grpSpPr>
      <p:sp>
        <p:nvSpPr>
          <p:cNvPr id="72" name="Google Shape;72;p3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440"/>
              </a:spcBef>
              <a:spcAft>
                <a:spcPts val="0"/>
              </a:spcAft>
              <a:buClr>
                <a:schemeClr val="dk1"/>
              </a:buClr>
              <a:buSzPts val="2200"/>
              <a:buFont typeface="Arial"/>
              <a:buNone/>
              <a:defRPr>
                <a:solidFill>
                  <a:schemeClr val="dk1"/>
                </a:solidFill>
              </a:defRPr>
            </a:lvl1pPr>
            <a:lvl2pPr lvl="1" algn="l">
              <a:spcBef>
                <a:spcPts val="360"/>
              </a:spcBef>
              <a:spcAft>
                <a:spcPts val="0"/>
              </a:spcAft>
              <a:buClr>
                <a:schemeClr val="dk2"/>
              </a:buClr>
              <a:buSzPts val="1800"/>
              <a:buChar char="–"/>
              <a:defRPr/>
            </a:lvl2pPr>
            <a:lvl3pPr lvl="2" algn="l">
              <a:spcBef>
                <a:spcPts val="360"/>
              </a:spcBef>
              <a:spcAft>
                <a:spcPts val="0"/>
              </a:spcAft>
              <a:buClr>
                <a:schemeClr val="dk2"/>
              </a:buClr>
              <a:buSzPts val="1800"/>
              <a:buChar char="•"/>
              <a:defRPr/>
            </a:lvl3pPr>
            <a:lvl4pPr lvl="3" algn="l">
              <a:spcBef>
                <a:spcPts val="360"/>
              </a:spcBef>
              <a:spcAft>
                <a:spcPts val="0"/>
              </a:spcAft>
              <a:buClr>
                <a:schemeClr val="dk2"/>
              </a:buClr>
              <a:buSzPts val="1800"/>
              <a:buChar char="–"/>
              <a:defRPr/>
            </a:lvl4pPr>
            <a:lvl5pPr lvl="4" algn="l">
              <a:spcBef>
                <a:spcPts val="360"/>
              </a:spcBef>
              <a:spcAft>
                <a:spcPts val="0"/>
              </a:spcAft>
              <a:buClr>
                <a:schemeClr val="dk2"/>
              </a:buClr>
              <a:buSzPts val="1800"/>
              <a:buChar char="»"/>
              <a:defRPr/>
            </a:lvl5pPr>
            <a:lvl6pPr lvl="5" algn="l">
              <a:spcBef>
                <a:spcPts val="360"/>
              </a:spcBef>
              <a:spcAft>
                <a:spcPts val="0"/>
              </a:spcAft>
              <a:buClr>
                <a:srgbClr val="5F5F5F"/>
              </a:buClr>
              <a:buSzPts val="1800"/>
              <a:buChar char="»"/>
              <a:defRPr/>
            </a:lvl6pPr>
            <a:lvl7pPr lvl="6" algn="l">
              <a:spcBef>
                <a:spcPts val="360"/>
              </a:spcBef>
              <a:spcAft>
                <a:spcPts val="0"/>
              </a:spcAft>
              <a:buClr>
                <a:srgbClr val="5F5F5F"/>
              </a:buClr>
              <a:buSzPts val="1800"/>
              <a:buChar char="»"/>
              <a:defRPr/>
            </a:lvl7pPr>
            <a:lvl8pPr lvl="7" algn="l">
              <a:spcBef>
                <a:spcPts val="360"/>
              </a:spcBef>
              <a:spcAft>
                <a:spcPts val="0"/>
              </a:spcAft>
              <a:buClr>
                <a:srgbClr val="5F5F5F"/>
              </a:buClr>
              <a:buSzPts val="1800"/>
              <a:buChar char="»"/>
              <a:defRPr/>
            </a:lvl8pPr>
            <a:lvl9pPr lvl="8" algn="l">
              <a:spcBef>
                <a:spcPts val="360"/>
              </a:spcBef>
              <a:spcAft>
                <a:spcPts val="0"/>
              </a:spcAft>
              <a:buClr>
                <a:srgbClr val="5F5F5F"/>
              </a:buClr>
              <a:buSzPts val="1800"/>
              <a:buChar char="»"/>
              <a:defRPr/>
            </a:lvl9pPr>
          </a:lstStyle>
          <a:p/>
        </p:txBody>
      </p:sp>
      <p:sp>
        <p:nvSpPr>
          <p:cNvPr id="73" name="Google Shape;73;p3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A picture containing drawing&#10;&#10;Description automatically generated" id="74" name="Google Shape;74;p30"/>
          <p:cNvPicPr preferRelativeResize="0"/>
          <p:nvPr/>
        </p:nvPicPr>
        <p:blipFill rotWithShape="1">
          <a:blip r:embed="rId2">
            <a:alphaModFix/>
          </a:blip>
          <a:srcRect b="0" l="0" r="0" t="0"/>
          <a:stretch/>
        </p:blipFill>
        <p:spPr>
          <a:xfrm>
            <a:off x="685800" y="570608"/>
            <a:ext cx="3200407" cy="1274067"/>
          </a:xfrm>
          <a:prstGeom prst="rect">
            <a:avLst/>
          </a:prstGeom>
          <a:noFill/>
          <a:ln>
            <a:noFill/>
          </a:ln>
        </p:spPr>
      </p:pic>
    </p:spTree>
  </p:cSld>
  <p:clrMapOvr>
    <a:masterClrMapping/>
  </p:clrMapOvr>
  <p:extLst>
    <p:ext uri="{DCECCB84-F9BA-43D5-87BE-67443E8EF086}">
      <p15:sldGuideLst>
        <p15:guide id="1" pos="264">
          <p15:clr>
            <a:srgbClr val="FBAE40"/>
          </p15:clr>
        </p15:guide>
        <p15:guide id="2" pos="1656">
          <p15:clr>
            <a:srgbClr val="FBAE40"/>
          </p15:clr>
        </p15:guide>
        <p15:guide id="3" orient="horz" pos="2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3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2"/>
              </a:buClr>
              <a:buSzPts val="2000"/>
              <a:buFont typeface="Arial"/>
              <a:buNone/>
              <a:defRPr sz="2000"/>
            </a:lvl1pPr>
            <a:lvl2pPr indent="-228600" lvl="1" marL="914400" algn="l">
              <a:spcBef>
                <a:spcPts val="360"/>
              </a:spcBef>
              <a:spcAft>
                <a:spcPts val="0"/>
              </a:spcAft>
              <a:buClr>
                <a:schemeClr val="dk2"/>
              </a:buClr>
              <a:buSzPts val="1800"/>
              <a:buFont typeface="Arial"/>
              <a:buNone/>
              <a:defRPr sz="1800"/>
            </a:lvl2pPr>
            <a:lvl3pPr indent="-228600" lvl="2" marL="1371600" algn="l">
              <a:spcBef>
                <a:spcPts val="320"/>
              </a:spcBef>
              <a:spcAft>
                <a:spcPts val="0"/>
              </a:spcAft>
              <a:buClr>
                <a:schemeClr val="dk2"/>
              </a:buClr>
              <a:buSzPts val="1600"/>
              <a:buFont typeface="Arial"/>
              <a:buNone/>
              <a:defRPr sz="1600"/>
            </a:lvl3pPr>
            <a:lvl4pPr indent="-228600" lvl="3" marL="1828800" algn="l">
              <a:spcBef>
                <a:spcPts val="280"/>
              </a:spcBef>
              <a:spcAft>
                <a:spcPts val="0"/>
              </a:spcAft>
              <a:buClr>
                <a:schemeClr val="dk2"/>
              </a:buClr>
              <a:buSzPts val="1400"/>
              <a:buFont typeface="Arial"/>
              <a:buNone/>
              <a:defRPr sz="1400"/>
            </a:lvl4pPr>
            <a:lvl5pPr indent="-228600" lvl="4" marL="2286000" algn="l">
              <a:spcBef>
                <a:spcPts val="280"/>
              </a:spcBef>
              <a:spcAft>
                <a:spcPts val="0"/>
              </a:spcAft>
              <a:buClr>
                <a:schemeClr val="dk2"/>
              </a:buClr>
              <a:buSzPts val="1400"/>
              <a:buFont typeface="Arial"/>
              <a:buNone/>
              <a:defRPr sz="1400"/>
            </a:lvl5pPr>
            <a:lvl6pPr indent="-228600" lvl="5" marL="2743200" algn="l">
              <a:spcBef>
                <a:spcPts val="280"/>
              </a:spcBef>
              <a:spcAft>
                <a:spcPts val="0"/>
              </a:spcAft>
              <a:buClr>
                <a:srgbClr val="5F5F5F"/>
              </a:buClr>
              <a:buSzPts val="1400"/>
              <a:buFont typeface="Arial"/>
              <a:buNone/>
              <a:defRPr sz="1400"/>
            </a:lvl6pPr>
            <a:lvl7pPr indent="-228600" lvl="6" marL="3200400" algn="l">
              <a:spcBef>
                <a:spcPts val="280"/>
              </a:spcBef>
              <a:spcAft>
                <a:spcPts val="0"/>
              </a:spcAft>
              <a:buClr>
                <a:srgbClr val="5F5F5F"/>
              </a:buClr>
              <a:buSzPts val="1400"/>
              <a:buFont typeface="Arial"/>
              <a:buNone/>
              <a:defRPr sz="1400"/>
            </a:lvl7pPr>
            <a:lvl8pPr indent="-228600" lvl="7" marL="3657600" algn="l">
              <a:spcBef>
                <a:spcPts val="280"/>
              </a:spcBef>
              <a:spcAft>
                <a:spcPts val="0"/>
              </a:spcAft>
              <a:buClr>
                <a:srgbClr val="5F5F5F"/>
              </a:buClr>
              <a:buSzPts val="1400"/>
              <a:buFont typeface="Arial"/>
              <a:buNone/>
              <a:defRPr sz="1400"/>
            </a:lvl8pPr>
            <a:lvl9pPr indent="-228600" lvl="8" marL="4114800" algn="l">
              <a:spcBef>
                <a:spcPts val="280"/>
              </a:spcBef>
              <a:spcAft>
                <a:spcPts val="0"/>
              </a:spcAft>
              <a:buClr>
                <a:srgbClr val="5F5F5F"/>
              </a:buClr>
              <a:buSzPts val="1400"/>
              <a:buFont typeface="Arial"/>
              <a:buNone/>
              <a:defRPr sz="1400"/>
            </a:lvl9pPr>
          </a:lstStyle>
          <a:p/>
        </p:txBody>
      </p:sp>
      <p:sp>
        <p:nvSpPr>
          <p:cNvPr id="78" name="Google Shape;78;p3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chemeClr val="dk1"/>
                </a:solidFill>
                <a:latin typeface="Arial"/>
                <a:ea typeface="Arial"/>
                <a:cs typeface="Arial"/>
                <a:sym typeface="Arial"/>
              </a:defRPr>
            </a:lvl1pPr>
            <a:lvl2pPr indent="0" lvl="1" marL="0" marR="0" rtl="0" algn="l">
              <a:spcBef>
                <a:spcPts val="0"/>
              </a:spcBef>
              <a:spcAft>
                <a:spcPts val="0"/>
              </a:spcAft>
              <a:buNone/>
              <a:defRPr sz="2400">
                <a:solidFill>
                  <a:schemeClr val="dk1"/>
                </a:solidFill>
                <a:latin typeface="Arial"/>
                <a:ea typeface="Arial"/>
                <a:cs typeface="Arial"/>
                <a:sym typeface="Arial"/>
              </a:defRPr>
            </a:lvl2pPr>
            <a:lvl3pPr indent="0" lvl="2" marL="0" marR="0" rtl="0" algn="l">
              <a:spcBef>
                <a:spcPts val="0"/>
              </a:spcBef>
              <a:spcAft>
                <a:spcPts val="0"/>
              </a:spcAft>
              <a:buNone/>
              <a:defRPr sz="2400">
                <a:solidFill>
                  <a:schemeClr val="dk1"/>
                </a:solidFill>
                <a:latin typeface="Arial"/>
                <a:ea typeface="Arial"/>
                <a:cs typeface="Arial"/>
                <a:sym typeface="Arial"/>
              </a:defRPr>
            </a:lvl3pPr>
            <a:lvl4pPr indent="0" lvl="3" marL="0" marR="0" rtl="0" algn="l">
              <a:spcBef>
                <a:spcPts val="0"/>
              </a:spcBef>
              <a:spcAft>
                <a:spcPts val="0"/>
              </a:spcAft>
              <a:buNone/>
              <a:defRPr sz="2400">
                <a:solidFill>
                  <a:schemeClr val="dk1"/>
                </a:solidFill>
                <a:latin typeface="Arial"/>
                <a:ea typeface="Arial"/>
                <a:cs typeface="Arial"/>
                <a:sym typeface="Arial"/>
              </a:defRPr>
            </a:lvl4pPr>
            <a:lvl5pPr indent="0" lvl="4" marL="0" marR="0" rtl="0" algn="l">
              <a:spcBef>
                <a:spcPts val="0"/>
              </a:spcBef>
              <a:spcAft>
                <a:spcPts val="0"/>
              </a:spcAft>
              <a:buNone/>
              <a:defRPr sz="2400">
                <a:solidFill>
                  <a:schemeClr val="dk1"/>
                </a:solidFill>
                <a:latin typeface="Arial"/>
                <a:ea typeface="Arial"/>
                <a:cs typeface="Arial"/>
                <a:sym typeface="Arial"/>
              </a:defRPr>
            </a:lvl5pPr>
            <a:lvl6pPr indent="0" lvl="5" marL="0" marR="0" rtl="0" algn="l">
              <a:spcBef>
                <a:spcPts val="0"/>
              </a:spcBef>
              <a:spcAft>
                <a:spcPts val="0"/>
              </a:spcAft>
              <a:buNone/>
              <a:defRPr sz="2400">
                <a:solidFill>
                  <a:schemeClr val="dk1"/>
                </a:solidFill>
                <a:latin typeface="Arial"/>
                <a:ea typeface="Arial"/>
                <a:cs typeface="Arial"/>
                <a:sym typeface="Arial"/>
              </a:defRPr>
            </a:lvl6pPr>
            <a:lvl7pPr indent="0" lvl="6" marL="0" marR="0" rtl="0" algn="l">
              <a:spcBef>
                <a:spcPts val="0"/>
              </a:spcBef>
              <a:spcAft>
                <a:spcPts val="0"/>
              </a:spcAft>
              <a:buNone/>
              <a:defRPr sz="2400">
                <a:solidFill>
                  <a:schemeClr val="dk1"/>
                </a:solidFill>
                <a:latin typeface="Arial"/>
                <a:ea typeface="Arial"/>
                <a:cs typeface="Arial"/>
                <a:sym typeface="Arial"/>
              </a:defRPr>
            </a:lvl7pPr>
            <a:lvl8pPr indent="0" lvl="7" marL="0" marR="0" rtl="0" algn="l">
              <a:spcBef>
                <a:spcPts val="0"/>
              </a:spcBef>
              <a:spcAft>
                <a:spcPts val="0"/>
              </a:spcAft>
              <a:buNone/>
              <a:defRPr sz="2400">
                <a:solidFill>
                  <a:schemeClr val="dk1"/>
                </a:solidFill>
                <a:latin typeface="Arial"/>
                <a:ea typeface="Arial"/>
                <a:cs typeface="Arial"/>
                <a:sym typeface="Arial"/>
              </a:defRPr>
            </a:lvl8pPr>
            <a:lvl9pPr indent="0" lvl="8" marL="0" marR="0" rtl="0" algn="l">
              <a:spcBef>
                <a:spcPts val="0"/>
              </a:spcBef>
              <a:spcAft>
                <a:spcPts val="0"/>
              </a:spcAft>
              <a:buNone/>
              <a:defRPr sz="2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9" name="Shape 79"/>
        <p:cNvGrpSpPr/>
        <p:nvPr/>
      </p:nvGrpSpPr>
      <p:grpSpPr>
        <a:xfrm>
          <a:off x="0" y="0"/>
          <a:ext cx="0" cy="0"/>
          <a:chOff x="0" y="0"/>
          <a:chExt cx="0" cy="0"/>
        </a:xfrm>
      </p:grpSpPr>
      <p:sp>
        <p:nvSpPr>
          <p:cNvPr id="80" name="Google Shape;80;p32"/>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2"/>
          <p:cNvSpPr txBox="1"/>
          <p:nvPr>
            <p:ph idx="1" type="body"/>
          </p:nvPr>
        </p:nvSpPr>
        <p:spPr>
          <a:xfrm>
            <a:off x="457200" y="1524000"/>
            <a:ext cx="4038600" cy="45339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2"/>
              </a:buClr>
              <a:buSzPts val="2800"/>
              <a:buFont typeface="Arial"/>
              <a:buChar char="•"/>
              <a:defRPr sz="2800"/>
            </a:lvl1pPr>
            <a:lvl2pPr indent="-381000" lvl="1" marL="914400" algn="l">
              <a:spcBef>
                <a:spcPts val="480"/>
              </a:spcBef>
              <a:spcAft>
                <a:spcPts val="0"/>
              </a:spcAft>
              <a:buClr>
                <a:schemeClr val="dk2"/>
              </a:buClr>
              <a:buSzPts val="2400"/>
              <a:buFont typeface="Arial"/>
              <a:buChar char="–"/>
              <a:defRPr sz="2400"/>
            </a:lvl2pPr>
            <a:lvl3pPr indent="-355600" lvl="2" marL="1371600" algn="l">
              <a:spcBef>
                <a:spcPts val="400"/>
              </a:spcBef>
              <a:spcAft>
                <a:spcPts val="0"/>
              </a:spcAft>
              <a:buClr>
                <a:schemeClr val="dk2"/>
              </a:buClr>
              <a:buSzPts val="2000"/>
              <a:buFont typeface="Arial"/>
              <a:buChar char="•"/>
              <a:defRPr sz="2000"/>
            </a:lvl3pPr>
            <a:lvl4pPr indent="-342900" lvl="3" marL="1828800" algn="l">
              <a:spcBef>
                <a:spcPts val="360"/>
              </a:spcBef>
              <a:spcAft>
                <a:spcPts val="0"/>
              </a:spcAft>
              <a:buClr>
                <a:schemeClr val="dk2"/>
              </a:buClr>
              <a:buSzPts val="1800"/>
              <a:buFont typeface="Arial"/>
              <a:buChar char="–"/>
              <a:defRPr sz="1800"/>
            </a:lvl4pPr>
            <a:lvl5pPr indent="-342900" lvl="4" marL="2286000" algn="l">
              <a:spcBef>
                <a:spcPts val="360"/>
              </a:spcBef>
              <a:spcAft>
                <a:spcPts val="0"/>
              </a:spcAft>
              <a:buClr>
                <a:schemeClr val="dk2"/>
              </a:buClr>
              <a:buSzPts val="1800"/>
              <a:buFont typeface="Arial"/>
              <a:buChar char="»"/>
              <a:defRPr sz="1800"/>
            </a:lvl5pPr>
            <a:lvl6pPr indent="-342900" lvl="5" marL="2743200" algn="l">
              <a:spcBef>
                <a:spcPts val="360"/>
              </a:spcBef>
              <a:spcAft>
                <a:spcPts val="0"/>
              </a:spcAft>
              <a:buClr>
                <a:srgbClr val="5F5F5F"/>
              </a:buClr>
              <a:buSzPts val="1800"/>
              <a:buFont typeface="Arial"/>
              <a:buChar char="»"/>
              <a:defRPr sz="1800"/>
            </a:lvl6pPr>
            <a:lvl7pPr indent="-342900" lvl="6" marL="3200400" algn="l">
              <a:spcBef>
                <a:spcPts val="360"/>
              </a:spcBef>
              <a:spcAft>
                <a:spcPts val="0"/>
              </a:spcAft>
              <a:buClr>
                <a:srgbClr val="5F5F5F"/>
              </a:buClr>
              <a:buSzPts val="1800"/>
              <a:buFont typeface="Arial"/>
              <a:buChar char="»"/>
              <a:defRPr sz="1800"/>
            </a:lvl7pPr>
            <a:lvl8pPr indent="-342900" lvl="7" marL="3657600" algn="l">
              <a:spcBef>
                <a:spcPts val="360"/>
              </a:spcBef>
              <a:spcAft>
                <a:spcPts val="0"/>
              </a:spcAft>
              <a:buClr>
                <a:srgbClr val="5F5F5F"/>
              </a:buClr>
              <a:buSzPts val="1800"/>
              <a:buFont typeface="Arial"/>
              <a:buChar char="»"/>
              <a:defRPr sz="1800"/>
            </a:lvl8pPr>
            <a:lvl9pPr indent="-342900" lvl="8" marL="4114800" algn="l">
              <a:spcBef>
                <a:spcPts val="360"/>
              </a:spcBef>
              <a:spcAft>
                <a:spcPts val="0"/>
              </a:spcAft>
              <a:buClr>
                <a:srgbClr val="5F5F5F"/>
              </a:buClr>
              <a:buSzPts val="1800"/>
              <a:buFont typeface="Arial"/>
              <a:buChar char="»"/>
              <a:defRPr sz="1800"/>
            </a:lvl9pPr>
          </a:lstStyle>
          <a:p/>
        </p:txBody>
      </p:sp>
      <p:sp>
        <p:nvSpPr>
          <p:cNvPr id="82" name="Google Shape;82;p32"/>
          <p:cNvSpPr txBox="1"/>
          <p:nvPr>
            <p:ph idx="2" type="body"/>
          </p:nvPr>
        </p:nvSpPr>
        <p:spPr>
          <a:xfrm>
            <a:off x="4648200" y="1524000"/>
            <a:ext cx="4038600" cy="45339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2"/>
              </a:buClr>
              <a:buSzPts val="2800"/>
              <a:buFont typeface="Arial"/>
              <a:buChar char="•"/>
              <a:defRPr sz="2800"/>
            </a:lvl1pPr>
            <a:lvl2pPr indent="-381000" lvl="1" marL="914400" algn="l">
              <a:spcBef>
                <a:spcPts val="480"/>
              </a:spcBef>
              <a:spcAft>
                <a:spcPts val="0"/>
              </a:spcAft>
              <a:buClr>
                <a:schemeClr val="dk2"/>
              </a:buClr>
              <a:buSzPts val="2400"/>
              <a:buFont typeface="Arial"/>
              <a:buChar char="–"/>
              <a:defRPr sz="2400"/>
            </a:lvl2pPr>
            <a:lvl3pPr indent="-355600" lvl="2" marL="1371600" algn="l">
              <a:spcBef>
                <a:spcPts val="400"/>
              </a:spcBef>
              <a:spcAft>
                <a:spcPts val="0"/>
              </a:spcAft>
              <a:buClr>
                <a:schemeClr val="dk2"/>
              </a:buClr>
              <a:buSzPts val="2000"/>
              <a:buFont typeface="Arial"/>
              <a:buChar char="•"/>
              <a:defRPr sz="2000"/>
            </a:lvl3pPr>
            <a:lvl4pPr indent="-342900" lvl="3" marL="1828800" algn="l">
              <a:spcBef>
                <a:spcPts val="360"/>
              </a:spcBef>
              <a:spcAft>
                <a:spcPts val="0"/>
              </a:spcAft>
              <a:buClr>
                <a:schemeClr val="dk2"/>
              </a:buClr>
              <a:buSzPts val="1800"/>
              <a:buFont typeface="Arial"/>
              <a:buChar char="–"/>
              <a:defRPr sz="1800"/>
            </a:lvl4pPr>
            <a:lvl5pPr indent="-342900" lvl="4" marL="2286000" algn="l">
              <a:spcBef>
                <a:spcPts val="360"/>
              </a:spcBef>
              <a:spcAft>
                <a:spcPts val="0"/>
              </a:spcAft>
              <a:buClr>
                <a:schemeClr val="dk2"/>
              </a:buClr>
              <a:buSzPts val="1800"/>
              <a:buFont typeface="Arial"/>
              <a:buChar char="»"/>
              <a:defRPr sz="1800"/>
            </a:lvl5pPr>
            <a:lvl6pPr indent="-342900" lvl="5" marL="2743200" algn="l">
              <a:spcBef>
                <a:spcPts val="360"/>
              </a:spcBef>
              <a:spcAft>
                <a:spcPts val="0"/>
              </a:spcAft>
              <a:buClr>
                <a:srgbClr val="5F5F5F"/>
              </a:buClr>
              <a:buSzPts val="1800"/>
              <a:buFont typeface="Arial"/>
              <a:buChar char="»"/>
              <a:defRPr sz="1800"/>
            </a:lvl6pPr>
            <a:lvl7pPr indent="-342900" lvl="6" marL="3200400" algn="l">
              <a:spcBef>
                <a:spcPts val="360"/>
              </a:spcBef>
              <a:spcAft>
                <a:spcPts val="0"/>
              </a:spcAft>
              <a:buClr>
                <a:srgbClr val="5F5F5F"/>
              </a:buClr>
              <a:buSzPts val="1800"/>
              <a:buFont typeface="Arial"/>
              <a:buChar char="»"/>
              <a:defRPr sz="1800"/>
            </a:lvl7pPr>
            <a:lvl8pPr indent="-342900" lvl="7" marL="3657600" algn="l">
              <a:spcBef>
                <a:spcPts val="360"/>
              </a:spcBef>
              <a:spcAft>
                <a:spcPts val="0"/>
              </a:spcAft>
              <a:buClr>
                <a:srgbClr val="5F5F5F"/>
              </a:buClr>
              <a:buSzPts val="1800"/>
              <a:buFont typeface="Arial"/>
              <a:buChar char="»"/>
              <a:defRPr sz="1800"/>
            </a:lvl8pPr>
            <a:lvl9pPr indent="-342900" lvl="8" marL="4114800" algn="l">
              <a:spcBef>
                <a:spcPts val="360"/>
              </a:spcBef>
              <a:spcAft>
                <a:spcPts val="0"/>
              </a:spcAft>
              <a:buClr>
                <a:srgbClr val="5F5F5F"/>
              </a:buClr>
              <a:buSzPts val="1800"/>
              <a:buFont typeface="Arial"/>
              <a:buChar char="»"/>
              <a:defRPr sz="1800"/>
            </a:lvl9pPr>
          </a:lstStyle>
          <a:p/>
        </p:txBody>
      </p:sp>
      <p:sp>
        <p:nvSpPr>
          <p:cNvPr id="83" name="Google Shape;83;p3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chemeClr val="dk1"/>
                </a:solidFill>
                <a:latin typeface="Arial"/>
                <a:ea typeface="Arial"/>
                <a:cs typeface="Arial"/>
                <a:sym typeface="Arial"/>
              </a:defRPr>
            </a:lvl1pPr>
            <a:lvl2pPr indent="0" lvl="1" marL="0" marR="0" rtl="0" algn="l">
              <a:spcBef>
                <a:spcPts val="0"/>
              </a:spcBef>
              <a:spcAft>
                <a:spcPts val="0"/>
              </a:spcAft>
              <a:buNone/>
              <a:defRPr sz="2400">
                <a:solidFill>
                  <a:schemeClr val="dk1"/>
                </a:solidFill>
                <a:latin typeface="Arial"/>
                <a:ea typeface="Arial"/>
                <a:cs typeface="Arial"/>
                <a:sym typeface="Arial"/>
              </a:defRPr>
            </a:lvl2pPr>
            <a:lvl3pPr indent="0" lvl="2" marL="0" marR="0" rtl="0" algn="l">
              <a:spcBef>
                <a:spcPts val="0"/>
              </a:spcBef>
              <a:spcAft>
                <a:spcPts val="0"/>
              </a:spcAft>
              <a:buNone/>
              <a:defRPr sz="2400">
                <a:solidFill>
                  <a:schemeClr val="dk1"/>
                </a:solidFill>
                <a:latin typeface="Arial"/>
                <a:ea typeface="Arial"/>
                <a:cs typeface="Arial"/>
                <a:sym typeface="Arial"/>
              </a:defRPr>
            </a:lvl3pPr>
            <a:lvl4pPr indent="0" lvl="3" marL="0" marR="0" rtl="0" algn="l">
              <a:spcBef>
                <a:spcPts val="0"/>
              </a:spcBef>
              <a:spcAft>
                <a:spcPts val="0"/>
              </a:spcAft>
              <a:buNone/>
              <a:defRPr sz="2400">
                <a:solidFill>
                  <a:schemeClr val="dk1"/>
                </a:solidFill>
                <a:latin typeface="Arial"/>
                <a:ea typeface="Arial"/>
                <a:cs typeface="Arial"/>
                <a:sym typeface="Arial"/>
              </a:defRPr>
            </a:lvl4pPr>
            <a:lvl5pPr indent="0" lvl="4" marL="0" marR="0" rtl="0" algn="l">
              <a:spcBef>
                <a:spcPts val="0"/>
              </a:spcBef>
              <a:spcAft>
                <a:spcPts val="0"/>
              </a:spcAft>
              <a:buNone/>
              <a:defRPr sz="2400">
                <a:solidFill>
                  <a:schemeClr val="dk1"/>
                </a:solidFill>
                <a:latin typeface="Arial"/>
                <a:ea typeface="Arial"/>
                <a:cs typeface="Arial"/>
                <a:sym typeface="Arial"/>
              </a:defRPr>
            </a:lvl5pPr>
            <a:lvl6pPr indent="0" lvl="5" marL="0" marR="0" rtl="0" algn="l">
              <a:spcBef>
                <a:spcPts val="0"/>
              </a:spcBef>
              <a:spcAft>
                <a:spcPts val="0"/>
              </a:spcAft>
              <a:buNone/>
              <a:defRPr sz="2400">
                <a:solidFill>
                  <a:schemeClr val="dk1"/>
                </a:solidFill>
                <a:latin typeface="Arial"/>
                <a:ea typeface="Arial"/>
                <a:cs typeface="Arial"/>
                <a:sym typeface="Arial"/>
              </a:defRPr>
            </a:lvl6pPr>
            <a:lvl7pPr indent="0" lvl="6" marL="0" marR="0" rtl="0" algn="l">
              <a:spcBef>
                <a:spcPts val="0"/>
              </a:spcBef>
              <a:spcAft>
                <a:spcPts val="0"/>
              </a:spcAft>
              <a:buNone/>
              <a:defRPr sz="2400">
                <a:solidFill>
                  <a:schemeClr val="dk1"/>
                </a:solidFill>
                <a:latin typeface="Arial"/>
                <a:ea typeface="Arial"/>
                <a:cs typeface="Arial"/>
                <a:sym typeface="Arial"/>
              </a:defRPr>
            </a:lvl7pPr>
            <a:lvl8pPr indent="0" lvl="7" marL="0" marR="0" rtl="0" algn="l">
              <a:spcBef>
                <a:spcPts val="0"/>
              </a:spcBef>
              <a:spcAft>
                <a:spcPts val="0"/>
              </a:spcAft>
              <a:buNone/>
              <a:defRPr sz="2400">
                <a:solidFill>
                  <a:schemeClr val="dk1"/>
                </a:solidFill>
                <a:latin typeface="Arial"/>
                <a:ea typeface="Arial"/>
                <a:cs typeface="Arial"/>
                <a:sym typeface="Arial"/>
              </a:defRPr>
            </a:lvl8pPr>
            <a:lvl9pPr indent="0" lvl="8" marL="0" marR="0" rtl="0" algn="l">
              <a:spcBef>
                <a:spcPts val="0"/>
              </a:spcBef>
              <a:spcAft>
                <a:spcPts val="0"/>
              </a:spcAft>
              <a:buNone/>
              <a:defRPr sz="2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4" name="Shape 84"/>
        <p:cNvGrpSpPr/>
        <p:nvPr/>
      </p:nvGrpSpPr>
      <p:grpSpPr>
        <a:xfrm>
          <a:off x="0" y="0"/>
          <a:ext cx="0" cy="0"/>
          <a:chOff x="0" y="0"/>
          <a:chExt cx="0" cy="0"/>
        </a:xfrm>
      </p:grpSpPr>
      <p:sp>
        <p:nvSpPr>
          <p:cNvPr id="85" name="Google Shape;85;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2"/>
              </a:buClr>
              <a:buSzPts val="2400"/>
              <a:buFont typeface="Arial"/>
              <a:buNone/>
              <a:defRPr b="1" sz="2400"/>
            </a:lvl1pPr>
            <a:lvl2pPr indent="-228600" lvl="1" marL="914400" algn="l">
              <a:spcBef>
                <a:spcPts val="400"/>
              </a:spcBef>
              <a:spcAft>
                <a:spcPts val="0"/>
              </a:spcAft>
              <a:buClr>
                <a:schemeClr val="dk2"/>
              </a:buClr>
              <a:buSzPts val="2000"/>
              <a:buFont typeface="Arial"/>
              <a:buNone/>
              <a:defRPr b="1" sz="2000"/>
            </a:lvl2pPr>
            <a:lvl3pPr indent="-228600" lvl="2" marL="1371600" algn="l">
              <a:spcBef>
                <a:spcPts val="360"/>
              </a:spcBef>
              <a:spcAft>
                <a:spcPts val="0"/>
              </a:spcAft>
              <a:buClr>
                <a:schemeClr val="dk2"/>
              </a:buClr>
              <a:buSzPts val="1800"/>
              <a:buFont typeface="Arial"/>
              <a:buNone/>
              <a:defRPr b="1" sz="1800"/>
            </a:lvl3pPr>
            <a:lvl4pPr indent="-228600" lvl="3" marL="1828800" algn="l">
              <a:spcBef>
                <a:spcPts val="320"/>
              </a:spcBef>
              <a:spcAft>
                <a:spcPts val="0"/>
              </a:spcAft>
              <a:buClr>
                <a:schemeClr val="dk2"/>
              </a:buClr>
              <a:buSzPts val="1600"/>
              <a:buFont typeface="Arial"/>
              <a:buNone/>
              <a:defRPr b="1" sz="1600"/>
            </a:lvl4pPr>
            <a:lvl5pPr indent="-228600" lvl="4" marL="2286000" algn="l">
              <a:spcBef>
                <a:spcPts val="320"/>
              </a:spcBef>
              <a:spcAft>
                <a:spcPts val="0"/>
              </a:spcAft>
              <a:buClr>
                <a:schemeClr val="dk2"/>
              </a:buClr>
              <a:buSzPts val="1600"/>
              <a:buFont typeface="Arial"/>
              <a:buNone/>
              <a:defRPr b="1" sz="1600"/>
            </a:lvl5pPr>
            <a:lvl6pPr indent="-228600" lvl="5" marL="2743200" algn="l">
              <a:spcBef>
                <a:spcPts val="320"/>
              </a:spcBef>
              <a:spcAft>
                <a:spcPts val="0"/>
              </a:spcAft>
              <a:buClr>
                <a:srgbClr val="5F5F5F"/>
              </a:buClr>
              <a:buSzPts val="1600"/>
              <a:buFont typeface="Arial"/>
              <a:buNone/>
              <a:defRPr b="1" sz="1600"/>
            </a:lvl6pPr>
            <a:lvl7pPr indent="-228600" lvl="6" marL="3200400" algn="l">
              <a:spcBef>
                <a:spcPts val="320"/>
              </a:spcBef>
              <a:spcAft>
                <a:spcPts val="0"/>
              </a:spcAft>
              <a:buClr>
                <a:srgbClr val="5F5F5F"/>
              </a:buClr>
              <a:buSzPts val="1600"/>
              <a:buFont typeface="Arial"/>
              <a:buNone/>
              <a:defRPr b="1" sz="1600"/>
            </a:lvl7pPr>
            <a:lvl8pPr indent="-228600" lvl="7" marL="3657600" algn="l">
              <a:spcBef>
                <a:spcPts val="320"/>
              </a:spcBef>
              <a:spcAft>
                <a:spcPts val="0"/>
              </a:spcAft>
              <a:buClr>
                <a:srgbClr val="5F5F5F"/>
              </a:buClr>
              <a:buSzPts val="1600"/>
              <a:buFont typeface="Arial"/>
              <a:buNone/>
              <a:defRPr b="1" sz="1600"/>
            </a:lvl8pPr>
            <a:lvl9pPr indent="-228600" lvl="8" marL="4114800" algn="l">
              <a:spcBef>
                <a:spcPts val="320"/>
              </a:spcBef>
              <a:spcAft>
                <a:spcPts val="0"/>
              </a:spcAft>
              <a:buClr>
                <a:srgbClr val="5F5F5F"/>
              </a:buClr>
              <a:buSzPts val="1600"/>
              <a:buFont typeface="Arial"/>
              <a:buNone/>
              <a:defRPr b="1" sz="1600"/>
            </a:lvl9pPr>
          </a:lstStyle>
          <a:p/>
        </p:txBody>
      </p:sp>
      <p:sp>
        <p:nvSpPr>
          <p:cNvPr id="87" name="Google Shape;87;p3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2"/>
              </a:buClr>
              <a:buSzPts val="2400"/>
              <a:buFont typeface="Arial"/>
              <a:buChar char="•"/>
              <a:defRPr sz="2400"/>
            </a:lvl1pPr>
            <a:lvl2pPr indent="-355600" lvl="1" marL="914400" algn="l">
              <a:spcBef>
                <a:spcPts val="400"/>
              </a:spcBef>
              <a:spcAft>
                <a:spcPts val="0"/>
              </a:spcAft>
              <a:buClr>
                <a:schemeClr val="dk2"/>
              </a:buClr>
              <a:buSzPts val="2000"/>
              <a:buFont typeface="Arial"/>
              <a:buChar char="–"/>
              <a:defRPr sz="2000"/>
            </a:lvl2pPr>
            <a:lvl3pPr indent="-342900" lvl="2" marL="1371600" algn="l">
              <a:spcBef>
                <a:spcPts val="360"/>
              </a:spcBef>
              <a:spcAft>
                <a:spcPts val="0"/>
              </a:spcAft>
              <a:buClr>
                <a:schemeClr val="dk2"/>
              </a:buClr>
              <a:buSzPts val="1800"/>
              <a:buFont typeface="Arial"/>
              <a:buChar char="•"/>
              <a:defRPr sz="1800"/>
            </a:lvl3pPr>
            <a:lvl4pPr indent="-330200" lvl="3" marL="1828800" algn="l">
              <a:spcBef>
                <a:spcPts val="320"/>
              </a:spcBef>
              <a:spcAft>
                <a:spcPts val="0"/>
              </a:spcAft>
              <a:buClr>
                <a:schemeClr val="dk2"/>
              </a:buClr>
              <a:buSzPts val="1600"/>
              <a:buFont typeface="Arial"/>
              <a:buChar char="–"/>
              <a:defRPr sz="1600"/>
            </a:lvl4pPr>
            <a:lvl5pPr indent="-330200" lvl="4" marL="2286000" algn="l">
              <a:spcBef>
                <a:spcPts val="320"/>
              </a:spcBef>
              <a:spcAft>
                <a:spcPts val="0"/>
              </a:spcAft>
              <a:buClr>
                <a:schemeClr val="dk2"/>
              </a:buClr>
              <a:buSzPts val="1600"/>
              <a:buFont typeface="Arial"/>
              <a:buChar char="»"/>
              <a:defRPr sz="1600"/>
            </a:lvl5pPr>
            <a:lvl6pPr indent="-330200" lvl="5" marL="2743200" algn="l">
              <a:spcBef>
                <a:spcPts val="320"/>
              </a:spcBef>
              <a:spcAft>
                <a:spcPts val="0"/>
              </a:spcAft>
              <a:buClr>
                <a:srgbClr val="5F5F5F"/>
              </a:buClr>
              <a:buSzPts val="1600"/>
              <a:buFont typeface="Arial"/>
              <a:buChar char="»"/>
              <a:defRPr sz="1600"/>
            </a:lvl6pPr>
            <a:lvl7pPr indent="-330200" lvl="6" marL="3200400" algn="l">
              <a:spcBef>
                <a:spcPts val="320"/>
              </a:spcBef>
              <a:spcAft>
                <a:spcPts val="0"/>
              </a:spcAft>
              <a:buClr>
                <a:srgbClr val="5F5F5F"/>
              </a:buClr>
              <a:buSzPts val="1600"/>
              <a:buFont typeface="Arial"/>
              <a:buChar char="»"/>
              <a:defRPr sz="1600"/>
            </a:lvl7pPr>
            <a:lvl8pPr indent="-330200" lvl="7" marL="3657600" algn="l">
              <a:spcBef>
                <a:spcPts val="320"/>
              </a:spcBef>
              <a:spcAft>
                <a:spcPts val="0"/>
              </a:spcAft>
              <a:buClr>
                <a:srgbClr val="5F5F5F"/>
              </a:buClr>
              <a:buSzPts val="1600"/>
              <a:buFont typeface="Arial"/>
              <a:buChar char="»"/>
              <a:defRPr sz="1600"/>
            </a:lvl8pPr>
            <a:lvl9pPr indent="-330200" lvl="8" marL="4114800" algn="l">
              <a:spcBef>
                <a:spcPts val="320"/>
              </a:spcBef>
              <a:spcAft>
                <a:spcPts val="0"/>
              </a:spcAft>
              <a:buClr>
                <a:srgbClr val="5F5F5F"/>
              </a:buClr>
              <a:buSzPts val="1600"/>
              <a:buFont typeface="Arial"/>
              <a:buChar char="»"/>
              <a:defRPr sz="1600"/>
            </a:lvl9pPr>
          </a:lstStyle>
          <a:p/>
        </p:txBody>
      </p:sp>
      <p:sp>
        <p:nvSpPr>
          <p:cNvPr id="88" name="Google Shape;88;p3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2"/>
              </a:buClr>
              <a:buSzPts val="2400"/>
              <a:buFont typeface="Arial"/>
              <a:buNone/>
              <a:defRPr b="1" sz="2400"/>
            </a:lvl1pPr>
            <a:lvl2pPr indent="-228600" lvl="1" marL="914400" algn="l">
              <a:spcBef>
                <a:spcPts val="400"/>
              </a:spcBef>
              <a:spcAft>
                <a:spcPts val="0"/>
              </a:spcAft>
              <a:buClr>
                <a:schemeClr val="dk2"/>
              </a:buClr>
              <a:buSzPts val="2000"/>
              <a:buFont typeface="Arial"/>
              <a:buNone/>
              <a:defRPr b="1" sz="2000"/>
            </a:lvl2pPr>
            <a:lvl3pPr indent="-228600" lvl="2" marL="1371600" algn="l">
              <a:spcBef>
                <a:spcPts val="360"/>
              </a:spcBef>
              <a:spcAft>
                <a:spcPts val="0"/>
              </a:spcAft>
              <a:buClr>
                <a:schemeClr val="dk2"/>
              </a:buClr>
              <a:buSzPts val="1800"/>
              <a:buFont typeface="Arial"/>
              <a:buNone/>
              <a:defRPr b="1" sz="1800"/>
            </a:lvl3pPr>
            <a:lvl4pPr indent="-228600" lvl="3" marL="1828800" algn="l">
              <a:spcBef>
                <a:spcPts val="320"/>
              </a:spcBef>
              <a:spcAft>
                <a:spcPts val="0"/>
              </a:spcAft>
              <a:buClr>
                <a:schemeClr val="dk2"/>
              </a:buClr>
              <a:buSzPts val="1600"/>
              <a:buFont typeface="Arial"/>
              <a:buNone/>
              <a:defRPr b="1" sz="1600"/>
            </a:lvl4pPr>
            <a:lvl5pPr indent="-228600" lvl="4" marL="2286000" algn="l">
              <a:spcBef>
                <a:spcPts val="320"/>
              </a:spcBef>
              <a:spcAft>
                <a:spcPts val="0"/>
              </a:spcAft>
              <a:buClr>
                <a:schemeClr val="dk2"/>
              </a:buClr>
              <a:buSzPts val="1600"/>
              <a:buFont typeface="Arial"/>
              <a:buNone/>
              <a:defRPr b="1" sz="1600"/>
            </a:lvl5pPr>
            <a:lvl6pPr indent="-228600" lvl="5" marL="2743200" algn="l">
              <a:spcBef>
                <a:spcPts val="320"/>
              </a:spcBef>
              <a:spcAft>
                <a:spcPts val="0"/>
              </a:spcAft>
              <a:buClr>
                <a:srgbClr val="5F5F5F"/>
              </a:buClr>
              <a:buSzPts val="1600"/>
              <a:buFont typeface="Arial"/>
              <a:buNone/>
              <a:defRPr b="1" sz="1600"/>
            </a:lvl6pPr>
            <a:lvl7pPr indent="-228600" lvl="6" marL="3200400" algn="l">
              <a:spcBef>
                <a:spcPts val="320"/>
              </a:spcBef>
              <a:spcAft>
                <a:spcPts val="0"/>
              </a:spcAft>
              <a:buClr>
                <a:srgbClr val="5F5F5F"/>
              </a:buClr>
              <a:buSzPts val="1600"/>
              <a:buFont typeface="Arial"/>
              <a:buNone/>
              <a:defRPr b="1" sz="1600"/>
            </a:lvl7pPr>
            <a:lvl8pPr indent="-228600" lvl="7" marL="3657600" algn="l">
              <a:spcBef>
                <a:spcPts val="320"/>
              </a:spcBef>
              <a:spcAft>
                <a:spcPts val="0"/>
              </a:spcAft>
              <a:buClr>
                <a:srgbClr val="5F5F5F"/>
              </a:buClr>
              <a:buSzPts val="1600"/>
              <a:buFont typeface="Arial"/>
              <a:buNone/>
              <a:defRPr b="1" sz="1600"/>
            </a:lvl8pPr>
            <a:lvl9pPr indent="-228600" lvl="8" marL="4114800" algn="l">
              <a:spcBef>
                <a:spcPts val="320"/>
              </a:spcBef>
              <a:spcAft>
                <a:spcPts val="0"/>
              </a:spcAft>
              <a:buClr>
                <a:srgbClr val="5F5F5F"/>
              </a:buClr>
              <a:buSzPts val="1600"/>
              <a:buFont typeface="Arial"/>
              <a:buNone/>
              <a:defRPr b="1" sz="1600"/>
            </a:lvl9pPr>
          </a:lstStyle>
          <a:p/>
        </p:txBody>
      </p:sp>
      <p:sp>
        <p:nvSpPr>
          <p:cNvPr id="89" name="Google Shape;89;p3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2"/>
              </a:buClr>
              <a:buSzPts val="2400"/>
              <a:buFont typeface="Arial"/>
              <a:buChar char="•"/>
              <a:defRPr sz="2400"/>
            </a:lvl1pPr>
            <a:lvl2pPr indent="-355600" lvl="1" marL="914400" algn="l">
              <a:spcBef>
                <a:spcPts val="400"/>
              </a:spcBef>
              <a:spcAft>
                <a:spcPts val="0"/>
              </a:spcAft>
              <a:buClr>
                <a:schemeClr val="dk2"/>
              </a:buClr>
              <a:buSzPts val="2000"/>
              <a:buFont typeface="Arial"/>
              <a:buChar char="–"/>
              <a:defRPr sz="2000"/>
            </a:lvl2pPr>
            <a:lvl3pPr indent="-342900" lvl="2" marL="1371600" algn="l">
              <a:spcBef>
                <a:spcPts val="360"/>
              </a:spcBef>
              <a:spcAft>
                <a:spcPts val="0"/>
              </a:spcAft>
              <a:buClr>
                <a:schemeClr val="dk2"/>
              </a:buClr>
              <a:buSzPts val="1800"/>
              <a:buFont typeface="Arial"/>
              <a:buChar char="•"/>
              <a:defRPr sz="1800"/>
            </a:lvl3pPr>
            <a:lvl4pPr indent="-330200" lvl="3" marL="1828800" algn="l">
              <a:spcBef>
                <a:spcPts val="320"/>
              </a:spcBef>
              <a:spcAft>
                <a:spcPts val="0"/>
              </a:spcAft>
              <a:buClr>
                <a:schemeClr val="dk2"/>
              </a:buClr>
              <a:buSzPts val="1600"/>
              <a:buFont typeface="Arial"/>
              <a:buChar char="–"/>
              <a:defRPr sz="1600"/>
            </a:lvl4pPr>
            <a:lvl5pPr indent="-330200" lvl="4" marL="2286000" algn="l">
              <a:spcBef>
                <a:spcPts val="320"/>
              </a:spcBef>
              <a:spcAft>
                <a:spcPts val="0"/>
              </a:spcAft>
              <a:buClr>
                <a:schemeClr val="dk2"/>
              </a:buClr>
              <a:buSzPts val="1600"/>
              <a:buFont typeface="Arial"/>
              <a:buChar char="»"/>
              <a:defRPr sz="1600"/>
            </a:lvl5pPr>
            <a:lvl6pPr indent="-330200" lvl="5" marL="2743200" algn="l">
              <a:spcBef>
                <a:spcPts val="320"/>
              </a:spcBef>
              <a:spcAft>
                <a:spcPts val="0"/>
              </a:spcAft>
              <a:buClr>
                <a:srgbClr val="5F5F5F"/>
              </a:buClr>
              <a:buSzPts val="1600"/>
              <a:buFont typeface="Arial"/>
              <a:buChar char="»"/>
              <a:defRPr sz="1600"/>
            </a:lvl6pPr>
            <a:lvl7pPr indent="-330200" lvl="6" marL="3200400" algn="l">
              <a:spcBef>
                <a:spcPts val="320"/>
              </a:spcBef>
              <a:spcAft>
                <a:spcPts val="0"/>
              </a:spcAft>
              <a:buClr>
                <a:srgbClr val="5F5F5F"/>
              </a:buClr>
              <a:buSzPts val="1600"/>
              <a:buFont typeface="Arial"/>
              <a:buChar char="»"/>
              <a:defRPr sz="1600"/>
            </a:lvl7pPr>
            <a:lvl8pPr indent="-330200" lvl="7" marL="3657600" algn="l">
              <a:spcBef>
                <a:spcPts val="320"/>
              </a:spcBef>
              <a:spcAft>
                <a:spcPts val="0"/>
              </a:spcAft>
              <a:buClr>
                <a:srgbClr val="5F5F5F"/>
              </a:buClr>
              <a:buSzPts val="1600"/>
              <a:buFont typeface="Arial"/>
              <a:buChar char="»"/>
              <a:defRPr sz="1600"/>
            </a:lvl8pPr>
            <a:lvl9pPr indent="-330200" lvl="8" marL="4114800" algn="l">
              <a:spcBef>
                <a:spcPts val="320"/>
              </a:spcBef>
              <a:spcAft>
                <a:spcPts val="0"/>
              </a:spcAft>
              <a:buClr>
                <a:srgbClr val="5F5F5F"/>
              </a:buClr>
              <a:buSzPts val="1600"/>
              <a:buFont typeface="Arial"/>
              <a:buChar char="»"/>
              <a:defRPr sz="1600"/>
            </a:lvl9pPr>
          </a:lstStyle>
          <a:p/>
        </p:txBody>
      </p:sp>
      <p:sp>
        <p:nvSpPr>
          <p:cNvPr id="90" name="Google Shape;90;p3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chemeClr val="dk1"/>
                </a:solidFill>
                <a:latin typeface="Arial"/>
                <a:ea typeface="Arial"/>
                <a:cs typeface="Arial"/>
                <a:sym typeface="Arial"/>
              </a:defRPr>
            </a:lvl1pPr>
            <a:lvl2pPr indent="0" lvl="1" marL="0" marR="0" rtl="0" algn="l">
              <a:spcBef>
                <a:spcPts val="0"/>
              </a:spcBef>
              <a:spcAft>
                <a:spcPts val="0"/>
              </a:spcAft>
              <a:buNone/>
              <a:defRPr sz="2400">
                <a:solidFill>
                  <a:schemeClr val="dk1"/>
                </a:solidFill>
                <a:latin typeface="Arial"/>
                <a:ea typeface="Arial"/>
                <a:cs typeface="Arial"/>
                <a:sym typeface="Arial"/>
              </a:defRPr>
            </a:lvl2pPr>
            <a:lvl3pPr indent="0" lvl="2" marL="0" marR="0" rtl="0" algn="l">
              <a:spcBef>
                <a:spcPts val="0"/>
              </a:spcBef>
              <a:spcAft>
                <a:spcPts val="0"/>
              </a:spcAft>
              <a:buNone/>
              <a:defRPr sz="2400">
                <a:solidFill>
                  <a:schemeClr val="dk1"/>
                </a:solidFill>
                <a:latin typeface="Arial"/>
                <a:ea typeface="Arial"/>
                <a:cs typeface="Arial"/>
                <a:sym typeface="Arial"/>
              </a:defRPr>
            </a:lvl3pPr>
            <a:lvl4pPr indent="0" lvl="3" marL="0" marR="0" rtl="0" algn="l">
              <a:spcBef>
                <a:spcPts val="0"/>
              </a:spcBef>
              <a:spcAft>
                <a:spcPts val="0"/>
              </a:spcAft>
              <a:buNone/>
              <a:defRPr sz="2400">
                <a:solidFill>
                  <a:schemeClr val="dk1"/>
                </a:solidFill>
                <a:latin typeface="Arial"/>
                <a:ea typeface="Arial"/>
                <a:cs typeface="Arial"/>
                <a:sym typeface="Arial"/>
              </a:defRPr>
            </a:lvl4pPr>
            <a:lvl5pPr indent="0" lvl="4" marL="0" marR="0" rtl="0" algn="l">
              <a:spcBef>
                <a:spcPts val="0"/>
              </a:spcBef>
              <a:spcAft>
                <a:spcPts val="0"/>
              </a:spcAft>
              <a:buNone/>
              <a:defRPr sz="2400">
                <a:solidFill>
                  <a:schemeClr val="dk1"/>
                </a:solidFill>
                <a:latin typeface="Arial"/>
                <a:ea typeface="Arial"/>
                <a:cs typeface="Arial"/>
                <a:sym typeface="Arial"/>
              </a:defRPr>
            </a:lvl5pPr>
            <a:lvl6pPr indent="0" lvl="5" marL="0" marR="0" rtl="0" algn="l">
              <a:spcBef>
                <a:spcPts val="0"/>
              </a:spcBef>
              <a:spcAft>
                <a:spcPts val="0"/>
              </a:spcAft>
              <a:buNone/>
              <a:defRPr sz="2400">
                <a:solidFill>
                  <a:schemeClr val="dk1"/>
                </a:solidFill>
                <a:latin typeface="Arial"/>
                <a:ea typeface="Arial"/>
                <a:cs typeface="Arial"/>
                <a:sym typeface="Arial"/>
              </a:defRPr>
            </a:lvl6pPr>
            <a:lvl7pPr indent="0" lvl="6" marL="0" marR="0" rtl="0" algn="l">
              <a:spcBef>
                <a:spcPts val="0"/>
              </a:spcBef>
              <a:spcAft>
                <a:spcPts val="0"/>
              </a:spcAft>
              <a:buNone/>
              <a:defRPr sz="2400">
                <a:solidFill>
                  <a:schemeClr val="dk1"/>
                </a:solidFill>
                <a:latin typeface="Arial"/>
                <a:ea typeface="Arial"/>
                <a:cs typeface="Arial"/>
                <a:sym typeface="Arial"/>
              </a:defRPr>
            </a:lvl7pPr>
            <a:lvl8pPr indent="0" lvl="7" marL="0" marR="0" rtl="0" algn="l">
              <a:spcBef>
                <a:spcPts val="0"/>
              </a:spcBef>
              <a:spcAft>
                <a:spcPts val="0"/>
              </a:spcAft>
              <a:buNone/>
              <a:defRPr sz="2400">
                <a:solidFill>
                  <a:schemeClr val="dk1"/>
                </a:solidFill>
                <a:latin typeface="Arial"/>
                <a:ea typeface="Arial"/>
                <a:cs typeface="Arial"/>
                <a:sym typeface="Arial"/>
              </a:defRPr>
            </a:lvl8pPr>
            <a:lvl9pPr indent="0" lvl="8" marL="0" marR="0" rtl="0" algn="l">
              <a:spcBef>
                <a:spcPts val="0"/>
              </a:spcBef>
              <a:spcAft>
                <a:spcPts val="0"/>
              </a:spcAft>
              <a:buNone/>
              <a:defRPr sz="2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sp>
        <p:nvSpPr>
          <p:cNvPr id="92" name="Google Shape;92;p34"/>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chemeClr val="dk1"/>
                </a:solidFill>
                <a:latin typeface="Arial"/>
                <a:ea typeface="Arial"/>
                <a:cs typeface="Arial"/>
                <a:sym typeface="Arial"/>
              </a:defRPr>
            </a:lvl1pPr>
            <a:lvl2pPr indent="0" lvl="1" marL="0" marR="0" rtl="0" algn="l">
              <a:spcBef>
                <a:spcPts val="0"/>
              </a:spcBef>
              <a:spcAft>
                <a:spcPts val="0"/>
              </a:spcAft>
              <a:buNone/>
              <a:defRPr sz="2400">
                <a:solidFill>
                  <a:schemeClr val="dk1"/>
                </a:solidFill>
                <a:latin typeface="Arial"/>
                <a:ea typeface="Arial"/>
                <a:cs typeface="Arial"/>
                <a:sym typeface="Arial"/>
              </a:defRPr>
            </a:lvl2pPr>
            <a:lvl3pPr indent="0" lvl="2" marL="0" marR="0" rtl="0" algn="l">
              <a:spcBef>
                <a:spcPts val="0"/>
              </a:spcBef>
              <a:spcAft>
                <a:spcPts val="0"/>
              </a:spcAft>
              <a:buNone/>
              <a:defRPr sz="2400">
                <a:solidFill>
                  <a:schemeClr val="dk1"/>
                </a:solidFill>
                <a:latin typeface="Arial"/>
                <a:ea typeface="Arial"/>
                <a:cs typeface="Arial"/>
                <a:sym typeface="Arial"/>
              </a:defRPr>
            </a:lvl3pPr>
            <a:lvl4pPr indent="0" lvl="3" marL="0" marR="0" rtl="0" algn="l">
              <a:spcBef>
                <a:spcPts val="0"/>
              </a:spcBef>
              <a:spcAft>
                <a:spcPts val="0"/>
              </a:spcAft>
              <a:buNone/>
              <a:defRPr sz="2400">
                <a:solidFill>
                  <a:schemeClr val="dk1"/>
                </a:solidFill>
                <a:latin typeface="Arial"/>
                <a:ea typeface="Arial"/>
                <a:cs typeface="Arial"/>
                <a:sym typeface="Arial"/>
              </a:defRPr>
            </a:lvl4pPr>
            <a:lvl5pPr indent="0" lvl="4" marL="0" marR="0" rtl="0" algn="l">
              <a:spcBef>
                <a:spcPts val="0"/>
              </a:spcBef>
              <a:spcAft>
                <a:spcPts val="0"/>
              </a:spcAft>
              <a:buNone/>
              <a:defRPr sz="2400">
                <a:solidFill>
                  <a:schemeClr val="dk1"/>
                </a:solidFill>
                <a:latin typeface="Arial"/>
                <a:ea typeface="Arial"/>
                <a:cs typeface="Arial"/>
                <a:sym typeface="Arial"/>
              </a:defRPr>
            </a:lvl5pPr>
            <a:lvl6pPr indent="0" lvl="5" marL="0" marR="0" rtl="0" algn="l">
              <a:spcBef>
                <a:spcPts val="0"/>
              </a:spcBef>
              <a:spcAft>
                <a:spcPts val="0"/>
              </a:spcAft>
              <a:buNone/>
              <a:defRPr sz="2400">
                <a:solidFill>
                  <a:schemeClr val="dk1"/>
                </a:solidFill>
                <a:latin typeface="Arial"/>
                <a:ea typeface="Arial"/>
                <a:cs typeface="Arial"/>
                <a:sym typeface="Arial"/>
              </a:defRPr>
            </a:lvl6pPr>
            <a:lvl7pPr indent="0" lvl="6" marL="0" marR="0" rtl="0" algn="l">
              <a:spcBef>
                <a:spcPts val="0"/>
              </a:spcBef>
              <a:spcAft>
                <a:spcPts val="0"/>
              </a:spcAft>
              <a:buNone/>
              <a:defRPr sz="2400">
                <a:solidFill>
                  <a:schemeClr val="dk1"/>
                </a:solidFill>
                <a:latin typeface="Arial"/>
                <a:ea typeface="Arial"/>
                <a:cs typeface="Arial"/>
                <a:sym typeface="Arial"/>
              </a:defRPr>
            </a:lvl7pPr>
            <a:lvl8pPr indent="0" lvl="7" marL="0" marR="0" rtl="0" algn="l">
              <a:spcBef>
                <a:spcPts val="0"/>
              </a:spcBef>
              <a:spcAft>
                <a:spcPts val="0"/>
              </a:spcAft>
              <a:buNone/>
              <a:defRPr sz="2400">
                <a:solidFill>
                  <a:schemeClr val="dk1"/>
                </a:solidFill>
                <a:latin typeface="Arial"/>
                <a:ea typeface="Arial"/>
                <a:cs typeface="Arial"/>
                <a:sym typeface="Arial"/>
              </a:defRPr>
            </a:lvl8pPr>
            <a:lvl9pPr indent="0" lvl="8" marL="0" marR="0" rtl="0" algn="l">
              <a:spcBef>
                <a:spcPts val="0"/>
              </a:spcBef>
              <a:spcAft>
                <a:spcPts val="0"/>
              </a:spcAft>
              <a:buNone/>
              <a:defRPr sz="2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3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chemeClr val="dk1"/>
                </a:solidFill>
                <a:latin typeface="Arial"/>
                <a:ea typeface="Arial"/>
                <a:cs typeface="Arial"/>
                <a:sym typeface="Arial"/>
              </a:defRPr>
            </a:lvl1pPr>
            <a:lvl2pPr indent="0" lvl="1" marL="0" marR="0" rtl="0" algn="l">
              <a:spcBef>
                <a:spcPts val="0"/>
              </a:spcBef>
              <a:spcAft>
                <a:spcPts val="0"/>
              </a:spcAft>
              <a:buNone/>
              <a:defRPr sz="2400">
                <a:solidFill>
                  <a:schemeClr val="dk1"/>
                </a:solidFill>
                <a:latin typeface="Arial"/>
                <a:ea typeface="Arial"/>
                <a:cs typeface="Arial"/>
                <a:sym typeface="Arial"/>
              </a:defRPr>
            </a:lvl2pPr>
            <a:lvl3pPr indent="0" lvl="2" marL="0" marR="0" rtl="0" algn="l">
              <a:spcBef>
                <a:spcPts val="0"/>
              </a:spcBef>
              <a:spcAft>
                <a:spcPts val="0"/>
              </a:spcAft>
              <a:buNone/>
              <a:defRPr sz="2400">
                <a:solidFill>
                  <a:schemeClr val="dk1"/>
                </a:solidFill>
                <a:latin typeface="Arial"/>
                <a:ea typeface="Arial"/>
                <a:cs typeface="Arial"/>
                <a:sym typeface="Arial"/>
              </a:defRPr>
            </a:lvl3pPr>
            <a:lvl4pPr indent="0" lvl="3" marL="0" marR="0" rtl="0" algn="l">
              <a:spcBef>
                <a:spcPts val="0"/>
              </a:spcBef>
              <a:spcAft>
                <a:spcPts val="0"/>
              </a:spcAft>
              <a:buNone/>
              <a:defRPr sz="2400">
                <a:solidFill>
                  <a:schemeClr val="dk1"/>
                </a:solidFill>
                <a:latin typeface="Arial"/>
                <a:ea typeface="Arial"/>
                <a:cs typeface="Arial"/>
                <a:sym typeface="Arial"/>
              </a:defRPr>
            </a:lvl4pPr>
            <a:lvl5pPr indent="0" lvl="4" marL="0" marR="0" rtl="0" algn="l">
              <a:spcBef>
                <a:spcPts val="0"/>
              </a:spcBef>
              <a:spcAft>
                <a:spcPts val="0"/>
              </a:spcAft>
              <a:buNone/>
              <a:defRPr sz="2400">
                <a:solidFill>
                  <a:schemeClr val="dk1"/>
                </a:solidFill>
                <a:latin typeface="Arial"/>
                <a:ea typeface="Arial"/>
                <a:cs typeface="Arial"/>
                <a:sym typeface="Arial"/>
              </a:defRPr>
            </a:lvl5pPr>
            <a:lvl6pPr indent="0" lvl="5" marL="0" marR="0" rtl="0" algn="l">
              <a:spcBef>
                <a:spcPts val="0"/>
              </a:spcBef>
              <a:spcAft>
                <a:spcPts val="0"/>
              </a:spcAft>
              <a:buNone/>
              <a:defRPr sz="2400">
                <a:solidFill>
                  <a:schemeClr val="dk1"/>
                </a:solidFill>
                <a:latin typeface="Arial"/>
                <a:ea typeface="Arial"/>
                <a:cs typeface="Arial"/>
                <a:sym typeface="Arial"/>
              </a:defRPr>
            </a:lvl6pPr>
            <a:lvl7pPr indent="0" lvl="6" marL="0" marR="0" rtl="0" algn="l">
              <a:spcBef>
                <a:spcPts val="0"/>
              </a:spcBef>
              <a:spcAft>
                <a:spcPts val="0"/>
              </a:spcAft>
              <a:buNone/>
              <a:defRPr sz="2400">
                <a:solidFill>
                  <a:schemeClr val="dk1"/>
                </a:solidFill>
                <a:latin typeface="Arial"/>
                <a:ea typeface="Arial"/>
                <a:cs typeface="Arial"/>
                <a:sym typeface="Arial"/>
              </a:defRPr>
            </a:lvl7pPr>
            <a:lvl8pPr indent="0" lvl="7" marL="0" marR="0" rtl="0" algn="l">
              <a:spcBef>
                <a:spcPts val="0"/>
              </a:spcBef>
              <a:spcAft>
                <a:spcPts val="0"/>
              </a:spcAft>
              <a:buNone/>
              <a:defRPr sz="2400">
                <a:solidFill>
                  <a:schemeClr val="dk1"/>
                </a:solidFill>
                <a:latin typeface="Arial"/>
                <a:ea typeface="Arial"/>
                <a:cs typeface="Arial"/>
                <a:sym typeface="Arial"/>
              </a:defRPr>
            </a:lvl8pPr>
            <a:lvl9pPr indent="0" lvl="8" marL="0" marR="0" rtl="0" algn="l">
              <a:spcBef>
                <a:spcPts val="0"/>
              </a:spcBef>
              <a:spcAft>
                <a:spcPts val="0"/>
              </a:spcAft>
              <a:buNone/>
              <a:defRPr sz="2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6" name="Shape 96"/>
        <p:cNvGrpSpPr/>
        <p:nvPr/>
      </p:nvGrpSpPr>
      <p:grpSpPr>
        <a:xfrm>
          <a:off x="0" y="0"/>
          <a:ext cx="0" cy="0"/>
          <a:chOff x="0" y="0"/>
          <a:chExt cx="0" cy="0"/>
        </a:xfrm>
      </p:grpSpPr>
      <p:sp>
        <p:nvSpPr>
          <p:cNvPr id="97" name="Google Shape;97;p3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2"/>
              </a:buClr>
              <a:buSzPts val="3200"/>
              <a:buFont typeface="Arial"/>
              <a:buChar char="•"/>
              <a:defRPr sz="3200"/>
            </a:lvl1pPr>
            <a:lvl2pPr indent="-406400" lvl="1" marL="914400" algn="l">
              <a:spcBef>
                <a:spcPts val="560"/>
              </a:spcBef>
              <a:spcAft>
                <a:spcPts val="0"/>
              </a:spcAft>
              <a:buClr>
                <a:schemeClr val="dk2"/>
              </a:buClr>
              <a:buSzPts val="2800"/>
              <a:buFont typeface="Arial"/>
              <a:buChar char="–"/>
              <a:defRPr sz="2800"/>
            </a:lvl2pPr>
            <a:lvl3pPr indent="-381000" lvl="2" marL="1371600" algn="l">
              <a:spcBef>
                <a:spcPts val="480"/>
              </a:spcBef>
              <a:spcAft>
                <a:spcPts val="0"/>
              </a:spcAft>
              <a:buClr>
                <a:schemeClr val="dk2"/>
              </a:buClr>
              <a:buSzPts val="2400"/>
              <a:buFont typeface="Arial"/>
              <a:buChar char="•"/>
              <a:defRPr sz="2400"/>
            </a:lvl3pPr>
            <a:lvl4pPr indent="-355600" lvl="3" marL="1828800" algn="l">
              <a:spcBef>
                <a:spcPts val="400"/>
              </a:spcBef>
              <a:spcAft>
                <a:spcPts val="0"/>
              </a:spcAft>
              <a:buClr>
                <a:schemeClr val="dk2"/>
              </a:buClr>
              <a:buSzPts val="2000"/>
              <a:buFont typeface="Arial"/>
              <a:buChar char="–"/>
              <a:defRPr sz="2000"/>
            </a:lvl4pPr>
            <a:lvl5pPr indent="-355600" lvl="4" marL="2286000" algn="l">
              <a:spcBef>
                <a:spcPts val="400"/>
              </a:spcBef>
              <a:spcAft>
                <a:spcPts val="0"/>
              </a:spcAft>
              <a:buClr>
                <a:schemeClr val="dk2"/>
              </a:buClr>
              <a:buSzPts val="2000"/>
              <a:buFont typeface="Arial"/>
              <a:buChar char="»"/>
              <a:defRPr sz="2000"/>
            </a:lvl5pPr>
            <a:lvl6pPr indent="-355600" lvl="5" marL="2743200" algn="l">
              <a:spcBef>
                <a:spcPts val="400"/>
              </a:spcBef>
              <a:spcAft>
                <a:spcPts val="0"/>
              </a:spcAft>
              <a:buClr>
                <a:srgbClr val="5F5F5F"/>
              </a:buClr>
              <a:buSzPts val="2000"/>
              <a:buFont typeface="Arial"/>
              <a:buChar char="»"/>
              <a:defRPr sz="2000"/>
            </a:lvl6pPr>
            <a:lvl7pPr indent="-355600" lvl="6" marL="3200400" algn="l">
              <a:spcBef>
                <a:spcPts val="400"/>
              </a:spcBef>
              <a:spcAft>
                <a:spcPts val="0"/>
              </a:spcAft>
              <a:buClr>
                <a:srgbClr val="5F5F5F"/>
              </a:buClr>
              <a:buSzPts val="2000"/>
              <a:buFont typeface="Arial"/>
              <a:buChar char="»"/>
              <a:defRPr sz="2000"/>
            </a:lvl7pPr>
            <a:lvl8pPr indent="-355600" lvl="7" marL="3657600" algn="l">
              <a:spcBef>
                <a:spcPts val="400"/>
              </a:spcBef>
              <a:spcAft>
                <a:spcPts val="0"/>
              </a:spcAft>
              <a:buClr>
                <a:srgbClr val="5F5F5F"/>
              </a:buClr>
              <a:buSzPts val="2000"/>
              <a:buFont typeface="Arial"/>
              <a:buChar char="»"/>
              <a:defRPr sz="2000"/>
            </a:lvl8pPr>
            <a:lvl9pPr indent="-355600" lvl="8" marL="4114800" algn="l">
              <a:spcBef>
                <a:spcPts val="400"/>
              </a:spcBef>
              <a:spcAft>
                <a:spcPts val="0"/>
              </a:spcAft>
              <a:buClr>
                <a:srgbClr val="5F5F5F"/>
              </a:buClr>
              <a:buSzPts val="2000"/>
              <a:buFont typeface="Arial"/>
              <a:buChar char="»"/>
              <a:defRPr sz="2000"/>
            </a:lvl9pPr>
          </a:lstStyle>
          <a:p/>
        </p:txBody>
      </p:sp>
      <p:sp>
        <p:nvSpPr>
          <p:cNvPr id="99" name="Google Shape;99;p3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2"/>
              </a:buClr>
              <a:buSzPts val="1400"/>
              <a:buFont typeface="Arial"/>
              <a:buNone/>
              <a:defRPr sz="1400"/>
            </a:lvl1pPr>
            <a:lvl2pPr indent="-228600" lvl="1" marL="914400" algn="l">
              <a:spcBef>
                <a:spcPts val="240"/>
              </a:spcBef>
              <a:spcAft>
                <a:spcPts val="0"/>
              </a:spcAft>
              <a:buClr>
                <a:schemeClr val="dk2"/>
              </a:buClr>
              <a:buSzPts val="1200"/>
              <a:buFont typeface="Arial"/>
              <a:buNone/>
              <a:defRPr sz="1200"/>
            </a:lvl2pPr>
            <a:lvl3pPr indent="-228600" lvl="2" marL="1371600" algn="l">
              <a:spcBef>
                <a:spcPts val="200"/>
              </a:spcBef>
              <a:spcAft>
                <a:spcPts val="0"/>
              </a:spcAft>
              <a:buClr>
                <a:schemeClr val="dk2"/>
              </a:buClr>
              <a:buSzPts val="1000"/>
              <a:buFont typeface="Arial"/>
              <a:buNone/>
              <a:defRPr sz="1000"/>
            </a:lvl3pPr>
            <a:lvl4pPr indent="-228600" lvl="3" marL="1828800" algn="l">
              <a:spcBef>
                <a:spcPts val="180"/>
              </a:spcBef>
              <a:spcAft>
                <a:spcPts val="0"/>
              </a:spcAft>
              <a:buClr>
                <a:schemeClr val="dk2"/>
              </a:buClr>
              <a:buSzPts val="900"/>
              <a:buFont typeface="Arial"/>
              <a:buNone/>
              <a:defRPr sz="900"/>
            </a:lvl4pPr>
            <a:lvl5pPr indent="-228600" lvl="4" marL="2286000" algn="l">
              <a:spcBef>
                <a:spcPts val="180"/>
              </a:spcBef>
              <a:spcAft>
                <a:spcPts val="0"/>
              </a:spcAft>
              <a:buClr>
                <a:schemeClr val="dk2"/>
              </a:buClr>
              <a:buSzPts val="900"/>
              <a:buFont typeface="Arial"/>
              <a:buNone/>
              <a:defRPr sz="900"/>
            </a:lvl5pPr>
            <a:lvl6pPr indent="-228600" lvl="5" marL="2743200" algn="l">
              <a:spcBef>
                <a:spcPts val="180"/>
              </a:spcBef>
              <a:spcAft>
                <a:spcPts val="0"/>
              </a:spcAft>
              <a:buClr>
                <a:srgbClr val="5F5F5F"/>
              </a:buClr>
              <a:buSzPts val="900"/>
              <a:buFont typeface="Arial"/>
              <a:buNone/>
              <a:defRPr sz="900"/>
            </a:lvl6pPr>
            <a:lvl7pPr indent="-228600" lvl="6" marL="3200400" algn="l">
              <a:spcBef>
                <a:spcPts val="180"/>
              </a:spcBef>
              <a:spcAft>
                <a:spcPts val="0"/>
              </a:spcAft>
              <a:buClr>
                <a:srgbClr val="5F5F5F"/>
              </a:buClr>
              <a:buSzPts val="900"/>
              <a:buFont typeface="Arial"/>
              <a:buNone/>
              <a:defRPr sz="900"/>
            </a:lvl7pPr>
            <a:lvl8pPr indent="-228600" lvl="7" marL="3657600" algn="l">
              <a:spcBef>
                <a:spcPts val="180"/>
              </a:spcBef>
              <a:spcAft>
                <a:spcPts val="0"/>
              </a:spcAft>
              <a:buClr>
                <a:srgbClr val="5F5F5F"/>
              </a:buClr>
              <a:buSzPts val="900"/>
              <a:buFont typeface="Arial"/>
              <a:buNone/>
              <a:defRPr sz="900"/>
            </a:lvl8pPr>
            <a:lvl9pPr indent="-228600" lvl="8" marL="4114800" algn="l">
              <a:spcBef>
                <a:spcPts val="180"/>
              </a:spcBef>
              <a:spcAft>
                <a:spcPts val="0"/>
              </a:spcAft>
              <a:buClr>
                <a:srgbClr val="5F5F5F"/>
              </a:buClr>
              <a:buSzPts val="900"/>
              <a:buFont typeface="Arial"/>
              <a:buNone/>
              <a:defRPr sz="900"/>
            </a:lvl9pPr>
          </a:lstStyle>
          <a:p/>
        </p:txBody>
      </p:sp>
      <p:sp>
        <p:nvSpPr>
          <p:cNvPr id="100" name="Google Shape;100;p3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chemeClr val="dk1"/>
                </a:solidFill>
                <a:latin typeface="Arial"/>
                <a:ea typeface="Arial"/>
                <a:cs typeface="Arial"/>
                <a:sym typeface="Arial"/>
              </a:defRPr>
            </a:lvl1pPr>
            <a:lvl2pPr indent="0" lvl="1" marL="0" marR="0" rtl="0" algn="l">
              <a:spcBef>
                <a:spcPts val="0"/>
              </a:spcBef>
              <a:spcAft>
                <a:spcPts val="0"/>
              </a:spcAft>
              <a:buNone/>
              <a:defRPr sz="2400">
                <a:solidFill>
                  <a:schemeClr val="dk1"/>
                </a:solidFill>
                <a:latin typeface="Arial"/>
                <a:ea typeface="Arial"/>
                <a:cs typeface="Arial"/>
                <a:sym typeface="Arial"/>
              </a:defRPr>
            </a:lvl2pPr>
            <a:lvl3pPr indent="0" lvl="2" marL="0" marR="0" rtl="0" algn="l">
              <a:spcBef>
                <a:spcPts val="0"/>
              </a:spcBef>
              <a:spcAft>
                <a:spcPts val="0"/>
              </a:spcAft>
              <a:buNone/>
              <a:defRPr sz="2400">
                <a:solidFill>
                  <a:schemeClr val="dk1"/>
                </a:solidFill>
                <a:latin typeface="Arial"/>
                <a:ea typeface="Arial"/>
                <a:cs typeface="Arial"/>
                <a:sym typeface="Arial"/>
              </a:defRPr>
            </a:lvl3pPr>
            <a:lvl4pPr indent="0" lvl="3" marL="0" marR="0" rtl="0" algn="l">
              <a:spcBef>
                <a:spcPts val="0"/>
              </a:spcBef>
              <a:spcAft>
                <a:spcPts val="0"/>
              </a:spcAft>
              <a:buNone/>
              <a:defRPr sz="2400">
                <a:solidFill>
                  <a:schemeClr val="dk1"/>
                </a:solidFill>
                <a:latin typeface="Arial"/>
                <a:ea typeface="Arial"/>
                <a:cs typeface="Arial"/>
                <a:sym typeface="Arial"/>
              </a:defRPr>
            </a:lvl4pPr>
            <a:lvl5pPr indent="0" lvl="4" marL="0" marR="0" rtl="0" algn="l">
              <a:spcBef>
                <a:spcPts val="0"/>
              </a:spcBef>
              <a:spcAft>
                <a:spcPts val="0"/>
              </a:spcAft>
              <a:buNone/>
              <a:defRPr sz="2400">
                <a:solidFill>
                  <a:schemeClr val="dk1"/>
                </a:solidFill>
                <a:latin typeface="Arial"/>
                <a:ea typeface="Arial"/>
                <a:cs typeface="Arial"/>
                <a:sym typeface="Arial"/>
              </a:defRPr>
            </a:lvl5pPr>
            <a:lvl6pPr indent="0" lvl="5" marL="0" marR="0" rtl="0" algn="l">
              <a:spcBef>
                <a:spcPts val="0"/>
              </a:spcBef>
              <a:spcAft>
                <a:spcPts val="0"/>
              </a:spcAft>
              <a:buNone/>
              <a:defRPr sz="2400">
                <a:solidFill>
                  <a:schemeClr val="dk1"/>
                </a:solidFill>
                <a:latin typeface="Arial"/>
                <a:ea typeface="Arial"/>
                <a:cs typeface="Arial"/>
                <a:sym typeface="Arial"/>
              </a:defRPr>
            </a:lvl6pPr>
            <a:lvl7pPr indent="0" lvl="6" marL="0" marR="0" rtl="0" algn="l">
              <a:spcBef>
                <a:spcPts val="0"/>
              </a:spcBef>
              <a:spcAft>
                <a:spcPts val="0"/>
              </a:spcAft>
              <a:buNone/>
              <a:defRPr sz="2400">
                <a:solidFill>
                  <a:schemeClr val="dk1"/>
                </a:solidFill>
                <a:latin typeface="Arial"/>
                <a:ea typeface="Arial"/>
                <a:cs typeface="Arial"/>
                <a:sym typeface="Arial"/>
              </a:defRPr>
            </a:lvl7pPr>
            <a:lvl8pPr indent="0" lvl="7" marL="0" marR="0" rtl="0" algn="l">
              <a:spcBef>
                <a:spcPts val="0"/>
              </a:spcBef>
              <a:spcAft>
                <a:spcPts val="0"/>
              </a:spcAft>
              <a:buNone/>
              <a:defRPr sz="2400">
                <a:solidFill>
                  <a:schemeClr val="dk1"/>
                </a:solidFill>
                <a:latin typeface="Arial"/>
                <a:ea typeface="Arial"/>
                <a:cs typeface="Arial"/>
                <a:sym typeface="Arial"/>
              </a:defRPr>
            </a:lvl8pPr>
            <a:lvl9pPr indent="0" lvl="8" marL="0" marR="0" rtl="0" algn="l">
              <a:spcBef>
                <a:spcPts val="0"/>
              </a:spcBef>
              <a:spcAft>
                <a:spcPts val="0"/>
              </a:spcAft>
              <a:buNone/>
              <a:defRPr sz="2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40"/>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0"/>
          <p:cNvSpPr txBox="1"/>
          <p:nvPr>
            <p:ph idx="1" type="body"/>
          </p:nvPr>
        </p:nvSpPr>
        <p:spPr>
          <a:xfrm>
            <a:off x="457200" y="1524000"/>
            <a:ext cx="8229600" cy="4533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 name="Google Shape;21;p4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5F5F5F"/>
                </a:solidFill>
                <a:latin typeface="Arial"/>
                <a:ea typeface="Arial"/>
                <a:cs typeface="Arial"/>
                <a:sym typeface="Arial"/>
              </a:defRPr>
            </a:lvl1pPr>
            <a:lvl2pPr indent="0" lvl="1" marL="0" algn="r">
              <a:spcBef>
                <a:spcPts val="0"/>
              </a:spcBef>
              <a:spcAft>
                <a:spcPts val="0"/>
              </a:spcAft>
              <a:buNone/>
              <a:defRPr sz="1400">
                <a:solidFill>
                  <a:srgbClr val="5F5F5F"/>
                </a:solidFill>
                <a:latin typeface="Arial"/>
                <a:ea typeface="Arial"/>
                <a:cs typeface="Arial"/>
                <a:sym typeface="Arial"/>
              </a:defRPr>
            </a:lvl2pPr>
            <a:lvl3pPr indent="0" lvl="2" marL="0" algn="r">
              <a:spcBef>
                <a:spcPts val="0"/>
              </a:spcBef>
              <a:spcAft>
                <a:spcPts val="0"/>
              </a:spcAft>
              <a:buNone/>
              <a:defRPr sz="1400">
                <a:solidFill>
                  <a:srgbClr val="5F5F5F"/>
                </a:solidFill>
                <a:latin typeface="Arial"/>
                <a:ea typeface="Arial"/>
                <a:cs typeface="Arial"/>
                <a:sym typeface="Arial"/>
              </a:defRPr>
            </a:lvl3pPr>
            <a:lvl4pPr indent="0" lvl="3" marL="0" algn="r">
              <a:spcBef>
                <a:spcPts val="0"/>
              </a:spcBef>
              <a:spcAft>
                <a:spcPts val="0"/>
              </a:spcAft>
              <a:buNone/>
              <a:defRPr sz="1400">
                <a:solidFill>
                  <a:srgbClr val="5F5F5F"/>
                </a:solidFill>
                <a:latin typeface="Arial"/>
                <a:ea typeface="Arial"/>
                <a:cs typeface="Arial"/>
                <a:sym typeface="Arial"/>
              </a:defRPr>
            </a:lvl4pPr>
            <a:lvl5pPr indent="0" lvl="4" marL="0" algn="r">
              <a:spcBef>
                <a:spcPts val="0"/>
              </a:spcBef>
              <a:spcAft>
                <a:spcPts val="0"/>
              </a:spcAft>
              <a:buNone/>
              <a:defRPr sz="1400">
                <a:solidFill>
                  <a:srgbClr val="5F5F5F"/>
                </a:solidFill>
                <a:latin typeface="Arial"/>
                <a:ea typeface="Arial"/>
                <a:cs typeface="Arial"/>
                <a:sym typeface="Arial"/>
              </a:defRPr>
            </a:lvl5pPr>
            <a:lvl6pPr indent="0" lvl="5" marL="0" algn="r">
              <a:spcBef>
                <a:spcPts val="0"/>
              </a:spcBef>
              <a:spcAft>
                <a:spcPts val="0"/>
              </a:spcAft>
              <a:buNone/>
              <a:defRPr sz="1400">
                <a:solidFill>
                  <a:srgbClr val="5F5F5F"/>
                </a:solidFill>
                <a:latin typeface="Arial"/>
                <a:ea typeface="Arial"/>
                <a:cs typeface="Arial"/>
                <a:sym typeface="Arial"/>
              </a:defRPr>
            </a:lvl6pPr>
            <a:lvl7pPr indent="0" lvl="6" marL="0" algn="r">
              <a:spcBef>
                <a:spcPts val="0"/>
              </a:spcBef>
              <a:spcAft>
                <a:spcPts val="0"/>
              </a:spcAft>
              <a:buNone/>
              <a:defRPr sz="1400">
                <a:solidFill>
                  <a:srgbClr val="5F5F5F"/>
                </a:solidFill>
                <a:latin typeface="Arial"/>
                <a:ea typeface="Arial"/>
                <a:cs typeface="Arial"/>
                <a:sym typeface="Arial"/>
              </a:defRPr>
            </a:lvl7pPr>
            <a:lvl8pPr indent="0" lvl="7" marL="0" algn="r">
              <a:spcBef>
                <a:spcPts val="0"/>
              </a:spcBef>
              <a:spcAft>
                <a:spcPts val="0"/>
              </a:spcAft>
              <a:buNone/>
              <a:defRPr sz="1400">
                <a:solidFill>
                  <a:srgbClr val="5F5F5F"/>
                </a:solidFill>
                <a:latin typeface="Arial"/>
                <a:ea typeface="Arial"/>
                <a:cs typeface="Arial"/>
                <a:sym typeface="Arial"/>
              </a:defRPr>
            </a:lvl8pPr>
            <a:lvl9pPr indent="0" lvl="8" marL="0" algn="r">
              <a:spcBef>
                <a:spcPts val="0"/>
              </a:spcBef>
              <a:spcAft>
                <a:spcPts val="0"/>
              </a:spcAft>
              <a:buNone/>
              <a:defRPr sz="1400">
                <a:solidFill>
                  <a:srgbClr val="5F5F5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1" name="Shape 101"/>
        <p:cNvGrpSpPr/>
        <p:nvPr/>
      </p:nvGrpSpPr>
      <p:grpSpPr>
        <a:xfrm>
          <a:off x="0" y="0"/>
          <a:ext cx="0" cy="0"/>
          <a:chOff x="0" y="0"/>
          <a:chExt cx="0" cy="0"/>
        </a:xfrm>
      </p:grpSpPr>
      <p:sp>
        <p:nvSpPr>
          <p:cNvPr id="102" name="Google Shape;102;p3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7"/>
          <p:cNvSpPr/>
          <p:nvPr>
            <p:ph idx="2" type="pic"/>
          </p:nvPr>
        </p:nvSpPr>
        <p:spPr>
          <a:xfrm>
            <a:off x="1792288" y="612775"/>
            <a:ext cx="5486400" cy="4114800"/>
          </a:xfrm>
          <a:prstGeom prst="rect">
            <a:avLst/>
          </a:prstGeom>
          <a:noFill/>
          <a:ln>
            <a:noFill/>
          </a:ln>
        </p:spPr>
      </p:sp>
      <p:sp>
        <p:nvSpPr>
          <p:cNvPr id="104" name="Google Shape;104;p3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2"/>
              </a:buClr>
              <a:buSzPts val="1400"/>
              <a:buFont typeface="Arial"/>
              <a:buNone/>
              <a:defRPr sz="1400"/>
            </a:lvl1pPr>
            <a:lvl2pPr indent="-228600" lvl="1" marL="914400" algn="l">
              <a:spcBef>
                <a:spcPts val="240"/>
              </a:spcBef>
              <a:spcAft>
                <a:spcPts val="0"/>
              </a:spcAft>
              <a:buClr>
                <a:schemeClr val="dk2"/>
              </a:buClr>
              <a:buSzPts val="1200"/>
              <a:buFont typeface="Arial"/>
              <a:buNone/>
              <a:defRPr sz="1200"/>
            </a:lvl2pPr>
            <a:lvl3pPr indent="-228600" lvl="2" marL="1371600" algn="l">
              <a:spcBef>
                <a:spcPts val="200"/>
              </a:spcBef>
              <a:spcAft>
                <a:spcPts val="0"/>
              </a:spcAft>
              <a:buClr>
                <a:schemeClr val="dk2"/>
              </a:buClr>
              <a:buSzPts val="1000"/>
              <a:buFont typeface="Arial"/>
              <a:buNone/>
              <a:defRPr sz="1000"/>
            </a:lvl3pPr>
            <a:lvl4pPr indent="-228600" lvl="3" marL="1828800" algn="l">
              <a:spcBef>
                <a:spcPts val="180"/>
              </a:spcBef>
              <a:spcAft>
                <a:spcPts val="0"/>
              </a:spcAft>
              <a:buClr>
                <a:schemeClr val="dk2"/>
              </a:buClr>
              <a:buSzPts val="900"/>
              <a:buFont typeface="Arial"/>
              <a:buNone/>
              <a:defRPr sz="900"/>
            </a:lvl4pPr>
            <a:lvl5pPr indent="-228600" lvl="4" marL="2286000" algn="l">
              <a:spcBef>
                <a:spcPts val="180"/>
              </a:spcBef>
              <a:spcAft>
                <a:spcPts val="0"/>
              </a:spcAft>
              <a:buClr>
                <a:schemeClr val="dk2"/>
              </a:buClr>
              <a:buSzPts val="900"/>
              <a:buFont typeface="Arial"/>
              <a:buNone/>
              <a:defRPr sz="900"/>
            </a:lvl5pPr>
            <a:lvl6pPr indent="-228600" lvl="5" marL="2743200" algn="l">
              <a:spcBef>
                <a:spcPts val="180"/>
              </a:spcBef>
              <a:spcAft>
                <a:spcPts val="0"/>
              </a:spcAft>
              <a:buClr>
                <a:srgbClr val="5F5F5F"/>
              </a:buClr>
              <a:buSzPts val="900"/>
              <a:buFont typeface="Arial"/>
              <a:buNone/>
              <a:defRPr sz="900"/>
            </a:lvl6pPr>
            <a:lvl7pPr indent="-228600" lvl="6" marL="3200400" algn="l">
              <a:spcBef>
                <a:spcPts val="180"/>
              </a:spcBef>
              <a:spcAft>
                <a:spcPts val="0"/>
              </a:spcAft>
              <a:buClr>
                <a:srgbClr val="5F5F5F"/>
              </a:buClr>
              <a:buSzPts val="900"/>
              <a:buFont typeface="Arial"/>
              <a:buNone/>
              <a:defRPr sz="900"/>
            </a:lvl7pPr>
            <a:lvl8pPr indent="-228600" lvl="7" marL="3657600" algn="l">
              <a:spcBef>
                <a:spcPts val="180"/>
              </a:spcBef>
              <a:spcAft>
                <a:spcPts val="0"/>
              </a:spcAft>
              <a:buClr>
                <a:srgbClr val="5F5F5F"/>
              </a:buClr>
              <a:buSzPts val="900"/>
              <a:buFont typeface="Arial"/>
              <a:buNone/>
              <a:defRPr sz="900"/>
            </a:lvl8pPr>
            <a:lvl9pPr indent="-228600" lvl="8" marL="4114800" algn="l">
              <a:spcBef>
                <a:spcPts val="180"/>
              </a:spcBef>
              <a:spcAft>
                <a:spcPts val="0"/>
              </a:spcAft>
              <a:buClr>
                <a:srgbClr val="5F5F5F"/>
              </a:buClr>
              <a:buSzPts val="900"/>
              <a:buFont typeface="Arial"/>
              <a:buNone/>
              <a:defRPr sz="900"/>
            </a:lvl9pPr>
          </a:lstStyle>
          <a:p/>
        </p:txBody>
      </p:sp>
      <p:sp>
        <p:nvSpPr>
          <p:cNvPr id="105" name="Google Shape;105;p3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chemeClr val="dk1"/>
                </a:solidFill>
                <a:latin typeface="Arial"/>
                <a:ea typeface="Arial"/>
                <a:cs typeface="Arial"/>
                <a:sym typeface="Arial"/>
              </a:defRPr>
            </a:lvl1pPr>
            <a:lvl2pPr indent="0" lvl="1" marL="0" marR="0" rtl="0" algn="l">
              <a:spcBef>
                <a:spcPts val="0"/>
              </a:spcBef>
              <a:spcAft>
                <a:spcPts val="0"/>
              </a:spcAft>
              <a:buNone/>
              <a:defRPr sz="2400">
                <a:solidFill>
                  <a:schemeClr val="dk1"/>
                </a:solidFill>
                <a:latin typeface="Arial"/>
                <a:ea typeface="Arial"/>
                <a:cs typeface="Arial"/>
                <a:sym typeface="Arial"/>
              </a:defRPr>
            </a:lvl2pPr>
            <a:lvl3pPr indent="0" lvl="2" marL="0" marR="0" rtl="0" algn="l">
              <a:spcBef>
                <a:spcPts val="0"/>
              </a:spcBef>
              <a:spcAft>
                <a:spcPts val="0"/>
              </a:spcAft>
              <a:buNone/>
              <a:defRPr sz="2400">
                <a:solidFill>
                  <a:schemeClr val="dk1"/>
                </a:solidFill>
                <a:latin typeface="Arial"/>
                <a:ea typeface="Arial"/>
                <a:cs typeface="Arial"/>
                <a:sym typeface="Arial"/>
              </a:defRPr>
            </a:lvl3pPr>
            <a:lvl4pPr indent="0" lvl="3" marL="0" marR="0" rtl="0" algn="l">
              <a:spcBef>
                <a:spcPts val="0"/>
              </a:spcBef>
              <a:spcAft>
                <a:spcPts val="0"/>
              </a:spcAft>
              <a:buNone/>
              <a:defRPr sz="2400">
                <a:solidFill>
                  <a:schemeClr val="dk1"/>
                </a:solidFill>
                <a:latin typeface="Arial"/>
                <a:ea typeface="Arial"/>
                <a:cs typeface="Arial"/>
                <a:sym typeface="Arial"/>
              </a:defRPr>
            </a:lvl4pPr>
            <a:lvl5pPr indent="0" lvl="4" marL="0" marR="0" rtl="0" algn="l">
              <a:spcBef>
                <a:spcPts val="0"/>
              </a:spcBef>
              <a:spcAft>
                <a:spcPts val="0"/>
              </a:spcAft>
              <a:buNone/>
              <a:defRPr sz="2400">
                <a:solidFill>
                  <a:schemeClr val="dk1"/>
                </a:solidFill>
                <a:latin typeface="Arial"/>
                <a:ea typeface="Arial"/>
                <a:cs typeface="Arial"/>
                <a:sym typeface="Arial"/>
              </a:defRPr>
            </a:lvl5pPr>
            <a:lvl6pPr indent="0" lvl="5" marL="0" marR="0" rtl="0" algn="l">
              <a:spcBef>
                <a:spcPts val="0"/>
              </a:spcBef>
              <a:spcAft>
                <a:spcPts val="0"/>
              </a:spcAft>
              <a:buNone/>
              <a:defRPr sz="2400">
                <a:solidFill>
                  <a:schemeClr val="dk1"/>
                </a:solidFill>
                <a:latin typeface="Arial"/>
                <a:ea typeface="Arial"/>
                <a:cs typeface="Arial"/>
                <a:sym typeface="Arial"/>
              </a:defRPr>
            </a:lvl6pPr>
            <a:lvl7pPr indent="0" lvl="6" marL="0" marR="0" rtl="0" algn="l">
              <a:spcBef>
                <a:spcPts val="0"/>
              </a:spcBef>
              <a:spcAft>
                <a:spcPts val="0"/>
              </a:spcAft>
              <a:buNone/>
              <a:defRPr sz="2400">
                <a:solidFill>
                  <a:schemeClr val="dk1"/>
                </a:solidFill>
                <a:latin typeface="Arial"/>
                <a:ea typeface="Arial"/>
                <a:cs typeface="Arial"/>
                <a:sym typeface="Arial"/>
              </a:defRPr>
            </a:lvl7pPr>
            <a:lvl8pPr indent="0" lvl="7" marL="0" marR="0" rtl="0" algn="l">
              <a:spcBef>
                <a:spcPts val="0"/>
              </a:spcBef>
              <a:spcAft>
                <a:spcPts val="0"/>
              </a:spcAft>
              <a:buNone/>
              <a:defRPr sz="2400">
                <a:solidFill>
                  <a:schemeClr val="dk1"/>
                </a:solidFill>
                <a:latin typeface="Arial"/>
                <a:ea typeface="Arial"/>
                <a:cs typeface="Arial"/>
                <a:sym typeface="Arial"/>
              </a:defRPr>
            </a:lvl8pPr>
            <a:lvl9pPr indent="0" lvl="8" marL="0" marR="0" rtl="0" algn="l">
              <a:spcBef>
                <a:spcPts val="0"/>
              </a:spcBef>
              <a:spcAft>
                <a:spcPts val="0"/>
              </a:spcAft>
              <a:buNone/>
              <a:defRPr sz="2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6" name="Shape 106"/>
        <p:cNvGrpSpPr/>
        <p:nvPr/>
      </p:nvGrpSpPr>
      <p:grpSpPr>
        <a:xfrm>
          <a:off x="0" y="0"/>
          <a:ext cx="0" cy="0"/>
          <a:chOff x="0" y="0"/>
          <a:chExt cx="0" cy="0"/>
        </a:xfrm>
      </p:grpSpPr>
      <p:sp>
        <p:nvSpPr>
          <p:cNvPr id="107" name="Google Shape;107;p38"/>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8"/>
          <p:cNvSpPr txBox="1"/>
          <p:nvPr>
            <p:ph idx="1" type="body"/>
          </p:nvPr>
        </p:nvSpPr>
        <p:spPr>
          <a:xfrm rot="5400000">
            <a:off x="2305050" y="-323850"/>
            <a:ext cx="4533900"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rgbClr val="5F5F5F"/>
              </a:buClr>
              <a:buSzPts val="1800"/>
              <a:buChar char="»"/>
              <a:defRPr/>
            </a:lvl6pPr>
            <a:lvl7pPr indent="-342900" lvl="6" marL="3200400" algn="l">
              <a:spcBef>
                <a:spcPts val="360"/>
              </a:spcBef>
              <a:spcAft>
                <a:spcPts val="0"/>
              </a:spcAft>
              <a:buClr>
                <a:srgbClr val="5F5F5F"/>
              </a:buClr>
              <a:buSzPts val="1800"/>
              <a:buChar char="»"/>
              <a:defRPr/>
            </a:lvl7pPr>
            <a:lvl8pPr indent="-342900" lvl="7" marL="3657600" algn="l">
              <a:spcBef>
                <a:spcPts val="360"/>
              </a:spcBef>
              <a:spcAft>
                <a:spcPts val="0"/>
              </a:spcAft>
              <a:buClr>
                <a:srgbClr val="5F5F5F"/>
              </a:buClr>
              <a:buSzPts val="1800"/>
              <a:buChar char="»"/>
              <a:defRPr/>
            </a:lvl8pPr>
            <a:lvl9pPr indent="-342900" lvl="8" marL="4114800" algn="l">
              <a:spcBef>
                <a:spcPts val="360"/>
              </a:spcBef>
              <a:spcAft>
                <a:spcPts val="0"/>
              </a:spcAft>
              <a:buClr>
                <a:srgbClr val="5F5F5F"/>
              </a:buClr>
              <a:buSzPts val="1800"/>
              <a:buChar char="»"/>
              <a:defRPr/>
            </a:lvl9pPr>
          </a:lstStyle>
          <a:p/>
        </p:txBody>
      </p:sp>
      <p:sp>
        <p:nvSpPr>
          <p:cNvPr id="109" name="Google Shape;109;p3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chemeClr val="dk1"/>
                </a:solidFill>
                <a:latin typeface="Arial"/>
                <a:ea typeface="Arial"/>
                <a:cs typeface="Arial"/>
                <a:sym typeface="Arial"/>
              </a:defRPr>
            </a:lvl1pPr>
            <a:lvl2pPr indent="0" lvl="1" marL="0" marR="0" rtl="0" algn="l">
              <a:spcBef>
                <a:spcPts val="0"/>
              </a:spcBef>
              <a:spcAft>
                <a:spcPts val="0"/>
              </a:spcAft>
              <a:buNone/>
              <a:defRPr sz="2400">
                <a:solidFill>
                  <a:schemeClr val="dk1"/>
                </a:solidFill>
                <a:latin typeface="Arial"/>
                <a:ea typeface="Arial"/>
                <a:cs typeface="Arial"/>
                <a:sym typeface="Arial"/>
              </a:defRPr>
            </a:lvl2pPr>
            <a:lvl3pPr indent="0" lvl="2" marL="0" marR="0" rtl="0" algn="l">
              <a:spcBef>
                <a:spcPts val="0"/>
              </a:spcBef>
              <a:spcAft>
                <a:spcPts val="0"/>
              </a:spcAft>
              <a:buNone/>
              <a:defRPr sz="2400">
                <a:solidFill>
                  <a:schemeClr val="dk1"/>
                </a:solidFill>
                <a:latin typeface="Arial"/>
                <a:ea typeface="Arial"/>
                <a:cs typeface="Arial"/>
                <a:sym typeface="Arial"/>
              </a:defRPr>
            </a:lvl3pPr>
            <a:lvl4pPr indent="0" lvl="3" marL="0" marR="0" rtl="0" algn="l">
              <a:spcBef>
                <a:spcPts val="0"/>
              </a:spcBef>
              <a:spcAft>
                <a:spcPts val="0"/>
              </a:spcAft>
              <a:buNone/>
              <a:defRPr sz="2400">
                <a:solidFill>
                  <a:schemeClr val="dk1"/>
                </a:solidFill>
                <a:latin typeface="Arial"/>
                <a:ea typeface="Arial"/>
                <a:cs typeface="Arial"/>
                <a:sym typeface="Arial"/>
              </a:defRPr>
            </a:lvl4pPr>
            <a:lvl5pPr indent="0" lvl="4" marL="0" marR="0" rtl="0" algn="l">
              <a:spcBef>
                <a:spcPts val="0"/>
              </a:spcBef>
              <a:spcAft>
                <a:spcPts val="0"/>
              </a:spcAft>
              <a:buNone/>
              <a:defRPr sz="2400">
                <a:solidFill>
                  <a:schemeClr val="dk1"/>
                </a:solidFill>
                <a:latin typeface="Arial"/>
                <a:ea typeface="Arial"/>
                <a:cs typeface="Arial"/>
                <a:sym typeface="Arial"/>
              </a:defRPr>
            </a:lvl5pPr>
            <a:lvl6pPr indent="0" lvl="5" marL="0" marR="0" rtl="0" algn="l">
              <a:spcBef>
                <a:spcPts val="0"/>
              </a:spcBef>
              <a:spcAft>
                <a:spcPts val="0"/>
              </a:spcAft>
              <a:buNone/>
              <a:defRPr sz="2400">
                <a:solidFill>
                  <a:schemeClr val="dk1"/>
                </a:solidFill>
                <a:latin typeface="Arial"/>
                <a:ea typeface="Arial"/>
                <a:cs typeface="Arial"/>
                <a:sym typeface="Arial"/>
              </a:defRPr>
            </a:lvl6pPr>
            <a:lvl7pPr indent="0" lvl="6" marL="0" marR="0" rtl="0" algn="l">
              <a:spcBef>
                <a:spcPts val="0"/>
              </a:spcBef>
              <a:spcAft>
                <a:spcPts val="0"/>
              </a:spcAft>
              <a:buNone/>
              <a:defRPr sz="2400">
                <a:solidFill>
                  <a:schemeClr val="dk1"/>
                </a:solidFill>
                <a:latin typeface="Arial"/>
                <a:ea typeface="Arial"/>
                <a:cs typeface="Arial"/>
                <a:sym typeface="Arial"/>
              </a:defRPr>
            </a:lvl7pPr>
            <a:lvl8pPr indent="0" lvl="7" marL="0" marR="0" rtl="0" algn="l">
              <a:spcBef>
                <a:spcPts val="0"/>
              </a:spcBef>
              <a:spcAft>
                <a:spcPts val="0"/>
              </a:spcAft>
              <a:buNone/>
              <a:defRPr sz="2400">
                <a:solidFill>
                  <a:schemeClr val="dk1"/>
                </a:solidFill>
                <a:latin typeface="Arial"/>
                <a:ea typeface="Arial"/>
                <a:cs typeface="Arial"/>
                <a:sym typeface="Arial"/>
              </a:defRPr>
            </a:lvl8pPr>
            <a:lvl9pPr indent="0" lvl="8" marL="0" marR="0" rtl="0" algn="l">
              <a:spcBef>
                <a:spcPts val="0"/>
              </a:spcBef>
              <a:spcAft>
                <a:spcPts val="0"/>
              </a:spcAft>
              <a:buNone/>
              <a:defRPr sz="2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0" name="Shape 110"/>
        <p:cNvGrpSpPr/>
        <p:nvPr/>
      </p:nvGrpSpPr>
      <p:grpSpPr>
        <a:xfrm>
          <a:off x="0" y="0"/>
          <a:ext cx="0" cy="0"/>
          <a:chOff x="0" y="0"/>
          <a:chExt cx="0" cy="0"/>
        </a:xfrm>
      </p:grpSpPr>
      <p:sp>
        <p:nvSpPr>
          <p:cNvPr id="111" name="Google Shape;111;p39"/>
          <p:cNvSpPr txBox="1"/>
          <p:nvPr>
            <p:ph type="title"/>
          </p:nvPr>
        </p:nvSpPr>
        <p:spPr>
          <a:xfrm rot="5400000">
            <a:off x="4933950" y="2305050"/>
            <a:ext cx="5448300"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9"/>
          <p:cNvSpPr txBox="1"/>
          <p:nvPr>
            <p:ph idx="1" type="body"/>
          </p:nvPr>
        </p:nvSpPr>
        <p:spPr>
          <a:xfrm rot="5400000">
            <a:off x="742950" y="323850"/>
            <a:ext cx="5448300"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rgbClr val="5F5F5F"/>
              </a:buClr>
              <a:buSzPts val="1800"/>
              <a:buChar char="»"/>
              <a:defRPr/>
            </a:lvl6pPr>
            <a:lvl7pPr indent="-342900" lvl="6" marL="3200400" algn="l">
              <a:spcBef>
                <a:spcPts val="360"/>
              </a:spcBef>
              <a:spcAft>
                <a:spcPts val="0"/>
              </a:spcAft>
              <a:buClr>
                <a:srgbClr val="5F5F5F"/>
              </a:buClr>
              <a:buSzPts val="1800"/>
              <a:buChar char="»"/>
              <a:defRPr/>
            </a:lvl7pPr>
            <a:lvl8pPr indent="-342900" lvl="7" marL="3657600" algn="l">
              <a:spcBef>
                <a:spcPts val="360"/>
              </a:spcBef>
              <a:spcAft>
                <a:spcPts val="0"/>
              </a:spcAft>
              <a:buClr>
                <a:srgbClr val="5F5F5F"/>
              </a:buClr>
              <a:buSzPts val="1800"/>
              <a:buChar char="»"/>
              <a:defRPr/>
            </a:lvl8pPr>
            <a:lvl9pPr indent="-342900" lvl="8" marL="4114800" algn="l">
              <a:spcBef>
                <a:spcPts val="360"/>
              </a:spcBef>
              <a:spcAft>
                <a:spcPts val="0"/>
              </a:spcAft>
              <a:buClr>
                <a:srgbClr val="5F5F5F"/>
              </a:buClr>
              <a:buSzPts val="1800"/>
              <a:buChar char="»"/>
              <a:defRPr/>
            </a:lvl9pPr>
          </a:lstStyle>
          <a:p/>
        </p:txBody>
      </p:sp>
      <p:sp>
        <p:nvSpPr>
          <p:cNvPr id="113" name="Google Shape;113;p3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chemeClr val="dk1"/>
                </a:solidFill>
                <a:latin typeface="Arial"/>
                <a:ea typeface="Arial"/>
                <a:cs typeface="Arial"/>
                <a:sym typeface="Arial"/>
              </a:defRPr>
            </a:lvl1pPr>
            <a:lvl2pPr indent="0" lvl="1" marL="0" marR="0" rtl="0" algn="l">
              <a:spcBef>
                <a:spcPts val="0"/>
              </a:spcBef>
              <a:spcAft>
                <a:spcPts val="0"/>
              </a:spcAft>
              <a:buNone/>
              <a:defRPr sz="2400">
                <a:solidFill>
                  <a:schemeClr val="dk1"/>
                </a:solidFill>
                <a:latin typeface="Arial"/>
                <a:ea typeface="Arial"/>
                <a:cs typeface="Arial"/>
                <a:sym typeface="Arial"/>
              </a:defRPr>
            </a:lvl2pPr>
            <a:lvl3pPr indent="0" lvl="2" marL="0" marR="0" rtl="0" algn="l">
              <a:spcBef>
                <a:spcPts val="0"/>
              </a:spcBef>
              <a:spcAft>
                <a:spcPts val="0"/>
              </a:spcAft>
              <a:buNone/>
              <a:defRPr sz="2400">
                <a:solidFill>
                  <a:schemeClr val="dk1"/>
                </a:solidFill>
                <a:latin typeface="Arial"/>
                <a:ea typeface="Arial"/>
                <a:cs typeface="Arial"/>
                <a:sym typeface="Arial"/>
              </a:defRPr>
            </a:lvl3pPr>
            <a:lvl4pPr indent="0" lvl="3" marL="0" marR="0" rtl="0" algn="l">
              <a:spcBef>
                <a:spcPts val="0"/>
              </a:spcBef>
              <a:spcAft>
                <a:spcPts val="0"/>
              </a:spcAft>
              <a:buNone/>
              <a:defRPr sz="2400">
                <a:solidFill>
                  <a:schemeClr val="dk1"/>
                </a:solidFill>
                <a:latin typeface="Arial"/>
                <a:ea typeface="Arial"/>
                <a:cs typeface="Arial"/>
                <a:sym typeface="Arial"/>
              </a:defRPr>
            </a:lvl4pPr>
            <a:lvl5pPr indent="0" lvl="4" marL="0" marR="0" rtl="0" algn="l">
              <a:spcBef>
                <a:spcPts val="0"/>
              </a:spcBef>
              <a:spcAft>
                <a:spcPts val="0"/>
              </a:spcAft>
              <a:buNone/>
              <a:defRPr sz="2400">
                <a:solidFill>
                  <a:schemeClr val="dk1"/>
                </a:solidFill>
                <a:latin typeface="Arial"/>
                <a:ea typeface="Arial"/>
                <a:cs typeface="Arial"/>
                <a:sym typeface="Arial"/>
              </a:defRPr>
            </a:lvl5pPr>
            <a:lvl6pPr indent="0" lvl="5" marL="0" marR="0" rtl="0" algn="l">
              <a:spcBef>
                <a:spcPts val="0"/>
              </a:spcBef>
              <a:spcAft>
                <a:spcPts val="0"/>
              </a:spcAft>
              <a:buNone/>
              <a:defRPr sz="2400">
                <a:solidFill>
                  <a:schemeClr val="dk1"/>
                </a:solidFill>
                <a:latin typeface="Arial"/>
                <a:ea typeface="Arial"/>
                <a:cs typeface="Arial"/>
                <a:sym typeface="Arial"/>
              </a:defRPr>
            </a:lvl6pPr>
            <a:lvl7pPr indent="0" lvl="6" marL="0" marR="0" rtl="0" algn="l">
              <a:spcBef>
                <a:spcPts val="0"/>
              </a:spcBef>
              <a:spcAft>
                <a:spcPts val="0"/>
              </a:spcAft>
              <a:buNone/>
              <a:defRPr sz="2400">
                <a:solidFill>
                  <a:schemeClr val="dk1"/>
                </a:solidFill>
                <a:latin typeface="Arial"/>
                <a:ea typeface="Arial"/>
                <a:cs typeface="Arial"/>
                <a:sym typeface="Arial"/>
              </a:defRPr>
            </a:lvl7pPr>
            <a:lvl8pPr indent="0" lvl="7" marL="0" marR="0" rtl="0" algn="l">
              <a:spcBef>
                <a:spcPts val="0"/>
              </a:spcBef>
              <a:spcAft>
                <a:spcPts val="0"/>
              </a:spcAft>
              <a:buNone/>
              <a:defRPr sz="2400">
                <a:solidFill>
                  <a:schemeClr val="dk1"/>
                </a:solidFill>
                <a:latin typeface="Arial"/>
                <a:ea typeface="Arial"/>
                <a:cs typeface="Arial"/>
                <a:sym typeface="Arial"/>
              </a:defRPr>
            </a:lvl8pPr>
            <a:lvl9pPr indent="0" lvl="8" marL="0" marR="0" rtl="0" algn="l">
              <a:spcBef>
                <a:spcPts val="0"/>
              </a:spcBef>
              <a:spcAft>
                <a:spcPts val="0"/>
              </a:spcAft>
              <a:buNone/>
              <a:defRPr sz="2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4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25" name="Google Shape;25;p4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5F5F5F"/>
                </a:solidFill>
                <a:latin typeface="Arial"/>
                <a:ea typeface="Arial"/>
                <a:cs typeface="Arial"/>
                <a:sym typeface="Arial"/>
              </a:defRPr>
            </a:lvl1pPr>
            <a:lvl2pPr indent="0" lvl="1" marL="0" algn="r">
              <a:spcBef>
                <a:spcPts val="0"/>
              </a:spcBef>
              <a:spcAft>
                <a:spcPts val="0"/>
              </a:spcAft>
              <a:buNone/>
              <a:defRPr sz="1400">
                <a:solidFill>
                  <a:srgbClr val="5F5F5F"/>
                </a:solidFill>
                <a:latin typeface="Arial"/>
                <a:ea typeface="Arial"/>
                <a:cs typeface="Arial"/>
                <a:sym typeface="Arial"/>
              </a:defRPr>
            </a:lvl2pPr>
            <a:lvl3pPr indent="0" lvl="2" marL="0" algn="r">
              <a:spcBef>
                <a:spcPts val="0"/>
              </a:spcBef>
              <a:spcAft>
                <a:spcPts val="0"/>
              </a:spcAft>
              <a:buNone/>
              <a:defRPr sz="1400">
                <a:solidFill>
                  <a:srgbClr val="5F5F5F"/>
                </a:solidFill>
                <a:latin typeface="Arial"/>
                <a:ea typeface="Arial"/>
                <a:cs typeface="Arial"/>
                <a:sym typeface="Arial"/>
              </a:defRPr>
            </a:lvl3pPr>
            <a:lvl4pPr indent="0" lvl="3" marL="0" algn="r">
              <a:spcBef>
                <a:spcPts val="0"/>
              </a:spcBef>
              <a:spcAft>
                <a:spcPts val="0"/>
              </a:spcAft>
              <a:buNone/>
              <a:defRPr sz="1400">
                <a:solidFill>
                  <a:srgbClr val="5F5F5F"/>
                </a:solidFill>
                <a:latin typeface="Arial"/>
                <a:ea typeface="Arial"/>
                <a:cs typeface="Arial"/>
                <a:sym typeface="Arial"/>
              </a:defRPr>
            </a:lvl4pPr>
            <a:lvl5pPr indent="0" lvl="4" marL="0" algn="r">
              <a:spcBef>
                <a:spcPts val="0"/>
              </a:spcBef>
              <a:spcAft>
                <a:spcPts val="0"/>
              </a:spcAft>
              <a:buNone/>
              <a:defRPr sz="1400">
                <a:solidFill>
                  <a:srgbClr val="5F5F5F"/>
                </a:solidFill>
                <a:latin typeface="Arial"/>
                <a:ea typeface="Arial"/>
                <a:cs typeface="Arial"/>
                <a:sym typeface="Arial"/>
              </a:defRPr>
            </a:lvl5pPr>
            <a:lvl6pPr indent="0" lvl="5" marL="0" algn="r">
              <a:spcBef>
                <a:spcPts val="0"/>
              </a:spcBef>
              <a:spcAft>
                <a:spcPts val="0"/>
              </a:spcAft>
              <a:buNone/>
              <a:defRPr sz="1400">
                <a:solidFill>
                  <a:srgbClr val="5F5F5F"/>
                </a:solidFill>
                <a:latin typeface="Arial"/>
                <a:ea typeface="Arial"/>
                <a:cs typeface="Arial"/>
                <a:sym typeface="Arial"/>
              </a:defRPr>
            </a:lvl6pPr>
            <a:lvl7pPr indent="0" lvl="6" marL="0" algn="r">
              <a:spcBef>
                <a:spcPts val="0"/>
              </a:spcBef>
              <a:spcAft>
                <a:spcPts val="0"/>
              </a:spcAft>
              <a:buNone/>
              <a:defRPr sz="1400">
                <a:solidFill>
                  <a:srgbClr val="5F5F5F"/>
                </a:solidFill>
                <a:latin typeface="Arial"/>
                <a:ea typeface="Arial"/>
                <a:cs typeface="Arial"/>
                <a:sym typeface="Arial"/>
              </a:defRPr>
            </a:lvl7pPr>
            <a:lvl8pPr indent="0" lvl="7" marL="0" algn="r">
              <a:spcBef>
                <a:spcPts val="0"/>
              </a:spcBef>
              <a:spcAft>
                <a:spcPts val="0"/>
              </a:spcAft>
              <a:buNone/>
              <a:defRPr sz="1400">
                <a:solidFill>
                  <a:srgbClr val="5F5F5F"/>
                </a:solidFill>
                <a:latin typeface="Arial"/>
                <a:ea typeface="Arial"/>
                <a:cs typeface="Arial"/>
                <a:sym typeface="Arial"/>
              </a:defRPr>
            </a:lvl8pPr>
            <a:lvl9pPr indent="0" lvl="8" marL="0" algn="r">
              <a:spcBef>
                <a:spcPts val="0"/>
              </a:spcBef>
              <a:spcAft>
                <a:spcPts val="0"/>
              </a:spcAft>
              <a:buNone/>
              <a:defRPr sz="1400">
                <a:solidFill>
                  <a:srgbClr val="5F5F5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42"/>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2"/>
          <p:cNvSpPr txBox="1"/>
          <p:nvPr>
            <p:ph idx="1" type="body"/>
          </p:nvPr>
        </p:nvSpPr>
        <p:spPr>
          <a:xfrm>
            <a:off x="457200" y="1524000"/>
            <a:ext cx="4038600" cy="45339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9" name="Google Shape;29;p42"/>
          <p:cNvSpPr txBox="1"/>
          <p:nvPr>
            <p:ph idx="2" type="body"/>
          </p:nvPr>
        </p:nvSpPr>
        <p:spPr>
          <a:xfrm>
            <a:off x="4648200" y="1524000"/>
            <a:ext cx="4038600" cy="45339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0" name="Google Shape;30;p4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5F5F5F"/>
                </a:solidFill>
                <a:latin typeface="Arial"/>
                <a:ea typeface="Arial"/>
                <a:cs typeface="Arial"/>
                <a:sym typeface="Arial"/>
              </a:defRPr>
            </a:lvl1pPr>
            <a:lvl2pPr indent="0" lvl="1" marL="0" algn="r">
              <a:spcBef>
                <a:spcPts val="0"/>
              </a:spcBef>
              <a:spcAft>
                <a:spcPts val="0"/>
              </a:spcAft>
              <a:buNone/>
              <a:defRPr sz="1400">
                <a:solidFill>
                  <a:srgbClr val="5F5F5F"/>
                </a:solidFill>
                <a:latin typeface="Arial"/>
                <a:ea typeface="Arial"/>
                <a:cs typeface="Arial"/>
                <a:sym typeface="Arial"/>
              </a:defRPr>
            </a:lvl2pPr>
            <a:lvl3pPr indent="0" lvl="2" marL="0" algn="r">
              <a:spcBef>
                <a:spcPts val="0"/>
              </a:spcBef>
              <a:spcAft>
                <a:spcPts val="0"/>
              </a:spcAft>
              <a:buNone/>
              <a:defRPr sz="1400">
                <a:solidFill>
                  <a:srgbClr val="5F5F5F"/>
                </a:solidFill>
                <a:latin typeface="Arial"/>
                <a:ea typeface="Arial"/>
                <a:cs typeface="Arial"/>
                <a:sym typeface="Arial"/>
              </a:defRPr>
            </a:lvl3pPr>
            <a:lvl4pPr indent="0" lvl="3" marL="0" algn="r">
              <a:spcBef>
                <a:spcPts val="0"/>
              </a:spcBef>
              <a:spcAft>
                <a:spcPts val="0"/>
              </a:spcAft>
              <a:buNone/>
              <a:defRPr sz="1400">
                <a:solidFill>
                  <a:srgbClr val="5F5F5F"/>
                </a:solidFill>
                <a:latin typeface="Arial"/>
                <a:ea typeface="Arial"/>
                <a:cs typeface="Arial"/>
                <a:sym typeface="Arial"/>
              </a:defRPr>
            </a:lvl4pPr>
            <a:lvl5pPr indent="0" lvl="4" marL="0" algn="r">
              <a:spcBef>
                <a:spcPts val="0"/>
              </a:spcBef>
              <a:spcAft>
                <a:spcPts val="0"/>
              </a:spcAft>
              <a:buNone/>
              <a:defRPr sz="1400">
                <a:solidFill>
                  <a:srgbClr val="5F5F5F"/>
                </a:solidFill>
                <a:latin typeface="Arial"/>
                <a:ea typeface="Arial"/>
                <a:cs typeface="Arial"/>
                <a:sym typeface="Arial"/>
              </a:defRPr>
            </a:lvl5pPr>
            <a:lvl6pPr indent="0" lvl="5" marL="0" algn="r">
              <a:spcBef>
                <a:spcPts val="0"/>
              </a:spcBef>
              <a:spcAft>
                <a:spcPts val="0"/>
              </a:spcAft>
              <a:buNone/>
              <a:defRPr sz="1400">
                <a:solidFill>
                  <a:srgbClr val="5F5F5F"/>
                </a:solidFill>
                <a:latin typeface="Arial"/>
                <a:ea typeface="Arial"/>
                <a:cs typeface="Arial"/>
                <a:sym typeface="Arial"/>
              </a:defRPr>
            </a:lvl6pPr>
            <a:lvl7pPr indent="0" lvl="6" marL="0" algn="r">
              <a:spcBef>
                <a:spcPts val="0"/>
              </a:spcBef>
              <a:spcAft>
                <a:spcPts val="0"/>
              </a:spcAft>
              <a:buNone/>
              <a:defRPr sz="1400">
                <a:solidFill>
                  <a:srgbClr val="5F5F5F"/>
                </a:solidFill>
                <a:latin typeface="Arial"/>
                <a:ea typeface="Arial"/>
                <a:cs typeface="Arial"/>
                <a:sym typeface="Arial"/>
              </a:defRPr>
            </a:lvl7pPr>
            <a:lvl8pPr indent="0" lvl="7" marL="0" algn="r">
              <a:spcBef>
                <a:spcPts val="0"/>
              </a:spcBef>
              <a:spcAft>
                <a:spcPts val="0"/>
              </a:spcAft>
              <a:buNone/>
              <a:defRPr sz="1400">
                <a:solidFill>
                  <a:srgbClr val="5F5F5F"/>
                </a:solidFill>
                <a:latin typeface="Arial"/>
                <a:ea typeface="Arial"/>
                <a:cs typeface="Arial"/>
                <a:sym typeface="Arial"/>
              </a:defRPr>
            </a:lvl8pPr>
            <a:lvl9pPr indent="0" lvl="8" marL="0" algn="r">
              <a:spcBef>
                <a:spcPts val="0"/>
              </a:spcBef>
              <a:spcAft>
                <a:spcPts val="0"/>
              </a:spcAft>
              <a:buNone/>
              <a:defRPr sz="1400">
                <a:solidFill>
                  <a:srgbClr val="5F5F5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4" name="Google Shape;34;p4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35" name="Google Shape;35;p4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6" name="Google Shape;36;p4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37" name="Google Shape;37;p4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5F5F5F"/>
                </a:solidFill>
                <a:latin typeface="Arial"/>
                <a:ea typeface="Arial"/>
                <a:cs typeface="Arial"/>
                <a:sym typeface="Arial"/>
              </a:defRPr>
            </a:lvl1pPr>
            <a:lvl2pPr indent="0" lvl="1" marL="0" algn="r">
              <a:spcBef>
                <a:spcPts val="0"/>
              </a:spcBef>
              <a:spcAft>
                <a:spcPts val="0"/>
              </a:spcAft>
              <a:buNone/>
              <a:defRPr sz="1400">
                <a:solidFill>
                  <a:srgbClr val="5F5F5F"/>
                </a:solidFill>
                <a:latin typeface="Arial"/>
                <a:ea typeface="Arial"/>
                <a:cs typeface="Arial"/>
                <a:sym typeface="Arial"/>
              </a:defRPr>
            </a:lvl2pPr>
            <a:lvl3pPr indent="0" lvl="2" marL="0" algn="r">
              <a:spcBef>
                <a:spcPts val="0"/>
              </a:spcBef>
              <a:spcAft>
                <a:spcPts val="0"/>
              </a:spcAft>
              <a:buNone/>
              <a:defRPr sz="1400">
                <a:solidFill>
                  <a:srgbClr val="5F5F5F"/>
                </a:solidFill>
                <a:latin typeface="Arial"/>
                <a:ea typeface="Arial"/>
                <a:cs typeface="Arial"/>
                <a:sym typeface="Arial"/>
              </a:defRPr>
            </a:lvl3pPr>
            <a:lvl4pPr indent="0" lvl="3" marL="0" algn="r">
              <a:spcBef>
                <a:spcPts val="0"/>
              </a:spcBef>
              <a:spcAft>
                <a:spcPts val="0"/>
              </a:spcAft>
              <a:buNone/>
              <a:defRPr sz="1400">
                <a:solidFill>
                  <a:srgbClr val="5F5F5F"/>
                </a:solidFill>
                <a:latin typeface="Arial"/>
                <a:ea typeface="Arial"/>
                <a:cs typeface="Arial"/>
                <a:sym typeface="Arial"/>
              </a:defRPr>
            </a:lvl4pPr>
            <a:lvl5pPr indent="0" lvl="4" marL="0" algn="r">
              <a:spcBef>
                <a:spcPts val="0"/>
              </a:spcBef>
              <a:spcAft>
                <a:spcPts val="0"/>
              </a:spcAft>
              <a:buNone/>
              <a:defRPr sz="1400">
                <a:solidFill>
                  <a:srgbClr val="5F5F5F"/>
                </a:solidFill>
                <a:latin typeface="Arial"/>
                <a:ea typeface="Arial"/>
                <a:cs typeface="Arial"/>
                <a:sym typeface="Arial"/>
              </a:defRPr>
            </a:lvl5pPr>
            <a:lvl6pPr indent="0" lvl="5" marL="0" algn="r">
              <a:spcBef>
                <a:spcPts val="0"/>
              </a:spcBef>
              <a:spcAft>
                <a:spcPts val="0"/>
              </a:spcAft>
              <a:buNone/>
              <a:defRPr sz="1400">
                <a:solidFill>
                  <a:srgbClr val="5F5F5F"/>
                </a:solidFill>
                <a:latin typeface="Arial"/>
                <a:ea typeface="Arial"/>
                <a:cs typeface="Arial"/>
                <a:sym typeface="Arial"/>
              </a:defRPr>
            </a:lvl6pPr>
            <a:lvl7pPr indent="0" lvl="6" marL="0" algn="r">
              <a:spcBef>
                <a:spcPts val="0"/>
              </a:spcBef>
              <a:spcAft>
                <a:spcPts val="0"/>
              </a:spcAft>
              <a:buNone/>
              <a:defRPr sz="1400">
                <a:solidFill>
                  <a:srgbClr val="5F5F5F"/>
                </a:solidFill>
                <a:latin typeface="Arial"/>
                <a:ea typeface="Arial"/>
                <a:cs typeface="Arial"/>
                <a:sym typeface="Arial"/>
              </a:defRPr>
            </a:lvl7pPr>
            <a:lvl8pPr indent="0" lvl="7" marL="0" algn="r">
              <a:spcBef>
                <a:spcPts val="0"/>
              </a:spcBef>
              <a:spcAft>
                <a:spcPts val="0"/>
              </a:spcAft>
              <a:buNone/>
              <a:defRPr sz="1400">
                <a:solidFill>
                  <a:srgbClr val="5F5F5F"/>
                </a:solidFill>
                <a:latin typeface="Arial"/>
                <a:ea typeface="Arial"/>
                <a:cs typeface="Arial"/>
                <a:sym typeface="Arial"/>
              </a:defRPr>
            </a:lvl8pPr>
            <a:lvl9pPr indent="0" lvl="8" marL="0" algn="r">
              <a:spcBef>
                <a:spcPts val="0"/>
              </a:spcBef>
              <a:spcAft>
                <a:spcPts val="0"/>
              </a:spcAft>
              <a:buNone/>
              <a:defRPr sz="1400">
                <a:solidFill>
                  <a:srgbClr val="5F5F5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44"/>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5F5F5F"/>
                </a:solidFill>
                <a:latin typeface="Arial"/>
                <a:ea typeface="Arial"/>
                <a:cs typeface="Arial"/>
                <a:sym typeface="Arial"/>
              </a:defRPr>
            </a:lvl1pPr>
            <a:lvl2pPr indent="0" lvl="1" marL="0" algn="r">
              <a:spcBef>
                <a:spcPts val="0"/>
              </a:spcBef>
              <a:spcAft>
                <a:spcPts val="0"/>
              </a:spcAft>
              <a:buNone/>
              <a:defRPr sz="1400">
                <a:solidFill>
                  <a:srgbClr val="5F5F5F"/>
                </a:solidFill>
                <a:latin typeface="Arial"/>
                <a:ea typeface="Arial"/>
                <a:cs typeface="Arial"/>
                <a:sym typeface="Arial"/>
              </a:defRPr>
            </a:lvl2pPr>
            <a:lvl3pPr indent="0" lvl="2" marL="0" algn="r">
              <a:spcBef>
                <a:spcPts val="0"/>
              </a:spcBef>
              <a:spcAft>
                <a:spcPts val="0"/>
              </a:spcAft>
              <a:buNone/>
              <a:defRPr sz="1400">
                <a:solidFill>
                  <a:srgbClr val="5F5F5F"/>
                </a:solidFill>
                <a:latin typeface="Arial"/>
                <a:ea typeface="Arial"/>
                <a:cs typeface="Arial"/>
                <a:sym typeface="Arial"/>
              </a:defRPr>
            </a:lvl3pPr>
            <a:lvl4pPr indent="0" lvl="3" marL="0" algn="r">
              <a:spcBef>
                <a:spcPts val="0"/>
              </a:spcBef>
              <a:spcAft>
                <a:spcPts val="0"/>
              </a:spcAft>
              <a:buNone/>
              <a:defRPr sz="1400">
                <a:solidFill>
                  <a:srgbClr val="5F5F5F"/>
                </a:solidFill>
                <a:latin typeface="Arial"/>
                <a:ea typeface="Arial"/>
                <a:cs typeface="Arial"/>
                <a:sym typeface="Arial"/>
              </a:defRPr>
            </a:lvl4pPr>
            <a:lvl5pPr indent="0" lvl="4" marL="0" algn="r">
              <a:spcBef>
                <a:spcPts val="0"/>
              </a:spcBef>
              <a:spcAft>
                <a:spcPts val="0"/>
              </a:spcAft>
              <a:buNone/>
              <a:defRPr sz="1400">
                <a:solidFill>
                  <a:srgbClr val="5F5F5F"/>
                </a:solidFill>
                <a:latin typeface="Arial"/>
                <a:ea typeface="Arial"/>
                <a:cs typeface="Arial"/>
                <a:sym typeface="Arial"/>
              </a:defRPr>
            </a:lvl5pPr>
            <a:lvl6pPr indent="0" lvl="5" marL="0" algn="r">
              <a:spcBef>
                <a:spcPts val="0"/>
              </a:spcBef>
              <a:spcAft>
                <a:spcPts val="0"/>
              </a:spcAft>
              <a:buNone/>
              <a:defRPr sz="1400">
                <a:solidFill>
                  <a:srgbClr val="5F5F5F"/>
                </a:solidFill>
                <a:latin typeface="Arial"/>
                <a:ea typeface="Arial"/>
                <a:cs typeface="Arial"/>
                <a:sym typeface="Arial"/>
              </a:defRPr>
            </a:lvl6pPr>
            <a:lvl7pPr indent="0" lvl="6" marL="0" algn="r">
              <a:spcBef>
                <a:spcPts val="0"/>
              </a:spcBef>
              <a:spcAft>
                <a:spcPts val="0"/>
              </a:spcAft>
              <a:buNone/>
              <a:defRPr sz="1400">
                <a:solidFill>
                  <a:srgbClr val="5F5F5F"/>
                </a:solidFill>
                <a:latin typeface="Arial"/>
                <a:ea typeface="Arial"/>
                <a:cs typeface="Arial"/>
                <a:sym typeface="Arial"/>
              </a:defRPr>
            </a:lvl7pPr>
            <a:lvl8pPr indent="0" lvl="7" marL="0" algn="r">
              <a:spcBef>
                <a:spcPts val="0"/>
              </a:spcBef>
              <a:spcAft>
                <a:spcPts val="0"/>
              </a:spcAft>
              <a:buNone/>
              <a:defRPr sz="1400">
                <a:solidFill>
                  <a:srgbClr val="5F5F5F"/>
                </a:solidFill>
                <a:latin typeface="Arial"/>
                <a:ea typeface="Arial"/>
                <a:cs typeface="Arial"/>
                <a:sym typeface="Arial"/>
              </a:defRPr>
            </a:lvl8pPr>
            <a:lvl9pPr indent="0" lvl="8" marL="0" algn="r">
              <a:spcBef>
                <a:spcPts val="0"/>
              </a:spcBef>
              <a:spcAft>
                <a:spcPts val="0"/>
              </a:spcAft>
              <a:buNone/>
              <a:defRPr sz="1400">
                <a:solidFill>
                  <a:srgbClr val="5F5F5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4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5F5F5F"/>
                </a:solidFill>
                <a:latin typeface="Arial"/>
                <a:ea typeface="Arial"/>
                <a:cs typeface="Arial"/>
                <a:sym typeface="Arial"/>
              </a:defRPr>
            </a:lvl1pPr>
            <a:lvl2pPr indent="0" lvl="1" marL="0" algn="r">
              <a:spcBef>
                <a:spcPts val="0"/>
              </a:spcBef>
              <a:spcAft>
                <a:spcPts val="0"/>
              </a:spcAft>
              <a:buNone/>
              <a:defRPr sz="1400">
                <a:solidFill>
                  <a:srgbClr val="5F5F5F"/>
                </a:solidFill>
                <a:latin typeface="Arial"/>
                <a:ea typeface="Arial"/>
                <a:cs typeface="Arial"/>
                <a:sym typeface="Arial"/>
              </a:defRPr>
            </a:lvl2pPr>
            <a:lvl3pPr indent="0" lvl="2" marL="0" algn="r">
              <a:spcBef>
                <a:spcPts val="0"/>
              </a:spcBef>
              <a:spcAft>
                <a:spcPts val="0"/>
              </a:spcAft>
              <a:buNone/>
              <a:defRPr sz="1400">
                <a:solidFill>
                  <a:srgbClr val="5F5F5F"/>
                </a:solidFill>
                <a:latin typeface="Arial"/>
                <a:ea typeface="Arial"/>
                <a:cs typeface="Arial"/>
                <a:sym typeface="Arial"/>
              </a:defRPr>
            </a:lvl3pPr>
            <a:lvl4pPr indent="0" lvl="3" marL="0" algn="r">
              <a:spcBef>
                <a:spcPts val="0"/>
              </a:spcBef>
              <a:spcAft>
                <a:spcPts val="0"/>
              </a:spcAft>
              <a:buNone/>
              <a:defRPr sz="1400">
                <a:solidFill>
                  <a:srgbClr val="5F5F5F"/>
                </a:solidFill>
                <a:latin typeface="Arial"/>
                <a:ea typeface="Arial"/>
                <a:cs typeface="Arial"/>
                <a:sym typeface="Arial"/>
              </a:defRPr>
            </a:lvl4pPr>
            <a:lvl5pPr indent="0" lvl="4" marL="0" algn="r">
              <a:spcBef>
                <a:spcPts val="0"/>
              </a:spcBef>
              <a:spcAft>
                <a:spcPts val="0"/>
              </a:spcAft>
              <a:buNone/>
              <a:defRPr sz="1400">
                <a:solidFill>
                  <a:srgbClr val="5F5F5F"/>
                </a:solidFill>
                <a:latin typeface="Arial"/>
                <a:ea typeface="Arial"/>
                <a:cs typeface="Arial"/>
                <a:sym typeface="Arial"/>
              </a:defRPr>
            </a:lvl5pPr>
            <a:lvl6pPr indent="0" lvl="5" marL="0" algn="r">
              <a:spcBef>
                <a:spcPts val="0"/>
              </a:spcBef>
              <a:spcAft>
                <a:spcPts val="0"/>
              </a:spcAft>
              <a:buNone/>
              <a:defRPr sz="1400">
                <a:solidFill>
                  <a:srgbClr val="5F5F5F"/>
                </a:solidFill>
                <a:latin typeface="Arial"/>
                <a:ea typeface="Arial"/>
                <a:cs typeface="Arial"/>
                <a:sym typeface="Arial"/>
              </a:defRPr>
            </a:lvl6pPr>
            <a:lvl7pPr indent="0" lvl="6" marL="0" algn="r">
              <a:spcBef>
                <a:spcPts val="0"/>
              </a:spcBef>
              <a:spcAft>
                <a:spcPts val="0"/>
              </a:spcAft>
              <a:buNone/>
              <a:defRPr sz="1400">
                <a:solidFill>
                  <a:srgbClr val="5F5F5F"/>
                </a:solidFill>
                <a:latin typeface="Arial"/>
                <a:ea typeface="Arial"/>
                <a:cs typeface="Arial"/>
                <a:sym typeface="Arial"/>
              </a:defRPr>
            </a:lvl7pPr>
            <a:lvl8pPr indent="0" lvl="7" marL="0" algn="r">
              <a:spcBef>
                <a:spcPts val="0"/>
              </a:spcBef>
              <a:spcAft>
                <a:spcPts val="0"/>
              </a:spcAft>
              <a:buNone/>
              <a:defRPr sz="1400">
                <a:solidFill>
                  <a:srgbClr val="5F5F5F"/>
                </a:solidFill>
                <a:latin typeface="Arial"/>
                <a:ea typeface="Arial"/>
                <a:cs typeface="Arial"/>
                <a:sym typeface="Arial"/>
              </a:defRPr>
            </a:lvl8pPr>
            <a:lvl9pPr indent="0" lvl="8" marL="0" algn="r">
              <a:spcBef>
                <a:spcPts val="0"/>
              </a:spcBef>
              <a:spcAft>
                <a:spcPts val="0"/>
              </a:spcAft>
              <a:buNone/>
              <a:defRPr sz="1400">
                <a:solidFill>
                  <a:srgbClr val="5F5F5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 name="Shape 43"/>
        <p:cNvGrpSpPr/>
        <p:nvPr/>
      </p:nvGrpSpPr>
      <p:grpSpPr>
        <a:xfrm>
          <a:off x="0" y="0"/>
          <a:ext cx="0" cy="0"/>
          <a:chOff x="0" y="0"/>
          <a:chExt cx="0" cy="0"/>
        </a:xfrm>
      </p:grpSpPr>
      <p:sp>
        <p:nvSpPr>
          <p:cNvPr id="44" name="Google Shape;44;p4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6" name="Google Shape;46;p4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7" name="Google Shape;47;p4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5F5F5F"/>
                </a:solidFill>
                <a:latin typeface="Arial"/>
                <a:ea typeface="Arial"/>
                <a:cs typeface="Arial"/>
                <a:sym typeface="Arial"/>
              </a:defRPr>
            </a:lvl1pPr>
            <a:lvl2pPr indent="0" lvl="1" marL="0" algn="r">
              <a:spcBef>
                <a:spcPts val="0"/>
              </a:spcBef>
              <a:spcAft>
                <a:spcPts val="0"/>
              </a:spcAft>
              <a:buNone/>
              <a:defRPr sz="1400">
                <a:solidFill>
                  <a:srgbClr val="5F5F5F"/>
                </a:solidFill>
                <a:latin typeface="Arial"/>
                <a:ea typeface="Arial"/>
                <a:cs typeface="Arial"/>
                <a:sym typeface="Arial"/>
              </a:defRPr>
            </a:lvl2pPr>
            <a:lvl3pPr indent="0" lvl="2" marL="0" algn="r">
              <a:spcBef>
                <a:spcPts val="0"/>
              </a:spcBef>
              <a:spcAft>
                <a:spcPts val="0"/>
              </a:spcAft>
              <a:buNone/>
              <a:defRPr sz="1400">
                <a:solidFill>
                  <a:srgbClr val="5F5F5F"/>
                </a:solidFill>
                <a:latin typeface="Arial"/>
                <a:ea typeface="Arial"/>
                <a:cs typeface="Arial"/>
                <a:sym typeface="Arial"/>
              </a:defRPr>
            </a:lvl3pPr>
            <a:lvl4pPr indent="0" lvl="3" marL="0" algn="r">
              <a:spcBef>
                <a:spcPts val="0"/>
              </a:spcBef>
              <a:spcAft>
                <a:spcPts val="0"/>
              </a:spcAft>
              <a:buNone/>
              <a:defRPr sz="1400">
                <a:solidFill>
                  <a:srgbClr val="5F5F5F"/>
                </a:solidFill>
                <a:latin typeface="Arial"/>
                <a:ea typeface="Arial"/>
                <a:cs typeface="Arial"/>
                <a:sym typeface="Arial"/>
              </a:defRPr>
            </a:lvl4pPr>
            <a:lvl5pPr indent="0" lvl="4" marL="0" algn="r">
              <a:spcBef>
                <a:spcPts val="0"/>
              </a:spcBef>
              <a:spcAft>
                <a:spcPts val="0"/>
              </a:spcAft>
              <a:buNone/>
              <a:defRPr sz="1400">
                <a:solidFill>
                  <a:srgbClr val="5F5F5F"/>
                </a:solidFill>
                <a:latin typeface="Arial"/>
                <a:ea typeface="Arial"/>
                <a:cs typeface="Arial"/>
                <a:sym typeface="Arial"/>
              </a:defRPr>
            </a:lvl5pPr>
            <a:lvl6pPr indent="0" lvl="5" marL="0" algn="r">
              <a:spcBef>
                <a:spcPts val="0"/>
              </a:spcBef>
              <a:spcAft>
                <a:spcPts val="0"/>
              </a:spcAft>
              <a:buNone/>
              <a:defRPr sz="1400">
                <a:solidFill>
                  <a:srgbClr val="5F5F5F"/>
                </a:solidFill>
                <a:latin typeface="Arial"/>
                <a:ea typeface="Arial"/>
                <a:cs typeface="Arial"/>
                <a:sym typeface="Arial"/>
              </a:defRPr>
            </a:lvl6pPr>
            <a:lvl7pPr indent="0" lvl="6" marL="0" algn="r">
              <a:spcBef>
                <a:spcPts val="0"/>
              </a:spcBef>
              <a:spcAft>
                <a:spcPts val="0"/>
              </a:spcAft>
              <a:buNone/>
              <a:defRPr sz="1400">
                <a:solidFill>
                  <a:srgbClr val="5F5F5F"/>
                </a:solidFill>
                <a:latin typeface="Arial"/>
                <a:ea typeface="Arial"/>
                <a:cs typeface="Arial"/>
                <a:sym typeface="Arial"/>
              </a:defRPr>
            </a:lvl7pPr>
            <a:lvl8pPr indent="0" lvl="7" marL="0" algn="r">
              <a:spcBef>
                <a:spcPts val="0"/>
              </a:spcBef>
              <a:spcAft>
                <a:spcPts val="0"/>
              </a:spcAft>
              <a:buNone/>
              <a:defRPr sz="1400">
                <a:solidFill>
                  <a:srgbClr val="5F5F5F"/>
                </a:solidFill>
                <a:latin typeface="Arial"/>
                <a:ea typeface="Arial"/>
                <a:cs typeface="Arial"/>
                <a:sym typeface="Arial"/>
              </a:defRPr>
            </a:lvl8pPr>
            <a:lvl9pPr indent="0" lvl="8" marL="0" algn="r">
              <a:spcBef>
                <a:spcPts val="0"/>
              </a:spcBef>
              <a:spcAft>
                <a:spcPts val="0"/>
              </a:spcAft>
              <a:buNone/>
              <a:defRPr sz="1400">
                <a:solidFill>
                  <a:srgbClr val="5F5F5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 name="Shape 48"/>
        <p:cNvGrpSpPr/>
        <p:nvPr/>
      </p:nvGrpSpPr>
      <p:grpSpPr>
        <a:xfrm>
          <a:off x="0" y="0"/>
          <a:ext cx="0" cy="0"/>
          <a:chOff x="0" y="0"/>
          <a:chExt cx="0" cy="0"/>
        </a:xfrm>
      </p:grpSpPr>
      <p:sp>
        <p:nvSpPr>
          <p:cNvPr id="49" name="Google Shape;49;p4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7"/>
          <p:cNvSpPr/>
          <p:nvPr>
            <p:ph idx="2" type="pic"/>
          </p:nvPr>
        </p:nvSpPr>
        <p:spPr>
          <a:xfrm>
            <a:off x="1792288" y="612775"/>
            <a:ext cx="5486400" cy="4114800"/>
          </a:xfrm>
          <a:prstGeom prst="rect">
            <a:avLst/>
          </a:prstGeom>
          <a:noFill/>
          <a:ln>
            <a:noFill/>
          </a:ln>
        </p:spPr>
      </p:sp>
      <p:sp>
        <p:nvSpPr>
          <p:cNvPr id="51" name="Google Shape;51;p4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2" name="Google Shape;52;p4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5F5F5F"/>
                </a:solidFill>
                <a:latin typeface="Arial"/>
                <a:ea typeface="Arial"/>
                <a:cs typeface="Arial"/>
                <a:sym typeface="Arial"/>
              </a:defRPr>
            </a:lvl1pPr>
            <a:lvl2pPr indent="0" lvl="1" marL="0" algn="r">
              <a:spcBef>
                <a:spcPts val="0"/>
              </a:spcBef>
              <a:spcAft>
                <a:spcPts val="0"/>
              </a:spcAft>
              <a:buNone/>
              <a:defRPr sz="1400">
                <a:solidFill>
                  <a:srgbClr val="5F5F5F"/>
                </a:solidFill>
                <a:latin typeface="Arial"/>
                <a:ea typeface="Arial"/>
                <a:cs typeface="Arial"/>
                <a:sym typeface="Arial"/>
              </a:defRPr>
            </a:lvl2pPr>
            <a:lvl3pPr indent="0" lvl="2" marL="0" algn="r">
              <a:spcBef>
                <a:spcPts val="0"/>
              </a:spcBef>
              <a:spcAft>
                <a:spcPts val="0"/>
              </a:spcAft>
              <a:buNone/>
              <a:defRPr sz="1400">
                <a:solidFill>
                  <a:srgbClr val="5F5F5F"/>
                </a:solidFill>
                <a:latin typeface="Arial"/>
                <a:ea typeface="Arial"/>
                <a:cs typeface="Arial"/>
                <a:sym typeface="Arial"/>
              </a:defRPr>
            </a:lvl3pPr>
            <a:lvl4pPr indent="0" lvl="3" marL="0" algn="r">
              <a:spcBef>
                <a:spcPts val="0"/>
              </a:spcBef>
              <a:spcAft>
                <a:spcPts val="0"/>
              </a:spcAft>
              <a:buNone/>
              <a:defRPr sz="1400">
                <a:solidFill>
                  <a:srgbClr val="5F5F5F"/>
                </a:solidFill>
                <a:latin typeface="Arial"/>
                <a:ea typeface="Arial"/>
                <a:cs typeface="Arial"/>
                <a:sym typeface="Arial"/>
              </a:defRPr>
            </a:lvl4pPr>
            <a:lvl5pPr indent="0" lvl="4" marL="0" algn="r">
              <a:spcBef>
                <a:spcPts val="0"/>
              </a:spcBef>
              <a:spcAft>
                <a:spcPts val="0"/>
              </a:spcAft>
              <a:buNone/>
              <a:defRPr sz="1400">
                <a:solidFill>
                  <a:srgbClr val="5F5F5F"/>
                </a:solidFill>
                <a:latin typeface="Arial"/>
                <a:ea typeface="Arial"/>
                <a:cs typeface="Arial"/>
                <a:sym typeface="Arial"/>
              </a:defRPr>
            </a:lvl5pPr>
            <a:lvl6pPr indent="0" lvl="5" marL="0" algn="r">
              <a:spcBef>
                <a:spcPts val="0"/>
              </a:spcBef>
              <a:spcAft>
                <a:spcPts val="0"/>
              </a:spcAft>
              <a:buNone/>
              <a:defRPr sz="1400">
                <a:solidFill>
                  <a:srgbClr val="5F5F5F"/>
                </a:solidFill>
                <a:latin typeface="Arial"/>
                <a:ea typeface="Arial"/>
                <a:cs typeface="Arial"/>
                <a:sym typeface="Arial"/>
              </a:defRPr>
            </a:lvl6pPr>
            <a:lvl7pPr indent="0" lvl="6" marL="0" algn="r">
              <a:spcBef>
                <a:spcPts val="0"/>
              </a:spcBef>
              <a:spcAft>
                <a:spcPts val="0"/>
              </a:spcAft>
              <a:buNone/>
              <a:defRPr sz="1400">
                <a:solidFill>
                  <a:srgbClr val="5F5F5F"/>
                </a:solidFill>
                <a:latin typeface="Arial"/>
                <a:ea typeface="Arial"/>
                <a:cs typeface="Arial"/>
                <a:sym typeface="Arial"/>
              </a:defRPr>
            </a:lvl7pPr>
            <a:lvl8pPr indent="0" lvl="7" marL="0" algn="r">
              <a:spcBef>
                <a:spcPts val="0"/>
              </a:spcBef>
              <a:spcAft>
                <a:spcPts val="0"/>
              </a:spcAft>
              <a:buNone/>
              <a:defRPr sz="1400">
                <a:solidFill>
                  <a:srgbClr val="5F5F5F"/>
                </a:solidFill>
                <a:latin typeface="Arial"/>
                <a:ea typeface="Arial"/>
                <a:cs typeface="Arial"/>
                <a:sym typeface="Arial"/>
              </a:defRPr>
            </a:lvl8pPr>
            <a:lvl9pPr indent="0" lvl="8" marL="0" algn="r">
              <a:spcBef>
                <a:spcPts val="0"/>
              </a:spcBef>
              <a:spcAft>
                <a:spcPts val="0"/>
              </a:spcAft>
              <a:buNone/>
              <a:defRPr sz="1400">
                <a:solidFill>
                  <a:srgbClr val="5F5F5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0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3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3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3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3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3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3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3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3000" u="none" cap="none" strike="noStrike">
                <a:solidFill>
                  <a:schemeClr val="dk2"/>
                </a:solidFill>
                <a:latin typeface="Arial"/>
                <a:ea typeface="Arial"/>
                <a:cs typeface="Arial"/>
                <a:sym typeface="Arial"/>
              </a:defRPr>
            </a:lvl9pPr>
          </a:lstStyle>
          <a:p/>
        </p:txBody>
      </p:sp>
      <p:sp>
        <p:nvSpPr>
          <p:cNvPr id="11" name="Google Shape;11;p26"/>
          <p:cNvSpPr txBox="1"/>
          <p:nvPr>
            <p:ph idx="1" type="body"/>
          </p:nvPr>
        </p:nvSpPr>
        <p:spPr>
          <a:xfrm>
            <a:off x="457200" y="1524000"/>
            <a:ext cx="8229600" cy="4533900"/>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 name="Google Shape;12;p2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rgbClr val="5F5F5F"/>
                </a:solidFill>
                <a:latin typeface="Arial"/>
                <a:ea typeface="Arial"/>
                <a:cs typeface="Arial"/>
                <a:sym typeface="Arial"/>
              </a:defRPr>
            </a:lvl1pPr>
            <a:lvl2pPr indent="0" lvl="1" marL="0" marR="0" rtl="0" algn="r">
              <a:spcBef>
                <a:spcPts val="0"/>
              </a:spcBef>
              <a:spcAft>
                <a:spcPts val="0"/>
              </a:spcAft>
              <a:buNone/>
              <a:defRPr b="0" i="0" sz="1400" u="none" cap="none" strike="noStrike">
                <a:solidFill>
                  <a:srgbClr val="5F5F5F"/>
                </a:solidFill>
                <a:latin typeface="Arial"/>
                <a:ea typeface="Arial"/>
                <a:cs typeface="Arial"/>
                <a:sym typeface="Arial"/>
              </a:defRPr>
            </a:lvl2pPr>
            <a:lvl3pPr indent="0" lvl="2" marL="0" marR="0" rtl="0" algn="r">
              <a:spcBef>
                <a:spcPts val="0"/>
              </a:spcBef>
              <a:spcAft>
                <a:spcPts val="0"/>
              </a:spcAft>
              <a:buNone/>
              <a:defRPr b="0" i="0" sz="1400" u="none" cap="none" strike="noStrike">
                <a:solidFill>
                  <a:srgbClr val="5F5F5F"/>
                </a:solidFill>
                <a:latin typeface="Arial"/>
                <a:ea typeface="Arial"/>
                <a:cs typeface="Arial"/>
                <a:sym typeface="Arial"/>
              </a:defRPr>
            </a:lvl3pPr>
            <a:lvl4pPr indent="0" lvl="3" marL="0" marR="0" rtl="0" algn="r">
              <a:spcBef>
                <a:spcPts val="0"/>
              </a:spcBef>
              <a:spcAft>
                <a:spcPts val="0"/>
              </a:spcAft>
              <a:buNone/>
              <a:defRPr b="0" i="0" sz="1400" u="none" cap="none" strike="noStrike">
                <a:solidFill>
                  <a:srgbClr val="5F5F5F"/>
                </a:solidFill>
                <a:latin typeface="Arial"/>
                <a:ea typeface="Arial"/>
                <a:cs typeface="Arial"/>
                <a:sym typeface="Arial"/>
              </a:defRPr>
            </a:lvl4pPr>
            <a:lvl5pPr indent="0" lvl="4" marL="0" marR="0" rtl="0" algn="r">
              <a:spcBef>
                <a:spcPts val="0"/>
              </a:spcBef>
              <a:spcAft>
                <a:spcPts val="0"/>
              </a:spcAft>
              <a:buNone/>
              <a:defRPr b="0" i="0" sz="1400" u="none" cap="none" strike="noStrike">
                <a:solidFill>
                  <a:srgbClr val="5F5F5F"/>
                </a:solidFill>
                <a:latin typeface="Arial"/>
                <a:ea typeface="Arial"/>
                <a:cs typeface="Arial"/>
                <a:sym typeface="Arial"/>
              </a:defRPr>
            </a:lvl5pPr>
            <a:lvl6pPr indent="0" lvl="5" marL="0" marR="0" rtl="0" algn="r">
              <a:spcBef>
                <a:spcPts val="0"/>
              </a:spcBef>
              <a:spcAft>
                <a:spcPts val="0"/>
              </a:spcAft>
              <a:buNone/>
              <a:defRPr b="0" i="0" sz="1400" u="none" cap="none" strike="noStrike">
                <a:solidFill>
                  <a:srgbClr val="5F5F5F"/>
                </a:solidFill>
                <a:latin typeface="Arial"/>
                <a:ea typeface="Arial"/>
                <a:cs typeface="Arial"/>
                <a:sym typeface="Arial"/>
              </a:defRPr>
            </a:lvl6pPr>
            <a:lvl7pPr indent="0" lvl="6" marL="0" marR="0" rtl="0" algn="r">
              <a:spcBef>
                <a:spcPts val="0"/>
              </a:spcBef>
              <a:spcAft>
                <a:spcPts val="0"/>
              </a:spcAft>
              <a:buNone/>
              <a:defRPr b="0" i="0" sz="1400" u="none" cap="none" strike="noStrike">
                <a:solidFill>
                  <a:srgbClr val="5F5F5F"/>
                </a:solidFill>
                <a:latin typeface="Arial"/>
                <a:ea typeface="Arial"/>
                <a:cs typeface="Arial"/>
                <a:sym typeface="Arial"/>
              </a:defRPr>
            </a:lvl7pPr>
            <a:lvl8pPr indent="0" lvl="7" marL="0" marR="0" rtl="0" algn="r">
              <a:spcBef>
                <a:spcPts val="0"/>
              </a:spcBef>
              <a:spcAft>
                <a:spcPts val="0"/>
              </a:spcAft>
              <a:buNone/>
              <a:defRPr b="0" i="0" sz="1400" u="none" cap="none" strike="noStrike">
                <a:solidFill>
                  <a:srgbClr val="5F5F5F"/>
                </a:solidFill>
                <a:latin typeface="Arial"/>
                <a:ea typeface="Arial"/>
                <a:cs typeface="Arial"/>
                <a:sym typeface="Arial"/>
              </a:defRPr>
            </a:lvl8pPr>
            <a:lvl9pPr indent="0" lvl="8" marL="0" marR="0" rtl="0" algn="r">
              <a:spcBef>
                <a:spcPts val="0"/>
              </a:spcBef>
              <a:spcAft>
                <a:spcPts val="0"/>
              </a:spcAft>
              <a:buNone/>
              <a:defRPr b="0" i="0" sz="1400" u="none" cap="none" strike="noStrike">
                <a:solidFill>
                  <a:srgbClr val="5F5F5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RU_units-banner_red2" id="13" name="Google Shape;13;p26"/>
          <p:cNvPicPr preferRelativeResize="0"/>
          <p:nvPr/>
        </p:nvPicPr>
        <p:blipFill rotWithShape="1">
          <a:blip r:embed="rId1">
            <a:alphaModFix/>
          </a:blip>
          <a:srcRect b="0" l="0" r="0" t="0"/>
          <a:stretch/>
        </p:blipFill>
        <p:spPr>
          <a:xfrm>
            <a:off x="-28575" y="0"/>
            <a:ext cx="9172575" cy="6191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p28"/>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0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3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3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3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3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3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3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3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3000" u="none" cap="none" strike="noStrike">
                <a:solidFill>
                  <a:schemeClr val="dk2"/>
                </a:solidFill>
                <a:latin typeface="Arial"/>
                <a:ea typeface="Arial"/>
                <a:cs typeface="Arial"/>
                <a:sym typeface="Arial"/>
              </a:defRPr>
            </a:lvl9pPr>
          </a:lstStyle>
          <a:p/>
        </p:txBody>
      </p:sp>
      <p:sp>
        <p:nvSpPr>
          <p:cNvPr id="63" name="Google Shape;63;p28"/>
          <p:cNvSpPr txBox="1"/>
          <p:nvPr>
            <p:ph idx="1" type="body"/>
          </p:nvPr>
        </p:nvSpPr>
        <p:spPr>
          <a:xfrm>
            <a:off x="457200" y="1524000"/>
            <a:ext cx="8229600" cy="4533900"/>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44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42900" lvl="1" marL="914400" marR="0" rtl="0" algn="l">
              <a:spcBef>
                <a:spcPts val="36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30200" lvl="2" marL="1371600" marR="0" rtl="0" algn="l">
              <a:spcBef>
                <a:spcPts val="32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17500" lvl="3" marL="1828800" marR="0" rtl="0" algn="l">
              <a:spcBef>
                <a:spcPts val="28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spcBef>
                <a:spcPts val="28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spcBef>
                <a:spcPts val="280"/>
              </a:spcBef>
              <a:spcAft>
                <a:spcPts val="0"/>
              </a:spcAft>
              <a:buClr>
                <a:srgbClr val="5F5F5F"/>
              </a:buClr>
              <a:buSzPts val="1400"/>
              <a:buFont typeface="Arial"/>
              <a:buChar char="»"/>
              <a:defRPr b="0" i="0" sz="1400" u="none" cap="none" strike="noStrike">
                <a:solidFill>
                  <a:srgbClr val="5F5F5F"/>
                </a:solidFill>
                <a:latin typeface="Arial"/>
                <a:ea typeface="Arial"/>
                <a:cs typeface="Arial"/>
                <a:sym typeface="Arial"/>
              </a:defRPr>
            </a:lvl6pPr>
            <a:lvl7pPr indent="-317500" lvl="6" marL="3200400" marR="0" rtl="0" algn="l">
              <a:spcBef>
                <a:spcPts val="280"/>
              </a:spcBef>
              <a:spcAft>
                <a:spcPts val="0"/>
              </a:spcAft>
              <a:buClr>
                <a:srgbClr val="5F5F5F"/>
              </a:buClr>
              <a:buSzPts val="1400"/>
              <a:buFont typeface="Arial"/>
              <a:buChar char="»"/>
              <a:defRPr b="0" i="0" sz="1400" u="none" cap="none" strike="noStrike">
                <a:solidFill>
                  <a:srgbClr val="5F5F5F"/>
                </a:solidFill>
                <a:latin typeface="Arial"/>
                <a:ea typeface="Arial"/>
                <a:cs typeface="Arial"/>
                <a:sym typeface="Arial"/>
              </a:defRPr>
            </a:lvl7pPr>
            <a:lvl8pPr indent="-317500" lvl="7" marL="3657600" marR="0" rtl="0" algn="l">
              <a:spcBef>
                <a:spcPts val="280"/>
              </a:spcBef>
              <a:spcAft>
                <a:spcPts val="0"/>
              </a:spcAft>
              <a:buClr>
                <a:srgbClr val="5F5F5F"/>
              </a:buClr>
              <a:buSzPts val="1400"/>
              <a:buFont typeface="Arial"/>
              <a:buChar char="»"/>
              <a:defRPr b="0" i="0" sz="1400" u="none" cap="none" strike="noStrike">
                <a:solidFill>
                  <a:srgbClr val="5F5F5F"/>
                </a:solidFill>
                <a:latin typeface="Arial"/>
                <a:ea typeface="Arial"/>
                <a:cs typeface="Arial"/>
                <a:sym typeface="Arial"/>
              </a:defRPr>
            </a:lvl8pPr>
            <a:lvl9pPr indent="-317500" lvl="8" marL="4114800" marR="0" rtl="0" algn="l">
              <a:spcBef>
                <a:spcPts val="280"/>
              </a:spcBef>
              <a:spcAft>
                <a:spcPts val="0"/>
              </a:spcAft>
              <a:buClr>
                <a:srgbClr val="5F5F5F"/>
              </a:buClr>
              <a:buSzPts val="1400"/>
              <a:buFont typeface="Arial"/>
              <a:buChar char="»"/>
              <a:defRPr b="0" i="0" sz="1400" u="none" cap="none" strike="noStrike">
                <a:solidFill>
                  <a:srgbClr val="5F5F5F"/>
                </a:solidFill>
                <a:latin typeface="Arial"/>
                <a:ea typeface="Arial"/>
                <a:cs typeface="Arial"/>
                <a:sym typeface="Arial"/>
              </a:defRPr>
            </a:lvl9pPr>
          </a:lstStyle>
          <a:p/>
        </p:txBody>
      </p:sp>
      <p:sp>
        <p:nvSpPr>
          <p:cNvPr id="64" name="Google Shape;64;p28"/>
          <p:cNvSpPr txBox="1"/>
          <p:nvPr/>
        </p:nvSpPr>
        <p:spPr>
          <a:xfrm>
            <a:off x="4876800" y="98425"/>
            <a:ext cx="4191000" cy="3968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t/>
            </a:r>
            <a:endParaRPr b="0" i="0" sz="2000" u="none" cap="none" strike="noStrike">
              <a:solidFill>
                <a:schemeClr val="lt1"/>
              </a:solidFill>
              <a:latin typeface="Arial"/>
              <a:ea typeface="Arial"/>
              <a:cs typeface="Arial"/>
              <a:sym typeface="Arial"/>
            </a:endParaRPr>
          </a:p>
        </p:txBody>
      </p:sp>
      <p:cxnSp>
        <p:nvCxnSpPr>
          <p:cNvPr id="65" name="Google Shape;65;p28"/>
          <p:cNvCxnSpPr/>
          <p:nvPr/>
        </p:nvCxnSpPr>
        <p:spPr>
          <a:xfrm>
            <a:off x="0" y="558800"/>
            <a:ext cx="9144000" cy="6350"/>
          </a:xfrm>
          <a:prstGeom prst="straightConnector1">
            <a:avLst/>
          </a:prstGeom>
          <a:noFill/>
          <a:ln cap="flat" cmpd="sng" w="9525">
            <a:solidFill>
              <a:srgbClr val="BFBFBF"/>
            </a:solidFill>
            <a:prstDash val="solid"/>
            <a:round/>
            <a:headEnd len="sm" w="sm" type="none"/>
            <a:tailEnd len="sm" w="sm" type="none"/>
          </a:ln>
          <a:effectLst>
            <a:outerShdw blurRad="40000" rotWithShape="0" dir="5400000" dist="20000">
              <a:srgbClr val="000000">
                <a:alpha val="37647"/>
              </a:srgbClr>
            </a:outerShdw>
          </a:effectLst>
        </p:spPr>
      </p:cxnSp>
      <p:pic>
        <p:nvPicPr>
          <p:cNvPr id="66" name="Google Shape;66;p28"/>
          <p:cNvPicPr preferRelativeResize="0"/>
          <p:nvPr/>
        </p:nvPicPr>
        <p:blipFill rotWithShape="1">
          <a:blip r:embed="rId1">
            <a:alphaModFix/>
          </a:blip>
          <a:srcRect b="0" l="0" r="0" t="0"/>
          <a:stretch/>
        </p:blipFill>
        <p:spPr>
          <a:xfrm>
            <a:off x="479616" y="135440"/>
            <a:ext cx="1390267" cy="37275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www.zotero.org/google-docs/?zDZgZ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1"/>
          <p:cNvSpPr txBox="1"/>
          <p:nvPr/>
        </p:nvSpPr>
        <p:spPr>
          <a:xfrm>
            <a:off x="547195" y="1874728"/>
            <a:ext cx="8049610" cy="47705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1" i="0" lang="en-US" sz="2800" u="none" cap="none" strike="noStrike">
                <a:solidFill>
                  <a:srgbClr val="FFFFFF"/>
                </a:solidFill>
                <a:latin typeface="Arial"/>
                <a:ea typeface="Arial"/>
                <a:cs typeface="Arial"/>
                <a:sym typeface="Arial"/>
              </a:rPr>
              <a:t>Updates on the development of the 2024 Science and Technical Advisory Panel report on sea-level rise and coastal storms for New Jersey</a:t>
            </a:r>
            <a:endParaRPr/>
          </a:p>
          <a:p>
            <a:pPr indent="0" lvl="0" marL="0" marR="0" rtl="0" algn="ctr">
              <a:lnSpc>
                <a:spcPct val="100000"/>
              </a:lnSpc>
              <a:spcBef>
                <a:spcPts val="0"/>
              </a:spcBef>
              <a:spcAft>
                <a:spcPts val="0"/>
              </a:spcAft>
              <a:buClr>
                <a:schemeClr val="dk1"/>
              </a:buClr>
              <a:buSzPts val="2800"/>
              <a:buFont typeface="Arial"/>
              <a:buNone/>
            </a:pPr>
            <a:r>
              <a:t/>
            </a:r>
            <a:endParaRPr b="1" i="0" sz="2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2800"/>
              <a:buFont typeface="Arial"/>
              <a:buNone/>
            </a:pPr>
            <a:r>
              <a:rPr b="1" i="0" lang="en-US" sz="2800" u="none" cap="none" strike="noStrike">
                <a:solidFill>
                  <a:srgbClr val="FFFFFF"/>
                </a:solidFill>
                <a:latin typeface="Arial"/>
                <a:ea typeface="Arial"/>
                <a:cs typeface="Arial"/>
                <a:sym typeface="Arial"/>
              </a:rPr>
              <a:t>James B. Shope, PhD</a:t>
            </a:r>
            <a:endParaRPr/>
          </a:p>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Assistant Extension Specialist in Climate Services</a:t>
            </a:r>
            <a:endParaRPr/>
          </a:p>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New Jersey Agricultural Experiment Station</a:t>
            </a:r>
            <a:br>
              <a:rPr b="1" i="0" lang="en-US" sz="1600" u="none" cap="none" strike="noStrike">
                <a:solidFill>
                  <a:srgbClr val="FFFFFF"/>
                </a:solidFill>
                <a:latin typeface="Arial"/>
                <a:ea typeface="Arial"/>
                <a:cs typeface="Arial"/>
                <a:sym typeface="Arial"/>
              </a:rPr>
            </a:br>
            <a:r>
              <a:rPr b="1" i="0" lang="en-US" sz="1600" u="none" cap="none" strike="noStrike">
                <a:solidFill>
                  <a:srgbClr val="FFFFFF"/>
                </a:solidFill>
                <a:latin typeface="Arial"/>
                <a:ea typeface="Arial"/>
                <a:cs typeface="Arial"/>
                <a:sym typeface="Arial"/>
              </a:rPr>
              <a:t>Department of Environmental Sciences</a:t>
            </a:r>
            <a:endParaRPr/>
          </a:p>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Rutgers University</a:t>
            </a:r>
            <a:endParaRPr/>
          </a:p>
          <a:p>
            <a:pPr indent="0" lvl="0" marL="0" marR="0" rtl="0" algn="ctr">
              <a:lnSpc>
                <a:spcPct val="100000"/>
              </a:lnSpc>
              <a:spcBef>
                <a:spcPts val="0"/>
              </a:spcBef>
              <a:spcAft>
                <a:spcPts val="0"/>
              </a:spcAft>
              <a:buClr>
                <a:schemeClr val="dk1"/>
              </a:buClr>
              <a:buSzPts val="1800"/>
              <a:buFont typeface="Arial"/>
              <a:buNone/>
            </a:pPr>
            <a:r>
              <a:t/>
            </a:r>
            <a:endParaRPr b="1" i="0"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800"/>
              <a:buFont typeface="Arial"/>
              <a:buNone/>
            </a:pPr>
            <a:br>
              <a:rPr b="1" i="0" lang="en-US" sz="1800" u="none" cap="none" strike="noStrike">
                <a:solidFill>
                  <a:srgbClr val="FFFFFF"/>
                </a:solidFill>
                <a:latin typeface="Arial"/>
                <a:ea typeface="Arial"/>
                <a:cs typeface="Arial"/>
                <a:sym typeface="Arial"/>
              </a:rPr>
            </a:br>
            <a:r>
              <a:rPr b="1" i="0" lang="en-US" sz="1800" u="none" cap="none" strike="noStrike">
                <a:solidFill>
                  <a:srgbClr val="FFFFFF"/>
                </a:solidFill>
                <a:latin typeface="Arial"/>
                <a:ea typeface="Arial"/>
                <a:cs typeface="Arial"/>
                <a:sym typeface="Arial"/>
              </a:rPr>
              <a:t>2024 New Jersey Coastal and Climate Resilience Conference</a:t>
            </a:r>
            <a:br>
              <a:rPr b="1" i="0" lang="en-US" sz="1800" u="none" cap="none" strike="noStrike">
                <a:solidFill>
                  <a:srgbClr val="FFFFFF"/>
                </a:solidFill>
                <a:latin typeface="Arial"/>
                <a:ea typeface="Arial"/>
                <a:cs typeface="Arial"/>
                <a:sym typeface="Arial"/>
              </a:rPr>
            </a:br>
            <a:r>
              <a:rPr b="1" i="0" lang="en-US" sz="1800" u="none" cap="none" strike="noStrike">
                <a:solidFill>
                  <a:srgbClr val="FFFFFF"/>
                </a:solidFill>
                <a:latin typeface="Arial"/>
                <a:ea typeface="Arial"/>
                <a:cs typeface="Arial"/>
                <a:sym typeface="Arial"/>
              </a:rPr>
              <a:t>March 12,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0"/>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What is STAP?</a:t>
            </a:r>
            <a:endParaRPr/>
          </a:p>
        </p:txBody>
      </p:sp>
      <p:sp>
        <p:nvSpPr>
          <p:cNvPr id="185" name="Google Shape;185;p10"/>
          <p:cNvSpPr txBox="1"/>
          <p:nvPr>
            <p:ph idx="1" type="body"/>
          </p:nvPr>
        </p:nvSpPr>
        <p:spPr>
          <a:xfrm>
            <a:off x="457200" y="1524000"/>
            <a:ext cx="8229600" cy="453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2400"/>
              <a:buFont typeface="Arial"/>
              <a:buNone/>
            </a:pPr>
            <a:r>
              <a:rPr lang="en-US" sz="2400">
                <a:latin typeface="Arial"/>
                <a:ea typeface="Arial"/>
                <a:cs typeface="Arial"/>
                <a:sym typeface="Arial"/>
              </a:rPr>
              <a:t>Science and Technical Advisory Panel</a:t>
            </a:r>
            <a:endParaRPr/>
          </a:p>
          <a:p>
            <a:pPr indent="-228600" lvl="0" marL="342900" rtl="0" algn="l">
              <a:spcBef>
                <a:spcPts val="360"/>
              </a:spcBef>
              <a:spcAft>
                <a:spcPts val="0"/>
              </a:spcAft>
              <a:buClr>
                <a:schemeClr val="dk2"/>
              </a:buClr>
              <a:buSzPts val="1800"/>
              <a:buFont typeface="Arial"/>
              <a:buNone/>
            </a:pPr>
            <a:r>
              <a:t/>
            </a:r>
            <a:endParaRPr sz="1800">
              <a:latin typeface="Arial"/>
              <a:ea typeface="Arial"/>
              <a:cs typeface="Arial"/>
              <a:sym typeface="Arial"/>
            </a:endParaRPr>
          </a:p>
          <a:p>
            <a:pPr indent="0" lvl="0" marL="0" rtl="0" algn="l">
              <a:spcBef>
                <a:spcPts val="440"/>
              </a:spcBef>
              <a:spcAft>
                <a:spcPts val="0"/>
              </a:spcAft>
              <a:buClr>
                <a:schemeClr val="dk2"/>
              </a:buClr>
              <a:buSzPts val="2200"/>
              <a:buFont typeface="Arial"/>
              <a:buNone/>
            </a:pPr>
            <a:r>
              <a:rPr lang="en-US"/>
              <a:t>First convened on behalf of the New Jersey Climate Change Alliance</a:t>
            </a:r>
            <a:endParaRPr/>
          </a:p>
          <a:p>
            <a:pPr indent="-285750" lvl="1" marL="742950" rtl="0" algn="l">
              <a:spcBef>
                <a:spcPts val="360"/>
              </a:spcBef>
              <a:spcAft>
                <a:spcPts val="0"/>
              </a:spcAft>
              <a:buClr>
                <a:schemeClr val="dk2"/>
              </a:buClr>
              <a:buSzPts val="1800"/>
              <a:buFont typeface="Arial"/>
              <a:buChar char="–"/>
            </a:pPr>
            <a:r>
              <a:rPr lang="en-US"/>
              <a:t>2016: Assessing New Jersey’s Exposure to Sea-Level Rise and Coastal Storms: Report of the New Jersey Climate Adaptation Alliance Science and Technical Advisory Panel</a:t>
            </a:r>
            <a:endParaRPr/>
          </a:p>
          <a:p>
            <a:pPr indent="-203200" lvl="0" marL="342900" rtl="0" algn="l">
              <a:spcBef>
                <a:spcPts val="440"/>
              </a:spcBef>
              <a:spcAft>
                <a:spcPts val="0"/>
              </a:spcAft>
              <a:buClr>
                <a:schemeClr val="dk2"/>
              </a:buClr>
              <a:buSzPts val="2200"/>
              <a:buFont typeface="Arial"/>
              <a:buNone/>
            </a:pPr>
            <a:r>
              <a:t/>
            </a:r>
            <a:endParaRPr/>
          </a:p>
          <a:p>
            <a:pPr indent="0" lvl="0" marL="0" rtl="0" algn="l">
              <a:spcBef>
                <a:spcPts val="440"/>
              </a:spcBef>
              <a:spcAft>
                <a:spcPts val="0"/>
              </a:spcAft>
              <a:buClr>
                <a:schemeClr val="dk2"/>
              </a:buClr>
              <a:buSzPts val="2200"/>
              <a:buFont typeface="Arial"/>
              <a:buNone/>
            </a:pPr>
            <a:r>
              <a:rPr lang="en-US"/>
              <a:t>Second report in collaboration with NJDEP</a:t>
            </a:r>
            <a:endParaRPr/>
          </a:p>
          <a:p>
            <a:pPr indent="-285750" lvl="1" marL="742950" rtl="0" algn="l">
              <a:spcBef>
                <a:spcPts val="360"/>
              </a:spcBef>
              <a:spcAft>
                <a:spcPts val="0"/>
              </a:spcAft>
              <a:buClr>
                <a:schemeClr val="dk2"/>
              </a:buClr>
              <a:buSzPts val="1800"/>
              <a:buFont typeface="Arial"/>
              <a:buChar char="–"/>
            </a:pPr>
            <a:r>
              <a:rPr lang="en-US"/>
              <a:t>2019: New Jersey’s Rising Seas and Changing Coastal Storms: Report of the 2019 Science and Technical Advisory Panel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1"/>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What is STAP?</a:t>
            </a:r>
            <a:endParaRPr/>
          </a:p>
        </p:txBody>
      </p:sp>
      <p:sp>
        <p:nvSpPr>
          <p:cNvPr id="191" name="Google Shape;191;p11"/>
          <p:cNvSpPr txBox="1"/>
          <p:nvPr>
            <p:ph idx="1" type="body"/>
          </p:nvPr>
        </p:nvSpPr>
        <p:spPr>
          <a:xfrm>
            <a:off x="457200" y="1524000"/>
            <a:ext cx="8229600" cy="453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2400"/>
              <a:buFont typeface="Arial"/>
              <a:buNone/>
            </a:pPr>
            <a:r>
              <a:rPr lang="en-US" sz="2400">
                <a:latin typeface="Arial"/>
                <a:ea typeface="Arial"/>
                <a:cs typeface="Arial"/>
                <a:sym typeface="Arial"/>
              </a:rPr>
              <a:t>Science and Technical Advisory Panel</a:t>
            </a:r>
            <a:endParaRPr/>
          </a:p>
          <a:p>
            <a:pPr indent="0" lvl="0" marL="0" rtl="0" algn="l">
              <a:spcBef>
                <a:spcPts val="360"/>
              </a:spcBef>
              <a:spcAft>
                <a:spcPts val="0"/>
              </a:spcAft>
              <a:buClr>
                <a:schemeClr val="dk2"/>
              </a:buClr>
              <a:buSzPts val="1800"/>
              <a:buFont typeface="Arial"/>
              <a:buNone/>
            </a:pPr>
            <a:r>
              <a:t/>
            </a:r>
            <a:endParaRPr sz="1800">
              <a:latin typeface="Arial"/>
              <a:ea typeface="Arial"/>
              <a:cs typeface="Arial"/>
              <a:sym typeface="Arial"/>
            </a:endParaRPr>
          </a:p>
          <a:p>
            <a:pPr indent="0" lvl="0" marL="0" rtl="0" algn="l">
              <a:spcBef>
                <a:spcPts val="440"/>
              </a:spcBef>
              <a:spcAft>
                <a:spcPts val="0"/>
              </a:spcAft>
              <a:buClr>
                <a:schemeClr val="dk2"/>
              </a:buClr>
              <a:buSzPts val="2200"/>
              <a:buFont typeface="Arial"/>
              <a:buNone/>
            </a:pPr>
            <a:r>
              <a:rPr lang="en-US">
                <a:latin typeface="Arial"/>
                <a:ea typeface="Arial"/>
                <a:cs typeface="Arial"/>
                <a:sym typeface="Arial"/>
              </a:rPr>
              <a:t>The 2019 STAP report evaluated the current science regarding sea level rise projections and changing coastal storms in the context of practices and policies of local and regional stakeholders. </a:t>
            </a:r>
            <a:endParaRPr/>
          </a:p>
          <a:p>
            <a:pPr indent="-203200" lvl="0" marL="342900" rtl="0" algn="l">
              <a:spcBef>
                <a:spcPts val="440"/>
              </a:spcBef>
              <a:spcAft>
                <a:spcPts val="0"/>
              </a:spcAft>
              <a:buClr>
                <a:schemeClr val="dk2"/>
              </a:buClr>
              <a:buSzPts val="2200"/>
              <a:buFont typeface="Arial"/>
              <a:buNone/>
            </a:pPr>
            <a:r>
              <a:t/>
            </a:r>
            <a:endParaRPr>
              <a:latin typeface="Arial"/>
              <a:ea typeface="Arial"/>
              <a:cs typeface="Arial"/>
              <a:sym typeface="Arial"/>
            </a:endParaRPr>
          </a:p>
          <a:p>
            <a:pPr indent="0" lvl="0" marL="0" rtl="0" algn="l">
              <a:spcBef>
                <a:spcPts val="440"/>
              </a:spcBef>
              <a:spcAft>
                <a:spcPts val="0"/>
              </a:spcAft>
              <a:buClr>
                <a:schemeClr val="dk2"/>
              </a:buClr>
              <a:buSzPts val="2200"/>
              <a:buFont typeface="Arial"/>
              <a:buNone/>
            </a:pPr>
            <a:r>
              <a:rPr lang="en-US">
                <a:latin typeface="Arial"/>
                <a:ea typeface="Arial"/>
                <a:cs typeface="Arial"/>
                <a:sym typeface="Arial"/>
              </a:rPr>
              <a:t>2019 Report - Projections of sea level rise for coastal New Jersey through 2150 that build off the emissions scenarios used by the IPCC’s 5</a:t>
            </a:r>
            <a:r>
              <a:rPr baseline="30000" lang="en-US">
                <a:latin typeface="Arial"/>
                <a:ea typeface="Arial"/>
                <a:cs typeface="Arial"/>
                <a:sym typeface="Arial"/>
              </a:rPr>
              <a:t>th</a:t>
            </a:r>
            <a:r>
              <a:rPr lang="en-US">
                <a:latin typeface="Arial"/>
                <a:ea typeface="Arial"/>
                <a:cs typeface="Arial"/>
                <a:sym typeface="Arial"/>
              </a:rPr>
              <a:t> Assessment Report (AR5) </a:t>
            </a:r>
            <a:r>
              <a:rPr lang="en-US" u="sng" strike="noStrike">
                <a:solidFill>
                  <a:srgbClr val="0000FF"/>
                </a:solidFill>
                <a:latin typeface="Arial"/>
                <a:ea typeface="Arial"/>
                <a:cs typeface="Arial"/>
                <a:sym typeface="Arial"/>
                <a:hlinkClick r:id="rId3">
                  <a:extLst>
                    <a:ext uri="{A12FA001-AC4F-418D-AE19-62706E023703}">
                      <ahyp:hlinkClr val="tx"/>
                    </a:ext>
                  </a:extLst>
                </a:hlinkClick>
              </a:rPr>
              <a:t>(Church et al., 2013)</a:t>
            </a:r>
            <a:r>
              <a:rPr lang="en-US">
                <a:latin typeface="Arial"/>
                <a:ea typeface="Arial"/>
                <a:cs typeface="Arial"/>
                <a:sym typeface="Arial"/>
              </a:rPr>
              <a:t>.</a:t>
            </a:r>
            <a:endParaRPr/>
          </a:p>
          <a:p>
            <a:pPr indent="-203200" lvl="0" marL="342900" rtl="0" algn="l">
              <a:spcBef>
                <a:spcPts val="440"/>
              </a:spcBef>
              <a:spcAft>
                <a:spcPts val="0"/>
              </a:spcAft>
              <a:buClr>
                <a:schemeClr val="dk2"/>
              </a:buClr>
              <a:buSzPts val="2200"/>
              <a:buFont typeface="Arial"/>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2"/>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pic>
        <p:nvPicPr>
          <p:cNvPr id="197" name="Google Shape;197;p12"/>
          <p:cNvPicPr preferRelativeResize="0"/>
          <p:nvPr/>
        </p:nvPicPr>
        <p:blipFill rotWithShape="1">
          <a:blip r:embed="rId3">
            <a:alphaModFix/>
          </a:blip>
          <a:srcRect b="0" l="0" r="0" t="0"/>
          <a:stretch/>
        </p:blipFill>
        <p:spPr>
          <a:xfrm>
            <a:off x="353568" y="1535610"/>
            <a:ext cx="8436864" cy="4239661"/>
          </a:xfrm>
          <a:prstGeom prst="rect">
            <a:avLst/>
          </a:prstGeom>
          <a:noFill/>
          <a:ln>
            <a:noFill/>
          </a:ln>
        </p:spPr>
      </p:pic>
      <p:sp>
        <p:nvSpPr>
          <p:cNvPr id="198" name="Google Shape;198;p12"/>
          <p:cNvSpPr txBox="1"/>
          <p:nvPr/>
        </p:nvSpPr>
        <p:spPr>
          <a:xfrm>
            <a:off x="1447800" y="6351080"/>
            <a:ext cx="62484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2"/>
                </a:solidFill>
                <a:latin typeface="Arial"/>
                <a:ea typeface="Arial"/>
                <a:cs typeface="Arial"/>
                <a:sym typeface="Arial"/>
              </a:rPr>
              <a:t>Source: Kopp et al., 2019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3"/>
          <p:cNvPicPr preferRelativeResize="0"/>
          <p:nvPr>
            <p:ph idx="1" type="body"/>
          </p:nvPr>
        </p:nvPicPr>
        <p:blipFill rotWithShape="1">
          <a:blip r:embed="rId3">
            <a:alphaModFix/>
          </a:blip>
          <a:srcRect b="0" l="0" r="24066" t="0"/>
          <a:stretch/>
        </p:blipFill>
        <p:spPr>
          <a:xfrm>
            <a:off x="1186823" y="1409700"/>
            <a:ext cx="6770354" cy="5448300"/>
          </a:xfrm>
          <a:prstGeom prst="rect">
            <a:avLst/>
          </a:prstGeom>
          <a:noFill/>
          <a:ln>
            <a:noFill/>
          </a:ln>
        </p:spPr>
      </p:pic>
      <p:sp>
        <p:nvSpPr>
          <p:cNvPr id="204" name="Google Shape;204;p13"/>
          <p:cNvSpPr txBox="1"/>
          <p:nvPr/>
        </p:nvSpPr>
        <p:spPr>
          <a:xfrm>
            <a:off x="2084832" y="829055"/>
            <a:ext cx="94488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+2°C</a:t>
            </a:r>
            <a:endParaRPr/>
          </a:p>
        </p:txBody>
      </p:sp>
      <p:sp>
        <p:nvSpPr>
          <p:cNvPr id="205" name="Google Shape;205;p13"/>
          <p:cNvSpPr txBox="1"/>
          <p:nvPr/>
        </p:nvSpPr>
        <p:spPr>
          <a:xfrm>
            <a:off x="6523482" y="829055"/>
            <a:ext cx="94488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+5°C</a:t>
            </a:r>
            <a:endParaRPr/>
          </a:p>
        </p:txBody>
      </p:sp>
      <p:sp>
        <p:nvSpPr>
          <p:cNvPr id="206" name="Google Shape;206;p13"/>
          <p:cNvSpPr txBox="1"/>
          <p:nvPr/>
        </p:nvSpPr>
        <p:spPr>
          <a:xfrm>
            <a:off x="4297680" y="829055"/>
            <a:ext cx="12131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+3.5°C</a:t>
            </a:r>
            <a:endParaRPr/>
          </a:p>
        </p:txBody>
      </p:sp>
      <p:sp>
        <p:nvSpPr>
          <p:cNvPr id="207" name="Google Shape;207;p13"/>
          <p:cNvSpPr txBox="1"/>
          <p:nvPr/>
        </p:nvSpPr>
        <p:spPr>
          <a:xfrm>
            <a:off x="-1798320" y="6550223"/>
            <a:ext cx="62484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2"/>
                </a:solidFill>
                <a:latin typeface="Arial"/>
                <a:ea typeface="Arial"/>
                <a:cs typeface="Arial"/>
                <a:sym typeface="Arial"/>
              </a:rPr>
              <a:t>Source: Kopp et al. (2019)</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14"/>
          <p:cNvPicPr preferRelativeResize="0"/>
          <p:nvPr>
            <p:ph idx="1" type="body"/>
          </p:nvPr>
        </p:nvPicPr>
        <p:blipFill rotWithShape="1">
          <a:blip r:embed="rId3">
            <a:alphaModFix/>
          </a:blip>
          <a:srcRect b="0" l="0" r="24066" t="0"/>
          <a:stretch/>
        </p:blipFill>
        <p:spPr>
          <a:xfrm>
            <a:off x="1186823" y="1409700"/>
            <a:ext cx="6770354" cy="5448300"/>
          </a:xfrm>
          <a:prstGeom prst="rect">
            <a:avLst/>
          </a:prstGeom>
          <a:noFill/>
          <a:ln>
            <a:noFill/>
          </a:ln>
        </p:spPr>
      </p:pic>
      <p:sp>
        <p:nvSpPr>
          <p:cNvPr id="213" name="Google Shape;213;p14"/>
          <p:cNvSpPr txBox="1"/>
          <p:nvPr/>
        </p:nvSpPr>
        <p:spPr>
          <a:xfrm>
            <a:off x="2084832" y="829055"/>
            <a:ext cx="94488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+2°C</a:t>
            </a:r>
            <a:endParaRPr/>
          </a:p>
        </p:txBody>
      </p:sp>
      <p:sp>
        <p:nvSpPr>
          <p:cNvPr id="214" name="Google Shape;214;p14"/>
          <p:cNvSpPr txBox="1"/>
          <p:nvPr/>
        </p:nvSpPr>
        <p:spPr>
          <a:xfrm>
            <a:off x="6523482" y="829055"/>
            <a:ext cx="94488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+5°C</a:t>
            </a:r>
            <a:endParaRPr/>
          </a:p>
        </p:txBody>
      </p:sp>
      <p:sp>
        <p:nvSpPr>
          <p:cNvPr id="215" name="Google Shape;215;p14"/>
          <p:cNvSpPr txBox="1"/>
          <p:nvPr/>
        </p:nvSpPr>
        <p:spPr>
          <a:xfrm>
            <a:off x="4297680" y="829055"/>
            <a:ext cx="12131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+3.5°C</a:t>
            </a:r>
            <a:endParaRPr/>
          </a:p>
        </p:txBody>
      </p:sp>
      <p:sp>
        <p:nvSpPr>
          <p:cNvPr id="216" name="Google Shape;216;p14"/>
          <p:cNvSpPr txBox="1"/>
          <p:nvPr/>
        </p:nvSpPr>
        <p:spPr>
          <a:xfrm>
            <a:off x="1186823" y="1409700"/>
            <a:ext cx="7424928"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Includes lower confidence ice sheet contributions = more protective</a:t>
            </a:r>
            <a:endParaRPr/>
          </a:p>
        </p:txBody>
      </p:sp>
      <p:sp>
        <p:nvSpPr>
          <p:cNvPr id="217" name="Google Shape;217;p14"/>
          <p:cNvSpPr txBox="1"/>
          <p:nvPr/>
        </p:nvSpPr>
        <p:spPr>
          <a:xfrm>
            <a:off x="-1798320" y="6550223"/>
            <a:ext cx="62484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2"/>
                </a:solidFill>
                <a:latin typeface="Arial"/>
                <a:ea typeface="Arial"/>
                <a:cs typeface="Arial"/>
                <a:sym typeface="Arial"/>
              </a:rPr>
              <a:t>Source: Kopp et al. (2019)</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5"/>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New Jersey Sea-Level Rise Projections</a:t>
            </a:r>
            <a:endParaRPr/>
          </a:p>
        </p:txBody>
      </p:sp>
      <p:pic>
        <p:nvPicPr>
          <p:cNvPr id="224" name="Google Shape;224;p15"/>
          <p:cNvPicPr preferRelativeResize="0"/>
          <p:nvPr/>
        </p:nvPicPr>
        <p:blipFill rotWithShape="1">
          <a:blip r:embed="rId3">
            <a:alphaModFix/>
          </a:blip>
          <a:srcRect b="0" l="0" r="0" t="0"/>
          <a:stretch/>
        </p:blipFill>
        <p:spPr>
          <a:xfrm>
            <a:off x="1447800" y="1447800"/>
            <a:ext cx="6629506" cy="4910491"/>
          </a:xfrm>
          <a:prstGeom prst="rect">
            <a:avLst/>
          </a:prstGeom>
          <a:noFill/>
          <a:ln>
            <a:noFill/>
          </a:ln>
        </p:spPr>
      </p:pic>
      <p:sp>
        <p:nvSpPr>
          <p:cNvPr id="225" name="Google Shape;225;p15"/>
          <p:cNvSpPr txBox="1"/>
          <p:nvPr/>
        </p:nvSpPr>
        <p:spPr>
          <a:xfrm>
            <a:off x="1447800" y="6351080"/>
            <a:ext cx="62484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2"/>
                </a:solidFill>
                <a:latin typeface="Arial"/>
                <a:ea typeface="Arial"/>
                <a:cs typeface="Arial"/>
                <a:sym typeface="Arial"/>
              </a:rPr>
              <a:t>Source: Kopp et al. (2019)</a:t>
            </a:r>
            <a:endParaRPr/>
          </a:p>
        </p:txBody>
      </p:sp>
      <p:sp>
        <p:nvSpPr>
          <p:cNvPr id="226" name="Google Shape;226;p15"/>
          <p:cNvSpPr txBox="1"/>
          <p:nvPr/>
        </p:nvSpPr>
        <p:spPr>
          <a:xfrm>
            <a:off x="182012" y="4994701"/>
            <a:ext cx="1769364"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Moderate Warming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6"/>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New Jersey Sea-Level Rise Projections</a:t>
            </a:r>
            <a:endParaRPr/>
          </a:p>
        </p:txBody>
      </p:sp>
      <p:sp>
        <p:nvSpPr>
          <p:cNvPr id="233" name="Google Shape;233;p16"/>
          <p:cNvSpPr txBox="1"/>
          <p:nvPr/>
        </p:nvSpPr>
        <p:spPr>
          <a:xfrm>
            <a:off x="1447800" y="6351080"/>
            <a:ext cx="62484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2"/>
                </a:solidFill>
                <a:latin typeface="Arial"/>
                <a:ea typeface="Arial"/>
                <a:cs typeface="Arial"/>
                <a:sym typeface="Arial"/>
              </a:rPr>
              <a:t>Source: Kopp et al. (2019)</a:t>
            </a:r>
            <a:endParaRPr/>
          </a:p>
        </p:txBody>
      </p:sp>
      <p:pic>
        <p:nvPicPr>
          <p:cNvPr id="234" name="Google Shape;234;p16"/>
          <p:cNvPicPr preferRelativeResize="0"/>
          <p:nvPr/>
        </p:nvPicPr>
        <p:blipFill rotWithShape="1">
          <a:blip r:embed="rId3">
            <a:alphaModFix/>
          </a:blip>
          <a:srcRect b="45293" l="0" r="0" t="0"/>
          <a:stretch/>
        </p:blipFill>
        <p:spPr>
          <a:xfrm>
            <a:off x="0" y="2099495"/>
            <a:ext cx="9144000" cy="30821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7"/>
          <p:cNvSpPr txBox="1"/>
          <p:nvPr/>
        </p:nvSpPr>
        <p:spPr>
          <a:xfrm>
            <a:off x="1371600" y="3000375"/>
            <a:ext cx="6400800" cy="72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2"/>
              </a:buClr>
              <a:buSzPts val="4800"/>
              <a:buFont typeface="Arial"/>
              <a:buNone/>
            </a:pPr>
            <a:r>
              <a:rPr lang="en-US" sz="4800">
                <a:solidFill>
                  <a:schemeClr val="dk2"/>
                </a:solidFill>
                <a:latin typeface="Arial"/>
                <a:ea typeface="Arial"/>
                <a:cs typeface="Arial"/>
                <a:sym typeface="Arial"/>
              </a:rPr>
              <a:t>2024 STAP</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8"/>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Where are we now? </a:t>
            </a:r>
            <a:endParaRPr/>
          </a:p>
        </p:txBody>
      </p:sp>
      <p:sp>
        <p:nvSpPr>
          <p:cNvPr id="245" name="Google Shape;245;p18"/>
          <p:cNvSpPr txBox="1"/>
          <p:nvPr>
            <p:ph idx="1" type="body"/>
          </p:nvPr>
        </p:nvSpPr>
        <p:spPr>
          <a:xfrm>
            <a:off x="457200" y="1524000"/>
            <a:ext cx="8229600" cy="4533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2"/>
              </a:buClr>
              <a:buSzPts val="2200"/>
              <a:buFont typeface="Arial"/>
              <a:buChar char="•"/>
            </a:pPr>
            <a:r>
              <a:rPr lang="en-US"/>
              <a:t>IPCC Sixth Assessment Report </a:t>
            </a:r>
            <a:endParaRPr/>
          </a:p>
          <a:p>
            <a:pPr indent="-254000" lvl="0" marL="342900" rtl="0" algn="l">
              <a:spcBef>
                <a:spcPts val="280"/>
              </a:spcBef>
              <a:spcAft>
                <a:spcPts val="0"/>
              </a:spcAft>
              <a:buClr>
                <a:schemeClr val="dk2"/>
              </a:buClr>
              <a:buSzPts val="1400"/>
              <a:buFont typeface="Arial"/>
              <a:buNone/>
            </a:pPr>
            <a:r>
              <a:t/>
            </a:r>
            <a:endParaRPr sz="1400"/>
          </a:p>
          <a:p>
            <a:pPr indent="-342900" lvl="0" marL="342900" rtl="0" algn="l">
              <a:spcBef>
                <a:spcPts val="440"/>
              </a:spcBef>
              <a:spcAft>
                <a:spcPts val="0"/>
              </a:spcAft>
              <a:buClr>
                <a:schemeClr val="dk2"/>
              </a:buClr>
              <a:buSzPts val="2200"/>
              <a:buFont typeface="Arial"/>
              <a:buChar char="•"/>
            </a:pPr>
            <a:r>
              <a:rPr lang="en-US"/>
              <a:t>Climate Model – CMIP5 🡪 CMIP6</a:t>
            </a:r>
            <a:endParaRPr/>
          </a:p>
          <a:p>
            <a:pPr indent="-254000" lvl="0" marL="342900" rtl="0" algn="l">
              <a:spcBef>
                <a:spcPts val="280"/>
              </a:spcBef>
              <a:spcAft>
                <a:spcPts val="0"/>
              </a:spcAft>
              <a:buClr>
                <a:schemeClr val="dk2"/>
              </a:buClr>
              <a:buSzPts val="1400"/>
              <a:buFont typeface="Arial"/>
              <a:buNone/>
            </a:pPr>
            <a:r>
              <a:t/>
            </a:r>
            <a:endParaRPr sz="1400"/>
          </a:p>
          <a:p>
            <a:pPr indent="-342900" lvl="0" marL="342900" rtl="0" algn="l">
              <a:spcBef>
                <a:spcPts val="440"/>
              </a:spcBef>
              <a:spcAft>
                <a:spcPts val="0"/>
              </a:spcAft>
              <a:buClr>
                <a:schemeClr val="dk2"/>
              </a:buClr>
              <a:buSzPts val="2200"/>
              <a:buFont typeface="Arial"/>
              <a:buChar char="•"/>
            </a:pPr>
            <a:r>
              <a:rPr lang="en-US"/>
              <a:t>Emission/Warming Scenarios – Representative Concentration Pathways (RCPs) to Shared Socioeconomic Pathways (SSPs)</a:t>
            </a:r>
            <a:endParaRPr/>
          </a:p>
          <a:p>
            <a:pPr indent="-254000" lvl="0" marL="342900" rtl="0" algn="l">
              <a:spcBef>
                <a:spcPts val="280"/>
              </a:spcBef>
              <a:spcAft>
                <a:spcPts val="0"/>
              </a:spcAft>
              <a:buClr>
                <a:schemeClr val="dk2"/>
              </a:buClr>
              <a:buSzPts val="1400"/>
              <a:buFont typeface="Arial"/>
              <a:buNone/>
            </a:pPr>
            <a:r>
              <a:t/>
            </a:r>
            <a:endParaRPr sz="1400"/>
          </a:p>
          <a:p>
            <a:pPr indent="-342900" lvl="0" marL="342900" rtl="0" algn="l">
              <a:spcBef>
                <a:spcPts val="440"/>
              </a:spcBef>
              <a:spcAft>
                <a:spcPts val="0"/>
              </a:spcAft>
              <a:buClr>
                <a:schemeClr val="dk2"/>
              </a:buClr>
              <a:buSzPts val="2200"/>
              <a:buFont typeface="Arial"/>
              <a:buChar char="•"/>
            </a:pPr>
            <a:r>
              <a:rPr lang="en-US"/>
              <a:t>Updated models/estimate methods:</a:t>
            </a:r>
            <a:endParaRPr/>
          </a:p>
          <a:p>
            <a:pPr indent="-285750" lvl="1" marL="742950" rtl="0" algn="l">
              <a:spcBef>
                <a:spcPts val="360"/>
              </a:spcBef>
              <a:spcAft>
                <a:spcPts val="0"/>
              </a:spcAft>
              <a:buClr>
                <a:schemeClr val="dk2"/>
              </a:buClr>
              <a:buSzPts val="1800"/>
              <a:buFont typeface="Arial"/>
              <a:buChar char="–"/>
            </a:pPr>
            <a:r>
              <a:rPr lang="en-US"/>
              <a:t>Thermal Expansion</a:t>
            </a:r>
            <a:endParaRPr/>
          </a:p>
          <a:p>
            <a:pPr indent="-285750" lvl="1" marL="742950" rtl="0" algn="l">
              <a:spcBef>
                <a:spcPts val="360"/>
              </a:spcBef>
              <a:spcAft>
                <a:spcPts val="0"/>
              </a:spcAft>
              <a:buClr>
                <a:schemeClr val="dk2"/>
              </a:buClr>
              <a:buSzPts val="1800"/>
              <a:buFont typeface="Arial"/>
              <a:buChar char="–"/>
            </a:pPr>
            <a:r>
              <a:rPr lang="en-US"/>
              <a:t>Ocean Dynamics</a:t>
            </a:r>
            <a:endParaRPr/>
          </a:p>
          <a:p>
            <a:pPr indent="-285750" lvl="1" marL="742950" rtl="0" algn="l">
              <a:spcBef>
                <a:spcPts val="360"/>
              </a:spcBef>
              <a:spcAft>
                <a:spcPts val="0"/>
              </a:spcAft>
              <a:buClr>
                <a:schemeClr val="dk2"/>
              </a:buClr>
              <a:buSzPts val="1800"/>
              <a:buFont typeface="Arial"/>
              <a:buChar char="–"/>
            </a:pPr>
            <a:r>
              <a:rPr lang="en-US"/>
              <a:t>Glaciers and Ice Sheets </a:t>
            </a:r>
            <a:endParaRPr/>
          </a:p>
          <a:p>
            <a:pPr indent="-285750" lvl="1" marL="742950" rtl="0" algn="l">
              <a:spcBef>
                <a:spcPts val="360"/>
              </a:spcBef>
              <a:spcAft>
                <a:spcPts val="0"/>
              </a:spcAft>
              <a:buClr>
                <a:schemeClr val="dk2"/>
              </a:buClr>
              <a:buSzPts val="1800"/>
              <a:buFont typeface="Arial"/>
              <a:buChar char="–"/>
            </a:pPr>
            <a:r>
              <a:rPr lang="en-US"/>
              <a:t>Land water Storage</a:t>
            </a:r>
            <a:endParaRPr/>
          </a:p>
          <a:p>
            <a:pPr indent="-285750" lvl="1" marL="742950" rtl="0" algn="l">
              <a:spcBef>
                <a:spcPts val="360"/>
              </a:spcBef>
              <a:spcAft>
                <a:spcPts val="0"/>
              </a:spcAft>
              <a:buClr>
                <a:schemeClr val="dk2"/>
              </a:buClr>
              <a:buSzPts val="1800"/>
              <a:buFont typeface="Arial"/>
              <a:buChar char="–"/>
            </a:pPr>
            <a:r>
              <a:rPr lang="en-US"/>
              <a:t>Gravitational, Rotational, Deformational Effects</a:t>
            </a:r>
            <a:endParaRPr/>
          </a:p>
          <a:p>
            <a:pPr indent="-285750" lvl="1" marL="742950" rtl="0" algn="l">
              <a:spcBef>
                <a:spcPts val="360"/>
              </a:spcBef>
              <a:spcAft>
                <a:spcPts val="0"/>
              </a:spcAft>
              <a:buClr>
                <a:schemeClr val="dk2"/>
              </a:buClr>
              <a:buSzPts val="1800"/>
              <a:buFont typeface="Arial"/>
              <a:buChar char="–"/>
            </a:pPr>
            <a:r>
              <a:rPr lang="en-US"/>
              <a:t>Land Subsidence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9"/>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Projected Global Sea Level Trends</a:t>
            </a:r>
            <a:endParaRPr/>
          </a:p>
        </p:txBody>
      </p:sp>
      <p:pic>
        <p:nvPicPr>
          <p:cNvPr id="251" name="Google Shape;251;p19"/>
          <p:cNvPicPr preferRelativeResize="0"/>
          <p:nvPr/>
        </p:nvPicPr>
        <p:blipFill rotWithShape="1">
          <a:blip r:embed="rId3">
            <a:alphaModFix/>
          </a:blip>
          <a:srcRect b="0" l="0" r="0" t="0"/>
          <a:stretch/>
        </p:blipFill>
        <p:spPr>
          <a:xfrm>
            <a:off x="434477" y="1752600"/>
            <a:ext cx="8275043" cy="4257028"/>
          </a:xfrm>
          <a:prstGeom prst="rect">
            <a:avLst/>
          </a:prstGeom>
          <a:noFill/>
          <a:ln>
            <a:noFill/>
          </a:ln>
        </p:spPr>
      </p:pic>
      <p:sp>
        <p:nvSpPr>
          <p:cNvPr id="252" name="Google Shape;252;p19"/>
          <p:cNvSpPr txBox="1"/>
          <p:nvPr/>
        </p:nvSpPr>
        <p:spPr>
          <a:xfrm>
            <a:off x="1447800" y="6351080"/>
            <a:ext cx="62484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2"/>
                </a:solidFill>
                <a:latin typeface="Arial"/>
                <a:ea typeface="Arial"/>
                <a:cs typeface="Arial"/>
                <a:sym typeface="Arial"/>
              </a:rPr>
              <a:t>Source: IPCC 2021 Summary for Policymakers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descr="Chart&#10;&#10;Description automatically generated" id="124" name="Google Shape;124;p2"/>
          <p:cNvPicPr preferRelativeResize="0"/>
          <p:nvPr/>
        </p:nvPicPr>
        <p:blipFill rotWithShape="1">
          <a:blip r:embed="rId3">
            <a:alphaModFix/>
          </a:blip>
          <a:srcRect b="0" l="0" r="0" t="0"/>
          <a:stretch/>
        </p:blipFill>
        <p:spPr>
          <a:xfrm>
            <a:off x="1568196" y="2332328"/>
            <a:ext cx="6007608" cy="4525672"/>
          </a:xfrm>
          <a:prstGeom prst="rect">
            <a:avLst/>
          </a:prstGeom>
          <a:noFill/>
          <a:ln>
            <a:noFill/>
          </a:ln>
        </p:spPr>
      </p:pic>
      <p:sp>
        <p:nvSpPr>
          <p:cNvPr id="125" name="Google Shape;125;p2"/>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Climate Change Overview </a:t>
            </a:r>
            <a:endParaRPr/>
          </a:p>
        </p:txBody>
      </p:sp>
      <p:sp>
        <p:nvSpPr>
          <p:cNvPr id="126" name="Google Shape;126;p2"/>
          <p:cNvSpPr txBox="1"/>
          <p:nvPr/>
        </p:nvSpPr>
        <p:spPr>
          <a:xfrm>
            <a:off x="426720" y="1316736"/>
            <a:ext cx="8229600" cy="14996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200"/>
              <a:buFont typeface="Arial"/>
              <a:buNone/>
            </a:pPr>
            <a:r>
              <a:rPr b="0" i="0" lang="en-US" sz="2200" u="none" cap="none" strike="noStrike">
                <a:solidFill>
                  <a:schemeClr val="dk1"/>
                </a:solidFill>
                <a:latin typeface="Arial"/>
                <a:ea typeface="Arial"/>
                <a:cs typeface="Arial"/>
                <a:sym typeface="Arial"/>
              </a:rPr>
              <a:t>Combustion of fossil fuels (coal, petroleum, natural gas) emits greenhouse gasses into the atmosphere </a:t>
            </a:r>
            <a:endParaRPr/>
          </a:p>
          <a:p>
            <a:pPr indent="-285750" lvl="1" marL="742950" marR="0" rtl="0" algn="l">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Carbon dioxide is the largest driver</a:t>
            </a:r>
            <a:endParaRPr/>
          </a:p>
          <a:p>
            <a:pPr indent="0" lvl="1" marL="457200" marR="0" rtl="0" algn="l">
              <a:spcBef>
                <a:spcPts val="480"/>
              </a:spcBef>
              <a:spcAft>
                <a:spcPts val="0"/>
              </a:spcAft>
              <a:buClr>
                <a:schemeClr val="dk2"/>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0"/>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NJ - Atlantic City</a:t>
            </a:r>
            <a:endParaRPr/>
          </a:p>
        </p:txBody>
      </p:sp>
      <p:pic>
        <p:nvPicPr>
          <p:cNvPr descr="A graph showing the number of years&#10;&#10;Description automatically generated" id="258" name="Google Shape;258;p20"/>
          <p:cNvPicPr preferRelativeResize="0"/>
          <p:nvPr>
            <p:ph idx="1" type="body"/>
          </p:nvPr>
        </p:nvPicPr>
        <p:blipFill rotWithShape="1">
          <a:blip r:embed="rId3">
            <a:alphaModFix/>
          </a:blip>
          <a:srcRect b="0" l="0" r="0" t="0"/>
          <a:stretch/>
        </p:blipFill>
        <p:spPr>
          <a:xfrm>
            <a:off x="-179261" y="1417638"/>
            <a:ext cx="8063865" cy="4533900"/>
          </a:xfrm>
          <a:prstGeom prst="rect">
            <a:avLst/>
          </a:prstGeom>
          <a:noFill/>
          <a:ln>
            <a:noFill/>
          </a:ln>
        </p:spPr>
      </p:pic>
      <p:pic>
        <p:nvPicPr>
          <p:cNvPr id="259" name="Google Shape;259;p20"/>
          <p:cNvPicPr preferRelativeResize="0"/>
          <p:nvPr/>
        </p:nvPicPr>
        <p:blipFill rotWithShape="1">
          <a:blip r:embed="rId4">
            <a:alphaModFix/>
          </a:blip>
          <a:srcRect b="0" l="0" r="0" t="0"/>
          <a:stretch/>
        </p:blipFill>
        <p:spPr>
          <a:xfrm>
            <a:off x="7848600" y="2100961"/>
            <a:ext cx="1295400" cy="1019175"/>
          </a:xfrm>
          <a:prstGeom prst="rect">
            <a:avLst/>
          </a:prstGeom>
          <a:noFill/>
          <a:ln>
            <a:noFill/>
          </a:ln>
        </p:spPr>
      </p:pic>
      <p:sp>
        <p:nvSpPr>
          <p:cNvPr id="260" name="Google Shape;260;p20"/>
          <p:cNvSpPr txBox="1"/>
          <p:nvPr/>
        </p:nvSpPr>
        <p:spPr>
          <a:xfrm>
            <a:off x="0" y="6451799"/>
            <a:ext cx="300445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2"/>
                </a:solidFill>
                <a:latin typeface="Arial"/>
                <a:ea typeface="Arial"/>
                <a:cs typeface="Arial"/>
                <a:sym typeface="Arial"/>
              </a:rPr>
              <a:t>Source: IPCC (2021), NASA (2024) </a:t>
            </a:r>
            <a:endParaRPr/>
          </a:p>
        </p:txBody>
      </p:sp>
      <p:sp>
        <p:nvSpPr>
          <p:cNvPr id="261" name="Google Shape;261;p20"/>
          <p:cNvSpPr txBox="1"/>
          <p:nvPr/>
        </p:nvSpPr>
        <p:spPr>
          <a:xfrm>
            <a:off x="4450080" y="6451799"/>
            <a:ext cx="4693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https://sealevel.nasa.gov/data_tools/18</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1"/>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NJ - Atlantic City</a:t>
            </a:r>
            <a:endParaRPr/>
          </a:p>
        </p:txBody>
      </p:sp>
      <p:pic>
        <p:nvPicPr>
          <p:cNvPr descr="A graph showing the number of years&#10;&#10;Description automatically generated" id="267" name="Google Shape;267;p21"/>
          <p:cNvPicPr preferRelativeResize="0"/>
          <p:nvPr>
            <p:ph idx="1" type="body"/>
          </p:nvPr>
        </p:nvPicPr>
        <p:blipFill rotWithShape="1">
          <a:blip r:embed="rId3">
            <a:alphaModFix/>
          </a:blip>
          <a:srcRect b="0" l="0" r="0" t="0"/>
          <a:stretch/>
        </p:blipFill>
        <p:spPr>
          <a:xfrm>
            <a:off x="-142685" y="1524000"/>
            <a:ext cx="8063865" cy="4533900"/>
          </a:xfrm>
          <a:prstGeom prst="rect">
            <a:avLst/>
          </a:prstGeom>
          <a:noFill/>
          <a:ln>
            <a:noFill/>
          </a:ln>
        </p:spPr>
      </p:pic>
      <p:pic>
        <p:nvPicPr>
          <p:cNvPr id="268" name="Google Shape;268;p21"/>
          <p:cNvPicPr preferRelativeResize="0"/>
          <p:nvPr/>
        </p:nvPicPr>
        <p:blipFill rotWithShape="1">
          <a:blip r:embed="rId4">
            <a:alphaModFix/>
          </a:blip>
          <a:srcRect b="0" l="0" r="0" t="0"/>
          <a:stretch/>
        </p:blipFill>
        <p:spPr>
          <a:xfrm>
            <a:off x="7835836" y="2178367"/>
            <a:ext cx="1304925" cy="1038225"/>
          </a:xfrm>
          <a:prstGeom prst="rect">
            <a:avLst/>
          </a:prstGeom>
          <a:noFill/>
          <a:ln>
            <a:noFill/>
          </a:ln>
        </p:spPr>
      </p:pic>
      <p:sp>
        <p:nvSpPr>
          <p:cNvPr id="269" name="Google Shape;269;p21"/>
          <p:cNvSpPr txBox="1"/>
          <p:nvPr/>
        </p:nvSpPr>
        <p:spPr>
          <a:xfrm>
            <a:off x="0" y="6451799"/>
            <a:ext cx="300445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2"/>
                </a:solidFill>
                <a:latin typeface="Arial"/>
                <a:ea typeface="Arial"/>
                <a:cs typeface="Arial"/>
                <a:sym typeface="Arial"/>
              </a:rPr>
              <a:t>Source: IPCC (2021), NASA (2024) </a:t>
            </a:r>
            <a:endParaRPr/>
          </a:p>
        </p:txBody>
      </p:sp>
      <p:sp>
        <p:nvSpPr>
          <p:cNvPr id="270" name="Google Shape;270;p21"/>
          <p:cNvSpPr txBox="1"/>
          <p:nvPr/>
        </p:nvSpPr>
        <p:spPr>
          <a:xfrm>
            <a:off x="4450080" y="6451799"/>
            <a:ext cx="4693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https://sealevel.nasa.gov/data_tools/18</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2"/>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NJ - Atlantic City</a:t>
            </a:r>
            <a:endParaRPr/>
          </a:p>
        </p:txBody>
      </p:sp>
      <p:pic>
        <p:nvPicPr>
          <p:cNvPr descr="A graph showing the number of years&#10;&#10;Description automatically generated" id="276" name="Google Shape;276;p22"/>
          <p:cNvPicPr preferRelativeResize="0"/>
          <p:nvPr>
            <p:ph idx="1" type="body"/>
          </p:nvPr>
        </p:nvPicPr>
        <p:blipFill rotWithShape="1">
          <a:blip r:embed="rId3">
            <a:alphaModFix/>
          </a:blip>
          <a:srcRect b="0" l="0" r="0" t="0"/>
          <a:stretch/>
        </p:blipFill>
        <p:spPr>
          <a:xfrm>
            <a:off x="-104787" y="1524000"/>
            <a:ext cx="7712595" cy="4337821"/>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7607808" y="1935770"/>
            <a:ext cx="1536192" cy="1070156"/>
          </a:xfrm>
          <a:prstGeom prst="rect">
            <a:avLst/>
          </a:prstGeom>
          <a:noFill/>
          <a:ln>
            <a:noFill/>
          </a:ln>
        </p:spPr>
      </p:pic>
      <p:sp>
        <p:nvSpPr>
          <p:cNvPr id="278" name="Google Shape;278;p22"/>
          <p:cNvSpPr txBox="1"/>
          <p:nvPr/>
        </p:nvSpPr>
        <p:spPr>
          <a:xfrm>
            <a:off x="0" y="6451799"/>
            <a:ext cx="300445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2"/>
                </a:solidFill>
                <a:latin typeface="Arial"/>
                <a:ea typeface="Arial"/>
                <a:cs typeface="Arial"/>
                <a:sym typeface="Arial"/>
              </a:rPr>
              <a:t>Source: IPCC (2021), NASA (2024) </a:t>
            </a:r>
            <a:endParaRPr/>
          </a:p>
        </p:txBody>
      </p:sp>
      <p:sp>
        <p:nvSpPr>
          <p:cNvPr id="279" name="Google Shape;279;p22"/>
          <p:cNvSpPr txBox="1"/>
          <p:nvPr/>
        </p:nvSpPr>
        <p:spPr>
          <a:xfrm>
            <a:off x="4450080" y="6451799"/>
            <a:ext cx="4693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https://sealevel.nasa.gov/data_tools/18</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3"/>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3"/>
          <p:cNvSpPr txBox="1"/>
          <p:nvPr/>
        </p:nvSpPr>
        <p:spPr>
          <a:xfrm>
            <a:off x="0" y="6451799"/>
            <a:ext cx="300445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2"/>
                </a:solidFill>
                <a:latin typeface="Arial"/>
                <a:ea typeface="Arial"/>
                <a:cs typeface="Arial"/>
                <a:sym typeface="Arial"/>
              </a:rPr>
              <a:t>Source: IPCC (2021), NASA (2024) </a:t>
            </a:r>
            <a:endParaRPr/>
          </a:p>
        </p:txBody>
      </p:sp>
      <p:pic>
        <p:nvPicPr>
          <p:cNvPr id="286" name="Google Shape;286;p23"/>
          <p:cNvPicPr preferRelativeResize="0"/>
          <p:nvPr/>
        </p:nvPicPr>
        <p:blipFill rotWithShape="1">
          <a:blip r:embed="rId3">
            <a:alphaModFix/>
          </a:blip>
          <a:srcRect b="0" l="0" r="0" t="0"/>
          <a:stretch/>
        </p:blipFill>
        <p:spPr>
          <a:xfrm>
            <a:off x="0" y="1751260"/>
            <a:ext cx="9144000" cy="3971299"/>
          </a:xfrm>
          <a:prstGeom prst="rect">
            <a:avLst/>
          </a:prstGeom>
          <a:noFill/>
          <a:ln>
            <a:noFill/>
          </a:ln>
        </p:spPr>
      </p:pic>
      <p:sp>
        <p:nvSpPr>
          <p:cNvPr id="287" name="Google Shape;287;p23"/>
          <p:cNvSpPr txBox="1"/>
          <p:nvPr/>
        </p:nvSpPr>
        <p:spPr>
          <a:xfrm>
            <a:off x="4450080" y="6451799"/>
            <a:ext cx="4693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https://sealevel.nasa.gov/data_tools/18</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4"/>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Next Steps for STAP</a:t>
            </a:r>
            <a:endParaRPr/>
          </a:p>
        </p:txBody>
      </p:sp>
      <p:sp>
        <p:nvSpPr>
          <p:cNvPr id="293" name="Google Shape;293;p24"/>
          <p:cNvSpPr txBox="1"/>
          <p:nvPr>
            <p:ph idx="1" type="body"/>
          </p:nvPr>
        </p:nvSpPr>
        <p:spPr>
          <a:xfrm>
            <a:off x="457200" y="1524000"/>
            <a:ext cx="8229600" cy="520598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2"/>
              </a:buClr>
              <a:buSzPts val="2200"/>
              <a:buFont typeface="Arial"/>
              <a:buChar char="•"/>
            </a:pPr>
            <a:r>
              <a:rPr lang="en-US"/>
              <a:t>Collaboration with NJDEP for an update soon (starting this year). </a:t>
            </a:r>
            <a:endParaRPr/>
          </a:p>
          <a:p>
            <a:pPr indent="-342900" lvl="0" marL="342900" rtl="0" algn="l">
              <a:spcBef>
                <a:spcPts val="2400"/>
              </a:spcBef>
              <a:spcAft>
                <a:spcPts val="0"/>
              </a:spcAft>
              <a:buClr>
                <a:schemeClr val="dk2"/>
              </a:buClr>
              <a:buSzPts val="2200"/>
              <a:buFont typeface="Arial"/>
              <a:buChar char="•"/>
            </a:pPr>
            <a:r>
              <a:rPr lang="en-US"/>
              <a:t>Recommendations of the 2016 and 2019 STAP to revisit projections shortly after the release of any relevant global (IPCC) or national (the U.S. National Climate Assessment) reports</a:t>
            </a:r>
            <a:endParaRPr/>
          </a:p>
          <a:p>
            <a:pPr indent="-342900" lvl="0" marL="342900" rtl="0" algn="l">
              <a:spcBef>
                <a:spcPts val="2400"/>
              </a:spcBef>
              <a:spcAft>
                <a:spcPts val="0"/>
              </a:spcAft>
              <a:buClr>
                <a:schemeClr val="dk2"/>
              </a:buClr>
              <a:buSzPts val="2200"/>
              <a:buFont typeface="Arial"/>
              <a:buChar char="•"/>
            </a:pPr>
            <a:r>
              <a:rPr lang="en-US"/>
              <a:t>Summarize most recent global science associated with sea level rise, coastal storms, and coastal flood hazards relevant to New Jersey since the 2019 report.</a:t>
            </a:r>
            <a:endParaRPr/>
          </a:p>
          <a:p>
            <a:pPr indent="-342900" lvl="0" marL="342900" rtl="0" algn="l">
              <a:spcBef>
                <a:spcPts val="2400"/>
              </a:spcBef>
              <a:spcAft>
                <a:spcPts val="0"/>
              </a:spcAft>
              <a:buClr>
                <a:schemeClr val="dk2"/>
              </a:buClr>
              <a:buSzPts val="2200"/>
              <a:buFont typeface="Arial"/>
              <a:buChar char="•"/>
            </a:pPr>
            <a:r>
              <a:rPr lang="en-US"/>
              <a:t>Practitioner and stakeholder input for presenting the science to inform planning and policy making</a:t>
            </a:r>
            <a:endParaRPr/>
          </a:p>
          <a:p>
            <a:pPr indent="-285750" lvl="1" marL="742950" rtl="0" algn="l">
              <a:spcBef>
                <a:spcPts val="1200"/>
              </a:spcBef>
              <a:spcAft>
                <a:spcPts val="0"/>
              </a:spcAft>
              <a:buClr>
                <a:schemeClr val="dk2"/>
              </a:buClr>
              <a:buSzPts val="1800"/>
              <a:buFont typeface="Arial"/>
              <a:buChar char="–"/>
            </a:pPr>
            <a:r>
              <a:rPr lang="en-US"/>
              <a:t>What data and format are useful for stakeholders?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5"/>
          <p:cNvSpPr txBox="1"/>
          <p:nvPr/>
        </p:nvSpPr>
        <p:spPr>
          <a:xfrm>
            <a:off x="457200" y="1239837"/>
            <a:ext cx="8229600" cy="80803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000" u="sng">
              <a:solidFill>
                <a:schemeClr val="lt1"/>
              </a:solidFill>
              <a:latin typeface="Arial"/>
              <a:ea typeface="Arial"/>
              <a:cs typeface="Arial"/>
              <a:sym typeface="Arial"/>
            </a:endParaRPr>
          </a:p>
        </p:txBody>
      </p:sp>
      <p:sp>
        <p:nvSpPr>
          <p:cNvPr id="299" name="Google Shape;299;p25"/>
          <p:cNvSpPr txBox="1"/>
          <p:nvPr/>
        </p:nvSpPr>
        <p:spPr>
          <a:xfrm>
            <a:off x="161925" y="1756487"/>
            <a:ext cx="8820150" cy="4429709"/>
          </a:xfrm>
          <a:prstGeom prst="rect">
            <a:avLst/>
          </a:prstGeom>
          <a:solidFill>
            <a:srgbClr val="F8F8F8">
              <a:alpha val="52156"/>
            </a:srgbClr>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James Shope, Assistant Extension Specialist in Climate Services, Rutgers University</a:t>
            </a:r>
            <a:endParaRPr/>
          </a:p>
          <a:p>
            <a:pPr indent="0" lvl="0" marL="0" marR="0" rtl="0" algn="ctr">
              <a:spcBef>
                <a:spcPts val="1680"/>
              </a:spcBef>
              <a:spcAft>
                <a:spcPts val="0"/>
              </a:spcAft>
              <a:buClr>
                <a:schemeClr val="dk1"/>
              </a:buClr>
              <a:buSzPts val="2400"/>
              <a:buFont typeface="Arial"/>
              <a:buNone/>
            </a:pPr>
            <a:r>
              <a:rPr lang="en-US" sz="2400" u="sng">
                <a:solidFill>
                  <a:schemeClr val="dk1"/>
                </a:solidFill>
                <a:latin typeface="Arial"/>
                <a:ea typeface="Arial"/>
                <a:cs typeface="Arial"/>
                <a:sym typeface="Arial"/>
              </a:rPr>
              <a:t>James.Shope@rutgers.edu</a:t>
            </a:r>
            <a:endParaRPr/>
          </a:p>
          <a:p>
            <a:pPr indent="0" lvl="0" marL="0" marR="0" rtl="0" algn="ctr">
              <a:spcBef>
                <a:spcPts val="1560"/>
              </a:spcBef>
              <a:spcAft>
                <a:spcPts val="0"/>
              </a:spcAft>
              <a:buClr>
                <a:schemeClr val="lt1"/>
              </a:buClr>
              <a:buSzPts val="1800"/>
              <a:buFont typeface="Arial"/>
              <a:buNone/>
            </a:pPr>
            <a:r>
              <a:t/>
            </a:r>
            <a:endParaRPr sz="1800" u="sng">
              <a:solidFill>
                <a:schemeClr val="dk1"/>
              </a:solidFill>
              <a:latin typeface="Arial"/>
              <a:ea typeface="Arial"/>
              <a:cs typeface="Arial"/>
              <a:sym typeface="Arial"/>
            </a:endParaRPr>
          </a:p>
          <a:p>
            <a:pPr indent="0" lvl="0" marL="0" marR="0" rtl="0" algn="ctr">
              <a:spcBef>
                <a:spcPts val="1560"/>
              </a:spcBef>
              <a:spcAft>
                <a:spcPts val="0"/>
              </a:spcAft>
              <a:buClr>
                <a:schemeClr val="dk1"/>
              </a:buClr>
              <a:buSzPts val="1800"/>
              <a:buFont typeface="Arial"/>
              <a:buNone/>
            </a:pPr>
            <a:r>
              <a:rPr lang="en-US" sz="1800" u="sng">
                <a:solidFill>
                  <a:schemeClr val="dk1"/>
                </a:solidFill>
                <a:latin typeface="Arial"/>
                <a:ea typeface="Arial"/>
                <a:cs typeface="Arial"/>
                <a:sym typeface="Arial"/>
              </a:rPr>
              <a:t>Thanks to:</a:t>
            </a:r>
            <a:endParaRPr/>
          </a:p>
          <a:p>
            <a:pPr indent="0" lvl="0" marL="0" marR="0" rtl="0" algn="ctr">
              <a:spcBef>
                <a:spcPts val="1800"/>
              </a:spcBef>
              <a:spcAft>
                <a:spcPts val="0"/>
              </a:spcAft>
              <a:buClr>
                <a:schemeClr val="dk1"/>
              </a:buClr>
              <a:buSzPts val="1800"/>
              <a:buFont typeface="Arial"/>
              <a:buNone/>
            </a:pPr>
            <a:r>
              <a:rPr lang="en-US" sz="1800">
                <a:solidFill>
                  <a:schemeClr val="dk1"/>
                </a:solidFill>
                <a:latin typeface="Arial"/>
                <a:ea typeface="Arial"/>
                <a:cs typeface="Arial"/>
                <a:sym typeface="Arial"/>
              </a:rPr>
              <a:t>Robert Kopp</a:t>
            </a:r>
            <a:endParaRPr/>
          </a:p>
          <a:p>
            <a:pPr indent="0" lvl="0" marL="0" marR="0" rtl="0" algn="ctr">
              <a:spcBef>
                <a:spcPts val="1200"/>
              </a:spcBef>
              <a:spcAft>
                <a:spcPts val="0"/>
              </a:spcAft>
              <a:buClr>
                <a:schemeClr val="dk1"/>
              </a:buClr>
              <a:buSzPts val="1800"/>
              <a:buFont typeface="Arial"/>
              <a:buNone/>
            </a:pPr>
            <a:r>
              <a:rPr lang="en-US" sz="1800">
                <a:solidFill>
                  <a:schemeClr val="dk1"/>
                </a:solidFill>
                <a:latin typeface="Arial"/>
                <a:ea typeface="Arial"/>
                <a:cs typeface="Arial"/>
                <a:sym typeface="Arial"/>
              </a:rPr>
              <a:t>Janine Barr</a:t>
            </a:r>
            <a:endParaRPr/>
          </a:p>
          <a:p>
            <a:pPr indent="0" lvl="0" marL="0" marR="0" rtl="0" algn="ctr">
              <a:spcBef>
                <a:spcPts val="1200"/>
              </a:spcBef>
              <a:spcAft>
                <a:spcPts val="0"/>
              </a:spcAft>
              <a:buClr>
                <a:schemeClr val="dk1"/>
              </a:buClr>
              <a:buSzPts val="1800"/>
              <a:buFont typeface="Arial"/>
              <a:buNone/>
            </a:pPr>
            <a:r>
              <a:rPr lang="en-US" sz="1800">
                <a:solidFill>
                  <a:schemeClr val="dk1"/>
                </a:solidFill>
                <a:latin typeface="Arial"/>
                <a:ea typeface="Arial"/>
                <a:cs typeface="Arial"/>
                <a:sym typeface="Arial"/>
              </a:rPr>
              <a:t>Marjorie Kaplan</a:t>
            </a:r>
            <a:endParaRPr/>
          </a:p>
          <a:p>
            <a:pPr indent="0" lvl="0" marL="0" marR="0" rtl="0" algn="ctr">
              <a:spcBef>
                <a:spcPts val="1200"/>
              </a:spcBef>
              <a:spcAft>
                <a:spcPts val="0"/>
              </a:spcAft>
              <a:buClr>
                <a:schemeClr val="dk1"/>
              </a:buClr>
              <a:buSzPts val="1800"/>
              <a:buFont typeface="Arial"/>
              <a:buNone/>
            </a:pPr>
            <a:r>
              <a:rPr lang="en-US" sz="1800">
                <a:solidFill>
                  <a:schemeClr val="dk1"/>
                </a:solidFill>
                <a:latin typeface="Arial"/>
                <a:ea typeface="Arial"/>
                <a:cs typeface="Arial"/>
                <a:sym typeface="Arial"/>
              </a:rPr>
              <a:t>Jeanne Herb</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A graph showing the global warming&#10;&#10;Description automatically generated" id="132" name="Google Shape;132;p3"/>
          <p:cNvPicPr preferRelativeResize="0"/>
          <p:nvPr/>
        </p:nvPicPr>
        <p:blipFill rotWithShape="1">
          <a:blip r:embed="rId3">
            <a:alphaModFix/>
          </a:blip>
          <a:srcRect b="0" l="0" r="0" t="0"/>
          <a:stretch/>
        </p:blipFill>
        <p:spPr>
          <a:xfrm>
            <a:off x="932685" y="1895849"/>
            <a:ext cx="7278630" cy="4852420"/>
          </a:xfrm>
          <a:prstGeom prst="rect">
            <a:avLst/>
          </a:prstGeom>
          <a:noFill/>
          <a:ln>
            <a:noFill/>
          </a:ln>
        </p:spPr>
      </p:pic>
      <p:sp>
        <p:nvSpPr>
          <p:cNvPr id="133" name="Google Shape;133;p3"/>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Climate Change Overview </a:t>
            </a:r>
            <a:endParaRPr/>
          </a:p>
        </p:txBody>
      </p:sp>
      <p:sp>
        <p:nvSpPr>
          <p:cNvPr id="134" name="Google Shape;134;p3"/>
          <p:cNvSpPr txBox="1"/>
          <p:nvPr/>
        </p:nvSpPr>
        <p:spPr>
          <a:xfrm>
            <a:off x="426720" y="1316736"/>
            <a:ext cx="8229600" cy="8080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200"/>
              <a:buFont typeface="Arial"/>
              <a:buNone/>
            </a:pPr>
            <a:r>
              <a:rPr b="0" i="0" lang="en-US" sz="2200" u="none" cap="none" strike="noStrike">
                <a:solidFill>
                  <a:schemeClr val="dk1"/>
                </a:solidFill>
                <a:latin typeface="Arial"/>
                <a:ea typeface="Arial"/>
                <a:cs typeface="Arial"/>
                <a:sym typeface="Arial"/>
              </a:rPr>
              <a:t>Increasing greenhouse gas concentrations heats the earth</a:t>
            </a:r>
            <a:endParaRPr/>
          </a:p>
          <a:p>
            <a:pPr indent="-285750" lvl="1" marL="742950" marR="0" rtl="0" algn="l">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Global temperatures have risen by ~2°F during the past century</a:t>
            </a:r>
            <a:endParaRPr/>
          </a:p>
          <a:p>
            <a:pPr indent="0" lvl="1" marL="457200" marR="0" rtl="0" algn="l">
              <a:spcBef>
                <a:spcPts val="480"/>
              </a:spcBef>
              <a:spcAft>
                <a:spcPts val="0"/>
              </a:spcAft>
              <a:buClr>
                <a:schemeClr val="dk2"/>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135" name="Google Shape;135;p3"/>
          <p:cNvSpPr txBox="1"/>
          <p:nvPr/>
        </p:nvSpPr>
        <p:spPr>
          <a:xfrm>
            <a:off x="2387953" y="6596390"/>
            <a:ext cx="436809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dk2"/>
                </a:solidFill>
                <a:latin typeface="Arial"/>
                <a:ea typeface="Arial"/>
                <a:cs typeface="Arial"/>
                <a:sym typeface="Arial"/>
              </a:rPr>
              <a:t>Source: NASA/Goddard Institute for Space Studies</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4"/>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Warming Scenarios </a:t>
            </a:r>
            <a:endParaRPr/>
          </a:p>
        </p:txBody>
      </p:sp>
      <p:sp>
        <p:nvSpPr>
          <p:cNvPr id="142" name="Google Shape;142;p4"/>
          <p:cNvSpPr txBox="1"/>
          <p:nvPr/>
        </p:nvSpPr>
        <p:spPr>
          <a:xfrm>
            <a:off x="1447800" y="6351080"/>
            <a:ext cx="62484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2"/>
                </a:solidFill>
                <a:latin typeface="Arial"/>
                <a:ea typeface="Arial"/>
                <a:cs typeface="Arial"/>
                <a:sym typeface="Arial"/>
              </a:rPr>
              <a:t>Source: IPCC 2021 Summary for Policymakers</a:t>
            </a:r>
            <a:endParaRPr/>
          </a:p>
        </p:txBody>
      </p:sp>
      <p:pic>
        <p:nvPicPr>
          <p:cNvPr id="143" name="Google Shape;143;p4"/>
          <p:cNvPicPr preferRelativeResize="0"/>
          <p:nvPr/>
        </p:nvPicPr>
        <p:blipFill rotWithShape="1">
          <a:blip r:embed="rId3">
            <a:alphaModFix/>
          </a:blip>
          <a:srcRect b="0" l="0" r="0" t="0"/>
          <a:stretch/>
        </p:blipFill>
        <p:spPr>
          <a:xfrm>
            <a:off x="152400" y="1631233"/>
            <a:ext cx="8839200" cy="42356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txBox="1"/>
          <p:nvPr/>
        </p:nvSpPr>
        <p:spPr>
          <a:xfrm>
            <a:off x="0" y="6550223"/>
            <a:ext cx="628197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2"/>
                </a:solidFill>
                <a:latin typeface="Arial"/>
                <a:ea typeface="Arial"/>
                <a:cs typeface="Arial"/>
                <a:sym typeface="Arial"/>
              </a:rPr>
              <a:t>Church and white (2011); University of Hawaii Sea Level Center; Climate.gov </a:t>
            </a:r>
            <a:endParaRPr/>
          </a:p>
        </p:txBody>
      </p:sp>
      <p:pic>
        <p:nvPicPr>
          <p:cNvPr descr="A graph showing the growth of the sea level&#10;&#10;Description automatically generated" id="150" name="Google Shape;150;p5"/>
          <p:cNvPicPr preferRelativeResize="0"/>
          <p:nvPr/>
        </p:nvPicPr>
        <p:blipFill rotWithShape="1">
          <a:blip r:embed="rId3">
            <a:alphaModFix/>
          </a:blip>
          <a:srcRect b="0" l="0" r="0" t="0"/>
          <a:stretch/>
        </p:blipFill>
        <p:spPr>
          <a:xfrm>
            <a:off x="931939" y="724293"/>
            <a:ext cx="6796918" cy="58259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A diagram of a sea level&#10;&#10;Description automatically generated" id="155" name="Google Shape;155;p6"/>
          <p:cNvPicPr preferRelativeResize="0"/>
          <p:nvPr/>
        </p:nvPicPr>
        <p:blipFill rotWithShape="1">
          <a:blip r:embed="rId3">
            <a:alphaModFix/>
          </a:blip>
          <a:srcRect b="0" l="0" r="0" t="0"/>
          <a:stretch/>
        </p:blipFill>
        <p:spPr>
          <a:xfrm>
            <a:off x="419100" y="903469"/>
            <a:ext cx="8564842" cy="5051061"/>
          </a:xfrm>
          <a:prstGeom prst="rect">
            <a:avLst/>
          </a:prstGeom>
          <a:noFill/>
          <a:ln>
            <a:noFill/>
          </a:ln>
        </p:spPr>
      </p:pic>
      <p:sp>
        <p:nvSpPr>
          <p:cNvPr id="156" name="Google Shape;156;p6"/>
          <p:cNvSpPr txBox="1"/>
          <p:nvPr/>
        </p:nvSpPr>
        <p:spPr>
          <a:xfrm>
            <a:off x="0" y="6550223"/>
            <a:ext cx="11801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2"/>
                </a:solidFill>
                <a:latin typeface="Arial"/>
                <a:ea typeface="Arial"/>
                <a:cs typeface="Arial"/>
                <a:sym typeface="Arial"/>
              </a:rPr>
              <a:t>IPCC (2001)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7"/>
          <p:cNvSpPr txBox="1"/>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2"/>
              </a:buClr>
              <a:buSzPts val="2200"/>
              <a:buFont typeface="Arial"/>
              <a:buNone/>
            </a:pPr>
            <a:r>
              <a:rPr lang="en-US" sz="2200">
                <a:solidFill>
                  <a:schemeClr val="dk2"/>
                </a:solidFill>
                <a:latin typeface="Arial"/>
                <a:ea typeface="Arial"/>
                <a:cs typeface="Arial"/>
                <a:sym typeface="Arial"/>
              </a:rPr>
              <a:t>Standard Screen</a:t>
            </a:r>
            <a:endParaRPr/>
          </a:p>
          <a:p>
            <a:pPr indent="0" lvl="0" marL="0" marR="0" rtl="0" algn="ctr">
              <a:spcBef>
                <a:spcPts val="440"/>
              </a:spcBef>
              <a:spcAft>
                <a:spcPts val="0"/>
              </a:spcAft>
              <a:buClr>
                <a:schemeClr val="dk2"/>
              </a:buClr>
              <a:buSzPts val="2200"/>
              <a:buFont typeface="Arial"/>
              <a:buNone/>
            </a:pPr>
            <a:r>
              <a:rPr lang="en-US" sz="2200">
                <a:solidFill>
                  <a:schemeClr val="dk2"/>
                </a:solidFill>
                <a:latin typeface="Arial"/>
                <a:ea typeface="Arial"/>
                <a:cs typeface="Arial"/>
                <a:sym typeface="Arial"/>
              </a:rPr>
              <a:t>Content Slide</a:t>
            </a:r>
            <a:endParaRPr/>
          </a:p>
        </p:txBody>
      </p:sp>
      <p:pic>
        <p:nvPicPr>
          <p:cNvPr descr="Color-coded map showing changes in relative sea level at points along the U.S. coastline over more than a half-century." id="164" name="Google Shape;164;p7"/>
          <p:cNvPicPr preferRelativeResize="0"/>
          <p:nvPr/>
        </p:nvPicPr>
        <p:blipFill rotWithShape="1">
          <a:blip r:embed="rId3">
            <a:alphaModFix/>
          </a:blip>
          <a:srcRect b="0" l="0" r="0" t="0"/>
          <a:stretch/>
        </p:blipFill>
        <p:spPr>
          <a:xfrm>
            <a:off x="1761732" y="609600"/>
            <a:ext cx="5620536" cy="5741480"/>
          </a:xfrm>
          <a:prstGeom prst="rect">
            <a:avLst/>
          </a:prstGeom>
          <a:noFill/>
          <a:ln>
            <a:noFill/>
          </a:ln>
        </p:spPr>
      </p:pic>
      <p:sp>
        <p:nvSpPr>
          <p:cNvPr id="165" name="Google Shape;165;p7"/>
          <p:cNvSpPr txBox="1"/>
          <p:nvPr/>
        </p:nvSpPr>
        <p:spPr>
          <a:xfrm>
            <a:off x="1447800" y="6351080"/>
            <a:ext cx="62484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2"/>
                </a:solidFill>
                <a:latin typeface="Arial"/>
                <a:ea typeface="Arial"/>
                <a:cs typeface="Arial"/>
                <a:sym typeface="Arial"/>
              </a:rPr>
              <a:t>Source: EPA; NOAA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8"/>
          <p:cNvSpPr txBox="1"/>
          <p:nvPr>
            <p:ph type="title"/>
          </p:nvPr>
        </p:nvSpPr>
        <p:spPr>
          <a:xfrm>
            <a:off x="457200" y="609600"/>
            <a:ext cx="8229600" cy="8080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New Jersey Sea-Level Rise</a:t>
            </a:r>
            <a:endParaRPr/>
          </a:p>
        </p:txBody>
      </p:sp>
      <p:sp>
        <p:nvSpPr>
          <p:cNvPr id="172" name="Google Shape;172;p8"/>
          <p:cNvSpPr txBox="1"/>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2"/>
              </a:buClr>
              <a:buSzPts val="2200"/>
              <a:buFont typeface="Arial"/>
              <a:buNone/>
            </a:pPr>
            <a:r>
              <a:rPr lang="en-US" sz="2200">
                <a:solidFill>
                  <a:schemeClr val="dk2"/>
                </a:solidFill>
                <a:latin typeface="Arial"/>
                <a:ea typeface="Arial"/>
                <a:cs typeface="Arial"/>
                <a:sym typeface="Arial"/>
              </a:rPr>
              <a:t>Standard Screen</a:t>
            </a:r>
            <a:endParaRPr/>
          </a:p>
          <a:p>
            <a:pPr indent="0" lvl="0" marL="0" marR="0" rtl="0" algn="ctr">
              <a:spcBef>
                <a:spcPts val="440"/>
              </a:spcBef>
              <a:spcAft>
                <a:spcPts val="0"/>
              </a:spcAft>
              <a:buClr>
                <a:schemeClr val="dk2"/>
              </a:buClr>
              <a:buSzPts val="2200"/>
              <a:buFont typeface="Arial"/>
              <a:buNone/>
            </a:pPr>
            <a:r>
              <a:rPr lang="en-US" sz="2200">
                <a:solidFill>
                  <a:schemeClr val="dk2"/>
                </a:solidFill>
                <a:latin typeface="Arial"/>
                <a:ea typeface="Arial"/>
                <a:cs typeface="Arial"/>
                <a:sym typeface="Arial"/>
              </a:rPr>
              <a:t>Content Slide</a:t>
            </a:r>
            <a:endParaRPr/>
          </a:p>
        </p:txBody>
      </p:sp>
      <p:pic>
        <p:nvPicPr>
          <p:cNvPr id="173" name="Google Shape;173;p8"/>
          <p:cNvPicPr preferRelativeResize="0"/>
          <p:nvPr/>
        </p:nvPicPr>
        <p:blipFill rotWithShape="1">
          <a:blip r:embed="rId3">
            <a:alphaModFix/>
          </a:blip>
          <a:srcRect b="0" l="0" r="0" t="0"/>
          <a:stretch/>
        </p:blipFill>
        <p:spPr>
          <a:xfrm>
            <a:off x="0" y="1866211"/>
            <a:ext cx="9144000" cy="3327699"/>
          </a:xfrm>
          <a:prstGeom prst="rect">
            <a:avLst/>
          </a:prstGeom>
          <a:noFill/>
          <a:ln>
            <a:noFill/>
          </a:ln>
        </p:spPr>
      </p:pic>
      <p:sp>
        <p:nvSpPr>
          <p:cNvPr id="174" name="Google Shape;174;p8"/>
          <p:cNvSpPr txBox="1"/>
          <p:nvPr/>
        </p:nvSpPr>
        <p:spPr>
          <a:xfrm>
            <a:off x="1447800" y="6351080"/>
            <a:ext cx="62484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2"/>
                </a:solidFill>
                <a:latin typeface="Arial"/>
                <a:ea typeface="Arial"/>
                <a:cs typeface="Arial"/>
                <a:sym typeface="Arial"/>
              </a:rPr>
              <a:t>Source: Kopp et al. (2019)</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txBox="1"/>
          <p:nvPr/>
        </p:nvSpPr>
        <p:spPr>
          <a:xfrm>
            <a:off x="1371600" y="3000375"/>
            <a:ext cx="6400800" cy="72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2"/>
              </a:buClr>
              <a:buSzPts val="4800"/>
              <a:buFont typeface="Arial"/>
              <a:buNone/>
            </a:pPr>
            <a:r>
              <a:rPr lang="en-US" sz="4800">
                <a:solidFill>
                  <a:schemeClr val="dk2"/>
                </a:solidFill>
                <a:latin typeface="Arial"/>
                <a:ea typeface="Arial"/>
                <a:cs typeface="Arial"/>
                <a:sym typeface="Arial"/>
              </a:rPr>
              <a:t>2019 STAP</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U_Template_Arial_B">
  <a:themeElements>
    <a:clrScheme name="RU_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U_template_FASN_4x3 standard">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2012-05-15T15:26:04Z</dcterms:created>
  <dc:creator>eburris</dc:creator>
</cp:coreProperties>
</file>