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7.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9" r:id="rId3"/>
    <p:sldMasterId id="2147483700" r:id="rId4"/>
    <p:sldMasterId id="2147483711" r:id="rId5"/>
    <p:sldMasterId id="2147483722" r:id="rId6"/>
  </p:sldMasterIdLst>
  <p:notesMasterIdLst>
    <p:notesMasterId r:id="rId43"/>
  </p:notesMasterIdLst>
  <p:sldIdLst>
    <p:sldId id="306" r:id="rId7"/>
    <p:sldId id="258" r:id="rId8"/>
    <p:sldId id="291" r:id="rId9"/>
    <p:sldId id="283" r:id="rId10"/>
    <p:sldId id="296" r:id="rId11"/>
    <p:sldId id="335" r:id="rId12"/>
    <p:sldId id="300" r:id="rId13"/>
    <p:sldId id="301" r:id="rId14"/>
    <p:sldId id="302" r:id="rId15"/>
    <p:sldId id="334" r:id="rId16"/>
    <p:sldId id="264" r:id="rId17"/>
    <p:sldId id="359" r:id="rId18"/>
    <p:sldId id="343" r:id="rId19"/>
    <p:sldId id="363" r:id="rId20"/>
    <p:sldId id="345" r:id="rId21"/>
    <p:sldId id="263" r:id="rId22"/>
    <p:sldId id="351" r:id="rId23"/>
    <p:sldId id="352" r:id="rId24"/>
    <p:sldId id="368" r:id="rId25"/>
    <p:sldId id="357" r:id="rId26"/>
    <p:sldId id="358" r:id="rId27"/>
    <p:sldId id="373" r:id="rId28"/>
    <p:sldId id="361" r:id="rId29"/>
    <p:sldId id="362" r:id="rId30"/>
    <p:sldId id="375" r:id="rId31"/>
    <p:sldId id="385" r:id="rId32"/>
    <p:sldId id="386" r:id="rId33"/>
    <p:sldId id="387" r:id="rId34"/>
    <p:sldId id="369" r:id="rId35"/>
    <p:sldId id="365" r:id="rId36"/>
    <p:sldId id="366" r:id="rId37"/>
    <p:sldId id="336" r:id="rId38"/>
    <p:sldId id="307" r:id="rId39"/>
    <p:sldId id="376" r:id="rId40"/>
    <p:sldId id="378" r:id="rId41"/>
    <p:sldId id="377" r:id="rId4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264">
          <p15:clr>
            <a:srgbClr val="A4A3A4"/>
          </p15:clr>
        </p15:guide>
        <p15:guide id="3" pos="2880">
          <p15:clr>
            <a:srgbClr val="A4A3A4"/>
          </p15:clr>
        </p15:guide>
        <p15:guide id="4" pos="1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1"/>
    <a:srgbClr val="0099FF"/>
    <a:srgbClr val="33CCFF"/>
    <a:srgbClr val="00CCFF"/>
    <a:srgbClr val="69D8FF"/>
    <a:srgbClr val="FF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C2C823-B124-4BC9-8D5A-AAAAE82E701C}" v="7" dt="2024-03-04T17:01:16.6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86839" autoAdjust="0"/>
  </p:normalViewPr>
  <p:slideViewPr>
    <p:cSldViewPr>
      <p:cViewPr varScale="1">
        <p:scale>
          <a:sx n="96" d="100"/>
          <a:sy n="96" d="100"/>
        </p:scale>
        <p:origin x="2040" y="78"/>
      </p:cViewPr>
      <p:guideLst>
        <p:guide orient="horz" pos="2160"/>
        <p:guide orient="horz" pos="3264"/>
        <p:guide pos="2880"/>
        <p:guide pos="1536"/>
      </p:guideLst>
    </p:cSldViewPr>
  </p:slideViewPr>
  <p:outlineViewPr>
    <p:cViewPr>
      <p:scale>
        <a:sx n="33" d="100"/>
        <a:sy n="33" d="100"/>
      </p:scale>
      <p:origin x="0" y="9288"/>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Nash" userId="66fdd17a-a5c0-4d89-9139-f943bd14bfa0" providerId="ADAL" clId="{972001EC-255E-47B8-AD6D-DC5C954B1ECA}"/>
    <pc:docChg chg="undo custSel addSld delSld modSld sldOrd">
      <pc:chgData name="Ben Nash" userId="66fdd17a-a5c0-4d89-9139-f943bd14bfa0" providerId="ADAL" clId="{972001EC-255E-47B8-AD6D-DC5C954B1ECA}" dt="2023-04-13T17:28:18.620" v="1386"/>
      <pc:docMkLst>
        <pc:docMk/>
      </pc:docMkLst>
      <pc:sldChg chg="modSp add mod">
        <pc:chgData name="Ben Nash" userId="66fdd17a-a5c0-4d89-9139-f943bd14bfa0" providerId="ADAL" clId="{972001EC-255E-47B8-AD6D-DC5C954B1ECA}" dt="2021-11-03T16:07:21.918" v="685" actId="27636"/>
        <pc:sldMkLst>
          <pc:docMk/>
          <pc:sldMk cId="3310828884" sldId="264"/>
        </pc:sldMkLst>
        <pc:spChg chg="mod">
          <ac:chgData name="Ben Nash" userId="66fdd17a-a5c0-4d89-9139-f943bd14bfa0" providerId="ADAL" clId="{972001EC-255E-47B8-AD6D-DC5C954B1ECA}" dt="2021-11-03T16:07:21.918" v="685" actId="27636"/>
          <ac:spMkLst>
            <pc:docMk/>
            <pc:sldMk cId="3310828884" sldId="264"/>
            <ac:spMk id="3" creationId="{00000000-0000-0000-0000-000000000000}"/>
          </ac:spMkLst>
        </pc:spChg>
      </pc:sldChg>
      <pc:sldChg chg="addSp modSp mod">
        <pc:chgData name="Ben Nash" userId="66fdd17a-a5c0-4d89-9139-f943bd14bfa0" providerId="ADAL" clId="{972001EC-255E-47B8-AD6D-DC5C954B1ECA}" dt="2022-08-22T15:02:56.656" v="760" actId="20577"/>
        <pc:sldMkLst>
          <pc:docMk/>
          <pc:sldMk cId="3391888158" sldId="283"/>
        </pc:sldMkLst>
        <pc:spChg chg="add mod">
          <ac:chgData name="Ben Nash" userId="66fdd17a-a5c0-4d89-9139-f943bd14bfa0" providerId="ADAL" clId="{972001EC-255E-47B8-AD6D-DC5C954B1ECA}" dt="2022-08-22T15:02:39.670" v="746" actId="14100"/>
          <ac:spMkLst>
            <pc:docMk/>
            <pc:sldMk cId="3391888158" sldId="283"/>
            <ac:spMk id="8" creationId="{C43245CD-856F-4B4D-C756-6BA41BFC82BC}"/>
          </ac:spMkLst>
        </pc:spChg>
        <pc:spChg chg="add mod">
          <ac:chgData name="Ben Nash" userId="66fdd17a-a5c0-4d89-9139-f943bd14bfa0" providerId="ADAL" clId="{972001EC-255E-47B8-AD6D-DC5C954B1ECA}" dt="2022-08-22T15:02:56.656" v="760" actId="20577"/>
          <ac:spMkLst>
            <pc:docMk/>
            <pc:sldMk cId="3391888158" sldId="283"/>
            <ac:spMk id="25" creationId="{61100533-03F8-AE20-1B56-C3737FF2E660}"/>
          </ac:spMkLst>
        </pc:spChg>
        <pc:spChg chg="mod">
          <ac:chgData name="Ben Nash" userId="66fdd17a-a5c0-4d89-9139-f943bd14bfa0" providerId="ADAL" clId="{972001EC-255E-47B8-AD6D-DC5C954B1ECA}" dt="2022-08-22T15:00:09.306" v="735" actId="1076"/>
          <ac:spMkLst>
            <pc:docMk/>
            <pc:sldMk cId="3391888158" sldId="283"/>
            <ac:spMk id="28" creationId="{CA4BCC34-60B4-4AD3-B268-A1CA402A1984}"/>
          </ac:spMkLst>
        </pc:spChg>
        <pc:spChg chg="mod">
          <ac:chgData name="Ben Nash" userId="66fdd17a-a5c0-4d89-9139-f943bd14bfa0" providerId="ADAL" clId="{972001EC-255E-47B8-AD6D-DC5C954B1ECA}" dt="2022-08-22T14:59:54.311" v="733" actId="1076"/>
          <ac:spMkLst>
            <pc:docMk/>
            <pc:sldMk cId="3391888158" sldId="283"/>
            <ac:spMk id="34" creationId="{4FA0DF54-DD75-4654-837A-F136E009A894}"/>
          </ac:spMkLst>
        </pc:spChg>
        <pc:spChg chg="mod">
          <ac:chgData name="Ben Nash" userId="66fdd17a-a5c0-4d89-9139-f943bd14bfa0" providerId="ADAL" clId="{972001EC-255E-47B8-AD6D-DC5C954B1ECA}" dt="2022-06-15T12:50:16.472" v="730" actId="20577"/>
          <ac:spMkLst>
            <pc:docMk/>
            <pc:sldMk cId="3391888158" sldId="283"/>
            <ac:spMk id="36" creationId="{262A5EAD-D591-493B-9571-1EB17771D899}"/>
          </ac:spMkLst>
        </pc:spChg>
        <pc:spChg chg="mod">
          <ac:chgData name="Ben Nash" userId="66fdd17a-a5c0-4d89-9139-f943bd14bfa0" providerId="ADAL" clId="{972001EC-255E-47B8-AD6D-DC5C954B1ECA}" dt="2022-06-15T12:49:57.689" v="725" actId="27636"/>
          <ac:spMkLst>
            <pc:docMk/>
            <pc:sldMk cId="3391888158" sldId="283"/>
            <ac:spMk id="41" creationId="{28BBC547-9D61-45ED-8352-FD3B211566A9}"/>
          </ac:spMkLst>
        </pc:spChg>
        <pc:spChg chg="mod">
          <ac:chgData name="Ben Nash" userId="66fdd17a-a5c0-4d89-9139-f943bd14bfa0" providerId="ADAL" clId="{972001EC-255E-47B8-AD6D-DC5C954B1ECA}" dt="2022-06-15T12:49:49.427" v="720" actId="14100"/>
          <ac:spMkLst>
            <pc:docMk/>
            <pc:sldMk cId="3391888158" sldId="283"/>
            <ac:spMk id="50" creationId="{89DA1980-DBC3-4959-8205-B74403D9A49D}"/>
          </ac:spMkLst>
        </pc:spChg>
        <pc:spChg chg="mod">
          <ac:chgData name="Ben Nash" userId="66fdd17a-a5c0-4d89-9139-f943bd14bfa0" providerId="ADAL" clId="{972001EC-255E-47B8-AD6D-DC5C954B1ECA}" dt="2022-06-15T12:50:20.329" v="732" actId="20577"/>
          <ac:spMkLst>
            <pc:docMk/>
            <pc:sldMk cId="3391888158" sldId="283"/>
            <ac:spMk id="53" creationId="{6017D49C-8E4F-40AF-BFA7-24733BFA1D69}"/>
          </ac:spMkLst>
        </pc:spChg>
        <pc:cxnChg chg="add mod">
          <ac:chgData name="Ben Nash" userId="66fdd17a-a5c0-4d89-9139-f943bd14bfa0" providerId="ADAL" clId="{972001EC-255E-47B8-AD6D-DC5C954B1ECA}" dt="2022-08-22T15:02:50.557" v="747" actId="14100"/>
          <ac:cxnSpMkLst>
            <pc:docMk/>
            <pc:sldMk cId="3391888158" sldId="283"/>
            <ac:cxnSpMk id="24" creationId="{E8471875-966D-844B-2EE5-BAE119736F1A}"/>
          </ac:cxnSpMkLst>
        </pc:cxnChg>
        <pc:cxnChg chg="mod">
          <ac:chgData name="Ben Nash" userId="66fdd17a-a5c0-4d89-9139-f943bd14bfa0" providerId="ADAL" clId="{972001EC-255E-47B8-AD6D-DC5C954B1ECA}" dt="2022-08-22T15:00:13.090" v="736" actId="14100"/>
          <ac:cxnSpMkLst>
            <pc:docMk/>
            <pc:sldMk cId="3391888158" sldId="283"/>
            <ac:cxnSpMk id="27" creationId="{0460C8D0-E76C-4EB2-B931-26D0DD3F26E8}"/>
          </ac:cxnSpMkLst>
        </pc:cxnChg>
        <pc:cxnChg chg="mod">
          <ac:chgData name="Ben Nash" userId="66fdd17a-a5c0-4d89-9139-f943bd14bfa0" providerId="ADAL" clId="{972001EC-255E-47B8-AD6D-DC5C954B1ECA}" dt="2022-08-22T14:59:57.549" v="734" actId="14100"/>
          <ac:cxnSpMkLst>
            <pc:docMk/>
            <pc:sldMk cId="3391888158" sldId="283"/>
            <ac:cxnSpMk id="33" creationId="{F1FA3198-7136-418B-8C60-446FA4D15E2A}"/>
          </ac:cxnSpMkLst>
        </pc:cxnChg>
        <pc:cxnChg chg="mod">
          <ac:chgData name="Ben Nash" userId="66fdd17a-a5c0-4d89-9139-f943bd14bfa0" providerId="ADAL" clId="{972001EC-255E-47B8-AD6D-DC5C954B1ECA}" dt="2022-06-15T12:49:57.631" v="724" actId="14100"/>
          <ac:cxnSpMkLst>
            <pc:docMk/>
            <pc:sldMk cId="3391888158" sldId="283"/>
            <ac:cxnSpMk id="40" creationId="{6D045534-B614-4D12-92D8-AFA000394AFA}"/>
          </ac:cxnSpMkLst>
        </pc:cxnChg>
        <pc:cxnChg chg="mod">
          <ac:chgData name="Ben Nash" userId="66fdd17a-a5c0-4d89-9139-f943bd14bfa0" providerId="ADAL" clId="{972001EC-255E-47B8-AD6D-DC5C954B1ECA}" dt="2022-06-15T12:49:49.427" v="720" actId="14100"/>
          <ac:cxnSpMkLst>
            <pc:docMk/>
            <pc:sldMk cId="3391888158" sldId="283"/>
            <ac:cxnSpMk id="49" creationId="{889174E4-B50F-4711-8EA9-A701D619C062}"/>
          </ac:cxnSpMkLst>
        </pc:cxnChg>
        <pc:cxnChg chg="mod">
          <ac:chgData name="Ben Nash" userId="66fdd17a-a5c0-4d89-9139-f943bd14bfa0" providerId="ADAL" clId="{972001EC-255E-47B8-AD6D-DC5C954B1ECA}" dt="2021-11-02T03:28:27.320" v="204" actId="14100"/>
          <ac:cxnSpMkLst>
            <pc:docMk/>
            <pc:sldMk cId="3391888158" sldId="283"/>
            <ac:cxnSpMk id="52" creationId="{C812B24E-D946-4358-B3B8-8B063ADB54BE}"/>
          </ac:cxnSpMkLst>
        </pc:cxnChg>
      </pc:sldChg>
      <pc:sldChg chg="del">
        <pc:chgData name="Ben Nash" userId="66fdd17a-a5c0-4d89-9139-f943bd14bfa0" providerId="ADAL" clId="{972001EC-255E-47B8-AD6D-DC5C954B1ECA}" dt="2021-11-02T03:24:44.710" v="137" actId="2696"/>
        <pc:sldMkLst>
          <pc:docMk/>
          <pc:sldMk cId="1312302722" sldId="287"/>
        </pc:sldMkLst>
      </pc:sldChg>
      <pc:sldChg chg="addSp delSp modSp mod">
        <pc:chgData name="Ben Nash" userId="66fdd17a-a5c0-4d89-9139-f943bd14bfa0" providerId="ADAL" clId="{972001EC-255E-47B8-AD6D-DC5C954B1ECA}" dt="2021-11-02T20:20:21.291" v="615" actId="478"/>
        <pc:sldMkLst>
          <pc:docMk/>
          <pc:sldMk cId="1466393342" sldId="296"/>
        </pc:sldMkLst>
        <pc:spChg chg="add del mod">
          <ac:chgData name="Ben Nash" userId="66fdd17a-a5c0-4d89-9139-f943bd14bfa0" providerId="ADAL" clId="{972001EC-255E-47B8-AD6D-DC5C954B1ECA}" dt="2021-11-02T20:20:21.291" v="615" actId="478"/>
          <ac:spMkLst>
            <pc:docMk/>
            <pc:sldMk cId="1466393342" sldId="296"/>
            <ac:spMk id="10" creationId="{3C3FF663-3B95-4207-B8A2-C37FB75F8B42}"/>
          </ac:spMkLst>
        </pc:spChg>
        <pc:graphicFrameChg chg="add del mod">
          <ac:chgData name="Ben Nash" userId="66fdd17a-a5c0-4d89-9139-f943bd14bfa0" providerId="ADAL" clId="{972001EC-255E-47B8-AD6D-DC5C954B1ECA}" dt="2021-11-02T20:17:20.908" v="604" actId="478"/>
          <ac:graphicFrameMkLst>
            <pc:docMk/>
            <pc:sldMk cId="1466393342" sldId="296"/>
            <ac:graphicFrameMk id="3" creationId="{F7345DEB-8A60-4A8D-B725-4BFF7FD34FF6}"/>
          </ac:graphicFrameMkLst>
        </pc:graphicFrameChg>
        <pc:graphicFrameChg chg="del mod">
          <ac:chgData name="Ben Nash" userId="66fdd17a-a5c0-4d89-9139-f943bd14bfa0" providerId="ADAL" clId="{972001EC-255E-47B8-AD6D-DC5C954B1ECA}" dt="2021-11-02T20:20:14.282" v="614" actId="478"/>
          <ac:graphicFrameMkLst>
            <pc:docMk/>
            <pc:sldMk cId="1466393342" sldId="296"/>
            <ac:graphicFrameMk id="4" creationId="{00000000-0000-0000-0000-000000000000}"/>
          </ac:graphicFrameMkLst>
        </pc:graphicFrameChg>
        <pc:picChg chg="add del mod">
          <ac:chgData name="Ben Nash" userId="66fdd17a-a5c0-4d89-9139-f943bd14bfa0" providerId="ADAL" clId="{972001EC-255E-47B8-AD6D-DC5C954B1ECA}" dt="2021-11-02T20:18:34.567" v="609" actId="478"/>
          <ac:picMkLst>
            <pc:docMk/>
            <pc:sldMk cId="1466393342" sldId="296"/>
            <ac:picMk id="6" creationId="{5FA6724D-FEF9-49A5-81E3-1558663AEB4F}"/>
          </ac:picMkLst>
        </pc:picChg>
        <pc:picChg chg="add mod">
          <ac:chgData name="Ben Nash" userId="66fdd17a-a5c0-4d89-9139-f943bd14bfa0" providerId="ADAL" clId="{972001EC-255E-47B8-AD6D-DC5C954B1ECA}" dt="2021-11-02T20:20:06.236" v="613" actId="1076"/>
          <ac:picMkLst>
            <pc:docMk/>
            <pc:sldMk cId="1466393342" sldId="296"/>
            <ac:picMk id="8" creationId="{105C0C0F-C05C-4ED1-B201-19376CD25A30}"/>
          </ac:picMkLst>
        </pc:picChg>
      </pc:sldChg>
      <pc:sldChg chg="addSp modSp mod">
        <pc:chgData name="Ben Nash" userId="66fdd17a-a5c0-4d89-9139-f943bd14bfa0" providerId="ADAL" clId="{972001EC-255E-47B8-AD6D-DC5C954B1ECA}" dt="2021-11-02T03:04:24.975" v="49" actId="20577"/>
        <pc:sldMkLst>
          <pc:docMk/>
          <pc:sldMk cId="173694065" sldId="306"/>
        </pc:sldMkLst>
        <pc:spChg chg="mod">
          <ac:chgData name="Ben Nash" userId="66fdd17a-a5c0-4d89-9139-f943bd14bfa0" providerId="ADAL" clId="{972001EC-255E-47B8-AD6D-DC5C954B1ECA}" dt="2021-11-02T03:03:30.743" v="24" actId="20577"/>
          <ac:spMkLst>
            <pc:docMk/>
            <pc:sldMk cId="173694065" sldId="306"/>
            <ac:spMk id="2" creationId="{00000000-0000-0000-0000-000000000000}"/>
          </ac:spMkLst>
        </pc:spChg>
        <pc:spChg chg="add mod">
          <ac:chgData name="Ben Nash" userId="66fdd17a-a5c0-4d89-9139-f943bd14bfa0" providerId="ADAL" clId="{972001EC-255E-47B8-AD6D-DC5C954B1ECA}" dt="2021-11-02T03:04:24.975" v="49" actId="20577"/>
          <ac:spMkLst>
            <pc:docMk/>
            <pc:sldMk cId="173694065" sldId="306"/>
            <ac:spMk id="8" creationId="{7C5058CB-858B-4E3E-989F-3BF7703CB881}"/>
          </ac:spMkLst>
        </pc:spChg>
      </pc:sldChg>
      <pc:sldChg chg="addSp delSp modSp mod">
        <pc:chgData name="Ben Nash" userId="66fdd17a-a5c0-4d89-9139-f943bd14bfa0" providerId="ADAL" clId="{972001EC-255E-47B8-AD6D-DC5C954B1ECA}" dt="2022-08-25T14:53:38.223" v="888" actId="14100"/>
        <pc:sldMkLst>
          <pc:docMk/>
          <pc:sldMk cId="1273019975" sldId="343"/>
        </pc:sldMkLst>
        <pc:spChg chg="add mod">
          <ac:chgData name="Ben Nash" userId="66fdd17a-a5c0-4d89-9139-f943bd14bfa0" providerId="ADAL" clId="{972001EC-255E-47B8-AD6D-DC5C954B1ECA}" dt="2022-08-25T14:53:25.078" v="885" actId="14100"/>
          <ac:spMkLst>
            <pc:docMk/>
            <pc:sldMk cId="1273019975" sldId="343"/>
            <ac:spMk id="12" creationId="{F61B3C0F-6D6E-C9FD-3B21-D43EDFD60DE0}"/>
          </ac:spMkLst>
        </pc:spChg>
        <pc:spChg chg="add mod">
          <ac:chgData name="Ben Nash" userId="66fdd17a-a5c0-4d89-9139-f943bd14bfa0" providerId="ADAL" clId="{972001EC-255E-47B8-AD6D-DC5C954B1ECA}" dt="2022-08-25T14:53:34.153" v="887" actId="14100"/>
          <ac:spMkLst>
            <pc:docMk/>
            <pc:sldMk cId="1273019975" sldId="343"/>
            <ac:spMk id="17" creationId="{C81132F8-C9E1-FDFE-8530-37B3B882E8CC}"/>
          </ac:spMkLst>
        </pc:spChg>
        <pc:picChg chg="mod modCrop">
          <ac:chgData name="Ben Nash" userId="66fdd17a-a5c0-4d89-9139-f943bd14bfa0" providerId="ADAL" clId="{972001EC-255E-47B8-AD6D-DC5C954B1ECA}" dt="2021-11-02T03:13:34.681" v="60" actId="14100"/>
          <ac:picMkLst>
            <pc:docMk/>
            <pc:sldMk cId="1273019975" sldId="343"/>
            <ac:picMk id="5" creationId="{C6F8F51A-58E7-4723-A022-09F6CB069096}"/>
          </ac:picMkLst>
        </pc:picChg>
        <pc:cxnChg chg="add del mod">
          <ac:chgData name="Ben Nash" userId="66fdd17a-a5c0-4d89-9139-f943bd14bfa0" providerId="ADAL" clId="{972001EC-255E-47B8-AD6D-DC5C954B1ECA}" dt="2021-11-02T03:14:09.205" v="63" actId="478"/>
          <ac:cxnSpMkLst>
            <pc:docMk/>
            <pc:sldMk cId="1273019975" sldId="343"/>
            <ac:cxnSpMk id="4" creationId="{336119B9-74E3-41E8-9B82-BEAE1917A0FB}"/>
          </ac:cxnSpMkLst>
        </pc:cxnChg>
        <pc:cxnChg chg="mod">
          <ac:chgData name="Ben Nash" userId="66fdd17a-a5c0-4d89-9139-f943bd14bfa0" providerId="ADAL" clId="{972001EC-255E-47B8-AD6D-DC5C954B1ECA}" dt="2021-11-02T03:14:02.436" v="62" actId="1076"/>
          <ac:cxnSpMkLst>
            <pc:docMk/>
            <pc:sldMk cId="1273019975" sldId="343"/>
            <ac:cxnSpMk id="7" creationId="{E9070088-F46F-4F02-A8AA-AA75D0470E27}"/>
          </ac:cxnSpMkLst>
        </pc:cxnChg>
        <pc:cxnChg chg="mod">
          <ac:chgData name="Ben Nash" userId="66fdd17a-a5c0-4d89-9139-f943bd14bfa0" providerId="ADAL" clId="{972001EC-255E-47B8-AD6D-DC5C954B1ECA}" dt="2021-11-02T03:14:02.436" v="62" actId="1076"/>
          <ac:cxnSpMkLst>
            <pc:docMk/>
            <pc:sldMk cId="1273019975" sldId="343"/>
            <ac:cxnSpMk id="9" creationId="{58C95931-9635-4733-BE3B-2A67D3FB86C1}"/>
          </ac:cxnSpMkLst>
        </pc:cxnChg>
        <pc:cxnChg chg="add mod">
          <ac:chgData name="Ben Nash" userId="66fdd17a-a5c0-4d89-9139-f943bd14bfa0" providerId="ADAL" clId="{972001EC-255E-47B8-AD6D-DC5C954B1ECA}" dt="2022-08-25T14:53:25.078" v="885" actId="14100"/>
          <ac:cxnSpMkLst>
            <pc:docMk/>
            <pc:sldMk cId="1273019975" sldId="343"/>
            <ac:cxnSpMk id="10" creationId="{F5DDED32-D0E9-6E54-B0A7-A24DEE54F0FB}"/>
          </ac:cxnSpMkLst>
        </pc:cxnChg>
        <pc:cxnChg chg="mod">
          <ac:chgData name="Ben Nash" userId="66fdd17a-a5c0-4d89-9139-f943bd14bfa0" providerId="ADAL" clId="{972001EC-255E-47B8-AD6D-DC5C954B1ECA}" dt="2021-11-02T03:14:02.436" v="62" actId="1076"/>
          <ac:cxnSpMkLst>
            <pc:docMk/>
            <pc:sldMk cId="1273019975" sldId="343"/>
            <ac:cxnSpMk id="11" creationId="{67FD7EB2-2338-4DC1-AED6-57A376ACE2B5}"/>
          </ac:cxnSpMkLst>
        </pc:cxnChg>
        <pc:cxnChg chg="mod">
          <ac:chgData name="Ben Nash" userId="66fdd17a-a5c0-4d89-9139-f943bd14bfa0" providerId="ADAL" clId="{972001EC-255E-47B8-AD6D-DC5C954B1ECA}" dt="2021-11-02T03:13:53.723" v="61" actId="1076"/>
          <ac:cxnSpMkLst>
            <pc:docMk/>
            <pc:sldMk cId="1273019975" sldId="343"/>
            <ac:cxnSpMk id="14" creationId="{15FC3077-4AD8-4DBF-AF49-B4D9C48A3A96}"/>
          </ac:cxnSpMkLst>
        </pc:cxnChg>
        <pc:cxnChg chg="add mod">
          <ac:chgData name="Ben Nash" userId="66fdd17a-a5c0-4d89-9139-f943bd14bfa0" providerId="ADAL" clId="{972001EC-255E-47B8-AD6D-DC5C954B1ECA}" dt="2022-08-25T14:53:38.223" v="888" actId="14100"/>
          <ac:cxnSpMkLst>
            <pc:docMk/>
            <pc:sldMk cId="1273019975" sldId="343"/>
            <ac:cxnSpMk id="15" creationId="{E34B3FF2-0239-74E8-0E2A-56F7A493E623}"/>
          </ac:cxnSpMkLst>
        </pc:cxnChg>
        <pc:cxnChg chg="mod">
          <ac:chgData name="Ben Nash" userId="66fdd17a-a5c0-4d89-9139-f943bd14bfa0" providerId="ADAL" clId="{972001EC-255E-47B8-AD6D-DC5C954B1ECA}" dt="2021-11-02T03:13:53.723" v="61" actId="1076"/>
          <ac:cxnSpMkLst>
            <pc:docMk/>
            <pc:sldMk cId="1273019975" sldId="343"/>
            <ac:cxnSpMk id="16" creationId="{3F0AB7F4-2491-4D34-99B6-07931A0D7CD3}"/>
          </ac:cxnSpMkLst>
        </pc:cxnChg>
      </pc:sldChg>
      <pc:sldChg chg="addSp modSp mod">
        <pc:chgData name="Ben Nash" userId="66fdd17a-a5c0-4d89-9139-f943bd14bfa0" providerId="ADAL" clId="{972001EC-255E-47B8-AD6D-DC5C954B1ECA}" dt="2021-11-03T19:21:08.411" v="711" actId="14100"/>
        <pc:sldMkLst>
          <pc:docMk/>
          <pc:sldMk cId="2777482252" sldId="345"/>
        </pc:sldMkLst>
        <pc:spChg chg="mod">
          <ac:chgData name="Ben Nash" userId="66fdd17a-a5c0-4d89-9139-f943bd14bfa0" providerId="ADAL" clId="{972001EC-255E-47B8-AD6D-DC5C954B1ECA}" dt="2021-11-03T19:20:59.520" v="709" actId="14100"/>
          <ac:spMkLst>
            <pc:docMk/>
            <pc:sldMk cId="2777482252" sldId="345"/>
            <ac:spMk id="6" creationId="{5707379C-38FE-4410-961A-5B0CAFB1E424}"/>
          </ac:spMkLst>
        </pc:spChg>
        <pc:spChg chg="add mod">
          <ac:chgData name="Ben Nash" userId="66fdd17a-a5c0-4d89-9139-f943bd14bfa0" providerId="ADAL" clId="{972001EC-255E-47B8-AD6D-DC5C954B1ECA}" dt="2021-11-03T19:17:18.282" v="703" actId="20577"/>
          <ac:spMkLst>
            <pc:docMk/>
            <pc:sldMk cId="2777482252" sldId="345"/>
            <ac:spMk id="13" creationId="{44D9D164-EEFA-44E1-BE8A-43D0882D5820}"/>
          </ac:spMkLst>
        </pc:spChg>
        <pc:spChg chg="add mod ord">
          <ac:chgData name="Ben Nash" userId="66fdd17a-a5c0-4d89-9139-f943bd14bfa0" providerId="ADAL" clId="{972001EC-255E-47B8-AD6D-DC5C954B1ECA}" dt="2021-11-02T16:19:16.406" v="319" actId="693"/>
          <ac:spMkLst>
            <pc:docMk/>
            <pc:sldMk cId="2777482252" sldId="345"/>
            <ac:spMk id="14" creationId="{C22050B6-AFE4-439E-9D5D-9E366268DE9E}"/>
          </ac:spMkLst>
        </pc:spChg>
        <pc:cxnChg chg="add mod">
          <ac:chgData name="Ben Nash" userId="66fdd17a-a5c0-4d89-9139-f943bd14bfa0" providerId="ADAL" clId="{972001EC-255E-47B8-AD6D-DC5C954B1ECA}" dt="2021-11-02T16:19:27.734" v="320" actId="14100"/>
          <ac:cxnSpMkLst>
            <pc:docMk/>
            <pc:sldMk cId="2777482252" sldId="345"/>
            <ac:cxnSpMk id="11" creationId="{3CED7520-7186-4B44-BA0B-A8FCAD1F2049}"/>
          </ac:cxnSpMkLst>
        </pc:cxnChg>
        <pc:cxnChg chg="mod">
          <ac:chgData name="Ben Nash" userId="66fdd17a-a5c0-4d89-9139-f943bd14bfa0" providerId="ADAL" clId="{972001EC-255E-47B8-AD6D-DC5C954B1ECA}" dt="2021-11-03T19:21:08.411" v="711" actId="14100"/>
          <ac:cxnSpMkLst>
            <pc:docMk/>
            <pc:sldMk cId="2777482252" sldId="345"/>
            <ac:cxnSpMk id="15" creationId="{DAA28F53-0D39-4AD7-9219-5929A0B8E3B7}"/>
          </ac:cxnSpMkLst>
        </pc:cxnChg>
      </pc:sldChg>
      <pc:sldChg chg="modSp mod">
        <pc:chgData name="Ben Nash" userId="66fdd17a-a5c0-4d89-9139-f943bd14bfa0" providerId="ADAL" clId="{972001EC-255E-47B8-AD6D-DC5C954B1ECA}" dt="2021-11-02T19:40:37.769" v="520" actId="20577"/>
        <pc:sldMkLst>
          <pc:docMk/>
          <pc:sldMk cId="3159435343" sldId="352"/>
        </pc:sldMkLst>
        <pc:spChg chg="mod">
          <ac:chgData name="Ben Nash" userId="66fdd17a-a5c0-4d89-9139-f943bd14bfa0" providerId="ADAL" clId="{972001EC-255E-47B8-AD6D-DC5C954B1ECA}" dt="2021-11-02T19:40:37.769" v="520" actId="20577"/>
          <ac:spMkLst>
            <pc:docMk/>
            <pc:sldMk cId="3159435343" sldId="352"/>
            <ac:spMk id="3" creationId="{00000000-0000-0000-0000-000000000000}"/>
          </ac:spMkLst>
        </pc:spChg>
      </pc:sldChg>
      <pc:sldChg chg="modSp mod">
        <pc:chgData name="Ben Nash" userId="66fdd17a-a5c0-4d89-9139-f943bd14bfa0" providerId="ADAL" clId="{972001EC-255E-47B8-AD6D-DC5C954B1ECA}" dt="2021-11-02T19:40:43.707" v="521" actId="20577"/>
        <pc:sldMkLst>
          <pc:docMk/>
          <pc:sldMk cId="3308236832" sldId="354"/>
        </pc:sldMkLst>
        <pc:spChg chg="mod">
          <ac:chgData name="Ben Nash" userId="66fdd17a-a5c0-4d89-9139-f943bd14bfa0" providerId="ADAL" clId="{972001EC-255E-47B8-AD6D-DC5C954B1ECA}" dt="2021-11-02T19:40:43.707" v="521" actId="20577"/>
          <ac:spMkLst>
            <pc:docMk/>
            <pc:sldMk cId="3308236832" sldId="354"/>
            <ac:spMk id="3" creationId="{00000000-0000-0000-0000-000000000000}"/>
          </ac:spMkLst>
        </pc:spChg>
      </pc:sldChg>
      <pc:sldChg chg="modSp add mod">
        <pc:chgData name="Ben Nash" userId="66fdd17a-a5c0-4d89-9139-f943bd14bfa0" providerId="ADAL" clId="{972001EC-255E-47B8-AD6D-DC5C954B1ECA}" dt="2021-11-02T19:44:27.600" v="526" actId="1036"/>
        <pc:sldMkLst>
          <pc:docMk/>
          <pc:sldMk cId="3317195593" sldId="357"/>
        </pc:sldMkLst>
        <pc:cxnChg chg="mod">
          <ac:chgData name="Ben Nash" userId="66fdd17a-a5c0-4d89-9139-f943bd14bfa0" providerId="ADAL" clId="{972001EC-255E-47B8-AD6D-DC5C954B1ECA}" dt="2021-11-02T19:44:27.600" v="526" actId="1036"/>
          <ac:cxnSpMkLst>
            <pc:docMk/>
            <pc:sldMk cId="3317195593" sldId="357"/>
            <ac:cxnSpMk id="7" creationId="{0179D3FC-FDB6-4947-932D-E5C27B1C74F0}"/>
          </ac:cxnSpMkLst>
        </pc:cxnChg>
      </pc:sldChg>
      <pc:sldChg chg="modSp add del mod">
        <pc:chgData name="Ben Nash" userId="66fdd17a-a5c0-4d89-9139-f943bd14bfa0" providerId="ADAL" clId="{972001EC-255E-47B8-AD6D-DC5C954B1ECA}" dt="2021-11-02T19:47:34.198" v="547" actId="2696"/>
        <pc:sldMkLst>
          <pc:docMk/>
          <pc:sldMk cId="3823384401" sldId="358"/>
        </pc:sldMkLst>
        <pc:spChg chg="mod">
          <ac:chgData name="Ben Nash" userId="66fdd17a-a5c0-4d89-9139-f943bd14bfa0" providerId="ADAL" clId="{972001EC-255E-47B8-AD6D-DC5C954B1ECA}" dt="2021-11-02T19:46:25.434" v="545" actId="20577"/>
          <ac:spMkLst>
            <pc:docMk/>
            <pc:sldMk cId="3823384401" sldId="358"/>
            <ac:spMk id="3" creationId="{00000000-0000-0000-0000-000000000000}"/>
          </ac:spMkLst>
        </pc:spChg>
        <pc:picChg chg="mod modCrop">
          <ac:chgData name="Ben Nash" userId="66fdd17a-a5c0-4d89-9139-f943bd14bfa0" providerId="ADAL" clId="{972001EC-255E-47B8-AD6D-DC5C954B1ECA}" dt="2021-11-02T19:46:09.412" v="537" actId="732"/>
          <ac:picMkLst>
            <pc:docMk/>
            <pc:sldMk cId="3823384401" sldId="358"/>
            <ac:picMk id="5" creationId="{02386721-7ADE-4472-B29C-7001C8297B65}"/>
          </ac:picMkLst>
        </pc:picChg>
        <pc:cxnChg chg="mod">
          <ac:chgData name="Ben Nash" userId="66fdd17a-a5c0-4d89-9139-f943bd14bfa0" providerId="ADAL" clId="{972001EC-255E-47B8-AD6D-DC5C954B1ECA}" dt="2021-11-02T19:46:12.643" v="538" actId="1076"/>
          <ac:cxnSpMkLst>
            <pc:docMk/>
            <pc:sldMk cId="3823384401" sldId="358"/>
            <ac:cxnSpMk id="7" creationId="{34875586-623C-4F0F-B289-239150623B9F}"/>
          </ac:cxnSpMkLst>
        </pc:cxnChg>
      </pc:sldChg>
      <pc:sldChg chg="modSp mod">
        <pc:chgData name="Ben Nash" userId="66fdd17a-a5c0-4d89-9139-f943bd14bfa0" providerId="ADAL" clId="{972001EC-255E-47B8-AD6D-DC5C954B1ECA}" dt="2021-11-03T16:07:54.881" v="692" actId="20577"/>
        <pc:sldMkLst>
          <pc:docMk/>
          <pc:sldMk cId="2486119768" sldId="359"/>
        </pc:sldMkLst>
        <pc:spChg chg="mod">
          <ac:chgData name="Ben Nash" userId="66fdd17a-a5c0-4d89-9139-f943bd14bfa0" providerId="ADAL" clId="{972001EC-255E-47B8-AD6D-DC5C954B1ECA}" dt="2021-11-03T16:07:54.881" v="692" actId="20577"/>
          <ac:spMkLst>
            <pc:docMk/>
            <pc:sldMk cId="2486119768" sldId="359"/>
            <ac:spMk id="3" creationId="{00000000-0000-0000-0000-000000000000}"/>
          </ac:spMkLst>
        </pc:spChg>
      </pc:sldChg>
      <pc:sldChg chg="del">
        <pc:chgData name="Ben Nash" userId="66fdd17a-a5c0-4d89-9139-f943bd14bfa0" providerId="ADAL" clId="{972001EC-255E-47B8-AD6D-DC5C954B1ECA}" dt="2021-11-02T03:24:44.710" v="137" actId="2696"/>
        <pc:sldMkLst>
          <pc:docMk/>
          <pc:sldMk cId="2297938900" sldId="360"/>
        </pc:sldMkLst>
      </pc:sldChg>
      <pc:sldChg chg="modSp mod">
        <pc:chgData name="Ben Nash" userId="66fdd17a-a5c0-4d89-9139-f943bd14bfa0" providerId="ADAL" clId="{972001EC-255E-47B8-AD6D-DC5C954B1ECA}" dt="2022-08-25T19:36:29.813" v="928" actId="20577"/>
        <pc:sldMkLst>
          <pc:docMk/>
          <pc:sldMk cId="3149036322" sldId="361"/>
        </pc:sldMkLst>
        <pc:spChg chg="mod">
          <ac:chgData name="Ben Nash" userId="66fdd17a-a5c0-4d89-9139-f943bd14bfa0" providerId="ADAL" clId="{972001EC-255E-47B8-AD6D-DC5C954B1ECA}" dt="2022-08-25T19:36:29.813" v="928" actId="20577"/>
          <ac:spMkLst>
            <pc:docMk/>
            <pc:sldMk cId="3149036322" sldId="361"/>
            <ac:spMk id="6" creationId="{34DB1C5C-04B3-4F12-BC98-CEF878F01CEC}"/>
          </ac:spMkLst>
        </pc:spChg>
      </pc:sldChg>
      <pc:sldChg chg="modSp mod">
        <pc:chgData name="Ben Nash" userId="66fdd17a-a5c0-4d89-9139-f943bd14bfa0" providerId="ADAL" clId="{972001EC-255E-47B8-AD6D-DC5C954B1ECA}" dt="2021-11-02T20:22:05.045" v="622" actId="20577"/>
        <pc:sldMkLst>
          <pc:docMk/>
          <pc:sldMk cId="2223318821" sldId="362"/>
        </pc:sldMkLst>
        <pc:spChg chg="mod">
          <ac:chgData name="Ben Nash" userId="66fdd17a-a5c0-4d89-9139-f943bd14bfa0" providerId="ADAL" clId="{972001EC-255E-47B8-AD6D-DC5C954B1ECA}" dt="2021-11-02T20:22:05.045" v="622" actId="20577"/>
          <ac:spMkLst>
            <pc:docMk/>
            <pc:sldMk cId="2223318821" sldId="362"/>
            <ac:spMk id="6" creationId="{34DB1C5C-04B3-4F12-BC98-CEF878F01CEC}"/>
          </ac:spMkLst>
        </pc:spChg>
      </pc:sldChg>
      <pc:sldChg chg="addSp delSp modSp add mod">
        <pc:chgData name="Ben Nash" userId="66fdd17a-a5c0-4d89-9139-f943bd14bfa0" providerId="ADAL" clId="{972001EC-255E-47B8-AD6D-DC5C954B1ECA}" dt="2022-08-25T14:57:13.578" v="905" actId="14100"/>
        <pc:sldMkLst>
          <pc:docMk/>
          <pc:sldMk cId="2758078189" sldId="363"/>
        </pc:sldMkLst>
        <pc:spChg chg="add mod">
          <ac:chgData name="Ben Nash" userId="66fdd17a-a5c0-4d89-9139-f943bd14bfa0" providerId="ADAL" clId="{972001EC-255E-47B8-AD6D-DC5C954B1ECA}" dt="2022-08-25T14:57:08.435" v="904" actId="14100"/>
          <ac:spMkLst>
            <pc:docMk/>
            <pc:sldMk cId="2758078189" sldId="363"/>
            <ac:spMk id="5" creationId="{6A04CAC5-C8C7-AE14-B1D7-4A8C01AE8124}"/>
          </ac:spMkLst>
        </pc:spChg>
        <pc:spChg chg="add mod">
          <ac:chgData name="Ben Nash" userId="66fdd17a-a5c0-4d89-9139-f943bd14bfa0" providerId="ADAL" clId="{972001EC-255E-47B8-AD6D-DC5C954B1ECA}" dt="2022-08-25T14:56:54.362" v="894" actId="14100"/>
          <ac:spMkLst>
            <pc:docMk/>
            <pc:sldMk cId="2758078189" sldId="363"/>
            <ac:spMk id="8" creationId="{EA5E2C42-C525-6483-6D2E-2B5446FFFBB9}"/>
          </ac:spMkLst>
        </pc:spChg>
        <pc:picChg chg="del">
          <ac:chgData name="Ben Nash" userId="66fdd17a-a5c0-4d89-9139-f943bd14bfa0" providerId="ADAL" clId="{972001EC-255E-47B8-AD6D-DC5C954B1ECA}" dt="2021-11-02T03:14:58.091" v="67" actId="478"/>
          <ac:picMkLst>
            <pc:docMk/>
            <pc:sldMk cId="2758078189" sldId="363"/>
            <ac:picMk id="5" creationId="{C6F8F51A-58E7-4723-A022-09F6CB069096}"/>
          </ac:picMkLst>
        </pc:picChg>
        <pc:picChg chg="add del mod">
          <ac:chgData name="Ben Nash" userId="66fdd17a-a5c0-4d89-9139-f943bd14bfa0" providerId="ADAL" clId="{972001EC-255E-47B8-AD6D-DC5C954B1ECA}" dt="2021-11-02T03:15:08.202" v="74" actId="478"/>
          <ac:picMkLst>
            <pc:docMk/>
            <pc:sldMk cId="2758078189" sldId="363"/>
            <ac:picMk id="12" creationId="{944206A9-A0C9-4DF6-BCA8-CB7F9EB2CFFB}"/>
          </ac:picMkLst>
        </pc:picChg>
        <pc:picChg chg="add mod modCrop">
          <ac:chgData name="Ben Nash" userId="66fdd17a-a5c0-4d89-9139-f943bd14bfa0" providerId="ADAL" clId="{972001EC-255E-47B8-AD6D-DC5C954B1ECA}" dt="2021-11-02T03:16:48.311" v="86" actId="732"/>
          <ac:picMkLst>
            <pc:docMk/>
            <pc:sldMk cId="2758078189" sldId="363"/>
            <ac:picMk id="13" creationId="{B2F933E7-9CAB-4AD9-A21B-5AD5CF720133}"/>
          </ac:picMkLst>
        </pc:picChg>
        <pc:cxnChg chg="add del mod">
          <ac:chgData name="Ben Nash" userId="66fdd17a-a5c0-4d89-9139-f943bd14bfa0" providerId="ADAL" clId="{972001EC-255E-47B8-AD6D-DC5C954B1ECA}" dt="2021-11-02T03:17:10.483" v="87" actId="478"/>
          <ac:cxnSpMkLst>
            <pc:docMk/>
            <pc:sldMk cId="2758078189" sldId="363"/>
            <ac:cxnSpMk id="4" creationId="{35F99956-9472-4E9F-A651-EBCBD2BFEB75}"/>
          </ac:cxnSpMkLst>
        </pc:cxnChg>
        <pc:cxnChg chg="add mod">
          <ac:chgData name="Ben Nash" userId="66fdd17a-a5c0-4d89-9139-f943bd14bfa0" providerId="ADAL" clId="{972001EC-255E-47B8-AD6D-DC5C954B1ECA}" dt="2022-08-25T14:57:13.578" v="905" actId="14100"/>
          <ac:cxnSpMkLst>
            <pc:docMk/>
            <pc:sldMk cId="2758078189" sldId="363"/>
            <ac:cxnSpMk id="4" creationId="{96C4DBB7-EB6D-8A90-BE0B-16522F53BFFB}"/>
          </ac:cxnSpMkLst>
        </pc:cxnChg>
        <pc:cxnChg chg="add mod">
          <ac:chgData name="Ben Nash" userId="66fdd17a-a5c0-4d89-9139-f943bd14bfa0" providerId="ADAL" clId="{972001EC-255E-47B8-AD6D-DC5C954B1ECA}" dt="2022-08-25T14:56:54.362" v="894" actId="14100"/>
          <ac:cxnSpMkLst>
            <pc:docMk/>
            <pc:sldMk cId="2758078189" sldId="363"/>
            <ac:cxnSpMk id="7" creationId="{04A85651-A1A1-A22B-1FCA-2574241B004B}"/>
          </ac:cxnSpMkLst>
        </pc:cxnChg>
        <pc:cxnChg chg="del">
          <ac:chgData name="Ben Nash" userId="66fdd17a-a5c0-4d89-9139-f943bd14bfa0" providerId="ADAL" clId="{972001EC-255E-47B8-AD6D-DC5C954B1ECA}" dt="2021-11-02T03:14:59.432" v="68" actId="478"/>
          <ac:cxnSpMkLst>
            <pc:docMk/>
            <pc:sldMk cId="2758078189" sldId="363"/>
            <ac:cxnSpMk id="7" creationId="{E9070088-F46F-4F02-A8AA-AA75D0470E27}"/>
          </ac:cxnSpMkLst>
        </pc:cxnChg>
        <pc:cxnChg chg="del">
          <ac:chgData name="Ben Nash" userId="66fdd17a-a5c0-4d89-9139-f943bd14bfa0" providerId="ADAL" clId="{972001EC-255E-47B8-AD6D-DC5C954B1ECA}" dt="2021-11-02T03:15:00.177" v="69" actId="478"/>
          <ac:cxnSpMkLst>
            <pc:docMk/>
            <pc:sldMk cId="2758078189" sldId="363"/>
            <ac:cxnSpMk id="9" creationId="{58C95931-9635-4733-BE3B-2A67D3FB86C1}"/>
          </ac:cxnSpMkLst>
        </pc:cxnChg>
        <pc:cxnChg chg="del">
          <ac:chgData name="Ben Nash" userId="66fdd17a-a5c0-4d89-9139-f943bd14bfa0" providerId="ADAL" clId="{972001EC-255E-47B8-AD6D-DC5C954B1ECA}" dt="2021-11-02T03:15:01.121" v="70" actId="478"/>
          <ac:cxnSpMkLst>
            <pc:docMk/>
            <pc:sldMk cId="2758078189" sldId="363"/>
            <ac:cxnSpMk id="11" creationId="{67FD7EB2-2338-4DC1-AED6-57A376ACE2B5}"/>
          </ac:cxnSpMkLst>
        </pc:cxnChg>
        <pc:cxnChg chg="del">
          <ac:chgData name="Ben Nash" userId="66fdd17a-a5c0-4d89-9139-f943bd14bfa0" providerId="ADAL" clId="{972001EC-255E-47B8-AD6D-DC5C954B1ECA}" dt="2021-11-02T03:15:01.817" v="71" actId="478"/>
          <ac:cxnSpMkLst>
            <pc:docMk/>
            <pc:sldMk cId="2758078189" sldId="363"/>
            <ac:cxnSpMk id="14" creationId="{15FC3077-4AD8-4DBF-AF49-B4D9C48A3A96}"/>
          </ac:cxnSpMkLst>
        </pc:cxnChg>
        <pc:cxnChg chg="del">
          <ac:chgData name="Ben Nash" userId="66fdd17a-a5c0-4d89-9139-f943bd14bfa0" providerId="ADAL" clId="{972001EC-255E-47B8-AD6D-DC5C954B1ECA}" dt="2021-11-02T03:15:02.441" v="72" actId="478"/>
          <ac:cxnSpMkLst>
            <pc:docMk/>
            <pc:sldMk cId="2758078189" sldId="363"/>
            <ac:cxnSpMk id="16" creationId="{3F0AB7F4-2491-4D34-99B6-07931A0D7CD3}"/>
          </ac:cxnSpMkLst>
        </pc:cxnChg>
      </pc:sldChg>
      <pc:sldChg chg="addSp delSp modSp add mod">
        <pc:chgData name="Ben Nash" userId="66fdd17a-a5c0-4d89-9139-f943bd14bfa0" providerId="ADAL" clId="{972001EC-255E-47B8-AD6D-DC5C954B1ECA}" dt="2021-11-02T03:22:39.240" v="136" actId="1076"/>
        <pc:sldMkLst>
          <pc:docMk/>
          <pc:sldMk cId="2501407" sldId="364"/>
        </pc:sldMkLst>
        <pc:spChg chg="mod">
          <ac:chgData name="Ben Nash" userId="66fdd17a-a5c0-4d89-9139-f943bd14bfa0" providerId="ADAL" clId="{972001EC-255E-47B8-AD6D-DC5C954B1ECA}" dt="2021-11-02T03:20:56.019" v="116" actId="20577"/>
          <ac:spMkLst>
            <pc:docMk/>
            <pc:sldMk cId="2501407" sldId="364"/>
            <ac:spMk id="2" creationId="{00000000-0000-0000-0000-000000000000}"/>
          </ac:spMkLst>
        </pc:spChg>
        <pc:spChg chg="add mod">
          <ac:chgData name="Ben Nash" userId="66fdd17a-a5c0-4d89-9139-f943bd14bfa0" providerId="ADAL" clId="{972001EC-255E-47B8-AD6D-DC5C954B1ECA}" dt="2021-11-02T03:22:22.653" v="134" actId="1076"/>
          <ac:spMkLst>
            <pc:docMk/>
            <pc:sldMk cId="2501407" sldId="364"/>
            <ac:spMk id="13" creationId="{5E8E7061-0E6A-4843-ACD4-D107B53A0F47}"/>
          </ac:spMkLst>
        </pc:spChg>
        <pc:spChg chg="add mod">
          <ac:chgData name="Ben Nash" userId="66fdd17a-a5c0-4d89-9139-f943bd14bfa0" providerId="ADAL" clId="{972001EC-255E-47B8-AD6D-DC5C954B1ECA}" dt="2021-11-02T03:22:32.318" v="135" actId="1076"/>
          <ac:spMkLst>
            <pc:docMk/>
            <pc:sldMk cId="2501407" sldId="364"/>
            <ac:spMk id="18" creationId="{D2FF46FC-70D2-4B70-9871-C4FED4A3DA5A}"/>
          </ac:spMkLst>
        </pc:spChg>
        <pc:spChg chg="add mod">
          <ac:chgData name="Ben Nash" userId="66fdd17a-a5c0-4d89-9139-f943bd14bfa0" providerId="ADAL" clId="{972001EC-255E-47B8-AD6D-DC5C954B1ECA}" dt="2021-11-02T03:22:39.240" v="136" actId="1076"/>
          <ac:spMkLst>
            <pc:docMk/>
            <pc:sldMk cId="2501407" sldId="364"/>
            <ac:spMk id="19" creationId="{45F0D091-C55A-4969-A91A-FD05286B459B}"/>
          </ac:spMkLst>
        </pc:spChg>
        <pc:picChg chg="del">
          <ac:chgData name="Ben Nash" userId="66fdd17a-a5c0-4d89-9139-f943bd14bfa0" providerId="ADAL" clId="{972001EC-255E-47B8-AD6D-DC5C954B1ECA}" dt="2021-11-02T03:20:59.098" v="117" actId="478"/>
          <ac:picMkLst>
            <pc:docMk/>
            <pc:sldMk cId="2501407" sldId="364"/>
            <ac:picMk id="5" creationId="{C6F8F51A-58E7-4723-A022-09F6CB069096}"/>
          </ac:picMkLst>
        </pc:picChg>
        <pc:picChg chg="add mod modCrop">
          <ac:chgData name="Ben Nash" userId="66fdd17a-a5c0-4d89-9139-f943bd14bfa0" providerId="ADAL" clId="{972001EC-255E-47B8-AD6D-DC5C954B1ECA}" dt="2021-11-02T03:21:56.380" v="132" actId="1036"/>
          <ac:picMkLst>
            <pc:docMk/>
            <pc:sldMk cId="2501407" sldId="364"/>
            <ac:picMk id="10" creationId="{33BFC00D-7FB7-4B9B-A016-B59E6314C337}"/>
          </ac:picMkLst>
        </pc:picChg>
        <pc:cxnChg chg="del">
          <ac:chgData name="Ben Nash" userId="66fdd17a-a5c0-4d89-9139-f943bd14bfa0" providerId="ADAL" clId="{972001EC-255E-47B8-AD6D-DC5C954B1ECA}" dt="2021-11-02T03:21:02.050" v="118" actId="478"/>
          <ac:cxnSpMkLst>
            <pc:docMk/>
            <pc:sldMk cId="2501407" sldId="364"/>
            <ac:cxnSpMk id="7" creationId="{E9070088-F46F-4F02-A8AA-AA75D0470E27}"/>
          </ac:cxnSpMkLst>
        </pc:cxnChg>
        <pc:cxnChg chg="del">
          <ac:chgData name="Ben Nash" userId="66fdd17a-a5c0-4d89-9139-f943bd14bfa0" providerId="ADAL" clId="{972001EC-255E-47B8-AD6D-DC5C954B1ECA}" dt="2021-11-02T03:21:03.010" v="119" actId="478"/>
          <ac:cxnSpMkLst>
            <pc:docMk/>
            <pc:sldMk cId="2501407" sldId="364"/>
            <ac:cxnSpMk id="9" creationId="{58C95931-9635-4733-BE3B-2A67D3FB86C1}"/>
          </ac:cxnSpMkLst>
        </pc:cxnChg>
        <pc:cxnChg chg="del">
          <ac:chgData name="Ben Nash" userId="66fdd17a-a5c0-4d89-9139-f943bd14bfa0" providerId="ADAL" clId="{972001EC-255E-47B8-AD6D-DC5C954B1ECA}" dt="2021-11-02T03:21:03.618" v="120" actId="478"/>
          <ac:cxnSpMkLst>
            <pc:docMk/>
            <pc:sldMk cId="2501407" sldId="364"/>
            <ac:cxnSpMk id="11" creationId="{67FD7EB2-2338-4DC1-AED6-57A376ACE2B5}"/>
          </ac:cxnSpMkLst>
        </pc:cxnChg>
        <pc:cxnChg chg="add mod">
          <ac:chgData name="Ben Nash" userId="66fdd17a-a5c0-4d89-9139-f943bd14bfa0" providerId="ADAL" clId="{972001EC-255E-47B8-AD6D-DC5C954B1ECA}" dt="2021-11-02T03:22:22.653" v="134" actId="1076"/>
          <ac:cxnSpMkLst>
            <pc:docMk/>
            <pc:sldMk cId="2501407" sldId="364"/>
            <ac:cxnSpMk id="12" creationId="{3C2048D8-C69F-43A1-93FF-53E6457D0238}"/>
          </ac:cxnSpMkLst>
        </pc:cxnChg>
        <pc:cxnChg chg="del">
          <ac:chgData name="Ben Nash" userId="66fdd17a-a5c0-4d89-9139-f943bd14bfa0" providerId="ADAL" clId="{972001EC-255E-47B8-AD6D-DC5C954B1ECA}" dt="2021-11-02T03:21:04.276" v="121" actId="478"/>
          <ac:cxnSpMkLst>
            <pc:docMk/>
            <pc:sldMk cId="2501407" sldId="364"/>
            <ac:cxnSpMk id="14" creationId="{15FC3077-4AD8-4DBF-AF49-B4D9C48A3A96}"/>
          </ac:cxnSpMkLst>
        </pc:cxnChg>
        <pc:cxnChg chg="add mod">
          <ac:chgData name="Ben Nash" userId="66fdd17a-a5c0-4d89-9139-f943bd14bfa0" providerId="ADAL" clId="{972001EC-255E-47B8-AD6D-DC5C954B1ECA}" dt="2021-11-02T03:22:32.318" v="135" actId="1076"/>
          <ac:cxnSpMkLst>
            <pc:docMk/>
            <pc:sldMk cId="2501407" sldId="364"/>
            <ac:cxnSpMk id="15" creationId="{9EB8C73E-F49B-470C-8ECC-0368CDE0F782}"/>
          </ac:cxnSpMkLst>
        </pc:cxnChg>
        <pc:cxnChg chg="del">
          <ac:chgData name="Ben Nash" userId="66fdd17a-a5c0-4d89-9139-f943bd14bfa0" providerId="ADAL" clId="{972001EC-255E-47B8-AD6D-DC5C954B1ECA}" dt="2021-11-02T03:21:04.908" v="122" actId="478"/>
          <ac:cxnSpMkLst>
            <pc:docMk/>
            <pc:sldMk cId="2501407" sldId="364"/>
            <ac:cxnSpMk id="16" creationId="{3F0AB7F4-2491-4D34-99B6-07931A0D7CD3}"/>
          </ac:cxnSpMkLst>
        </pc:cxnChg>
        <pc:cxnChg chg="add mod">
          <ac:chgData name="Ben Nash" userId="66fdd17a-a5c0-4d89-9139-f943bd14bfa0" providerId="ADAL" clId="{972001EC-255E-47B8-AD6D-DC5C954B1ECA}" dt="2021-11-02T03:22:39.240" v="136" actId="1076"/>
          <ac:cxnSpMkLst>
            <pc:docMk/>
            <pc:sldMk cId="2501407" sldId="364"/>
            <ac:cxnSpMk id="17" creationId="{C4DEBD40-DBFD-42AE-A591-7ED9B251539A}"/>
          </ac:cxnSpMkLst>
        </pc:cxnChg>
      </pc:sldChg>
      <pc:sldChg chg="addSp delSp modSp add mod">
        <pc:chgData name="Ben Nash" userId="66fdd17a-a5c0-4d89-9139-f943bd14bfa0" providerId="ADAL" clId="{972001EC-255E-47B8-AD6D-DC5C954B1ECA}" dt="2021-11-02T18:52:45.199" v="418" actId="478"/>
        <pc:sldMkLst>
          <pc:docMk/>
          <pc:sldMk cId="974759214" sldId="365"/>
        </pc:sldMkLst>
        <pc:spChg chg="mod">
          <ac:chgData name="Ben Nash" userId="66fdd17a-a5c0-4d89-9139-f943bd14bfa0" providerId="ADAL" clId="{972001EC-255E-47B8-AD6D-DC5C954B1ECA}" dt="2021-11-02T18:51:51.216" v="410" actId="1037"/>
          <ac:spMkLst>
            <pc:docMk/>
            <pc:sldMk cId="974759214" sldId="365"/>
            <ac:spMk id="6" creationId="{34DB1C5C-04B3-4F12-BC98-CEF878F01CEC}"/>
          </ac:spMkLst>
        </pc:spChg>
        <pc:spChg chg="mod">
          <ac:chgData name="Ben Nash" userId="66fdd17a-a5c0-4d89-9139-f943bd14bfa0" providerId="ADAL" clId="{972001EC-255E-47B8-AD6D-DC5C954B1ECA}" dt="2021-11-02T18:51:29.461" v="380" actId="20577"/>
          <ac:spMkLst>
            <pc:docMk/>
            <pc:sldMk cId="974759214" sldId="365"/>
            <ac:spMk id="7" creationId="{2B65B10E-7EF1-488B-B734-A1335B44F621}"/>
          </ac:spMkLst>
        </pc:spChg>
        <pc:picChg chg="del">
          <ac:chgData name="Ben Nash" userId="66fdd17a-a5c0-4d89-9139-f943bd14bfa0" providerId="ADAL" clId="{972001EC-255E-47B8-AD6D-DC5C954B1ECA}" dt="2021-11-02T18:32:20.747" v="321" actId="478"/>
          <ac:picMkLst>
            <pc:docMk/>
            <pc:sldMk cId="974759214" sldId="365"/>
            <ac:picMk id="3" creationId="{C38FB735-8FB3-4141-B8D1-471209B04A9B}"/>
          </ac:picMkLst>
        </pc:picChg>
        <pc:picChg chg="add del mod">
          <ac:chgData name="Ben Nash" userId="66fdd17a-a5c0-4d89-9139-f943bd14bfa0" providerId="ADAL" clId="{972001EC-255E-47B8-AD6D-DC5C954B1ECA}" dt="2021-11-02T18:52:44.447" v="417" actId="478"/>
          <ac:picMkLst>
            <pc:docMk/>
            <pc:sldMk cId="974759214" sldId="365"/>
            <ac:picMk id="4" creationId="{29855DC5-F3C0-46D6-B89A-F724F05C8B7C}"/>
          </ac:picMkLst>
        </pc:picChg>
        <pc:picChg chg="add del mod modCrop">
          <ac:chgData name="Ben Nash" userId="66fdd17a-a5c0-4d89-9139-f943bd14bfa0" providerId="ADAL" clId="{972001EC-255E-47B8-AD6D-DC5C954B1ECA}" dt="2021-11-02T18:52:27.078" v="413" actId="478"/>
          <ac:picMkLst>
            <pc:docMk/>
            <pc:sldMk cId="974759214" sldId="365"/>
            <ac:picMk id="9" creationId="{89864525-B56B-4059-AD4C-557B49CCAEE9}"/>
          </ac:picMkLst>
        </pc:picChg>
        <pc:picChg chg="add del mod">
          <ac:chgData name="Ben Nash" userId="66fdd17a-a5c0-4d89-9139-f943bd14bfa0" providerId="ADAL" clId="{972001EC-255E-47B8-AD6D-DC5C954B1ECA}" dt="2021-11-02T18:52:45.199" v="418" actId="478"/>
          <ac:picMkLst>
            <pc:docMk/>
            <pc:sldMk cId="974759214" sldId="365"/>
            <ac:picMk id="11" creationId="{07829914-2D2B-493D-9B1B-F861B3B404BA}"/>
          </ac:picMkLst>
        </pc:picChg>
        <pc:picChg chg="add mod modCrop">
          <ac:chgData name="Ben Nash" userId="66fdd17a-a5c0-4d89-9139-f943bd14bfa0" providerId="ADAL" clId="{972001EC-255E-47B8-AD6D-DC5C954B1ECA}" dt="2021-11-02T18:52:14.193" v="412" actId="14100"/>
          <ac:picMkLst>
            <pc:docMk/>
            <pc:sldMk cId="974759214" sldId="365"/>
            <ac:picMk id="13" creationId="{BD471197-090A-43DB-BE86-5DB8DB167375}"/>
          </ac:picMkLst>
        </pc:picChg>
        <pc:cxnChg chg="del">
          <ac:chgData name="Ben Nash" userId="66fdd17a-a5c0-4d89-9139-f943bd14bfa0" providerId="ADAL" clId="{972001EC-255E-47B8-AD6D-DC5C954B1ECA}" dt="2021-11-02T18:32:22.459" v="322" actId="478"/>
          <ac:cxnSpMkLst>
            <pc:docMk/>
            <pc:sldMk cId="974759214" sldId="365"/>
            <ac:cxnSpMk id="8" creationId="{FCC2C365-E390-4866-AAB7-AEF09328278E}"/>
          </ac:cxnSpMkLst>
        </pc:cxnChg>
      </pc:sldChg>
      <pc:sldChg chg="addSp delSp modSp add mod">
        <pc:chgData name="Ben Nash" userId="66fdd17a-a5c0-4d89-9139-f943bd14bfa0" providerId="ADAL" clId="{972001EC-255E-47B8-AD6D-DC5C954B1ECA}" dt="2021-11-02T19:05:39.605" v="512" actId="732"/>
        <pc:sldMkLst>
          <pc:docMk/>
          <pc:sldMk cId="593108067" sldId="366"/>
        </pc:sldMkLst>
        <pc:spChg chg="mod">
          <ac:chgData name="Ben Nash" userId="66fdd17a-a5c0-4d89-9139-f943bd14bfa0" providerId="ADAL" clId="{972001EC-255E-47B8-AD6D-DC5C954B1ECA}" dt="2021-11-02T19:04:25.459" v="501" actId="1037"/>
          <ac:spMkLst>
            <pc:docMk/>
            <pc:sldMk cId="593108067" sldId="366"/>
            <ac:spMk id="6" creationId="{34DB1C5C-04B3-4F12-BC98-CEF878F01CEC}"/>
          </ac:spMkLst>
        </pc:spChg>
        <pc:spChg chg="mod">
          <ac:chgData name="Ben Nash" userId="66fdd17a-a5c0-4d89-9139-f943bd14bfa0" providerId="ADAL" clId="{972001EC-255E-47B8-AD6D-DC5C954B1ECA}" dt="2021-11-02T19:04:03.490" v="469" actId="20577"/>
          <ac:spMkLst>
            <pc:docMk/>
            <pc:sldMk cId="593108067" sldId="366"/>
            <ac:spMk id="7" creationId="{2B65B10E-7EF1-488B-B734-A1335B44F621}"/>
          </ac:spMkLst>
        </pc:spChg>
        <pc:picChg chg="del">
          <ac:chgData name="Ben Nash" userId="66fdd17a-a5c0-4d89-9139-f943bd14bfa0" providerId="ADAL" clId="{972001EC-255E-47B8-AD6D-DC5C954B1ECA}" dt="2021-11-02T18:37:56.923" v="339" actId="478"/>
          <ac:picMkLst>
            <pc:docMk/>
            <pc:sldMk cId="593108067" sldId="366"/>
            <ac:picMk id="3" creationId="{C38FB735-8FB3-4141-B8D1-471209B04A9B}"/>
          </ac:picMkLst>
        </pc:picChg>
        <pc:picChg chg="add del mod">
          <ac:chgData name="Ben Nash" userId="66fdd17a-a5c0-4d89-9139-f943bd14bfa0" providerId="ADAL" clId="{972001EC-255E-47B8-AD6D-DC5C954B1ECA}" dt="2021-11-02T19:04:51.086" v="504" actId="478"/>
          <ac:picMkLst>
            <pc:docMk/>
            <pc:sldMk cId="593108067" sldId="366"/>
            <ac:picMk id="4" creationId="{FA20C523-4414-4F50-A5DF-6DC427B5F51E}"/>
          </ac:picMkLst>
        </pc:picChg>
        <pc:picChg chg="add mod modCrop">
          <ac:chgData name="Ben Nash" userId="66fdd17a-a5c0-4d89-9139-f943bd14bfa0" providerId="ADAL" clId="{972001EC-255E-47B8-AD6D-DC5C954B1ECA}" dt="2021-11-02T19:05:39.605" v="512" actId="732"/>
          <ac:picMkLst>
            <pc:docMk/>
            <pc:sldMk cId="593108067" sldId="366"/>
            <ac:picMk id="9" creationId="{944E1B6D-38CE-4CF0-987C-85C3A91E9C61}"/>
          </ac:picMkLst>
        </pc:picChg>
        <pc:cxnChg chg="del">
          <ac:chgData name="Ben Nash" userId="66fdd17a-a5c0-4d89-9139-f943bd14bfa0" providerId="ADAL" clId="{972001EC-255E-47B8-AD6D-DC5C954B1ECA}" dt="2021-11-02T18:37:58.035" v="340" actId="478"/>
          <ac:cxnSpMkLst>
            <pc:docMk/>
            <pc:sldMk cId="593108067" sldId="366"/>
            <ac:cxnSpMk id="8" creationId="{FCC2C365-E390-4866-AAB7-AEF09328278E}"/>
          </ac:cxnSpMkLst>
        </pc:cxnChg>
      </pc:sldChg>
      <pc:sldChg chg="addSp delSp modSp add mod">
        <pc:chgData name="Ben Nash" userId="66fdd17a-a5c0-4d89-9139-f943bd14bfa0" providerId="ADAL" clId="{972001EC-255E-47B8-AD6D-DC5C954B1ECA}" dt="2021-11-02T15:35:31.174" v="247" actId="478"/>
        <pc:sldMkLst>
          <pc:docMk/>
          <pc:sldMk cId="2171858411" sldId="367"/>
        </pc:sldMkLst>
        <pc:spChg chg="mod">
          <ac:chgData name="Ben Nash" userId="66fdd17a-a5c0-4d89-9139-f943bd14bfa0" providerId="ADAL" clId="{972001EC-255E-47B8-AD6D-DC5C954B1ECA}" dt="2021-11-02T15:33:04.553" v="232" actId="20577"/>
          <ac:spMkLst>
            <pc:docMk/>
            <pc:sldMk cId="2171858411" sldId="367"/>
            <ac:spMk id="3" creationId="{00000000-0000-0000-0000-000000000000}"/>
          </ac:spMkLst>
        </pc:spChg>
        <pc:picChg chg="add mod modCrop">
          <ac:chgData name="Ben Nash" userId="66fdd17a-a5c0-4d89-9139-f943bd14bfa0" providerId="ADAL" clId="{972001EC-255E-47B8-AD6D-DC5C954B1ECA}" dt="2021-11-02T15:35:27.972" v="246" actId="732"/>
          <ac:picMkLst>
            <pc:docMk/>
            <pc:sldMk cId="2171858411" sldId="367"/>
            <ac:picMk id="5" creationId="{4C32E5A1-26E1-40F0-BC79-38DADA761C52}"/>
          </ac:picMkLst>
        </pc:picChg>
        <pc:picChg chg="del">
          <ac:chgData name="Ben Nash" userId="66fdd17a-a5c0-4d89-9139-f943bd14bfa0" providerId="ADAL" clId="{972001EC-255E-47B8-AD6D-DC5C954B1ECA}" dt="2021-11-02T15:33:17.998" v="233" actId="478"/>
          <ac:picMkLst>
            <pc:docMk/>
            <pc:sldMk cId="2171858411" sldId="367"/>
            <ac:picMk id="6" creationId="{B0DC5EC4-3C6C-478E-8936-291340B1FFA6}"/>
          </ac:picMkLst>
        </pc:picChg>
        <pc:cxnChg chg="del mod">
          <ac:chgData name="Ben Nash" userId="66fdd17a-a5c0-4d89-9139-f943bd14bfa0" providerId="ADAL" clId="{972001EC-255E-47B8-AD6D-DC5C954B1ECA}" dt="2021-11-02T15:35:31.174" v="247" actId="478"/>
          <ac:cxnSpMkLst>
            <pc:docMk/>
            <pc:sldMk cId="2171858411" sldId="367"/>
            <ac:cxnSpMk id="7" creationId="{1C0096C0-6FA6-4D8C-9EF0-EE65E7B427E8}"/>
          </ac:cxnSpMkLst>
        </pc:cxnChg>
      </pc:sldChg>
      <pc:sldChg chg="addSp delSp modSp add mod">
        <pc:chgData name="Ben Nash" userId="66fdd17a-a5c0-4d89-9139-f943bd14bfa0" providerId="ADAL" clId="{972001EC-255E-47B8-AD6D-DC5C954B1ECA}" dt="2021-11-02T15:38:38.266" v="273" actId="1076"/>
        <pc:sldMkLst>
          <pc:docMk/>
          <pc:sldMk cId="1899408642" sldId="368"/>
        </pc:sldMkLst>
        <pc:spChg chg="mod">
          <ac:chgData name="Ben Nash" userId="66fdd17a-a5c0-4d89-9139-f943bd14bfa0" providerId="ADAL" clId="{972001EC-255E-47B8-AD6D-DC5C954B1ECA}" dt="2021-11-02T15:37:05.187" v="257" actId="20577"/>
          <ac:spMkLst>
            <pc:docMk/>
            <pc:sldMk cId="1899408642" sldId="368"/>
            <ac:spMk id="3" creationId="{00000000-0000-0000-0000-000000000000}"/>
          </ac:spMkLst>
        </pc:spChg>
        <pc:picChg chg="del">
          <ac:chgData name="Ben Nash" userId="66fdd17a-a5c0-4d89-9139-f943bd14bfa0" providerId="ADAL" clId="{972001EC-255E-47B8-AD6D-DC5C954B1ECA}" dt="2021-11-02T15:37:21.217" v="258" actId="478"/>
          <ac:picMkLst>
            <pc:docMk/>
            <pc:sldMk cId="1899408642" sldId="368"/>
            <ac:picMk id="5" creationId="{92A1AB83-7505-4255-9DAD-808A08FD6721}"/>
          </ac:picMkLst>
        </pc:picChg>
        <pc:picChg chg="add mod modCrop">
          <ac:chgData name="Ben Nash" userId="66fdd17a-a5c0-4d89-9139-f943bd14bfa0" providerId="ADAL" clId="{972001EC-255E-47B8-AD6D-DC5C954B1ECA}" dt="2021-11-02T15:38:32.040" v="272" actId="14100"/>
          <ac:picMkLst>
            <pc:docMk/>
            <pc:sldMk cId="1899408642" sldId="368"/>
            <ac:picMk id="6" creationId="{1860E1E1-0E52-4D31-AB43-D3AA4BF8335D}"/>
          </ac:picMkLst>
        </pc:picChg>
        <pc:cxnChg chg="mod ord">
          <ac:chgData name="Ben Nash" userId="66fdd17a-a5c0-4d89-9139-f943bd14bfa0" providerId="ADAL" clId="{972001EC-255E-47B8-AD6D-DC5C954B1ECA}" dt="2021-11-02T15:38:38.266" v="273" actId="1076"/>
          <ac:cxnSpMkLst>
            <pc:docMk/>
            <pc:sldMk cId="1899408642" sldId="368"/>
            <ac:cxnSpMk id="8" creationId="{25D7BF79-BB3F-4174-A483-87798F9CD173}"/>
          </ac:cxnSpMkLst>
        </pc:cxnChg>
      </pc:sldChg>
      <pc:sldChg chg="modSp add mod">
        <pc:chgData name="Ben Nash" userId="66fdd17a-a5c0-4d89-9139-f943bd14bfa0" providerId="ADAL" clId="{972001EC-255E-47B8-AD6D-DC5C954B1ECA}" dt="2021-11-02T19:35:56.758" v="519" actId="20577"/>
        <pc:sldMkLst>
          <pc:docMk/>
          <pc:sldMk cId="464010679" sldId="369"/>
        </pc:sldMkLst>
        <pc:spChg chg="mod">
          <ac:chgData name="Ben Nash" userId="66fdd17a-a5c0-4d89-9139-f943bd14bfa0" providerId="ADAL" clId="{972001EC-255E-47B8-AD6D-DC5C954B1ECA}" dt="2021-11-02T19:35:56.758" v="519" actId="20577"/>
          <ac:spMkLst>
            <pc:docMk/>
            <pc:sldMk cId="464010679" sldId="369"/>
            <ac:spMk id="7" creationId="{00000000-0000-0000-0000-000000000000}"/>
          </ac:spMkLst>
        </pc:spChg>
      </pc:sldChg>
      <pc:sldChg chg="addSp delSp modSp add mod">
        <pc:chgData name="Ben Nash" userId="66fdd17a-a5c0-4d89-9139-f943bd14bfa0" providerId="ADAL" clId="{972001EC-255E-47B8-AD6D-DC5C954B1ECA}" dt="2021-11-02T18:55:04.059" v="443" actId="21"/>
        <pc:sldMkLst>
          <pc:docMk/>
          <pc:sldMk cId="4111521498" sldId="370"/>
        </pc:sldMkLst>
        <pc:spChg chg="add del mod">
          <ac:chgData name="Ben Nash" userId="66fdd17a-a5c0-4d89-9139-f943bd14bfa0" providerId="ADAL" clId="{972001EC-255E-47B8-AD6D-DC5C954B1ECA}" dt="2021-11-02T18:53:17.990" v="425" actId="478"/>
          <ac:spMkLst>
            <pc:docMk/>
            <pc:sldMk cId="4111521498" sldId="370"/>
            <ac:spMk id="3" creationId="{A25A0DEC-D9A3-4F33-B03E-AE6F91CE003C}"/>
          </ac:spMkLst>
        </pc:spChg>
        <pc:spChg chg="del">
          <ac:chgData name="Ben Nash" userId="66fdd17a-a5c0-4d89-9139-f943bd14bfa0" providerId="ADAL" clId="{972001EC-255E-47B8-AD6D-DC5C954B1ECA}" dt="2021-11-02T18:52:57.692" v="421" actId="478"/>
          <ac:spMkLst>
            <pc:docMk/>
            <pc:sldMk cId="4111521498" sldId="370"/>
            <ac:spMk id="6" creationId="{34DB1C5C-04B3-4F12-BC98-CEF878F01CEC}"/>
          </ac:spMkLst>
        </pc:spChg>
        <pc:spChg chg="del">
          <ac:chgData name="Ben Nash" userId="66fdd17a-a5c0-4d89-9139-f943bd14bfa0" providerId="ADAL" clId="{972001EC-255E-47B8-AD6D-DC5C954B1ECA}" dt="2021-11-02T18:52:58.946" v="422" actId="478"/>
          <ac:spMkLst>
            <pc:docMk/>
            <pc:sldMk cId="4111521498" sldId="370"/>
            <ac:spMk id="7" creationId="{2B65B10E-7EF1-488B-B734-A1335B44F621}"/>
          </ac:spMkLst>
        </pc:spChg>
        <pc:spChg chg="add del mod">
          <ac:chgData name="Ben Nash" userId="66fdd17a-a5c0-4d89-9139-f943bd14bfa0" providerId="ADAL" clId="{972001EC-255E-47B8-AD6D-DC5C954B1ECA}" dt="2021-11-02T18:53:15.885" v="424"/>
          <ac:spMkLst>
            <pc:docMk/>
            <pc:sldMk cId="4111521498" sldId="370"/>
            <ac:spMk id="10" creationId="{3E2C785F-0DFB-48B2-9FD9-3F7D08639D41}"/>
          </ac:spMkLst>
        </pc:spChg>
        <pc:spChg chg="add del mod">
          <ac:chgData name="Ben Nash" userId="66fdd17a-a5c0-4d89-9139-f943bd14bfa0" providerId="ADAL" clId="{972001EC-255E-47B8-AD6D-DC5C954B1ECA}" dt="2021-11-02T18:53:15.885" v="424"/>
          <ac:spMkLst>
            <pc:docMk/>
            <pc:sldMk cId="4111521498" sldId="370"/>
            <ac:spMk id="12" creationId="{78E9F15C-B3DF-4190-8796-E2783BFF3682}"/>
          </ac:spMkLst>
        </pc:spChg>
        <pc:spChg chg="add mod">
          <ac:chgData name="Ben Nash" userId="66fdd17a-a5c0-4d89-9139-f943bd14bfa0" providerId="ADAL" clId="{972001EC-255E-47B8-AD6D-DC5C954B1ECA}" dt="2021-11-02T18:53:19.691" v="426"/>
          <ac:spMkLst>
            <pc:docMk/>
            <pc:sldMk cId="4111521498" sldId="370"/>
            <ac:spMk id="14" creationId="{BECF0256-C1DB-4439-B592-1DE1D961453E}"/>
          </ac:spMkLst>
        </pc:spChg>
        <pc:spChg chg="add mod">
          <ac:chgData name="Ben Nash" userId="66fdd17a-a5c0-4d89-9139-f943bd14bfa0" providerId="ADAL" clId="{972001EC-255E-47B8-AD6D-DC5C954B1ECA}" dt="2021-11-02T18:53:19.691" v="426"/>
          <ac:spMkLst>
            <pc:docMk/>
            <pc:sldMk cId="4111521498" sldId="370"/>
            <ac:spMk id="15" creationId="{49874751-1871-4315-8244-57888EFA5756}"/>
          </ac:spMkLst>
        </pc:spChg>
        <pc:picChg chg="mod modCrop">
          <ac:chgData name="Ben Nash" userId="66fdd17a-a5c0-4d89-9139-f943bd14bfa0" providerId="ADAL" clId="{972001EC-255E-47B8-AD6D-DC5C954B1ECA}" dt="2021-11-02T18:54:41.961" v="440" actId="14100"/>
          <ac:picMkLst>
            <pc:docMk/>
            <pc:sldMk cId="4111521498" sldId="370"/>
            <ac:picMk id="4" creationId="{29855DC5-F3C0-46D6-B89A-F724F05C8B7C}"/>
          </ac:picMkLst>
        </pc:picChg>
        <pc:picChg chg="del mod">
          <ac:chgData name="Ben Nash" userId="66fdd17a-a5c0-4d89-9139-f943bd14bfa0" providerId="ADAL" clId="{972001EC-255E-47B8-AD6D-DC5C954B1ECA}" dt="2021-11-02T18:53:31.240" v="427" actId="478"/>
          <ac:picMkLst>
            <pc:docMk/>
            <pc:sldMk cId="4111521498" sldId="370"/>
            <ac:picMk id="9" creationId="{89864525-B56B-4059-AD4C-557B49CCAEE9}"/>
          </ac:picMkLst>
        </pc:picChg>
        <pc:picChg chg="del mod">
          <ac:chgData name="Ben Nash" userId="66fdd17a-a5c0-4d89-9139-f943bd14bfa0" providerId="ADAL" clId="{972001EC-255E-47B8-AD6D-DC5C954B1ECA}" dt="2021-11-02T18:55:04.059" v="443" actId="21"/>
          <ac:picMkLst>
            <pc:docMk/>
            <pc:sldMk cId="4111521498" sldId="370"/>
            <ac:picMk id="11" creationId="{07829914-2D2B-493D-9B1B-F861B3B404BA}"/>
          </ac:picMkLst>
        </pc:picChg>
        <pc:picChg chg="del mod">
          <ac:chgData name="Ben Nash" userId="66fdd17a-a5c0-4d89-9139-f943bd14bfa0" providerId="ADAL" clId="{972001EC-255E-47B8-AD6D-DC5C954B1ECA}" dt="2021-11-02T18:53:33.799" v="428" actId="478"/>
          <ac:picMkLst>
            <pc:docMk/>
            <pc:sldMk cId="4111521498" sldId="370"/>
            <ac:picMk id="13" creationId="{BD471197-090A-43DB-BE86-5DB8DB167375}"/>
          </ac:picMkLst>
        </pc:picChg>
      </pc:sldChg>
      <pc:sldChg chg="addSp delSp modSp add mod">
        <pc:chgData name="Ben Nash" userId="66fdd17a-a5c0-4d89-9139-f943bd14bfa0" providerId="ADAL" clId="{972001EC-255E-47B8-AD6D-DC5C954B1ECA}" dt="2021-11-02T18:55:33.593" v="450" actId="14100"/>
        <pc:sldMkLst>
          <pc:docMk/>
          <pc:sldMk cId="1169415885" sldId="371"/>
        </pc:sldMkLst>
        <pc:picChg chg="del">
          <ac:chgData name="Ben Nash" userId="66fdd17a-a5c0-4d89-9139-f943bd14bfa0" providerId="ADAL" clId="{972001EC-255E-47B8-AD6D-DC5C954B1ECA}" dt="2021-11-02T18:55:09.592" v="445" actId="478"/>
          <ac:picMkLst>
            <pc:docMk/>
            <pc:sldMk cId="1169415885" sldId="371"/>
            <ac:picMk id="4" creationId="{29855DC5-F3C0-46D6-B89A-F724F05C8B7C}"/>
          </ac:picMkLst>
        </pc:picChg>
        <pc:picChg chg="add mod modCrop">
          <ac:chgData name="Ben Nash" userId="66fdd17a-a5c0-4d89-9139-f943bd14bfa0" providerId="ADAL" clId="{972001EC-255E-47B8-AD6D-DC5C954B1ECA}" dt="2021-11-02T18:55:33.593" v="450" actId="14100"/>
          <ac:picMkLst>
            <pc:docMk/>
            <pc:sldMk cId="1169415885" sldId="371"/>
            <ac:picMk id="6" creationId="{5BC674C0-1DCC-4ECE-8C3B-8AE64E262F14}"/>
          </ac:picMkLst>
        </pc:picChg>
        <pc:picChg chg="del">
          <ac:chgData name="Ben Nash" userId="66fdd17a-a5c0-4d89-9139-f943bd14bfa0" providerId="ADAL" clId="{972001EC-255E-47B8-AD6D-DC5C954B1ECA}" dt="2021-11-02T18:54:54.944" v="442" actId="478"/>
          <ac:picMkLst>
            <pc:docMk/>
            <pc:sldMk cId="1169415885" sldId="371"/>
            <ac:picMk id="11" creationId="{07829914-2D2B-493D-9B1B-F861B3B404BA}"/>
          </ac:picMkLst>
        </pc:picChg>
      </pc:sldChg>
      <pc:sldChg chg="delSp modSp add mod">
        <pc:chgData name="Ben Nash" userId="66fdd17a-a5c0-4d89-9139-f943bd14bfa0" providerId="ADAL" clId="{972001EC-255E-47B8-AD6D-DC5C954B1ECA}" dt="2021-11-02T19:05:17.016" v="509" actId="732"/>
        <pc:sldMkLst>
          <pc:docMk/>
          <pc:sldMk cId="260757790" sldId="372"/>
        </pc:sldMkLst>
        <pc:picChg chg="mod modCrop">
          <ac:chgData name="Ben Nash" userId="66fdd17a-a5c0-4d89-9139-f943bd14bfa0" providerId="ADAL" clId="{972001EC-255E-47B8-AD6D-DC5C954B1ECA}" dt="2021-11-02T19:05:17.016" v="509" actId="732"/>
          <ac:picMkLst>
            <pc:docMk/>
            <pc:sldMk cId="260757790" sldId="372"/>
            <ac:picMk id="4" creationId="{FA20C523-4414-4F50-A5DF-6DC427B5F51E}"/>
          </ac:picMkLst>
        </pc:picChg>
        <pc:picChg chg="del">
          <ac:chgData name="Ben Nash" userId="66fdd17a-a5c0-4d89-9139-f943bd14bfa0" providerId="ADAL" clId="{972001EC-255E-47B8-AD6D-DC5C954B1ECA}" dt="2021-11-02T19:04:55.335" v="505" actId="478"/>
          <ac:picMkLst>
            <pc:docMk/>
            <pc:sldMk cId="260757790" sldId="372"/>
            <ac:picMk id="9" creationId="{944E1B6D-38CE-4CF0-987C-85C3A91E9C61}"/>
          </ac:picMkLst>
        </pc:picChg>
      </pc:sldChg>
      <pc:sldChg chg="addSp delSp modSp add mod">
        <pc:chgData name="Ben Nash" userId="66fdd17a-a5c0-4d89-9139-f943bd14bfa0" providerId="ADAL" clId="{972001EC-255E-47B8-AD6D-DC5C954B1ECA}" dt="2021-11-02T19:48:21.889" v="564" actId="1076"/>
        <pc:sldMkLst>
          <pc:docMk/>
          <pc:sldMk cId="4205442836" sldId="373"/>
        </pc:sldMkLst>
        <pc:spChg chg="mod">
          <ac:chgData name="Ben Nash" userId="66fdd17a-a5c0-4d89-9139-f943bd14bfa0" providerId="ADAL" clId="{972001EC-255E-47B8-AD6D-DC5C954B1ECA}" dt="2021-11-02T19:47:43.047" v="550" actId="20577"/>
          <ac:spMkLst>
            <pc:docMk/>
            <pc:sldMk cId="4205442836" sldId="373"/>
            <ac:spMk id="3" creationId="{00000000-0000-0000-0000-000000000000}"/>
          </ac:spMkLst>
        </pc:spChg>
        <pc:picChg chg="del">
          <ac:chgData name="Ben Nash" userId="66fdd17a-a5c0-4d89-9139-f943bd14bfa0" providerId="ADAL" clId="{972001EC-255E-47B8-AD6D-DC5C954B1ECA}" dt="2021-11-02T19:47:45.582" v="551" actId="478"/>
          <ac:picMkLst>
            <pc:docMk/>
            <pc:sldMk cId="4205442836" sldId="373"/>
            <ac:picMk id="5" creationId="{02386721-7ADE-4472-B29C-7001C8297B65}"/>
          </ac:picMkLst>
        </pc:picChg>
        <pc:picChg chg="add mod modCrop">
          <ac:chgData name="Ben Nash" userId="66fdd17a-a5c0-4d89-9139-f943bd14bfa0" providerId="ADAL" clId="{972001EC-255E-47B8-AD6D-DC5C954B1ECA}" dt="2021-11-02T19:48:16.976" v="563" actId="732"/>
          <ac:picMkLst>
            <pc:docMk/>
            <pc:sldMk cId="4205442836" sldId="373"/>
            <ac:picMk id="6" creationId="{8CFE81E3-4549-4326-BD2F-A05D61D1C53F}"/>
          </ac:picMkLst>
        </pc:picChg>
        <pc:cxnChg chg="mod ord">
          <ac:chgData name="Ben Nash" userId="66fdd17a-a5c0-4d89-9139-f943bd14bfa0" providerId="ADAL" clId="{972001EC-255E-47B8-AD6D-DC5C954B1ECA}" dt="2021-11-02T19:48:21.889" v="564" actId="1076"/>
          <ac:cxnSpMkLst>
            <pc:docMk/>
            <pc:sldMk cId="4205442836" sldId="373"/>
            <ac:cxnSpMk id="7" creationId="{34875586-623C-4F0F-B289-239150623B9F}"/>
          </ac:cxnSpMkLst>
        </pc:cxnChg>
      </pc:sldChg>
      <pc:sldChg chg="addSp delSp modSp add mod modNotesTx">
        <pc:chgData name="Ben Nash" userId="66fdd17a-a5c0-4d89-9139-f943bd14bfa0" providerId="ADAL" clId="{972001EC-255E-47B8-AD6D-DC5C954B1ECA}" dt="2021-11-03T12:16:34.676" v="677" actId="6549"/>
        <pc:sldMkLst>
          <pc:docMk/>
          <pc:sldMk cId="3725625993" sldId="374"/>
        </pc:sldMkLst>
        <pc:spChg chg="del">
          <ac:chgData name="Ben Nash" userId="66fdd17a-a5c0-4d89-9139-f943bd14bfa0" providerId="ADAL" clId="{972001EC-255E-47B8-AD6D-DC5C954B1ECA}" dt="2021-11-02T20:03:43.377" v="601" actId="478"/>
          <ac:spMkLst>
            <pc:docMk/>
            <pc:sldMk cId="3725625993" sldId="374"/>
            <ac:spMk id="6" creationId="{34DB1C5C-04B3-4F12-BC98-CEF878F01CEC}"/>
          </ac:spMkLst>
        </pc:spChg>
        <pc:spChg chg="mod">
          <ac:chgData name="Ben Nash" userId="66fdd17a-a5c0-4d89-9139-f943bd14bfa0" providerId="ADAL" clId="{972001EC-255E-47B8-AD6D-DC5C954B1ECA}" dt="2021-11-02T20:03:39.026" v="600" actId="20577"/>
          <ac:spMkLst>
            <pc:docMk/>
            <pc:sldMk cId="3725625993" sldId="374"/>
            <ac:spMk id="7" creationId="{2B65B10E-7EF1-488B-B734-A1335B44F621}"/>
          </ac:spMkLst>
        </pc:spChg>
        <pc:picChg chg="add mod">
          <ac:chgData name="Ben Nash" userId="66fdd17a-a5c0-4d89-9139-f943bd14bfa0" providerId="ADAL" clId="{972001EC-255E-47B8-AD6D-DC5C954B1ECA}" dt="2021-11-02T20:03:52.841" v="602" actId="14100"/>
          <ac:picMkLst>
            <pc:docMk/>
            <pc:sldMk cId="3725625993" sldId="374"/>
            <ac:picMk id="3" creationId="{88A5F832-0389-4F1F-9913-50D84480D36B}"/>
          </ac:picMkLst>
        </pc:picChg>
        <pc:picChg chg="add mod">
          <ac:chgData name="Ben Nash" userId="66fdd17a-a5c0-4d89-9139-f943bd14bfa0" providerId="ADAL" clId="{972001EC-255E-47B8-AD6D-DC5C954B1ECA}" dt="2021-11-02T19:51:41.072" v="575" actId="1076"/>
          <ac:picMkLst>
            <pc:docMk/>
            <pc:sldMk cId="3725625993" sldId="374"/>
            <ac:picMk id="5" creationId="{4D7176AC-9235-40F2-9A89-F402E7E3D4D1}"/>
          </ac:picMkLst>
        </pc:picChg>
        <pc:picChg chg="del">
          <ac:chgData name="Ben Nash" userId="66fdd17a-a5c0-4d89-9139-f943bd14bfa0" providerId="ADAL" clId="{972001EC-255E-47B8-AD6D-DC5C954B1ECA}" dt="2021-11-02T19:50:17.092" v="566" actId="478"/>
          <ac:picMkLst>
            <pc:docMk/>
            <pc:sldMk cId="3725625993" sldId="374"/>
            <ac:picMk id="13" creationId="{BD471197-090A-43DB-BE86-5DB8DB167375}"/>
          </ac:picMkLst>
        </pc:picChg>
      </pc:sldChg>
      <pc:sldChg chg="addSp delSp modSp add mod">
        <pc:chgData name="Ben Nash" userId="66fdd17a-a5c0-4d89-9139-f943bd14bfa0" providerId="ADAL" clId="{972001EC-255E-47B8-AD6D-DC5C954B1ECA}" dt="2022-09-02T13:09:16.021" v="1382" actId="20577"/>
        <pc:sldMkLst>
          <pc:docMk/>
          <pc:sldMk cId="4286705592" sldId="375"/>
        </pc:sldMkLst>
        <pc:spChg chg="mod">
          <ac:chgData name="Ben Nash" userId="66fdd17a-a5c0-4d89-9139-f943bd14bfa0" providerId="ADAL" clId="{972001EC-255E-47B8-AD6D-DC5C954B1ECA}" dt="2022-09-02T13:09:16.021" v="1382" actId="20577"/>
          <ac:spMkLst>
            <pc:docMk/>
            <pc:sldMk cId="4286705592" sldId="375"/>
            <ac:spMk id="6" creationId="{34DB1C5C-04B3-4F12-BC98-CEF878F01CEC}"/>
          </ac:spMkLst>
        </pc:spChg>
        <pc:picChg chg="del">
          <ac:chgData name="Ben Nash" userId="66fdd17a-a5c0-4d89-9139-f943bd14bfa0" providerId="ADAL" clId="{972001EC-255E-47B8-AD6D-DC5C954B1ECA}" dt="2022-08-25T19:19:41.556" v="909" actId="478"/>
          <ac:picMkLst>
            <pc:docMk/>
            <pc:sldMk cId="4286705592" sldId="375"/>
            <ac:picMk id="3" creationId="{C38FB735-8FB3-4141-B8D1-471209B04A9B}"/>
          </ac:picMkLst>
        </pc:picChg>
        <pc:picChg chg="add mod ord modCrop">
          <ac:chgData name="Ben Nash" userId="66fdd17a-a5c0-4d89-9139-f943bd14bfa0" providerId="ADAL" clId="{972001EC-255E-47B8-AD6D-DC5C954B1ECA}" dt="2022-08-25T19:21:07.546" v="916" actId="732"/>
          <ac:picMkLst>
            <pc:docMk/>
            <pc:sldMk cId="4286705592" sldId="375"/>
            <ac:picMk id="4" creationId="{5A5CFED5-AB23-7384-DC87-2F1192E7D012}"/>
          </ac:picMkLst>
        </pc:picChg>
        <pc:cxnChg chg="mod">
          <ac:chgData name="Ben Nash" userId="66fdd17a-a5c0-4d89-9139-f943bd14bfa0" providerId="ADAL" clId="{972001EC-255E-47B8-AD6D-DC5C954B1ECA}" dt="2022-08-25T19:21:11.403" v="917" actId="1076"/>
          <ac:cxnSpMkLst>
            <pc:docMk/>
            <pc:sldMk cId="4286705592" sldId="375"/>
            <ac:cxnSpMk id="8" creationId="{FCC2C365-E390-4866-AAB7-AEF09328278E}"/>
          </ac:cxnSpMkLst>
        </pc:cxnChg>
      </pc:sldChg>
      <pc:sldChg chg="addSp delSp modSp add mod">
        <pc:chgData name="Ben Nash" userId="66fdd17a-a5c0-4d89-9139-f943bd14bfa0" providerId="ADAL" clId="{972001EC-255E-47B8-AD6D-DC5C954B1ECA}" dt="2022-08-25T19:45:14.526" v="1004" actId="14100"/>
        <pc:sldMkLst>
          <pc:docMk/>
          <pc:sldMk cId="977089328" sldId="376"/>
        </pc:sldMkLst>
        <pc:spChg chg="mod">
          <ac:chgData name="Ben Nash" userId="66fdd17a-a5c0-4d89-9139-f943bd14bfa0" providerId="ADAL" clId="{972001EC-255E-47B8-AD6D-DC5C954B1ECA}" dt="2022-08-25T19:43:28.253" v="939" actId="20577"/>
          <ac:spMkLst>
            <pc:docMk/>
            <pc:sldMk cId="977089328" sldId="376"/>
            <ac:spMk id="6" creationId="{34DB1C5C-04B3-4F12-BC98-CEF878F01CEC}"/>
          </ac:spMkLst>
        </pc:spChg>
        <pc:spChg chg="mod">
          <ac:chgData name="Ben Nash" userId="66fdd17a-a5c0-4d89-9139-f943bd14bfa0" providerId="ADAL" clId="{972001EC-255E-47B8-AD6D-DC5C954B1ECA}" dt="2022-08-25T19:43:53.400" v="996" actId="20577"/>
          <ac:spMkLst>
            <pc:docMk/>
            <pc:sldMk cId="977089328" sldId="376"/>
            <ac:spMk id="7" creationId="{2B65B10E-7EF1-488B-B734-A1335B44F621}"/>
          </ac:spMkLst>
        </pc:spChg>
        <pc:picChg chg="add mod ord modCrop">
          <ac:chgData name="Ben Nash" userId="66fdd17a-a5c0-4d89-9139-f943bd14bfa0" providerId="ADAL" clId="{972001EC-255E-47B8-AD6D-DC5C954B1ECA}" dt="2022-08-25T19:45:00.346" v="1002" actId="167"/>
          <ac:picMkLst>
            <pc:docMk/>
            <pc:sldMk cId="977089328" sldId="376"/>
            <ac:picMk id="3" creationId="{942BEA58-8C76-9D59-B1D1-EF4A215F0B42}"/>
          </ac:picMkLst>
        </pc:picChg>
        <pc:picChg chg="del">
          <ac:chgData name="Ben Nash" userId="66fdd17a-a5c0-4d89-9139-f943bd14bfa0" providerId="ADAL" clId="{972001EC-255E-47B8-AD6D-DC5C954B1ECA}" dt="2022-08-25T19:43:58.044" v="997" actId="478"/>
          <ac:picMkLst>
            <pc:docMk/>
            <pc:sldMk cId="977089328" sldId="376"/>
            <ac:picMk id="4" creationId="{5A5CFED5-AB23-7384-DC87-2F1192E7D012}"/>
          </ac:picMkLst>
        </pc:picChg>
        <pc:cxnChg chg="mod">
          <ac:chgData name="Ben Nash" userId="66fdd17a-a5c0-4d89-9139-f943bd14bfa0" providerId="ADAL" clId="{972001EC-255E-47B8-AD6D-DC5C954B1ECA}" dt="2022-08-25T19:45:14.526" v="1004" actId="14100"/>
          <ac:cxnSpMkLst>
            <pc:docMk/>
            <pc:sldMk cId="977089328" sldId="376"/>
            <ac:cxnSpMk id="8" creationId="{FCC2C365-E390-4866-AAB7-AEF09328278E}"/>
          </ac:cxnSpMkLst>
        </pc:cxnChg>
      </pc:sldChg>
      <pc:sldChg chg="addSp delSp modSp add mod">
        <pc:chgData name="Ben Nash" userId="66fdd17a-a5c0-4d89-9139-f943bd14bfa0" providerId="ADAL" clId="{972001EC-255E-47B8-AD6D-DC5C954B1ECA}" dt="2022-08-25T19:46:49.855" v="1021" actId="1076"/>
        <pc:sldMkLst>
          <pc:docMk/>
          <pc:sldMk cId="3477609609" sldId="377"/>
        </pc:sldMkLst>
        <pc:spChg chg="mod">
          <ac:chgData name="Ben Nash" userId="66fdd17a-a5c0-4d89-9139-f943bd14bfa0" providerId="ADAL" clId="{972001EC-255E-47B8-AD6D-DC5C954B1ECA}" dt="2022-08-25T19:45:49.071" v="1014" actId="20577"/>
          <ac:spMkLst>
            <pc:docMk/>
            <pc:sldMk cId="3477609609" sldId="377"/>
            <ac:spMk id="6" creationId="{34DB1C5C-04B3-4F12-BC98-CEF878F01CEC}"/>
          </ac:spMkLst>
        </pc:spChg>
        <pc:picChg chg="del">
          <ac:chgData name="Ben Nash" userId="66fdd17a-a5c0-4d89-9139-f943bd14bfa0" providerId="ADAL" clId="{972001EC-255E-47B8-AD6D-DC5C954B1ECA}" dt="2022-08-25T19:45:51.949" v="1015" actId="478"/>
          <ac:picMkLst>
            <pc:docMk/>
            <pc:sldMk cId="3477609609" sldId="377"/>
            <ac:picMk id="3" creationId="{942BEA58-8C76-9D59-B1D1-EF4A215F0B42}"/>
          </ac:picMkLst>
        </pc:picChg>
        <pc:picChg chg="add mod ord modCrop">
          <ac:chgData name="Ben Nash" userId="66fdd17a-a5c0-4d89-9139-f943bd14bfa0" providerId="ADAL" clId="{972001EC-255E-47B8-AD6D-DC5C954B1ECA}" dt="2022-08-25T19:46:44.292" v="1020" actId="167"/>
          <ac:picMkLst>
            <pc:docMk/>
            <pc:sldMk cId="3477609609" sldId="377"/>
            <ac:picMk id="4" creationId="{CE2B96E8-2CC1-336A-B1D1-1E84A851BD94}"/>
          </ac:picMkLst>
        </pc:picChg>
        <pc:cxnChg chg="mod">
          <ac:chgData name="Ben Nash" userId="66fdd17a-a5c0-4d89-9139-f943bd14bfa0" providerId="ADAL" clId="{972001EC-255E-47B8-AD6D-DC5C954B1ECA}" dt="2022-08-25T19:46:49.855" v="1021" actId="1076"/>
          <ac:cxnSpMkLst>
            <pc:docMk/>
            <pc:sldMk cId="3477609609" sldId="377"/>
            <ac:cxnSpMk id="8" creationId="{FCC2C365-E390-4866-AAB7-AEF09328278E}"/>
          </ac:cxnSpMkLst>
        </pc:cxnChg>
      </pc:sldChg>
      <pc:sldChg chg="addSp delSp modSp add mod">
        <pc:chgData name="Ben Nash" userId="66fdd17a-a5c0-4d89-9139-f943bd14bfa0" providerId="ADAL" clId="{972001EC-255E-47B8-AD6D-DC5C954B1ECA}" dt="2022-08-25T19:52:22.949" v="1039" actId="1076"/>
        <pc:sldMkLst>
          <pc:docMk/>
          <pc:sldMk cId="621800710" sldId="378"/>
        </pc:sldMkLst>
        <pc:spChg chg="mod">
          <ac:chgData name="Ben Nash" userId="66fdd17a-a5c0-4d89-9139-f943bd14bfa0" providerId="ADAL" clId="{972001EC-255E-47B8-AD6D-DC5C954B1ECA}" dt="2022-08-25T19:51:17.114" v="1029" actId="20577"/>
          <ac:spMkLst>
            <pc:docMk/>
            <pc:sldMk cId="621800710" sldId="378"/>
            <ac:spMk id="6" creationId="{34DB1C5C-04B3-4F12-BC98-CEF878F01CEC}"/>
          </ac:spMkLst>
        </pc:spChg>
        <pc:picChg chg="del">
          <ac:chgData name="Ben Nash" userId="66fdd17a-a5c0-4d89-9139-f943bd14bfa0" providerId="ADAL" clId="{972001EC-255E-47B8-AD6D-DC5C954B1ECA}" dt="2022-08-25T19:51:19.574" v="1030" actId="478"/>
          <ac:picMkLst>
            <pc:docMk/>
            <pc:sldMk cId="621800710" sldId="378"/>
            <ac:picMk id="3" creationId="{942BEA58-8C76-9D59-B1D1-EF4A215F0B42}"/>
          </ac:picMkLst>
        </pc:picChg>
        <pc:picChg chg="add mod ord modCrop">
          <ac:chgData name="Ben Nash" userId="66fdd17a-a5c0-4d89-9139-f943bd14bfa0" providerId="ADAL" clId="{972001EC-255E-47B8-AD6D-DC5C954B1ECA}" dt="2022-08-25T19:52:15.874" v="1037" actId="167"/>
          <ac:picMkLst>
            <pc:docMk/>
            <pc:sldMk cId="621800710" sldId="378"/>
            <ac:picMk id="4" creationId="{F957B8C2-6F11-3BA6-090B-9AB987D41B9F}"/>
          </ac:picMkLst>
        </pc:picChg>
        <pc:cxnChg chg="mod">
          <ac:chgData name="Ben Nash" userId="66fdd17a-a5c0-4d89-9139-f943bd14bfa0" providerId="ADAL" clId="{972001EC-255E-47B8-AD6D-DC5C954B1ECA}" dt="2022-08-25T19:52:22.949" v="1039" actId="1076"/>
          <ac:cxnSpMkLst>
            <pc:docMk/>
            <pc:sldMk cId="621800710" sldId="378"/>
            <ac:cxnSpMk id="8" creationId="{FCC2C365-E390-4866-AAB7-AEF09328278E}"/>
          </ac:cxnSpMkLst>
        </pc:cxnChg>
      </pc:sldChg>
      <pc:sldChg chg="addSp delSp modSp add mod">
        <pc:chgData name="Ben Nash" userId="66fdd17a-a5c0-4d89-9139-f943bd14bfa0" providerId="ADAL" clId="{972001EC-255E-47B8-AD6D-DC5C954B1ECA}" dt="2022-08-25T20:25:20.587" v="1089" actId="14100"/>
        <pc:sldMkLst>
          <pc:docMk/>
          <pc:sldMk cId="342223010" sldId="379"/>
        </pc:sldMkLst>
        <pc:spChg chg="mod">
          <ac:chgData name="Ben Nash" userId="66fdd17a-a5c0-4d89-9139-f943bd14bfa0" providerId="ADAL" clId="{972001EC-255E-47B8-AD6D-DC5C954B1ECA}" dt="2022-08-25T20:12:58.640" v="1079" actId="20577"/>
          <ac:spMkLst>
            <pc:docMk/>
            <pc:sldMk cId="342223010" sldId="379"/>
            <ac:spMk id="7" creationId="{2B65B10E-7EF1-488B-B734-A1335B44F621}"/>
          </ac:spMkLst>
        </pc:spChg>
        <pc:picChg chg="del">
          <ac:chgData name="Ben Nash" userId="66fdd17a-a5c0-4d89-9139-f943bd14bfa0" providerId="ADAL" clId="{972001EC-255E-47B8-AD6D-DC5C954B1ECA}" dt="2022-08-25T20:13:13.806" v="1082" actId="478"/>
          <ac:picMkLst>
            <pc:docMk/>
            <pc:sldMk cId="342223010" sldId="379"/>
            <ac:picMk id="3" creationId="{942BEA58-8C76-9D59-B1D1-EF4A215F0B42}"/>
          </ac:picMkLst>
        </pc:picChg>
        <pc:picChg chg="add mod ord">
          <ac:chgData name="Ben Nash" userId="66fdd17a-a5c0-4d89-9139-f943bd14bfa0" providerId="ADAL" clId="{972001EC-255E-47B8-AD6D-DC5C954B1ECA}" dt="2022-08-25T20:25:13.730" v="1087" actId="167"/>
          <ac:picMkLst>
            <pc:docMk/>
            <pc:sldMk cId="342223010" sldId="379"/>
            <ac:picMk id="4" creationId="{87FD995E-0136-0CF2-F339-75416C2E8F1E}"/>
          </ac:picMkLst>
        </pc:picChg>
        <pc:cxnChg chg="mod">
          <ac:chgData name="Ben Nash" userId="66fdd17a-a5c0-4d89-9139-f943bd14bfa0" providerId="ADAL" clId="{972001EC-255E-47B8-AD6D-DC5C954B1ECA}" dt="2022-08-25T20:25:20.587" v="1089" actId="14100"/>
          <ac:cxnSpMkLst>
            <pc:docMk/>
            <pc:sldMk cId="342223010" sldId="379"/>
            <ac:cxnSpMk id="8" creationId="{FCC2C365-E390-4866-AAB7-AEF09328278E}"/>
          </ac:cxnSpMkLst>
        </pc:cxnChg>
      </pc:sldChg>
      <pc:sldChg chg="addSp delSp modSp add mod">
        <pc:chgData name="Ben Nash" userId="66fdd17a-a5c0-4d89-9139-f943bd14bfa0" providerId="ADAL" clId="{972001EC-255E-47B8-AD6D-DC5C954B1ECA}" dt="2022-08-25T20:26:54.269" v="1094" actId="1076"/>
        <pc:sldMkLst>
          <pc:docMk/>
          <pc:sldMk cId="3171973025" sldId="380"/>
        </pc:sldMkLst>
        <pc:spChg chg="mod">
          <ac:chgData name="Ben Nash" userId="66fdd17a-a5c0-4d89-9139-f943bd14bfa0" providerId="ADAL" clId="{972001EC-255E-47B8-AD6D-DC5C954B1ECA}" dt="2022-08-25T20:13:07.124" v="1080"/>
          <ac:spMkLst>
            <pc:docMk/>
            <pc:sldMk cId="3171973025" sldId="380"/>
            <ac:spMk id="7" creationId="{2B65B10E-7EF1-488B-B734-A1335B44F621}"/>
          </ac:spMkLst>
        </pc:spChg>
        <pc:picChg chg="add mod ord modCrop">
          <ac:chgData name="Ben Nash" userId="66fdd17a-a5c0-4d89-9139-f943bd14bfa0" providerId="ADAL" clId="{972001EC-255E-47B8-AD6D-DC5C954B1ECA}" dt="2022-08-25T20:26:51.409" v="1093" actId="167"/>
          <ac:picMkLst>
            <pc:docMk/>
            <pc:sldMk cId="3171973025" sldId="380"/>
            <ac:picMk id="3" creationId="{A0056294-D5D7-4869-FE7F-3D3DE4AE9341}"/>
          </ac:picMkLst>
        </pc:picChg>
        <pc:picChg chg="del">
          <ac:chgData name="Ben Nash" userId="66fdd17a-a5c0-4d89-9139-f943bd14bfa0" providerId="ADAL" clId="{972001EC-255E-47B8-AD6D-DC5C954B1ECA}" dt="2022-08-25T20:13:15.679" v="1083" actId="478"/>
          <ac:picMkLst>
            <pc:docMk/>
            <pc:sldMk cId="3171973025" sldId="380"/>
            <ac:picMk id="4" creationId="{F957B8C2-6F11-3BA6-090B-9AB987D41B9F}"/>
          </ac:picMkLst>
        </pc:picChg>
        <pc:cxnChg chg="mod">
          <ac:chgData name="Ben Nash" userId="66fdd17a-a5c0-4d89-9139-f943bd14bfa0" providerId="ADAL" clId="{972001EC-255E-47B8-AD6D-DC5C954B1ECA}" dt="2022-08-25T20:26:54.269" v="1094" actId="1076"/>
          <ac:cxnSpMkLst>
            <pc:docMk/>
            <pc:sldMk cId="3171973025" sldId="380"/>
            <ac:cxnSpMk id="8" creationId="{FCC2C365-E390-4866-AAB7-AEF09328278E}"/>
          </ac:cxnSpMkLst>
        </pc:cxnChg>
      </pc:sldChg>
      <pc:sldChg chg="addSp delSp modSp add mod">
        <pc:chgData name="Ben Nash" userId="66fdd17a-a5c0-4d89-9139-f943bd14bfa0" providerId="ADAL" clId="{972001EC-255E-47B8-AD6D-DC5C954B1ECA}" dt="2022-08-25T20:28:08.502" v="1100" actId="1076"/>
        <pc:sldMkLst>
          <pc:docMk/>
          <pc:sldMk cId="718036931" sldId="381"/>
        </pc:sldMkLst>
        <pc:spChg chg="mod">
          <ac:chgData name="Ben Nash" userId="66fdd17a-a5c0-4d89-9139-f943bd14bfa0" providerId="ADAL" clId="{972001EC-255E-47B8-AD6D-DC5C954B1ECA}" dt="2022-08-25T20:13:10.952" v="1081"/>
          <ac:spMkLst>
            <pc:docMk/>
            <pc:sldMk cId="718036931" sldId="381"/>
            <ac:spMk id="7" creationId="{2B65B10E-7EF1-488B-B734-A1335B44F621}"/>
          </ac:spMkLst>
        </pc:spChg>
        <pc:picChg chg="add mod ord modCrop">
          <ac:chgData name="Ben Nash" userId="66fdd17a-a5c0-4d89-9139-f943bd14bfa0" providerId="ADAL" clId="{972001EC-255E-47B8-AD6D-DC5C954B1ECA}" dt="2022-08-25T20:28:06.555" v="1099" actId="167"/>
          <ac:picMkLst>
            <pc:docMk/>
            <pc:sldMk cId="718036931" sldId="381"/>
            <ac:picMk id="3" creationId="{4AEC14A8-A966-7F55-FFFF-DAB177CB0DA0}"/>
          </ac:picMkLst>
        </pc:picChg>
        <pc:picChg chg="del">
          <ac:chgData name="Ben Nash" userId="66fdd17a-a5c0-4d89-9139-f943bd14bfa0" providerId="ADAL" clId="{972001EC-255E-47B8-AD6D-DC5C954B1ECA}" dt="2022-08-25T20:13:17.454" v="1084" actId="478"/>
          <ac:picMkLst>
            <pc:docMk/>
            <pc:sldMk cId="718036931" sldId="381"/>
            <ac:picMk id="4" creationId="{CE2B96E8-2CC1-336A-B1D1-1E84A851BD94}"/>
          </ac:picMkLst>
        </pc:picChg>
        <pc:cxnChg chg="mod">
          <ac:chgData name="Ben Nash" userId="66fdd17a-a5c0-4d89-9139-f943bd14bfa0" providerId="ADAL" clId="{972001EC-255E-47B8-AD6D-DC5C954B1ECA}" dt="2022-08-25T20:28:08.502" v="1100" actId="1076"/>
          <ac:cxnSpMkLst>
            <pc:docMk/>
            <pc:sldMk cId="718036931" sldId="381"/>
            <ac:cxnSpMk id="8" creationId="{FCC2C365-E390-4866-AAB7-AEF09328278E}"/>
          </ac:cxnSpMkLst>
        </pc:cxnChg>
      </pc:sldChg>
      <pc:sldChg chg="addSp delSp modSp add mod ord">
        <pc:chgData name="Ben Nash" userId="66fdd17a-a5c0-4d89-9139-f943bd14bfa0" providerId="ADAL" clId="{972001EC-255E-47B8-AD6D-DC5C954B1ECA}" dt="2023-04-13T17:28:18.620" v="1386"/>
        <pc:sldMkLst>
          <pc:docMk/>
          <pc:sldMk cId="3112263265" sldId="382"/>
        </pc:sldMkLst>
        <pc:spChg chg="mod">
          <ac:chgData name="Ben Nash" userId="66fdd17a-a5c0-4d89-9139-f943bd14bfa0" providerId="ADAL" clId="{972001EC-255E-47B8-AD6D-DC5C954B1ECA}" dt="2022-08-25T20:38:57.773" v="1140" actId="20577"/>
          <ac:spMkLst>
            <pc:docMk/>
            <pc:sldMk cId="3112263265" sldId="382"/>
            <ac:spMk id="7" creationId="{2B65B10E-7EF1-488B-B734-A1335B44F621}"/>
          </ac:spMkLst>
        </pc:spChg>
        <pc:picChg chg="add mod ord modCrop">
          <ac:chgData name="Ben Nash" userId="66fdd17a-a5c0-4d89-9139-f943bd14bfa0" providerId="ADAL" clId="{972001EC-255E-47B8-AD6D-DC5C954B1ECA}" dt="2022-08-25T20:41:47.760" v="1156" actId="167"/>
          <ac:picMkLst>
            <pc:docMk/>
            <pc:sldMk cId="3112263265" sldId="382"/>
            <ac:picMk id="3" creationId="{0BF24C29-8B06-0ADC-83CE-3D691AD7EC1A}"/>
          </ac:picMkLst>
        </pc:picChg>
        <pc:picChg chg="del">
          <ac:chgData name="Ben Nash" userId="66fdd17a-a5c0-4d89-9139-f943bd14bfa0" providerId="ADAL" clId="{972001EC-255E-47B8-AD6D-DC5C954B1ECA}" dt="2022-08-25T20:39:16.748" v="1143" actId="478"/>
          <ac:picMkLst>
            <pc:docMk/>
            <pc:sldMk cId="3112263265" sldId="382"/>
            <ac:picMk id="4" creationId="{87FD995E-0136-0CF2-F339-75416C2E8F1E}"/>
          </ac:picMkLst>
        </pc:picChg>
        <pc:cxnChg chg="mod">
          <ac:chgData name="Ben Nash" userId="66fdd17a-a5c0-4d89-9139-f943bd14bfa0" providerId="ADAL" clId="{972001EC-255E-47B8-AD6D-DC5C954B1ECA}" dt="2022-08-25T20:42:00.007" v="1159" actId="1076"/>
          <ac:cxnSpMkLst>
            <pc:docMk/>
            <pc:sldMk cId="3112263265" sldId="382"/>
            <ac:cxnSpMk id="8" creationId="{FCC2C365-E390-4866-AAB7-AEF09328278E}"/>
          </ac:cxnSpMkLst>
        </pc:cxnChg>
      </pc:sldChg>
      <pc:sldChg chg="addSp delSp modSp add mod ord">
        <pc:chgData name="Ben Nash" userId="66fdd17a-a5c0-4d89-9139-f943bd14bfa0" providerId="ADAL" clId="{972001EC-255E-47B8-AD6D-DC5C954B1ECA}" dt="2023-04-13T17:28:18.620" v="1386"/>
        <pc:sldMkLst>
          <pc:docMk/>
          <pc:sldMk cId="2464498440" sldId="383"/>
        </pc:sldMkLst>
        <pc:spChg chg="mod">
          <ac:chgData name="Ben Nash" userId="66fdd17a-a5c0-4d89-9139-f943bd14bfa0" providerId="ADAL" clId="{972001EC-255E-47B8-AD6D-DC5C954B1ECA}" dt="2022-08-25T20:39:06.032" v="1141"/>
          <ac:spMkLst>
            <pc:docMk/>
            <pc:sldMk cId="2464498440" sldId="383"/>
            <ac:spMk id="7" creationId="{2B65B10E-7EF1-488B-B734-A1335B44F621}"/>
          </ac:spMkLst>
        </pc:spChg>
        <pc:picChg chg="del">
          <ac:chgData name="Ben Nash" userId="66fdd17a-a5c0-4d89-9139-f943bd14bfa0" providerId="ADAL" clId="{972001EC-255E-47B8-AD6D-DC5C954B1ECA}" dt="2022-08-25T20:39:18.524" v="1144" actId="478"/>
          <ac:picMkLst>
            <pc:docMk/>
            <pc:sldMk cId="2464498440" sldId="383"/>
            <ac:picMk id="3" creationId="{A0056294-D5D7-4869-FE7F-3D3DE4AE9341}"/>
          </ac:picMkLst>
        </pc:picChg>
        <pc:picChg chg="add mod ord modCrop">
          <ac:chgData name="Ben Nash" userId="66fdd17a-a5c0-4d89-9139-f943bd14bfa0" providerId="ADAL" clId="{972001EC-255E-47B8-AD6D-DC5C954B1ECA}" dt="2022-08-25T20:43:08.031" v="1163" actId="167"/>
          <ac:picMkLst>
            <pc:docMk/>
            <pc:sldMk cId="2464498440" sldId="383"/>
            <ac:picMk id="4" creationId="{D8BF2AB0-4F27-B105-D42E-1785F88AC027}"/>
          </ac:picMkLst>
        </pc:picChg>
        <pc:cxnChg chg="mod">
          <ac:chgData name="Ben Nash" userId="66fdd17a-a5c0-4d89-9139-f943bd14bfa0" providerId="ADAL" clId="{972001EC-255E-47B8-AD6D-DC5C954B1ECA}" dt="2022-08-25T20:43:16.338" v="1165" actId="14100"/>
          <ac:cxnSpMkLst>
            <pc:docMk/>
            <pc:sldMk cId="2464498440" sldId="383"/>
            <ac:cxnSpMk id="8" creationId="{FCC2C365-E390-4866-AAB7-AEF09328278E}"/>
          </ac:cxnSpMkLst>
        </pc:cxnChg>
      </pc:sldChg>
      <pc:sldChg chg="addSp delSp modSp add mod ord">
        <pc:chgData name="Ben Nash" userId="66fdd17a-a5c0-4d89-9139-f943bd14bfa0" providerId="ADAL" clId="{972001EC-255E-47B8-AD6D-DC5C954B1ECA}" dt="2023-04-13T17:28:18.620" v="1386"/>
        <pc:sldMkLst>
          <pc:docMk/>
          <pc:sldMk cId="2674831916" sldId="384"/>
        </pc:sldMkLst>
        <pc:spChg chg="mod">
          <ac:chgData name="Ben Nash" userId="66fdd17a-a5c0-4d89-9139-f943bd14bfa0" providerId="ADAL" clId="{972001EC-255E-47B8-AD6D-DC5C954B1ECA}" dt="2022-08-25T20:39:11.310" v="1142"/>
          <ac:spMkLst>
            <pc:docMk/>
            <pc:sldMk cId="2674831916" sldId="384"/>
            <ac:spMk id="7" creationId="{2B65B10E-7EF1-488B-B734-A1335B44F621}"/>
          </ac:spMkLst>
        </pc:spChg>
        <pc:picChg chg="del">
          <ac:chgData name="Ben Nash" userId="66fdd17a-a5c0-4d89-9139-f943bd14bfa0" providerId="ADAL" clId="{972001EC-255E-47B8-AD6D-DC5C954B1ECA}" dt="2022-08-25T20:39:20.444" v="1145" actId="478"/>
          <ac:picMkLst>
            <pc:docMk/>
            <pc:sldMk cId="2674831916" sldId="384"/>
            <ac:picMk id="3" creationId="{4AEC14A8-A966-7F55-FFFF-DAB177CB0DA0}"/>
          </ac:picMkLst>
        </pc:picChg>
        <pc:picChg chg="add mod ord modCrop">
          <ac:chgData name="Ben Nash" userId="66fdd17a-a5c0-4d89-9139-f943bd14bfa0" providerId="ADAL" clId="{972001EC-255E-47B8-AD6D-DC5C954B1ECA}" dt="2022-08-25T20:44:45.387" v="1171" actId="167"/>
          <ac:picMkLst>
            <pc:docMk/>
            <pc:sldMk cId="2674831916" sldId="384"/>
            <ac:picMk id="4" creationId="{63AB1F92-25BB-1128-835D-0C802D345758}"/>
          </ac:picMkLst>
        </pc:picChg>
        <pc:cxnChg chg="mod">
          <ac:chgData name="Ben Nash" userId="66fdd17a-a5c0-4d89-9139-f943bd14bfa0" providerId="ADAL" clId="{972001EC-255E-47B8-AD6D-DC5C954B1ECA}" dt="2022-08-25T20:44:53.492" v="1174" actId="14100"/>
          <ac:cxnSpMkLst>
            <pc:docMk/>
            <pc:sldMk cId="2674831916" sldId="384"/>
            <ac:cxnSpMk id="8" creationId="{FCC2C365-E390-4866-AAB7-AEF09328278E}"/>
          </ac:cxnSpMkLst>
        </pc:cxnChg>
      </pc:sldChg>
      <pc:sldChg chg="addSp delSp modSp add mod">
        <pc:chgData name="Ben Nash" userId="66fdd17a-a5c0-4d89-9139-f943bd14bfa0" providerId="ADAL" clId="{972001EC-255E-47B8-AD6D-DC5C954B1ECA}" dt="2022-08-26T18:18:11.826" v="1245" actId="1076"/>
        <pc:sldMkLst>
          <pc:docMk/>
          <pc:sldMk cId="1744654359" sldId="385"/>
        </pc:sldMkLst>
        <pc:spChg chg="mod">
          <ac:chgData name="Ben Nash" userId="66fdd17a-a5c0-4d89-9139-f943bd14bfa0" providerId="ADAL" clId="{972001EC-255E-47B8-AD6D-DC5C954B1ECA}" dt="2022-08-26T18:12:27.935" v="1218" actId="20577"/>
          <ac:spMkLst>
            <pc:docMk/>
            <pc:sldMk cId="1744654359" sldId="385"/>
            <ac:spMk id="7" creationId="{2B65B10E-7EF1-488B-B734-A1335B44F621}"/>
          </ac:spMkLst>
        </pc:spChg>
        <pc:picChg chg="del">
          <ac:chgData name="Ben Nash" userId="66fdd17a-a5c0-4d89-9139-f943bd14bfa0" providerId="ADAL" clId="{972001EC-255E-47B8-AD6D-DC5C954B1ECA}" dt="2022-08-26T18:12:52.221" v="1223" actId="478"/>
          <ac:picMkLst>
            <pc:docMk/>
            <pc:sldMk cId="1744654359" sldId="385"/>
            <ac:picMk id="3" creationId="{0BF24C29-8B06-0ADC-83CE-3D691AD7EC1A}"/>
          </ac:picMkLst>
        </pc:picChg>
        <pc:picChg chg="add mod ord modCrop">
          <ac:chgData name="Ben Nash" userId="66fdd17a-a5c0-4d89-9139-f943bd14bfa0" providerId="ADAL" clId="{972001EC-255E-47B8-AD6D-DC5C954B1ECA}" dt="2022-08-26T18:13:51.446" v="1228" actId="167"/>
          <ac:picMkLst>
            <pc:docMk/>
            <pc:sldMk cId="1744654359" sldId="385"/>
            <ac:picMk id="4" creationId="{4E86A581-0F69-B3A4-D84F-44AE9F1C5911}"/>
          </ac:picMkLst>
        </pc:picChg>
        <pc:cxnChg chg="mod">
          <ac:chgData name="Ben Nash" userId="66fdd17a-a5c0-4d89-9139-f943bd14bfa0" providerId="ADAL" clId="{972001EC-255E-47B8-AD6D-DC5C954B1ECA}" dt="2022-08-26T18:18:11.826" v="1245" actId="1076"/>
          <ac:cxnSpMkLst>
            <pc:docMk/>
            <pc:sldMk cId="1744654359" sldId="385"/>
            <ac:cxnSpMk id="8" creationId="{FCC2C365-E390-4866-AAB7-AEF09328278E}"/>
          </ac:cxnSpMkLst>
        </pc:cxnChg>
      </pc:sldChg>
      <pc:sldChg chg="addSp delSp modSp add mod">
        <pc:chgData name="Ben Nash" userId="66fdd17a-a5c0-4d89-9139-f943bd14bfa0" providerId="ADAL" clId="{972001EC-255E-47B8-AD6D-DC5C954B1ECA}" dt="2022-08-26T18:15:53.337" v="1237" actId="1076"/>
        <pc:sldMkLst>
          <pc:docMk/>
          <pc:sldMk cId="2773288951" sldId="386"/>
        </pc:sldMkLst>
        <pc:spChg chg="mod">
          <ac:chgData name="Ben Nash" userId="66fdd17a-a5c0-4d89-9139-f943bd14bfa0" providerId="ADAL" clId="{972001EC-255E-47B8-AD6D-DC5C954B1ECA}" dt="2022-08-26T18:14:25.385" v="1231" actId="20577"/>
          <ac:spMkLst>
            <pc:docMk/>
            <pc:sldMk cId="2773288951" sldId="386"/>
            <ac:spMk id="6" creationId="{34DB1C5C-04B3-4F12-BC98-CEF878F01CEC}"/>
          </ac:spMkLst>
        </pc:spChg>
        <pc:spChg chg="mod">
          <ac:chgData name="Ben Nash" userId="66fdd17a-a5c0-4d89-9139-f943bd14bfa0" providerId="ADAL" clId="{972001EC-255E-47B8-AD6D-DC5C954B1ECA}" dt="2022-08-26T18:12:43.899" v="1220"/>
          <ac:spMkLst>
            <pc:docMk/>
            <pc:sldMk cId="2773288951" sldId="386"/>
            <ac:spMk id="7" creationId="{2B65B10E-7EF1-488B-B734-A1335B44F621}"/>
          </ac:spMkLst>
        </pc:spChg>
        <pc:picChg chg="add mod ord modCrop">
          <ac:chgData name="Ben Nash" userId="66fdd17a-a5c0-4d89-9139-f943bd14bfa0" providerId="ADAL" clId="{972001EC-255E-47B8-AD6D-DC5C954B1ECA}" dt="2022-08-26T18:15:43.972" v="1236" actId="167"/>
          <ac:picMkLst>
            <pc:docMk/>
            <pc:sldMk cId="2773288951" sldId="386"/>
            <ac:picMk id="3" creationId="{A32E77E5-0707-FEF0-004D-2FEC9D59DDC8}"/>
          </ac:picMkLst>
        </pc:picChg>
        <pc:picChg chg="del">
          <ac:chgData name="Ben Nash" userId="66fdd17a-a5c0-4d89-9139-f943bd14bfa0" providerId="ADAL" clId="{972001EC-255E-47B8-AD6D-DC5C954B1ECA}" dt="2022-08-26T18:12:50.093" v="1222" actId="478"/>
          <ac:picMkLst>
            <pc:docMk/>
            <pc:sldMk cId="2773288951" sldId="386"/>
            <ac:picMk id="4" creationId="{D8BF2AB0-4F27-B105-D42E-1785F88AC027}"/>
          </ac:picMkLst>
        </pc:picChg>
        <pc:cxnChg chg="mod">
          <ac:chgData name="Ben Nash" userId="66fdd17a-a5c0-4d89-9139-f943bd14bfa0" providerId="ADAL" clId="{972001EC-255E-47B8-AD6D-DC5C954B1ECA}" dt="2022-08-26T18:15:53.337" v="1237" actId="1076"/>
          <ac:cxnSpMkLst>
            <pc:docMk/>
            <pc:sldMk cId="2773288951" sldId="386"/>
            <ac:cxnSpMk id="8" creationId="{FCC2C365-E390-4866-AAB7-AEF09328278E}"/>
          </ac:cxnSpMkLst>
        </pc:cxnChg>
      </pc:sldChg>
      <pc:sldChg chg="addSp delSp modSp add mod">
        <pc:chgData name="Ben Nash" userId="66fdd17a-a5c0-4d89-9139-f943bd14bfa0" providerId="ADAL" clId="{972001EC-255E-47B8-AD6D-DC5C954B1ECA}" dt="2022-08-26T18:17:12.066" v="1244" actId="1076"/>
        <pc:sldMkLst>
          <pc:docMk/>
          <pc:sldMk cId="739298464" sldId="387"/>
        </pc:sldMkLst>
        <pc:spChg chg="mod">
          <ac:chgData name="Ben Nash" userId="66fdd17a-a5c0-4d89-9139-f943bd14bfa0" providerId="ADAL" clId="{972001EC-255E-47B8-AD6D-DC5C954B1ECA}" dt="2022-08-26T18:12:36.959" v="1219"/>
          <ac:spMkLst>
            <pc:docMk/>
            <pc:sldMk cId="739298464" sldId="387"/>
            <ac:spMk id="7" creationId="{2B65B10E-7EF1-488B-B734-A1335B44F621}"/>
          </ac:spMkLst>
        </pc:spChg>
        <pc:picChg chg="add mod ord modCrop">
          <ac:chgData name="Ben Nash" userId="66fdd17a-a5c0-4d89-9139-f943bd14bfa0" providerId="ADAL" clId="{972001EC-255E-47B8-AD6D-DC5C954B1ECA}" dt="2022-08-26T18:17:09.044" v="1243" actId="167"/>
          <ac:picMkLst>
            <pc:docMk/>
            <pc:sldMk cId="739298464" sldId="387"/>
            <ac:picMk id="3" creationId="{A3B1B9F1-8472-0F98-4ADA-A3C89BF94D92}"/>
          </ac:picMkLst>
        </pc:picChg>
        <pc:picChg chg="del">
          <ac:chgData name="Ben Nash" userId="66fdd17a-a5c0-4d89-9139-f943bd14bfa0" providerId="ADAL" clId="{972001EC-255E-47B8-AD6D-DC5C954B1ECA}" dt="2022-08-26T18:12:47.937" v="1221" actId="478"/>
          <ac:picMkLst>
            <pc:docMk/>
            <pc:sldMk cId="739298464" sldId="387"/>
            <ac:picMk id="4" creationId="{63AB1F92-25BB-1128-835D-0C802D345758}"/>
          </ac:picMkLst>
        </pc:picChg>
        <pc:cxnChg chg="mod">
          <ac:chgData name="Ben Nash" userId="66fdd17a-a5c0-4d89-9139-f943bd14bfa0" providerId="ADAL" clId="{972001EC-255E-47B8-AD6D-DC5C954B1ECA}" dt="2022-08-26T18:17:12.066" v="1244" actId="1076"/>
          <ac:cxnSpMkLst>
            <pc:docMk/>
            <pc:sldMk cId="739298464" sldId="387"/>
            <ac:cxnSpMk id="8" creationId="{FCC2C365-E390-4866-AAB7-AEF09328278E}"/>
          </ac:cxnSpMkLst>
        </pc:cxnChg>
      </pc:sldChg>
      <pc:sldChg chg="addSp delSp modSp add mod">
        <pc:chgData name="Ben Nash" userId="66fdd17a-a5c0-4d89-9139-f943bd14bfa0" providerId="ADAL" clId="{972001EC-255E-47B8-AD6D-DC5C954B1ECA}" dt="2022-08-31T13:30:09.714" v="1296" actId="14100"/>
        <pc:sldMkLst>
          <pc:docMk/>
          <pc:sldMk cId="3752059129" sldId="388"/>
        </pc:sldMkLst>
        <pc:spChg chg="add mod">
          <ac:chgData name="Ben Nash" userId="66fdd17a-a5c0-4d89-9139-f943bd14bfa0" providerId="ADAL" clId="{972001EC-255E-47B8-AD6D-DC5C954B1ECA}" dt="2022-08-31T13:28:44.337" v="1274" actId="1076"/>
          <ac:spMkLst>
            <pc:docMk/>
            <pc:sldMk cId="3752059129" sldId="388"/>
            <ac:spMk id="9" creationId="{B171BA05-AE7D-B61B-81C1-44E550C50FBC}"/>
          </ac:spMkLst>
        </pc:spChg>
        <pc:spChg chg="mod">
          <ac:chgData name="Ben Nash" userId="66fdd17a-a5c0-4d89-9139-f943bd14bfa0" providerId="ADAL" clId="{972001EC-255E-47B8-AD6D-DC5C954B1ECA}" dt="2022-08-31T13:30:09.714" v="1296" actId="14100"/>
          <ac:spMkLst>
            <pc:docMk/>
            <pc:sldMk cId="3752059129" sldId="388"/>
            <ac:spMk id="14" creationId="{BECF0256-C1DB-4439-B592-1DE1D961453E}"/>
          </ac:spMkLst>
        </pc:spChg>
        <pc:picChg chg="add del mod modCrop">
          <ac:chgData name="Ben Nash" userId="66fdd17a-a5c0-4d89-9139-f943bd14bfa0" providerId="ADAL" clId="{972001EC-255E-47B8-AD6D-DC5C954B1ECA}" dt="2022-08-31T13:22:57.793" v="1256" actId="478"/>
          <ac:picMkLst>
            <pc:docMk/>
            <pc:sldMk cId="3752059129" sldId="388"/>
            <ac:picMk id="3" creationId="{218736E6-06B6-638D-D1E5-7D557B589A28}"/>
          </ac:picMkLst>
        </pc:picChg>
        <pc:picChg chg="add mod modCrop">
          <ac:chgData name="Ben Nash" userId="66fdd17a-a5c0-4d89-9139-f943bd14bfa0" providerId="ADAL" clId="{972001EC-255E-47B8-AD6D-DC5C954B1ECA}" dt="2022-08-31T13:29:26.498" v="1276" actId="732"/>
          <ac:picMkLst>
            <pc:docMk/>
            <pc:sldMk cId="3752059129" sldId="388"/>
            <ac:picMk id="5" creationId="{8BDFD9D3-D897-962F-C82D-F663C44ABA87}"/>
          </ac:picMkLst>
        </pc:picChg>
        <pc:picChg chg="del">
          <ac:chgData name="Ben Nash" userId="66fdd17a-a5c0-4d89-9139-f943bd14bfa0" providerId="ADAL" clId="{972001EC-255E-47B8-AD6D-DC5C954B1ECA}" dt="2022-08-31T13:21:31.597" v="1247" actId="478"/>
          <ac:picMkLst>
            <pc:docMk/>
            <pc:sldMk cId="3752059129" sldId="388"/>
            <ac:picMk id="6" creationId="{5BC674C0-1DCC-4ECE-8C3B-8AE64E262F14}"/>
          </ac:picMkLst>
        </pc:picChg>
      </pc:sldChg>
      <pc:sldChg chg="addSp delSp modSp add mod ord">
        <pc:chgData name="Ben Nash" userId="66fdd17a-a5c0-4d89-9139-f943bd14bfa0" providerId="ADAL" clId="{972001EC-255E-47B8-AD6D-DC5C954B1ECA}" dt="2023-04-13T15:10:41.218" v="1384"/>
        <pc:sldMkLst>
          <pc:docMk/>
          <pc:sldMk cId="2516435231" sldId="389"/>
        </pc:sldMkLst>
        <pc:spChg chg="add mod">
          <ac:chgData name="Ben Nash" userId="66fdd17a-a5c0-4d89-9139-f943bd14bfa0" providerId="ADAL" clId="{972001EC-255E-47B8-AD6D-DC5C954B1ECA}" dt="2022-08-31T13:38:12.476" v="1368" actId="14100"/>
          <ac:spMkLst>
            <pc:docMk/>
            <pc:sldMk cId="2516435231" sldId="389"/>
            <ac:spMk id="8" creationId="{5B653E01-33FB-A5ED-05E9-6FE5970DB23C}"/>
          </ac:spMkLst>
        </pc:spChg>
        <pc:spChg chg="del">
          <ac:chgData name="Ben Nash" userId="66fdd17a-a5c0-4d89-9139-f943bd14bfa0" providerId="ADAL" clId="{972001EC-255E-47B8-AD6D-DC5C954B1ECA}" dt="2022-08-31T13:31:27.790" v="1332" actId="478"/>
          <ac:spMkLst>
            <pc:docMk/>
            <pc:sldMk cId="2516435231" sldId="389"/>
            <ac:spMk id="9" creationId="{B171BA05-AE7D-B61B-81C1-44E550C50FBC}"/>
          </ac:spMkLst>
        </pc:spChg>
        <pc:spChg chg="mod">
          <ac:chgData name="Ben Nash" userId="66fdd17a-a5c0-4d89-9139-f943bd14bfa0" providerId="ADAL" clId="{972001EC-255E-47B8-AD6D-DC5C954B1ECA}" dt="2022-08-31T13:31:23.230" v="1330" actId="255"/>
          <ac:spMkLst>
            <pc:docMk/>
            <pc:sldMk cId="2516435231" sldId="389"/>
            <ac:spMk id="14" creationId="{BECF0256-C1DB-4439-B592-1DE1D961453E}"/>
          </ac:spMkLst>
        </pc:spChg>
        <pc:picChg chg="add mod">
          <ac:chgData name="Ben Nash" userId="66fdd17a-a5c0-4d89-9139-f943bd14bfa0" providerId="ADAL" clId="{972001EC-255E-47B8-AD6D-DC5C954B1ECA}" dt="2022-08-31T13:31:40.340" v="1335" actId="14100"/>
          <ac:picMkLst>
            <pc:docMk/>
            <pc:sldMk cId="2516435231" sldId="389"/>
            <ac:picMk id="3" creationId="{B13D7185-1CA0-B68B-84F5-55D8CFDF06E1}"/>
          </ac:picMkLst>
        </pc:picChg>
        <pc:picChg chg="del">
          <ac:chgData name="Ben Nash" userId="66fdd17a-a5c0-4d89-9139-f943bd14bfa0" providerId="ADAL" clId="{972001EC-255E-47B8-AD6D-DC5C954B1ECA}" dt="2022-08-31T13:31:26.348" v="1331" actId="478"/>
          <ac:picMkLst>
            <pc:docMk/>
            <pc:sldMk cId="2516435231" sldId="389"/>
            <ac:picMk id="5" creationId="{8BDFD9D3-D897-962F-C82D-F663C44ABA87}"/>
          </ac:picMkLst>
        </pc:picChg>
      </pc:sldChg>
      <pc:sldChg chg="addSp delSp modSp add mod ord">
        <pc:chgData name="Ben Nash" userId="66fdd17a-a5c0-4d89-9139-f943bd14bfa0" providerId="ADAL" clId="{972001EC-255E-47B8-AD6D-DC5C954B1ECA}" dt="2023-04-13T15:10:41.218" v="1384"/>
        <pc:sldMkLst>
          <pc:docMk/>
          <pc:sldMk cId="458990510" sldId="390"/>
        </pc:sldMkLst>
        <pc:spChg chg="add mod">
          <ac:chgData name="Ben Nash" userId="66fdd17a-a5c0-4d89-9139-f943bd14bfa0" providerId="ADAL" clId="{972001EC-255E-47B8-AD6D-DC5C954B1ECA}" dt="2022-08-31T13:38:34.422" v="1371" actId="1076"/>
          <ac:spMkLst>
            <pc:docMk/>
            <pc:sldMk cId="458990510" sldId="390"/>
            <ac:spMk id="6" creationId="{F823016A-4BB1-B720-27DC-B3580E993A0F}"/>
          </ac:spMkLst>
        </pc:spChg>
        <pc:spChg chg="del mod">
          <ac:chgData name="Ben Nash" userId="66fdd17a-a5c0-4d89-9139-f943bd14bfa0" providerId="ADAL" clId="{972001EC-255E-47B8-AD6D-DC5C954B1ECA}" dt="2022-08-31T13:38:24.662" v="1369" actId="478"/>
          <ac:spMkLst>
            <pc:docMk/>
            <pc:sldMk cId="458990510" sldId="390"/>
            <ac:spMk id="9" creationId="{B171BA05-AE7D-B61B-81C1-44E550C50FBC}"/>
          </ac:spMkLst>
        </pc:spChg>
        <pc:picChg chg="mod modCrop">
          <ac:chgData name="Ben Nash" userId="66fdd17a-a5c0-4d89-9139-f943bd14bfa0" providerId="ADAL" clId="{972001EC-255E-47B8-AD6D-DC5C954B1ECA}" dt="2022-08-31T13:34:45.289" v="1344" actId="732"/>
          <ac:picMkLst>
            <pc:docMk/>
            <pc:sldMk cId="458990510" sldId="390"/>
            <ac:picMk id="5" creationId="{8BDFD9D3-D897-962F-C82D-F663C44ABA87}"/>
          </ac:picMkLst>
        </pc:picChg>
        <pc:cxnChg chg="add mod">
          <ac:chgData name="Ben Nash" userId="66fdd17a-a5c0-4d89-9139-f943bd14bfa0" providerId="ADAL" clId="{972001EC-255E-47B8-AD6D-DC5C954B1ECA}" dt="2022-08-31T13:39:20.497" v="1374" actId="14100"/>
          <ac:cxnSpMkLst>
            <pc:docMk/>
            <pc:sldMk cId="458990510" sldId="390"/>
            <ac:cxnSpMk id="7" creationId="{296CB56A-21AE-717F-ACB0-13CFDC6A6923}"/>
          </ac:cxnSpMkLst>
        </pc:cxnChg>
        <pc:cxnChg chg="add mod">
          <ac:chgData name="Ben Nash" userId="66fdd17a-a5c0-4d89-9139-f943bd14bfa0" providerId="ADAL" clId="{972001EC-255E-47B8-AD6D-DC5C954B1ECA}" dt="2022-08-31T13:39:33.430" v="1377" actId="14100"/>
          <ac:cxnSpMkLst>
            <pc:docMk/>
            <pc:sldMk cId="458990510" sldId="390"/>
            <ac:cxnSpMk id="10" creationId="{A1D96594-6BEB-4636-E1F9-F1D4F3C1C562}"/>
          </ac:cxnSpMkLst>
        </pc:cxnChg>
        <pc:cxnChg chg="add mod">
          <ac:chgData name="Ben Nash" userId="66fdd17a-a5c0-4d89-9139-f943bd14bfa0" providerId="ADAL" clId="{972001EC-255E-47B8-AD6D-DC5C954B1ECA}" dt="2022-08-31T13:39:53.934" v="1380" actId="14100"/>
          <ac:cxnSpMkLst>
            <pc:docMk/>
            <pc:sldMk cId="458990510" sldId="390"/>
            <ac:cxnSpMk id="11" creationId="{9CBD4A6C-ECAF-41BC-A97F-DD6874FF3129}"/>
          </ac:cxnSpMkLst>
        </pc:cxnChg>
      </pc:sldChg>
    </pc:docChg>
  </pc:docChgLst>
  <pc:docChgLst>
    <pc:chgData name="Ben Nash" userId="66fdd17a-a5c0-4d89-9139-f943bd14bfa0" providerId="ADAL" clId="{47AE3163-5FF8-473D-9DBE-F30892A04588}"/>
    <pc:docChg chg="custSel addSld delSld modSld sldOrd">
      <pc:chgData name="Ben Nash" userId="66fdd17a-a5c0-4d89-9139-f943bd14bfa0" providerId="ADAL" clId="{47AE3163-5FF8-473D-9DBE-F30892A04588}" dt="2020-11-02T21:28:19.146" v="163" actId="2696"/>
      <pc:docMkLst>
        <pc:docMk/>
      </pc:docMkLst>
      <pc:sldChg chg="del">
        <pc:chgData name="Ben Nash" userId="66fdd17a-a5c0-4d89-9139-f943bd14bfa0" providerId="ADAL" clId="{47AE3163-5FF8-473D-9DBE-F30892A04588}" dt="2020-11-02T21:28:19.146" v="163" actId="2696"/>
        <pc:sldMkLst>
          <pc:docMk/>
          <pc:sldMk cId="77748714" sldId="257"/>
        </pc:sldMkLst>
      </pc:sldChg>
      <pc:sldChg chg="del">
        <pc:chgData name="Ben Nash" userId="66fdd17a-a5c0-4d89-9139-f943bd14bfa0" providerId="ADAL" clId="{47AE3163-5FF8-473D-9DBE-F30892A04588}" dt="2020-11-02T16:29:05.065" v="98" actId="2696"/>
        <pc:sldMkLst>
          <pc:docMk/>
          <pc:sldMk cId="3310828884" sldId="264"/>
        </pc:sldMkLst>
      </pc:sldChg>
      <pc:sldChg chg="modAnim">
        <pc:chgData name="Ben Nash" userId="66fdd17a-a5c0-4d89-9139-f943bd14bfa0" providerId="ADAL" clId="{47AE3163-5FF8-473D-9DBE-F30892A04588}" dt="2020-11-02T16:27:37.240" v="97"/>
        <pc:sldMkLst>
          <pc:docMk/>
          <pc:sldMk cId="3391888158" sldId="283"/>
        </pc:sldMkLst>
      </pc:sldChg>
      <pc:sldChg chg="modSp add del">
        <pc:chgData name="Ben Nash" userId="66fdd17a-a5c0-4d89-9139-f943bd14bfa0" providerId="ADAL" clId="{47AE3163-5FF8-473D-9DBE-F30892A04588}" dt="2020-11-02T19:20:08.777" v="159" actId="2696"/>
        <pc:sldMkLst>
          <pc:docMk/>
          <pc:sldMk cId="1066169774" sldId="284"/>
        </pc:sldMkLst>
        <pc:picChg chg="mod">
          <ac:chgData name="Ben Nash" userId="66fdd17a-a5c0-4d89-9139-f943bd14bfa0" providerId="ADAL" clId="{47AE3163-5FF8-473D-9DBE-F30892A04588}" dt="2020-11-02T16:24:04.963" v="90" actId="14100"/>
          <ac:picMkLst>
            <pc:docMk/>
            <pc:sldMk cId="1066169774" sldId="284"/>
            <ac:picMk id="2050" creationId="{00000000-0000-0000-0000-000000000000}"/>
          </ac:picMkLst>
        </pc:picChg>
      </pc:sldChg>
      <pc:sldChg chg="modSp add del">
        <pc:chgData name="Ben Nash" userId="66fdd17a-a5c0-4d89-9139-f943bd14bfa0" providerId="ADAL" clId="{47AE3163-5FF8-473D-9DBE-F30892A04588}" dt="2020-11-02T19:25:55.653" v="160" actId="47"/>
        <pc:sldMkLst>
          <pc:docMk/>
          <pc:sldMk cId="1030468247" sldId="285"/>
        </pc:sldMkLst>
        <pc:picChg chg="mod">
          <ac:chgData name="Ben Nash" userId="66fdd17a-a5c0-4d89-9139-f943bd14bfa0" providerId="ADAL" clId="{47AE3163-5FF8-473D-9DBE-F30892A04588}" dt="2020-11-02T16:23:54.648" v="88" actId="14100"/>
          <ac:picMkLst>
            <pc:docMk/>
            <pc:sldMk cId="1030468247" sldId="285"/>
            <ac:picMk id="3074" creationId="{00000000-0000-0000-0000-000000000000}"/>
          </ac:picMkLst>
        </pc:picChg>
      </pc:sldChg>
      <pc:sldChg chg="add">
        <pc:chgData name="Ben Nash" userId="66fdd17a-a5c0-4d89-9139-f943bd14bfa0" providerId="ADAL" clId="{47AE3163-5FF8-473D-9DBE-F30892A04588}" dt="2020-11-02T16:13:38.045" v="57"/>
        <pc:sldMkLst>
          <pc:docMk/>
          <pc:sldMk cId="1312302722" sldId="287"/>
        </pc:sldMkLst>
      </pc:sldChg>
      <pc:sldChg chg="addSp modSp mod">
        <pc:chgData name="Ben Nash" userId="66fdd17a-a5c0-4d89-9139-f943bd14bfa0" providerId="ADAL" clId="{47AE3163-5FF8-473D-9DBE-F30892A04588}" dt="2020-11-02T16:18:36.064" v="70" actId="1076"/>
        <pc:sldMkLst>
          <pc:docMk/>
          <pc:sldMk cId="2731959686" sldId="291"/>
        </pc:sldMkLst>
        <pc:spChg chg="mod">
          <ac:chgData name="Ben Nash" userId="66fdd17a-a5c0-4d89-9139-f943bd14bfa0" providerId="ADAL" clId="{47AE3163-5FF8-473D-9DBE-F30892A04588}" dt="2020-11-02T16:16:34.213" v="59" actId="1076"/>
          <ac:spMkLst>
            <pc:docMk/>
            <pc:sldMk cId="2731959686" sldId="291"/>
            <ac:spMk id="2" creationId="{00000000-0000-0000-0000-000000000000}"/>
          </ac:spMkLst>
        </pc:spChg>
        <pc:spChg chg="add mod">
          <ac:chgData name="Ben Nash" userId="66fdd17a-a5c0-4d89-9139-f943bd14bfa0" providerId="ADAL" clId="{47AE3163-5FF8-473D-9DBE-F30892A04588}" dt="2020-11-02T16:18:36.064" v="70" actId="1076"/>
          <ac:spMkLst>
            <pc:docMk/>
            <pc:sldMk cId="2731959686" sldId="291"/>
            <ac:spMk id="9" creationId="{125D3441-CB7A-4C60-9004-C3721404D69D}"/>
          </ac:spMkLst>
        </pc:spChg>
        <pc:spChg chg="mod">
          <ac:chgData name="Ben Nash" userId="66fdd17a-a5c0-4d89-9139-f943bd14bfa0" providerId="ADAL" clId="{47AE3163-5FF8-473D-9DBE-F30892A04588}" dt="2020-11-02T16:17:42.840" v="65" actId="1076"/>
          <ac:spMkLst>
            <pc:docMk/>
            <pc:sldMk cId="2731959686" sldId="291"/>
            <ac:spMk id="21" creationId="{4D1DF47D-7021-4A3A-8029-F2680AA2EFAA}"/>
          </ac:spMkLst>
        </pc:spChg>
        <pc:spChg chg="mod">
          <ac:chgData name="Ben Nash" userId="66fdd17a-a5c0-4d89-9139-f943bd14bfa0" providerId="ADAL" clId="{47AE3163-5FF8-473D-9DBE-F30892A04588}" dt="2020-11-02T16:17:35.527" v="64" actId="1076"/>
          <ac:spMkLst>
            <pc:docMk/>
            <pc:sldMk cId="2731959686" sldId="291"/>
            <ac:spMk id="25" creationId="{86F3857D-0880-4A6C-A9A8-8773F4E1AA30}"/>
          </ac:spMkLst>
        </pc:spChg>
        <pc:picChg chg="mod">
          <ac:chgData name="Ben Nash" userId="66fdd17a-a5c0-4d89-9139-f943bd14bfa0" providerId="ADAL" clId="{47AE3163-5FF8-473D-9DBE-F30892A04588}" dt="2020-11-02T16:16:24.882" v="58" actId="1076"/>
          <ac:picMkLst>
            <pc:docMk/>
            <pc:sldMk cId="2731959686" sldId="291"/>
            <ac:picMk id="8195" creationId="{00000000-0000-0000-0000-000000000000}"/>
          </ac:picMkLst>
        </pc:picChg>
        <pc:cxnChg chg="mod">
          <ac:chgData name="Ben Nash" userId="66fdd17a-a5c0-4d89-9139-f943bd14bfa0" providerId="ADAL" clId="{47AE3163-5FF8-473D-9DBE-F30892A04588}" dt="2020-11-02T16:16:55.888" v="62" actId="14100"/>
          <ac:cxnSpMkLst>
            <pc:docMk/>
            <pc:sldMk cId="2731959686" sldId="291"/>
            <ac:cxnSpMk id="5" creationId="{00000000-0000-0000-0000-000000000000}"/>
          </ac:cxnSpMkLst>
        </pc:cxnChg>
        <pc:cxnChg chg="mod">
          <ac:chgData name="Ben Nash" userId="66fdd17a-a5c0-4d89-9139-f943bd14bfa0" providerId="ADAL" clId="{47AE3163-5FF8-473D-9DBE-F30892A04588}" dt="2020-11-02T16:17:04.881" v="63" actId="14100"/>
          <ac:cxnSpMkLst>
            <pc:docMk/>
            <pc:sldMk cId="2731959686" sldId="291"/>
            <ac:cxnSpMk id="8" creationId="{00000000-0000-0000-0000-000000000000}"/>
          </ac:cxnSpMkLst>
        </pc:cxnChg>
      </pc:sldChg>
      <pc:sldChg chg="add">
        <pc:chgData name="Ben Nash" userId="66fdd17a-a5c0-4d89-9139-f943bd14bfa0" providerId="ADAL" clId="{47AE3163-5FF8-473D-9DBE-F30892A04588}" dt="2020-11-02T16:25:16.220" v="91"/>
        <pc:sldMkLst>
          <pc:docMk/>
          <pc:sldMk cId="1466393342" sldId="296"/>
        </pc:sldMkLst>
      </pc:sldChg>
      <pc:sldChg chg="modSp mod">
        <pc:chgData name="Ben Nash" userId="66fdd17a-a5c0-4d89-9139-f943bd14bfa0" providerId="ADAL" clId="{47AE3163-5FF8-473D-9DBE-F30892A04588}" dt="2020-11-02T16:57:27.497" v="158" actId="20577"/>
        <pc:sldMkLst>
          <pc:docMk/>
          <pc:sldMk cId="173694065" sldId="306"/>
        </pc:sldMkLst>
        <pc:spChg chg="mod">
          <ac:chgData name="Ben Nash" userId="66fdd17a-a5c0-4d89-9139-f943bd14bfa0" providerId="ADAL" clId="{47AE3163-5FF8-473D-9DBE-F30892A04588}" dt="2020-11-02T16:57:27.497" v="158" actId="20577"/>
          <ac:spMkLst>
            <pc:docMk/>
            <pc:sldMk cId="173694065" sldId="306"/>
            <ac:spMk id="2" creationId="{00000000-0000-0000-0000-000000000000}"/>
          </ac:spMkLst>
        </pc:spChg>
      </pc:sldChg>
      <pc:sldChg chg="delSp mod">
        <pc:chgData name="Ben Nash" userId="66fdd17a-a5c0-4d89-9139-f943bd14bfa0" providerId="ADAL" clId="{47AE3163-5FF8-473D-9DBE-F30892A04588}" dt="2020-11-02T21:26:45.944" v="162" actId="478"/>
        <pc:sldMkLst>
          <pc:docMk/>
          <pc:sldMk cId="2827586861" sldId="307"/>
        </pc:sldMkLst>
        <pc:spChg chg="del">
          <ac:chgData name="Ben Nash" userId="66fdd17a-a5c0-4d89-9139-f943bd14bfa0" providerId="ADAL" clId="{47AE3163-5FF8-473D-9DBE-F30892A04588}" dt="2020-11-02T21:26:45.944" v="162" actId="478"/>
          <ac:spMkLst>
            <pc:docMk/>
            <pc:sldMk cId="2827586861" sldId="307"/>
            <ac:spMk id="6" creationId="{00000000-0000-0000-0000-000000000000}"/>
          </ac:spMkLst>
        </pc:spChg>
      </pc:sldChg>
      <pc:sldChg chg="ord">
        <pc:chgData name="Ben Nash" userId="66fdd17a-a5c0-4d89-9139-f943bd14bfa0" providerId="ADAL" clId="{47AE3163-5FF8-473D-9DBE-F30892A04588}" dt="2020-11-02T16:29:17.580" v="100"/>
        <pc:sldMkLst>
          <pc:docMk/>
          <pc:sldMk cId="2777482252" sldId="345"/>
        </pc:sldMkLst>
      </pc:sldChg>
      <pc:sldChg chg="del">
        <pc:chgData name="Ben Nash" userId="66fdd17a-a5c0-4d89-9139-f943bd14bfa0" providerId="ADAL" clId="{47AE3163-5FF8-473D-9DBE-F30892A04588}" dt="2020-11-02T19:25:55.653" v="160" actId="47"/>
        <pc:sldMkLst>
          <pc:docMk/>
          <pc:sldMk cId="1862822129" sldId="349"/>
        </pc:sldMkLst>
      </pc:sldChg>
      <pc:sldChg chg="del">
        <pc:chgData name="Ben Nash" userId="66fdd17a-a5c0-4d89-9139-f943bd14bfa0" providerId="ADAL" clId="{47AE3163-5FF8-473D-9DBE-F30892A04588}" dt="2020-11-02T19:25:55.653" v="160" actId="47"/>
        <pc:sldMkLst>
          <pc:docMk/>
          <pc:sldMk cId="1092723716" sldId="350"/>
        </pc:sldMkLst>
      </pc:sldChg>
      <pc:sldChg chg="del">
        <pc:chgData name="Ben Nash" userId="66fdd17a-a5c0-4d89-9139-f943bd14bfa0" providerId="ADAL" clId="{47AE3163-5FF8-473D-9DBE-F30892A04588}" dt="2020-11-02T16:51:32.966" v="156" actId="47"/>
        <pc:sldMkLst>
          <pc:docMk/>
          <pc:sldMk cId="2507666692" sldId="355"/>
        </pc:sldMkLst>
      </pc:sldChg>
      <pc:sldChg chg="del">
        <pc:chgData name="Ben Nash" userId="66fdd17a-a5c0-4d89-9139-f943bd14bfa0" providerId="ADAL" clId="{47AE3163-5FF8-473D-9DBE-F30892A04588}" dt="2020-11-02T16:51:32.966" v="156" actId="47"/>
        <pc:sldMkLst>
          <pc:docMk/>
          <pc:sldMk cId="371094852" sldId="356"/>
        </pc:sldMkLst>
      </pc:sldChg>
      <pc:sldChg chg="del">
        <pc:chgData name="Ben Nash" userId="66fdd17a-a5c0-4d89-9139-f943bd14bfa0" providerId="ADAL" clId="{47AE3163-5FF8-473D-9DBE-F30892A04588}" dt="2020-11-02T19:26:11.117" v="161" actId="47"/>
        <pc:sldMkLst>
          <pc:docMk/>
          <pc:sldMk cId="3317195593" sldId="357"/>
        </pc:sldMkLst>
      </pc:sldChg>
      <pc:sldChg chg="del">
        <pc:chgData name="Ben Nash" userId="66fdd17a-a5c0-4d89-9139-f943bd14bfa0" providerId="ADAL" clId="{47AE3163-5FF8-473D-9DBE-F30892A04588}" dt="2020-11-02T19:26:11.117" v="161" actId="47"/>
        <pc:sldMkLst>
          <pc:docMk/>
          <pc:sldMk cId="3823384401" sldId="358"/>
        </pc:sldMkLst>
      </pc:sldChg>
      <pc:sldChg chg="add">
        <pc:chgData name="Ben Nash" userId="66fdd17a-a5c0-4d89-9139-f943bd14bfa0" providerId="ADAL" clId="{47AE3163-5FF8-473D-9DBE-F30892A04588}" dt="2020-11-02T16:13:38.045" v="57"/>
        <pc:sldMkLst>
          <pc:docMk/>
          <pc:sldMk cId="2297938900" sldId="360"/>
        </pc:sldMkLst>
      </pc:sldChg>
      <pc:sldChg chg="addSp delSp modSp add mod modNotesTx">
        <pc:chgData name="Ben Nash" userId="66fdd17a-a5c0-4d89-9139-f943bd14bfa0" providerId="ADAL" clId="{47AE3163-5FF8-473D-9DBE-F30892A04588}" dt="2020-11-02T16:50:00.784" v="153" actId="14100"/>
        <pc:sldMkLst>
          <pc:docMk/>
          <pc:sldMk cId="3149036322" sldId="361"/>
        </pc:sldMkLst>
        <pc:spChg chg="del">
          <ac:chgData name="Ben Nash" userId="66fdd17a-a5c0-4d89-9139-f943bd14bfa0" providerId="ADAL" clId="{47AE3163-5FF8-473D-9DBE-F30892A04588}" dt="2020-11-02T16:40:03.648" v="102" actId="478"/>
          <ac:spMkLst>
            <pc:docMk/>
            <pc:sldMk cId="3149036322" sldId="361"/>
            <ac:spMk id="2" creationId="{00000000-0000-0000-0000-000000000000}"/>
          </ac:spMkLst>
        </pc:spChg>
        <pc:spChg chg="add del mod">
          <ac:chgData name="Ben Nash" userId="66fdd17a-a5c0-4d89-9139-f943bd14bfa0" providerId="ADAL" clId="{47AE3163-5FF8-473D-9DBE-F30892A04588}" dt="2020-11-02T16:40:08.610" v="103" actId="478"/>
          <ac:spMkLst>
            <pc:docMk/>
            <pc:sldMk cId="3149036322" sldId="361"/>
            <ac:spMk id="5" creationId="{48EB5130-5D6B-4C0E-98FE-C4670FBEA56E}"/>
          </ac:spMkLst>
        </pc:spChg>
        <pc:spChg chg="add mod">
          <ac:chgData name="Ben Nash" userId="66fdd17a-a5c0-4d89-9139-f943bd14bfa0" providerId="ADAL" clId="{47AE3163-5FF8-473D-9DBE-F30892A04588}" dt="2020-11-02T16:40:31.382" v="129" actId="20577"/>
          <ac:spMkLst>
            <pc:docMk/>
            <pc:sldMk cId="3149036322" sldId="361"/>
            <ac:spMk id="6" creationId="{34DB1C5C-04B3-4F12-BC98-CEF878F01CEC}"/>
          </ac:spMkLst>
        </pc:spChg>
        <pc:spChg chg="add mod">
          <ac:chgData name="Ben Nash" userId="66fdd17a-a5c0-4d89-9139-f943bd14bfa0" providerId="ADAL" clId="{47AE3163-5FF8-473D-9DBE-F30892A04588}" dt="2020-11-02T16:40:25.115" v="123" actId="20577"/>
          <ac:spMkLst>
            <pc:docMk/>
            <pc:sldMk cId="3149036322" sldId="361"/>
            <ac:spMk id="7" creationId="{2B65B10E-7EF1-488B-B734-A1335B44F621}"/>
          </ac:spMkLst>
        </pc:spChg>
        <pc:picChg chg="mod modCrop">
          <ac:chgData name="Ben Nash" userId="66fdd17a-a5c0-4d89-9139-f943bd14bfa0" providerId="ADAL" clId="{47AE3163-5FF8-473D-9DBE-F30892A04588}" dt="2020-11-02T16:41:02.170" v="133" actId="732"/>
          <ac:picMkLst>
            <pc:docMk/>
            <pc:sldMk cId="3149036322" sldId="361"/>
            <ac:picMk id="4" creationId="{395D6495-210C-45DA-B1B7-4A06C67BB940}"/>
          </ac:picMkLst>
        </pc:picChg>
        <pc:cxnChg chg="add mod">
          <ac:chgData name="Ben Nash" userId="66fdd17a-a5c0-4d89-9139-f943bd14bfa0" providerId="ADAL" clId="{47AE3163-5FF8-473D-9DBE-F30892A04588}" dt="2020-11-02T16:50:00.784" v="153" actId="14100"/>
          <ac:cxnSpMkLst>
            <pc:docMk/>
            <pc:sldMk cId="3149036322" sldId="361"/>
            <ac:cxnSpMk id="8" creationId="{9B5B8B21-728B-457E-9C4C-F41F1AEB2182}"/>
          </ac:cxnSpMkLst>
        </pc:cxnChg>
      </pc:sldChg>
      <pc:sldChg chg="addSp delSp modSp add mod">
        <pc:chgData name="Ben Nash" userId="66fdd17a-a5c0-4d89-9139-f943bd14bfa0" providerId="ADAL" clId="{47AE3163-5FF8-473D-9DBE-F30892A04588}" dt="2020-11-02T16:50:12.283" v="155" actId="1076"/>
        <pc:sldMkLst>
          <pc:docMk/>
          <pc:sldMk cId="2223318821" sldId="362"/>
        </pc:sldMkLst>
        <pc:spChg chg="mod">
          <ac:chgData name="Ben Nash" userId="66fdd17a-a5c0-4d89-9139-f943bd14bfa0" providerId="ADAL" clId="{47AE3163-5FF8-473D-9DBE-F30892A04588}" dt="2020-11-02T16:41:38.997" v="141" actId="20577"/>
          <ac:spMkLst>
            <pc:docMk/>
            <pc:sldMk cId="2223318821" sldId="362"/>
            <ac:spMk id="6" creationId="{34DB1C5C-04B3-4F12-BC98-CEF878F01CEC}"/>
          </ac:spMkLst>
        </pc:spChg>
        <pc:picChg chg="add mod modCrop">
          <ac:chgData name="Ben Nash" userId="66fdd17a-a5c0-4d89-9139-f943bd14bfa0" providerId="ADAL" clId="{47AE3163-5FF8-473D-9DBE-F30892A04588}" dt="2020-11-02T16:43:02.301" v="150" actId="1036"/>
          <ac:picMkLst>
            <pc:docMk/>
            <pc:sldMk cId="2223318821" sldId="362"/>
            <ac:picMk id="3" creationId="{C38FB735-8FB3-4141-B8D1-471209B04A9B}"/>
          </ac:picMkLst>
        </pc:picChg>
        <pc:picChg chg="del">
          <ac:chgData name="Ben Nash" userId="66fdd17a-a5c0-4d89-9139-f943bd14bfa0" providerId="ADAL" clId="{47AE3163-5FF8-473D-9DBE-F30892A04588}" dt="2020-11-02T16:41:30.726" v="136" actId="478"/>
          <ac:picMkLst>
            <pc:docMk/>
            <pc:sldMk cId="2223318821" sldId="362"/>
            <ac:picMk id="4" creationId="{395D6495-210C-45DA-B1B7-4A06C67BB940}"/>
          </ac:picMkLst>
        </pc:picChg>
        <pc:cxnChg chg="add mod">
          <ac:chgData name="Ben Nash" userId="66fdd17a-a5c0-4d89-9139-f943bd14bfa0" providerId="ADAL" clId="{47AE3163-5FF8-473D-9DBE-F30892A04588}" dt="2020-11-02T16:50:12.283" v="155" actId="1076"/>
          <ac:cxnSpMkLst>
            <pc:docMk/>
            <pc:sldMk cId="2223318821" sldId="362"/>
            <ac:cxnSpMk id="8" creationId="{FCC2C365-E390-4866-AAB7-AEF09328278E}"/>
          </ac:cxnSpMkLst>
        </pc:cxnChg>
      </pc:sldChg>
    </pc:docChg>
  </pc:docChgLst>
  <pc:docChgLst>
    <pc:chgData name="Ben Nash" userId="66fdd17a-a5c0-4d89-9139-f943bd14bfa0" providerId="ADAL" clId="{D8B3F1A6-E247-49C0-8A67-3F9DFC09F8EF}"/>
    <pc:docChg chg="undo custSel delSld modSld">
      <pc:chgData name="Ben Nash" userId="66fdd17a-a5c0-4d89-9139-f943bd14bfa0" providerId="ADAL" clId="{D8B3F1A6-E247-49C0-8A67-3F9DFC09F8EF}" dt="2023-08-08T19:50:39.122" v="1203" actId="478"/>
      <pc:docMkLst>
        <pc:docMk/>
      </pc:docMkLst>
      <pc:sldChg chg="addSp modSp mod modClrScheme chgLayout">
        <pc:chgData name="Ben Nash" userId="66fdd17a-a5c0-4d89-9139-f943bd14bfa0" providerId="ADAL" clId="{D8B3F1A6-E247-49C0-8A67-3F9DFC09F8EF}" dt="2023-08-04T18:16:29.257" v="1201" actId="114"/>
        <pc:sldMkLst>
          <pc:docMk/>
          <pc:sldMk cId="4070765805" sldId="258"/>
        </pc:sldMkLst>
        <pc:spChg chg="mod ord">
          <ac:chgData name="Ben Nash" userId="66fdd17a-a5c0-4d89-9139-f943bd14bfa0" providerId="ADAL" clId="{D8B3F1A6-E247-49C0-8A67-3F9DFC09F8EF}" dt="2023-08-01T15:07:02.276" v="500" actId="700"/>
          <ac:spMkLst>
            <pc:docMk/>
            <pc:sldMk cId="4070765805" sldId="258"/>
            <ac:spMk id="2" creationId="{00000000-0000-0000-0000-000000000000}"/>
          </ac:spMkLst>
        </pc:spChg>
        <pc:spChg chg="mod ord">
          <ac:chgData name="Ben Nash" userId="66fdd17a-a5c0-4d89-9139-f943bd14bfa0" providerId="ADAL" clId="{D8B3F1A6-E247-49C0-8A67-3F9DFC09F8EF}" dt="2023-08-04T18:12:24.317" v="1131" actId="1036"/>
          <ac:spMkLst>
            <pc:docMk/>
            <pc:sldMk cId="4070765805" sldId="258"/>
            <ac:spMk id="3" creationId="{00000000-0000-0000-0000-000000000000}"/>
          </ac:spMkLst>
        </pc:spChg>
        <pc:spChg chg="add mod">
          <ac:chgData name="Ben Nash" userId="66fdd17a-a5c0-4d89-9139-f943bd14bfa0" providerId="ADAL" clId="{D8B3F1A6-E247-49C0-8A67-3F9DFC09F8EF}" dt="2023-08-04T18:16:29.257" v="1201" actId="114"/>
          <ac:spMkLst>
            <pc:docMk/>
            <pc:sldMk cId="4070765805" sldId="258"/>
            <ac:spMk id="5" creationId="{94D5DB79-1496-F89C-3598-DA38A89CA907}"/>
          </ac:spMkLst>
        </pc:spChg>
        <pc:spChg chg="add mod">
          <ac:chgData name="Ben Nash" userId="66fdd17a-a5c0-4d89-9139-f943bd14bfa0" providerId="ADAL" clId="{D8B3F1A6-E247-49C0-8A67-3F9DFC09F8EF}" dt="2023-08-04T18:15:56.333" v="1182" actId="1582"/>
          <ac:spMkLst>
            <pc:docMk/>
            <pc:sldMk cId="4070765805" sldId="258"/>
            <ac:spMk id="11" creationId="{E744784F-03E3-8140-BC76-959AAD08AE96}"/>
          </ac:spMkLst>
        </pc:spChg>
        <pc:picChg chg="mod">
          <ac:chgData name="Ben Nash" userId="66fdd17a-a5c0-4d89-9139-f943bd14bfa0" providerId="ADAL" clId="{D8B3F1A6-E247-49C0-8A67-3F9DFC09F8EF}" dt="2023-08-04T18:16:02.473" v="1200" actId="1035"/>
          <ac:picMkLst>
            <pc:docMk/>
            <pc:sldMk cId="4070765805" sldId="258"/>
            <ac:picMk id="4" creationId="{00000000-0000-0000-0000-000000000000}"/>
          </ac:picMkLst>
        </pc:picChg>
        <pc:cxnChg chg="add mod">
          <ac:chgData name="Ben Nash" userId="66fdd17a-a5c0-4d89-9139-f943bd14bfa0" providerId="ADAL" clId="{D8B3F1A6-E247-49C0-8A67-3F9DFC09F8EF}" dt="2023-08-04T18:13:44.579" v="1172" actId="14100"/>
          <ac:cxnSpMkLst>
            <pc:docMk/>
            <pc:sldMk cId="4070765805" sldId="258"/>
            <ac:cxnSpMk id="7" creationId="{A83F4D15-49A5-40AB-6C03-91322765BEEF}"/>
          </ac:cxnSpMkLst>
        </pc:cxnChg>
        <pc:cxnChg chg="add mod">
          <ac:chgData name="Ben Nash" userId="66fdd17a-a5c0-4d89-9139-f943bd14bfa0" providerId="ADAL" clId="{D8B3F1A6-E247-49C0-8A67-3F9DFC09F8EF}" dt="2023-08-04T18:13:54.427" v="1174" actId="1076"/>
          <ac:cxnSpMkLst>
            <pc:docMk/>
            <pc:sldMk cId="4070765805" sldId="258"/>
            <ac:cxnSpMk id="10" creationId="{2A81A37B-8AF1-CCC0-42CB-4581D8655AEB}"/>
          </ac:cxnSpMkLst>
        </pc:cxnChg>
      </pc:sldChg>
      <pc:sldChg chg="addSp delSp modSp mod modClrScheme chgLayout">
        <pc:chgData name="Ben Nash" userId="66fdd17a-a5c0-4d89-9139-f943bd14bfa0" providerId="ADAL" clId="{D8B3F1A6-E247-49C0-8A67-3F9DFC09F8EF}" dt="2023-08-01T15:57:00.490" v="988" actId="6549"/>
        <pc:sldMkLst>
          <pc:docMk/>
          <pc:sldMk cId="3310828884" sldId="264"/>
        </pc:sldMkLst>
        <pc:spChg chg="mod ord">
          <ac:chgData name="Ben Nash" userId="66fdd17a-a5c0-4d89-9139-f943bd14bfa0" providerId="ADAL" clId="{D8B3F1A6-E247-49C0-8A67-3F9DFC09F8EF}" dt="2023-08-01T15:08:16.376" v="510" actId="1035"/>
          <ac:spMkLst>
            <pc:docMk/>
            <pc:sldMk cId="3310828884" sldId="264"/>
            <ac:spMk id="2" creationId="{00000000-0000-0000-0000-000000000000}"/>
          </ac:spMkLst>
        </pc:spChg>
        <pc:spChg chg="del mod ord">
          <ac:chgData name="Ben Nash" userId="66fdd17a-a5c0-4d89-9139-f943bd14bfa0" providerId="ADAL" clId="{D8B3F1A6-E247-49C0-8A67-3F9DFC09F8EF}" dt="2023-08-01T15:43:07.140" v="963" actId="478"/>
          <ac:spMkLst>
            <pc:docMk/>
            <pc:sldMk cId="3310828884" sldId="264"/>
            <ac:spMk id="3" creationId="{00000000-0000-0000-0000-000000000000}"/>
          </ac:spMkLst>
        </pc:spChg>
        <pc:spChg chg="del">
          <ac:chgData name="Ben Nash" userId="66fdd17a-a5c0-4d89-9139-f943bd14bfa0" providerId="ADAL" clId="{D8B3F1A6-E247-49C0-8A67-3F9DFC09F8EF}" dt="2023-08-01T15:43:22.292" v="972" actId="478"/>
          <ac:spMkLst>
            <pc:docMk/>
            <pc:sldMk cId="3310828884" sldId="264"/>
            <ac:spMk id="4" creationId="{266F3595-2CF9-4A9B-BF83-184DED7F554C}"/>
          </ac:spMkLst>
        </pc:spChg>
        <pc:spChg chg="add mod">
          <ac:chgData name="Ben Nash" userId="66fdd17a-a5c0-4d89-9139-f943bd14bfa0" providerId="ADAL" clId="{D8B3F1A6-E247-49C0-8A67-3F9DFC09F8EF}" dt="2023-08-01T15:43:16.965" v="971" actId="1036"/>
          <ac:spMkLst>
            <pc:docMk/>
            <pc:sldMk cId="3310828884" sldId="264"/>
            <ac:spMk id="5" creationId="{F408FCDA-7966-01E7-714D-662AE50291A7}"/>
          </ac:spMkLst>
        </pc:spChg>
        <pc:spChg chg="add mod">
          <ac:chgData name="Ben Nash" userId="66fdd17a-a5c0-4d89-9139-f943bd14bfa0" providerId="ADAL" clId="{D8B3F1A6-E247-49C0-8A67-3F9DFC09F8EF}" dt="2023-08-01T15:43:16.965" v="971" actId="1036"/>
          <ac:spMkLst>
            <pc:docMk/>
            <pc:sldMk cId="3310828884" sldId="264"/>
            <ac:spMk id="6" creationId="{2F143134-334D-0BAC-7C08-BFA5987306FE}"/>
          </ac:spMkLst>
        </pc:spChg>
        <pc:spChg chg="add mod">
          <ac:chgData name="Ben Nash" userId="66fdd17a-a5c0-4d89-9139-f943bd14bfa0" providerId="ADAL" clId="{D8B3F1A6-E247-49C0-8A67-3F9DFC09F8EF}" dt="2023-08-01T15:57:00.490" v="988" actId="6549"/>
          <ac:spMkLst>
            <pc:docMk/>
            <pc:sldMk cId="3310828884" sldId="264"/>
            <ac:spMk id="7" creationId="{A04D3CC5-1648-1EEA-FDB8-4DA8D557763A}"/>
          </ac:spMkLst>
        </pc:spChg>
        <pc:spChg chg="del">
          <ac:chgData name="Ben Nash" userId="66fdd17a-a5c0-4d89-9139-f943bd14bfa0" providerId="ADAL" clId="{D8B3F1A6-E247-49C0-8A67-3F9DFC09F8EF}" dt="2023-08-01T15:05:20.223" v="486" actId="478"/>
          <ac:spMkLst>
            <pc:docMk/>
            <pc:sldMk cId="3310828884" sldId="264"/>
            <ac:spMk id="10" creationId="{F101781A-7289-4ACC-A477-EEE4502E475B}"/>
          </ac:spMkLst>
        </pc:spChg>
        <pc:spChg chg="del">
          <ac:chgData name="Ben Nash" userId="66fdd17a-a5c0-4d89-9139-f943bd14bfa0" providerId="ADAL" clId="{D8B3F1A6-E247-49C0-8A67-3F9DFC09F8EF}" dt="2023-08-01T15:05:23.454" v="487" actId="478"/>
          <ac:spMkLst>
            <pc:docMk/>
            <pc:sldMk cId="3310828884" sldId="264"/>
            <ac:spMk id="11" creationId="{AD3DBAE9-E361-41F2-91D8-522DFA11EFBB}"/>
          </ac:spMkLst>
        </pc:spChg>
        <pc:picChg chg="mod">
          <ac:chgData name="Ben Nash" userId="66fdd17a-a5c0-4d89-9139-f943bd14bfa0" providerId="ADAL" clId="{D8B3F1A6-E247-49C0-8A67-3F9DFC09F8EF}" dt="2023-08-01T15:41:36.311" v="841" actId="1035"/>
          <ac:picMkLst>
            <pc:docMk/>
            <pc:sldMk cId="3310828884" sldId="264"/>
            <ac:picMk id="8" creationId="{416BF841-3746-4C3B-9BFE-82B54C97290D}"/>
          </ac:picMkLst>
        </pc:picChg>
      </pc:sldChg>
      <pc:sldChg chg="addSp delSp modSp mod modClrScheme chgLayout">
        <pc:chgData name="Ben Nash" userId="66fdd17a-a5c0-4d89-9139-f943bd14bfa0" providerId="ADAL" clId="{D8B3F1A6-E247-49C0-8A67-3F9DFC09F8EF}" dt="2023-08-01T15:07:21.778" v="501" actId="700"/>
        <pc:sldMkLst>
          <pc:docMk/>
          <pc:sldMk cId="3391888158" sldId="283"/>
        </pc:sldMkLst>
        <pc:spChg chg="mod ord">
          <ac:chgData name="Ben Nash" userId="66fdd17a-a5c0-4d89-9139-f943bd14bfa0" providerId="ADAL" clId="{D8B3F1A6-E247-49C0-8A67-3F9DFC09F8EF}" dt="2023-08-01T15:07:21.778" v="501" actId="700"/>
          <ac:spMkLst>
            <pc:docMk/>
            <pc:sldMk cId="3391888158" sldId="283"/>
            <ac:spMk id="2" creationId="{00000000-0000-0000-0000-000000000000}"/>
          </ac:spMkLst>
        </pc:spChg>
        <pc:spChg chg="add del mod ord">
          <ac:chgData name="Ben Nash" userId="66fdd17a-a5c0-4d89-9139-f943bd14bfa0" providerId="ADAL" clId="{D8B3F1A6-E247-49C0-8A67-3F9DFC09F8EF}" dt="2023-08-01T15:06:39.679" v="498" actId="700"/>
          <ac:spMkLst>
            <pc:docMk/>
            <pc:sldMk cId="3391888158" sldId="283"/>
            <ac:spMk id="3" creationId="{9B0D8C7B-01EE-4296-D294-12AF1A9A40D3}"/>
          </ac:spMkLst>
        </pc:spChg>
      </pc:sldChg>
      <pc:sldChg chg="addSp delSp modSp mod modClrScheme chgLayout">
        <pc:chgData name="Ben Nash" userId="66fdd17a-a5c0-4d89-9139-f943bd14bfa0" providerId="ADAL" clId="{D8B3F1A6-E247-49C0-8A67-3F9DFC09F8EF}" dt="2023-08-08T19:50:39.122" v="1203" actId="478"/>
        <pc:sldMkLst>
          <pc:docMk/>
          <pc:sldMk cId="2731959686" sldId="291"/>
        </pc:sldMkLst>
        <pc:spChg chg="mod ord">
          <ac:chgData name="Ben Nash" userId="66fdd17a-a5c0-4d89-9139-f943bd14bfa0" providerId="ADAL" clId="{D8B3F1A6-E247-49C0-8A67-3F9DFC09F8EF}" dt="2023-08-01T15:07:21.778" v="501" actId="700"/>
          <ac:spMkLst>
            <pc:docMk/>
            <pc:sldMk cId="2731959686" sldId="291"/>
            <ac:spMk id="2" creationId="{00000000-0000-0000-0000-000000000000}"/>
          </ac:spMkLst>
        </pc:spChg>
        <pc:spChg chg="add del mod ord">
          <ac:chgData name="Ben Nash" userId="66fdd17a-a5c0-4d89-9139-f943bd14bfa0" providerId="ADAL" clId="{D8B3F1A6-E247-49C0-8A67-3F9DFC09F8EF}" dt="2023-08-01T15:06:39.679" v="498" actId="700"/>
          <ac:spMkLst>
            <pc:docMk/>
            <pc:sldMk cId="2731959686" sldId="291"/>
            <ac:spMk id="3" creationId="{32D7420B-64EF-A5DD-F8A5-33419543393B}"/>
          </ac:spMkLst>
        </pc:spChg>
        <pc:spChg chg="del">
          <ac:chgData name="Ben Nash" userId="66fdd17a-a5c0-4d89-9139-f943bd14bfa0" providerId="ADAL" clId="{D8B3F1A6-E247-49C0-8A67-3F9DFC09F8EF}" dt="2023-08-08T19:50:39.122" v="1203" actId="478"/>
          <ac:spMkLst>
            <pc:docMk/>
            <pc:sldMk cId="2731959686" sldId="291"/>
            <ac:spMk id="9" creationId="{125D3441-CB7A-4C60-9004-C3721404D69D}"/>
          </ac:spMkLst>
        </pc:spChg>
      </pc:sldChg>
      <pc:sldChg chg="addSp delSp modSp mod modClrScheme chgLayout">
        <pc:chgData name="Ben Nash" userId="66fdd17a-a5c0-4d89-9139-f943bd14bfa0" providerId="ADAL" clId="{D8B3F1A6-E247-49C0-8A67-3F9DFC09F8EF}" dt="2023-08-01T15:07:21.778" v="501" actId="700"/>
        <pc:sldMkLst>
          <pc:docMk/>
          <pc:sldMk cId="1466393342" sldId="296"/>
        </pc:sldMkLst>
        <pc:spChg chg="mod ord">
          <ac:chgData name="Ben Nash" userId="66fdd17a-a5c0-4d89-9139-f943bd14bfa0" providerId="ADAL" clId="{D8B3F1A6-E247-49C0-8A67-3F9DFC09F8EF}" dt="2023-08-01T15:07:21.778" v="501" actId="700"/>
          <ac:spMkLst>
            <pc:docMk/>
            <pc:sldMk cId="1466393342" sldId="296"/>
            <ac:spMk id="2" creationId="{00000000-0000-0000-0000-000000000000}"/>
          </ac:spMkLst>
        </pc:spChg>
        <pc:spChg chg="add del mod ord">
          <ac:chgData name="Ben Nash" userId="66fdd17a-a5c0-4d89-9139-f943bd14bfa0" providerId="ADAL" clId="{D8B3F1A6-E247-49C0-8A67-3F9DFC09F8EF}" dt="2023-08-01T15:06:39.679" v="498" actId="700"/>
          <ac:spMkLst>
            <pc:docMk/>
            <pc:sldMk cId="1466393342" sldId="296"/>
            <ac:spMk id="3" creationId="{2356511F-068B-D13A-4BAB-437B427D3921}"/>
          </ac:spMkLst>
        </pc:spChg>
      </pc:sldChg>
      <pc:sldChg chg="modSp mod modClrScheme chgLayout">
        <pc:chgData name="Ben Nash" userId="66fdd17a-a5c0-4d89-9139-f943bd14bfa0" providerId="ADAL" clId="{D8B3F1A6-E247-49C0-8A67-3F9DFC09F8EF}" dt="2023-08-01T15:07:36.904" v="502" actId="700"/>
        <pc:sldMkLst>
          <pc:docMk/>
          <pc:sldMk cId="1066566962" sldId="300"/>
        </pc:sldMkLst>
        <pc:spChg chg="mod ord">
          <ac:chgData name="Ben Nash" userId="66fdd17a-a5c0-4d89-9139-f943bd14bfa0" providerId="ADAL" clId="{D8B3F1A6-E247-49C0-8A67-3F9DFC09F8EF}" dt="2023-08-01T15:07:36.904" v="502" actId="700"/>
          <ac:spMkLst>
            <pc:docMk/>
            <pc:sldMk cId="1066566962" sldId="300"/>
            <ac:spMk id="2" creationId="{00000000-0000-0000-0000-000000000000}"/>
          </ac:spMkLst>
        </pc:spChg>
        <pc:picChg chg="mod ord">
          <ac:chgData name="Ben Nash" userId="66fdd17a-a5c0-4d89-9139-f943bd14bfa0" providerId="ADAL" clId="{D8B3F1A6-E247-49C0-8A67-3F9DFC09F8EF}" dt="2023-08-01T15:07:36.904" v="502" actId="700"/>
          <ac:picMkLst>
            <pc:docMk/>
            <pc:sldMk cId="1066566962" sldId="300"/>
            <ac:picMk id="10242" creationId="{00000000-0000-0000-0000-000000000000}"/>
          </ac:picMkLst>
        </pc:picChg>
      </pc:sldChg>
      <pc:sldChg chg="modSp mod modClrScheme chgLayout">
        <pc:chgData name="Ben Nash" userId="66fdd17a-a5c0-4d89-9139-f943bd14bfa0" providerId="ADAL" clId="{D8B3F1A6-E247-49C0-8A67-3F9DFC09F8EF}" dt="2023-08-01T15:07:47.337" v="503" actId="700"/>
        <pc:sldMkLst>
          <pc:docMk/>
          <pc:sldMk cId="549958771" sldId="301"/>
        </pc:sldMkLst>
        <pc:spChg chg="mod ord">
          <ac:chgData name="Ben Nash" userId="66fdd17a-a5c0-4d89-9139-f943bd14bfa0" providerId="ADAL" clId="{D8B3F1A6-E247-49C0-8A67-3F9DFC09F8EF}" dt="2023-08-01T15:07:47.337" v="503" actId="700"/>
          <ac:spMkLst>
            <pc:docMk/>
            <pc:sldMk cId="549958771" sldId="301"/>
            <ac:spMk id="2" creationId="{00000000-0000-0000-0000-000000000000}"/>
          </ac:spMkLst>
        </pc:spChg>
      </pc:sldChg>
      <pc:sldChg chg="modSp mod modClrScheme chgLayout">
        <pc:chgData name="Ben Nash" userId="66fdd17a-a5c0-4d89-9139-f943bd14bfa0" providerId="ADAL" clId="{D8B3F1A6-E247-49C0-8A67-3F9DFC09F8EF}" dt="2023-08-01T15:07:47.337" v="503" actId="700"/>
        <pc:sldMkLst>
          <pc:docMk/>
          <pc:sldMk cId="3858969124" sldId="302"/>
        </pc:sldMkLst>
        <pc:spChg chg="mod ord">
          <ac:chgData name="Ben Nash" userId="66fdd17a-a5c0-4d89-9139-f943bd14bfa0" providerId="ADAL" clId="{D8B3F1A6-E247-49C0-8A67-3F9DFC09F8EF}" dt="2023-08-01T15:07:47.337" v="503" actId="700"/>
          <ac:spMkLst>
            <pc:docMk/>
            <pc:sldMk cId="3858969124" sldId="302"/>
            <ac:spMk id="2" creationId="{00000000-0000-0000-0000-000000000000}"/>
          </ac:spMkLst>
        </pc:spChg>
      </pc:sldChg>
      <pc:sldChg chg="addSp delSp modSp mod">
        <pc:chgData name="Ben Nash" userId="66fdd17a-a5c0-4d89-9139-f943bd14bfa0" providerId="ADAL" clId="{D8B3F1A6-E247-49C0-8A67-3F9DFC09F8EF}" dt="2023-08-01T15:45:42.107" v="984" actId="122"/>
        <pc:sldMkLst>
          <pc:docMk/>
          <pc:sldMk cId="173694065" sldId="306"/>
        </pc:sldMkLst>
        <pc:spChg chg="mod">
          <ac:chgData name="Ben Nash" userId="66fdd17a-a5c0-4d89-9139-f943bd14bfa0" providerId="ADAL" clId="{D8B3F1A6-E247-49C0-8A67-3F9DFC09F8EF}" dt="2023-08-01T15:45:42.107" v="984" actId="122"/>
          <ac:spMkLst>
            <pc:docMk/>
            <pc:sldMk cId="173694065" sldId="306"/>
            <ac:spMk id="2" creationId="{00000000-0000-0000-0000-000000000000}"/>
          </ac:spMkLst>
        </pc:spChg>
        <pc:spChg chg="add del mod">
          <ac:chgData name="Ben Nash" userId="66fdd17a-a5c0-4d89-9139-f943bd14bfa0" providerId="ADAL" clId="{D8B3F1A6-E247-49C0-8A67-3F9DFC09F8EF}" dt="2023-08-01T14:32:21.737" v="157" actId="478"/>
          <ac:spMkLst>
            <pc:docMk/>
            <pc:sldMk cId="173694065" sldId="306"/>
            <ac:spMk id="7" creationId="{21FD3B8B-C2FF-1704-1EAF-6831CA162046}"/>
          </ac:spMkLst>
        </pc:spChg>
        <pc:spChg chg="mod">
          <ac:chgData name="Ben Nash" userId="66fdd17a-a5c0-4d89-9139-f943bd14bfa0" providerId="ADAL" clId="{D8B3F1A6-E247-49C0-8A67-3F9DFC09F8EF}" dt="2023-08-01T15:45:30.420" v="983" actId="1037"/>
          <ac:spMkLst>
            <pc:docMk/>
            <pc:sldMk cId="173694065" sldId="306"/>
            <ac:spMk id="8" creationId="{7C5058CB-858B-4E3E-989F-3BF7703CB881}"/>
          </ac:spMkLst>
        </pc:spChg>
        <pc:spChg chg="mod">
          <ac:chgData name="Ben Nash" userId="66fdd17a-a5c0-4d89-9139-f943bd14bfa0" providerId="ADAL" clId="{D8B3F1A6-E247-49C0-8A67-3F9DFC09F8EF}" dt="2023-08-01T14:32:08.335" v="155" actId="14100"/>
          <ac:spMkLst>
            <pc:docMk/>
            <pc:sldMk cId="173694065" sldId="306"/>
            <ac:spMk id="13" creationId="{00000000-0000-0000-0000-000000000000}"/>
          </ac:spMkLst>
        </pc:spChg>
        <pc:picChg chg="mod">
          <ac:chgData name="Ben Nash" userId="66fdd17a-a5c0-4d89-9139-f943bd14bfa0" providerId="ADAL" clId="{D8B3F1A6-E247-49C0-8A67-3F9DFC09F8EF}" dt="2023-08-01T14:22:21.276" v="0" actId="14100"/>
          <ac:picMkLst>
            <pc:docMk/>
            <pc:sldMk cId="173694065" sldId="306"/>
            <ac:picMk id="4" creationId="{00000000-0000-0000-0000-000000000000}"/>
          </ac:picMkLst>
        </pc:picChg>
        <pc:picChg chg="add mod modCrop">
          <ac:chgData name="Ben Nash" userId="66fdd17a-a5c0-4d89-9139-f943bd14bfa0" providerId="ADAL" clId="{D8B3F1A6-E247-49C0-8A67-3F9DFC09F8EF}" dt="2023-08-01T14:29:57.489" v="102" actId="14100"/>
          <ac:picMkLst>
            <pc:docMk/>
            <pc:sldMk cId="173694065" sldId="306"/>
            <ac:picMk id="5" creationId="{9D2C599B-96F9-5085-71E8-3556F9472D21}"/>
          </ac:picMkLst>
        </pc:picChg>
        <pc:picChg chg="del mod">
          <ac:chgData name="Ben Nash" userId="66fdd17a-a5c0-4d89-9139-f943bd14bfa0" providerId="ADAL" clId="{D8B3F1A6-E247-49C0-8A67-3F9DFC09F8EF}" dt="2023-08-01T14:32:12.455" v="156" actId="478"/>
          <ac:picMkLst>
            <pc:docMk/>
            <pc:sldMk cId="173694065" sldId="306"/>
            <ac:picMk id="40" creationId="{00000000-0000-0000-0000-000000000000}"/>
          </ac:picMkLst>
        </pc:picChg>
        <pc:picChg chg="mod">
          <ac:chgData name="Ben Nash" userId="66fdd17a-a5c0-4d89-9139-f943bd14bfa0" providerId="ADAL" clId="{D8B3F1A6-E247-49C0-8A67-3F9DFC09F8EF}" dt="2023-08-01T14:23:51.046" v="77" actId="14100"/>
          <ac:picMkLst>
            <pc:docMk/>
            <pc:sldMk cId="173694065" sldId="306"/>
            <ac:picMk id="1026" creationId="{00000000-0000-0000-0000-000000000000}"/>
          </ac:picMkLst>
        </pc:picChg>
        <pc:picChg chg="mod">
          <ac:chgData name="Ben Nash" userId="66fdd17a-a5c0-4d89-9139-f943bd14bfa0" providerId="ADAL" clId="{D8B3F1A6-E247-49C0-8A67-3F9DFC09F8EF}" dt="2023-08-01T14:23:41.357" v="75" actId="14100"/>
          <ac:picMkLst>
            <pc:docMk/>
            <pc:sldMk cId="173694065" sldId="306"/>
            <ac:picMk id="1027" creationId="{00000000-0000-0000-0000-000000000000}"/>
          </ac:picMkLst>
        </pc:picChg>
      </pc:sldChg>
      <pc:sldChg chg="addSp delSp modSp mod modClrScheme chgLayout">
        <pc:chgData name="Ben Nash" userId="66fdd17a-a5c0-4d89-9139-f943bd14bfa0" providerId="ADAL" clId="{D8B3F1A6-E247-49C0-8A67-3F9DFC09F8EF}" dt="2023-08-01T15:20:50.819" v="754" actId="478"/>
        <pc:sldMkLst>
          <pc:docMk/>
          <pc:sldMk cId="2979514634" sldId="336"/>
        </pc:sldMkLst>
        <pc:spChg chg="add del mod ord">
          <ac:chgData name="Ben Nash" userId="66fdd17a-a5c0-4d89-9139-f943bd14bfa0" providerId="ADAL" clId="{D8B3F1A6-E247-49C0-8A67-3F9DFC09F8EF}" dt="2023-08-01T15:20:50.819" v="754" actId="478"/>
          <ac:spMkLst>
            <pc:docMk/>
            <pc:sldMk cId="2979514634" sldId="336"/>
            <ac:spMk id="2" creationId="{410CF966-EC37-A302-CD7D-6923946AC42D}"/>
          </ac:spMkLst>
        </pc:spChg>
      </pc:sldChg>
      <pc:sldChg chg="modSp mod modClrScheme chgLayout">
        <pc:chgData name="Ben Nash" userId="66fdd17a-a5c0-4d89-9139-f943bd14bfa0" providerId="ADAL" clId="{D8B3F1A6-E247-49C0-8A67-3F9DFC09F8EF}" dt="2023-08-01T15:08:43.546" v="518" actId="1035"/>
        <pc:sldMkLst>
          <pc:docMk/>
          <pc:sldMk cId="1273019975" sldId="343"/>
        </pc:sldMkLst>
        <pc:spChg chg="mod ord">
          <ac:chgData name="Ben Nash" userId="66fdd17a-a5c0-4d89-9139-f943bd14bfa0" providerId="ADAL" clId="{D8B3F1A6-E247-49C0-8A67-3F9DFC09F8EF}" dt="2023-08-01T15:08:43.546" v="518" actId="1035"/>
          <ac:spMkLst>
            <pc:docMk/>
            <pc:sldMk cId="1273019975" sldId="343"/>
            <ac:spMk id="2" creationId="{00000000-0000-0000-0000-000000000000}"/>
          </ac:spMkLst>
        </pc:spChg>
      </pc:sldChg>
      <pc:sldChg chg="modSp mod modClrScheme chgLayout">
        <pc:chgData name="Ben Nash" userId="66fdd17a-a5c0-4d89-9139-f943bd14bfa0" providerId="ADAL" clId="{D8B3F1A6-E247-49C0-8A67-3F9DFC09F8EF}" dt="2023-08-01T15:09:03.033" v="526" actId="1035"/>
        <pc:sldMkLst>
          <pc:docMk/>
          <pc:sldMk cId="2777482252" sldId="345"/>
        </pc:sldMkLst>
        <pc:spChg chg="mod ord">
          <ac:chgData name="Ben Nash" userId="66fdd17a-a5c0-4d89-9139-f943bd14bfa0" providerId="ADAL" clId="{D8B3F1A6-E247-49C0-8A67-3F9DFC09F8EF}" dt="2023-08-01T15:09:03.033" v="526" actId="1035"/>
          <ac:spMkLst>
            <pc:docMk/>
            <pc:sldMk cId="2777482252" sldId="345"/>
            <ac:spMk id="2" creationId="{00000000-0000-0000-0000-000000000000}"/>
          </ac:spMkLst>
        </pc:spChg>
      </pc:sldChg>
      <pc:sldChg chg="modSp mod modClrScheme chgLayout">
        <pc:chgData name="Ben Nash" userId="66fdd17a-a5c0-4d89-9139-f943bd14bfa0" providerId="ADAL" clId="{D8B3F1A6-E247-49C0-8A67-3F9DFC09F8EF}" dt="2023-08-01T15:12:56.390" v="579" actId="1076"/>
        <pc:sldMkLst>
          <pc:docMk/>
          <pc:sldMk cId="3296873626" sldId="351"/>
        </pc:sldMkLst>
        <pc:spChg chg="mod ord">
          <ac:chgData name="Ben Nash" userId="66fdd17a-a5c0-4d89-9139-f943bd14bfa0" providerId="ADAL" clId="{D8B3F1A6-E247-49C0-8A67-3F9DFC09F8EF}" dt="2023-08-01T15:10:26.631" v="561" actId="1035"/>
          <ac:spMkLst>
            <pc:docMk/>
            <pc:sldMk cId="3296873626" sldId="351"/>
            <ac:spMk id="2" creationId="{00000000-0000-0000-0000-000000000000}"/>
          </ac:spMkLst>
        </pc:spChg>
        <pc:spChg chg="mod ord">
          <ac:chgData name="Ben Nash" userId="66fdd17a-a5c0-4d89-9139-f943bd14bfa0" providerId="ADAL" clId="{D8B3F1A6-E247-49C0-8A67-3F9DFC09F8EF}" dt="2023-08-01T15:10:49.896" v="576" actId="1035"/>
          <ac:spMkLst>
            <pc:docMk/>
            <pc:sldMk cId="3296873626" sldId="351"/>
            <ac:spMk id="3" creationId="{00000000-0000-0000-0000-000000000000}"/>
          </ac:spMkLst>
        </pc:spChg>
        <pc:picChg chg="mod modCrop">
          <ac:chgData name="Ben Nash" userId="66fdd17a-a5c0-4d89-9139-f943bd14bfa0" providerId="ADAL" clId="{D8B3F1A6-E247-49C0-8A67-3F9DFC09F8EF}" dt="2023-08-01T15:12:50.895" v="578" actId="732"/>
          <ac:picMkLst>
            <pc:docMk/>
            <pc:sldMk cId="3296873626" sldId="351"/>
            <ac:picMk id="5" creationId="{37B82C39-C2A1-4A83-9AB0-4207D30FCE86}"/>
          </ac:picMkLst>
        </pc:picChg>
        <pc:cxnChg chg="mod">
          <ac:chgData name="Ben Nash" userId="66fdd17a-a5c0-4d89-9139-f943bd14bfa0" providerId="ADAL" clId="{D8B3F1A6-E247-49C0-8A67-3F9DFC09F8EF}" dt="2023-08-01T15:12:56.390" v="579" actId="1076"/>
          <ac:cxnSpMkLst>
            <pc:docMk/>
            <pc:sldMk cId="3296873626" sldId="351"/>
            <ac:cxnSpMk id="8" creationId="{EE580DDB-6955-410E-9692-C87FEB6DB779}"/>
          </ac:cxnSpMkLst>
        </pc:cxnChg>
      </pc:sldChg>
      <pc:sldChg chg="modSp mod modClrScheme chgLayout">
        <pc:chgData name="Ben Nash" userId="66fdd17a-a5c0-4d89-9139-f943bd14bfa0" providerId="ADAL" clId="{D8B3F1A6-E247-49C0-8A67-3F9DFC09F8EF}" dt="2023-08-01T15:10:22.247" v="557" actId="1036"/>
        <pc:sldMkLst>
          <pc:docMk/>
          <pc:sldMk cId="3159435343" sldId="352"/>
        </pc:sldMkLst>
        <pc:spChg chg="mod ord">
          <ac:chgData name="Ben Nash" userId="66fdd17a-a5c0-4d89-9139-f943bd14bfa0" providerId="ADAL" clId="{D8B3F1A6-E247-49C0-8A67-3F9DFC09F8EF}" dt="2023-08-01T15:10:14.729" v="547" actId="1035"/>
          <ac:spMkLst>
            <pc:docMk/>
            <pc:sldMk cId="3159435343" sldId="352"/>
            <ac:spMk id="2" creationId="{00000000-0000-0000-0000-000000000000}"/>
          </ac:spMkLst>
        </pc:spChg>
        <pc:spChg chg="mod ord">
          <ac:chgData name="Ben Nash" userId="66fdd17a-a5c0-4d89-9139-f943bd14bfa0" providerId="ADAL" clId="{D8B3F1A6-E247-49C0-8A67-3F9DFC09F8EF}" dt="2023-08-01T15:10:22.247" v="557" actId="1036"/>
          <ac:spMkLst>
            <pc:docMk/>
            <pc:sldMk cId="3159435343" sldId="352"/>
            <ac:spMk id="3" creationId="{00000000-0000-0000-0000-000000000000}"/>
          </ac:spMkLst>
        </pc:spChg>
      </pc:sldChg>
      <pc:sldChg chg="modSp del mod modClrScheme chgLayout">
        <pc:chgData name="Ben Nash" userId="66fdd17a-a5c0-4d89-9139-f943bd14bfa0" providerId="ADAL" clId="{D8B3F1A6-E247-49C0-8A67-3F9DFC09F8EF}" dt="2023-08-01T15:13:34.302" v="580" actId="47"/>
        <pc:sldMkLst>
          <pc:docMk/>
          <pc:sldMk cId="2202127535" sldId="353"/>
        </pc:sldMkLst>
        <pc:spChg chg="mod ord">
          <ac:chgData name="Ben Nash" userId="66fdd17a-a5c0-4d89-9139-f943bd14bfa0" providerId="ADAL" clId="{D8B3F1A6-E247-49C0-8A67-3F9DFC09F8EF}" dt="2023-08-01T15:10:06.089" v="543" actId="1035"/>
          <ac:spMkLst>
            <pc:docMk/>
            <pc:sldMk cId="2202127535" sldId="353"/>
            <ac:spMk id="2" creationId="{00000000-0000-0000-0000-000000000000}"/>
          </ac:spMkLst>
        </pc:spChg>
        <pc:spChg chg="mod ord">
          <ac:chgData name="Ben Nash" userId="66fdd17a-a5c0-4d89-9139-f943bd14bfa0" providerId="ADAL" clId="{D8B3F1A6-E247-49C0-8A67-3F9DFC09F8EF}" dt="2023-08-01T15:09:26.392" v="527" actId="700"/>
          <ac:spMkLst>
            <pc:docMk/>
            <pc:sldMk cId="2202127535" sldId="353"/>
            <ac:spMk id="3" creationId="{00000000-0000-0000-0000-000000000000}"/>
          </ac:spMkLst>
        </pc:spChg>
      </pc:sldChg>
      <pc:sldChg chg="modSp del mod modClrScheme chgLayout">
        <pc:chgData name="Ben Nash" userId="66fdd17a-a5c0-4d89-9139-f943bd14bfa0" providerId="ADAL" clId="{D8B3F1A6-E247-49C0-8A67-3F9DFC09F8EF}" dt="2023-08-01T15:13:34.302" v="580" actId="47"/>
        <pc:sldMkLst>
          <pc:docMk/>
          <pc:sldMk cId="3308236832" sldId="354"/>
        </pc:sldMkLst>
        <pc:spChg chg="mod ord">
          <ac:chgData name="Ben Nash" userId="66fdd17a-a5c0-4d89-9139-f943bd14bfa0" providerId="ADAL" clId="{D8B3F1A6-E247-49C0-8A67-3F9DFC09F8EF}" dt="2023-08-01T15:09:26.392" v="527" actId="700"/>
          <ac:spMkLst>
            <pc:docMk/>
            <pc:sldMk cId="3308236832" sldId="354"/>
            <ac:spMk id="2" creationId="{00000000-0000-0000-0000-000000000000}"/>
          </ac:spMkLst>
        </pc:spChg>
        <pc:spChg chg="mod ord">
          <ac:chgData name="Ben Nash" userId="66fdd17a-a5c0-4d89-9139-f943bd14bfa0" providerId="ADAL" clId="{D8B3F1A6-E247-49C0-8A67-3F9DFC09F8EF}" dt="2023-08-01T15:09:26.392" v="527" actId="700"/>
          <ac:spMkLst>
            <pc:docMk/>
            <pc:sldMk cId="3308236832" sldId="354"/>
            <ac:spMk id="3" creationId="{00000000-0000-0000-0000-000000000000}"/>
          </ac:spMkLst>
        </pc:spChg>
      </pc:sldChg>
      <pc:sldChg chg="modSp mod modClrScheme chgLayout">
        <pc:chgData name="Ben Nash" userId="66fdd17a-a5c0-4d89-9139-f943bd14bfa0" providerId="ADAL" clId="{D8B3F1A6-E247-49C0-8A67-3F9DFC09F8EF}" dt="2023-08-01T15:14:09.239" v="601" actId="1038"/>
        <pc:sldMkLst>
          <pc:docMk/>
          <pc:sldMk cId="3317195593" sldId="357"/>
        </pc:sldMkLst>
        <pc:spChg chg="mod ord">
          <ac:chgData name="Ben Nash" userId="66fdd17a-a5c0-4d89-9139-f943bd14bfa0" providerId="ADAL" clId="{D8B3F1A6-E247-49C0-8A67-3F9DFC09F8EF}" dt="2023-08-01T15:13:51.205" v="584" actId="1035"/>
          <ac:spMkLst>
            <pc:docMk/>
            <pc:sldMk cId="3317195593" sldId="357"/>
            <ac:spMk id="2" creationId="{00000000-0000-0000-0000-000000000000}"/>
          </ac:spMkLst>
        </pc:spChg>
        <pc:spChg chg="mod ord">
          <ac:chgData name="Ben Nash" userId="66fdd17a-a5c0-4d89-9139-f943bd14bfa0" providerId="ADAL" clId="{D8B3F1A6-E247-49C0-8A67-3F9DFC09F8EF}" dt="2023-08-01T15:14:09.239" v="601" actId="1038"/>
          <ac:spMkLst>
            <pc:docMk/>
            <pc:sldMk cId="3317195593" sldId="357"/>
            <ac:spMk id="3" creationId="{00000000-0000-0000-0000-000000000000}"/>
          </ac:spMkLst>
        </pc:spChg>
      </pc:sldChg>
      <pc:sldChg chg="modSp mod modClrScheme chgLayout">
        <pc:chgData name="Ben Nash" userId="66fdd17a-a5c0-4d89-9139-f943bd14bfa0" providerId="ADAL" clId="{D8B3F1A6-E247-49C0-8A67-3F9DFC09F8EF}" dt="2023-08-01T15:14:25.582" v="607" actId="1076"/>
        <pc:sldMkLst>
          <pc:docMk/>
          <pc:sldMk cId="3823384401" sldId="358"/>
        </pc:sldMkLst>
        <pc:spChg chg="mod ord">
          <ac:chgData name="Ben Nash" userId="66fdd17a-a5c0-4d89-9139-f943bd14bfa0" providerId="ADAL" clId="{D8B3F1A6-E247-49C0-8A67-3F9DFC09F8EF}" dt="2023-08-01T15:14:16.854" v="605" actId="1035"/>
          <ac:spMkLst>
            <pc:docMk/>
            <pc:sldMk cId="3823384401" sldId="358"/>
            <ac:spMk id="2" creationId="{00000000-0000-0000-0000-000000000000}"/>
          </ac:spMkLst>
        </pc:spChg>
        <pc:spChg chg="mod ord">
          <ac:chgData name="Ben Nash" userId="66fdd17a-a5c0-4d89-9139-f943bd14bfa0" providerId="ADAL" clId="{D8B3F1A6-E247-49C0-8A67-3F9DFC09F8EF}" dt="2023-08-01T15:14:25.582" v="607" actId="1076"/>
          <ac:spMkLst>
            <pc:docMk/>
            <pc:sldMk cId="3823384401" sldId="358"/>
            <ac:spMk id="3" creationId="{00000000-0000-0000-0000-000000000000}"/>
          </ac:spMkLst>
        </pc:spChg>
      </pc:sldChg>
      <pc:sldChg chg="addSp delSp modSp mod modClrScheme chgLayout">
        <pc:chgData name="Ben Nash" userId="66fdd17a-a5c0-4d89-9139-f943bd14bfa0" providerId="ADAL" clId="{D8B3F1A6-E247-49C0-8A67-3F9DFC09F8EF}" dt="2023-08-01T15:41:03.702" v="828" actId="478"/>
        <pc:sldMkLst>
          <pc:docMk/>
          <pc:sldMk cId="2486119768" sldId="359"/>
        </pc:sldMkLst>
        <pc:spChg chg="mod ord">
          <ac:chgData name="Ben Nash" userId="66fdd17a-a5c0-4d89-9139-f943bd14bfa0" providerId="ADAL" clId="{D8B3F1A6-E247-49C0-8A67-3F9DFC09F8EF}" dt="2023-08-01T15:39:05.941" v="792" actId="20577"/>
          <ac:spMkLst>
            <pc:docMk/>
            <pc:sldMk cId="2486119768" sldId="359"/>
            <ac:spMk id="2" creationId="{00000000-0000-0000-0000-000000000000}"/>
          </ac:spMkLst>
        </pc:spChg>
        <pc:spChg chg="del mod ord">
          <ac:chgData name="Ben Nash" userId="66fdd17a-a5c0-4d89-9139-f943bd14bfa0" providerId="ADAL" clId="{D8B3F1A6-E247-49C0-8A67-3F9DFC09F8EF}" dt="2023-08-01T15:39:11.304" v="793" actId="478"/>
          <ac:spMkLst>
            <pc:docMk/>
            <pc:sldMk cId="2486119768" sldId="359"/>
            <ac:spMk id="3" creationId="{00000000-0000-0000-0000-000000000000}"/>
          </ac:spMkLst>
        </pc:spChg>
        <pc:spChg chg="del">
          <ac:chgData name="Ben Nash" userId="66fdd17a-a5c0-4d89-9139-f943bd14bfa0" providerId="ADAL" clId="{D8B3F1A6-E247-49C0-8A67-3F9DFC09F8EF}" dt="2023-08-01T14:59:03.157" v="284" actId="478"/>
          <ac:spMkLst>
            <pc:docMk/>
            <pc:sldMk cId="2486119768" sldId="359"/>
            <ac:spMk id="4" creationId="{266F3595-2CF9-4A9B-BF83-184DED7F554C}"/>
          </ac:spMkLst>
        </pc:spChg>
        <pc:spChg chg="add del mod">
          <ac:chgData name="Ben Nash" userId="66fdd17a-a5c0-4d89-9139-f943bd14bfa0" providerId="ADAL" clId="{D8B3F1A6-E247-49C0-8A67-3F9DFC09F8EF}" dt="2023-08-01T14:36:02.600" v="167" actId="478"/>
          <ac:spMkLst>
            <pc:docMk/>
            <pc:sldMk cId="2486119768" sldId="359"/>
            <ac:spMk id="8" creationId="{9FA3668D-24E0-A127-5D10-A145DFCC65B9}"/>
          </ac:spMkLst>
        </pc:spChg>
        <pc:spChg chg="del mod">
          <ac:chgData name="Ben Nash" userId="66fdd17a-a5c0-4d89-9139-f943bd14bfa0" providerId="ADAL" clId="{D8B3F1A6-E247-49C0-8A67-3F9DFC09F8EF}" dt="2023-08-01T14:58:03.910" v="209" actId="478"/>
          <ac:spMkLst>
            <pc:docMk/>
            <pc:sldMk cId="2486119768" sldId="359"/>
            <ac:spMk id="9" creationId="{2C1599BE-412F-45D3-9C67-795FCFC083D5}"/>
          </ac:spMkLst>
        </pc:spChg>
        <pc:spChg chg="del mod">
          <ac:chgData name="Ben Nash" userId="66fdd17a-a5c0-4d89-9139-f943bd14bfa0" providerId="ADAL" clId="{D8B3F1A6-E247-49C0-8A67-3F9DFC09F8EF}" dt="2023-08-01T14:58:54.162" v="268" actId="478"/>
          <ac:spMkLst>
            <pc:docMk/>
            <pc:sldMk cId="2486119768" sldId="359"/>
            <ac:spMk id="10" creationId="{685D4234-B736-4EA6-B6E8-4A3FF3A2188F}"/>
          </ac:spMkLst>
        </pc:spChg>
        <pc:spChg chg="add del mod">
          <ac:chgData name="Ben Nash" userId="66fdd17a-a5c0-4d89-9139-f943bd14bfa0" providerId="ADAL" clId="{D8B3F1A6-E247-49C0-8A67-3F9DFC09F8EF}" dt="2023-08-01T14:36:04.244" v="168" actId="478"/>
          <ac:spMkLst>
            <pc:docMk/>
            <pc:sldMk cId="2486119768" sldId="359"/>
            <ac:spMk id="11" creationId="{69F65702-6684-3AC9-6F7D-711DD17FF405}"/>
          </ac:spMkLst>
        </pc:spChg>
        <pc:spChg chg="add del mod">
          <ac:chgData name="Ben Nash" userId="66fdd17a-a5c0-4d89-9139-f943bd14bfa0" providerId="ADAL" clId="{D8B3F1A6-E247-49C0-8A67-3F9DFC09F8EF}" dt="2023-08-01T15:41:03.702" v="828" actId="478"/>
          <ac:spMkLst>
            <pc:docMk/>
            <pc:sldMk cId="2486119768" sldId="359"/>
            <ac:spMk id="12" creationId="{0E8422D8-F7B3-E29F-E083-64891D8908AF}"/>
          </ac:spMkLst>
        </pc:spChg>
        <pc:spChg chg="add mod">
          <ac:chgData name="Ben Nash" userId="66fdd17a-a5c0-4d89-9139-f943bd14bfa0" providerId="ADAL" clId="{D8B3F1A6-E247-49C0-8A67-3F9DFC09F8EF}" dt="2023-08-01T15:40:35.848" v="827" actId="20577"/>
          <ac:spMkLst>
            <pc:docMk/>
            <pc:sldMk cId="2486119768" sldId="359"/>
            <ac:spMk id="13" creationId="{856C2C5E-273D-AB07-A06C-892FC23C16B5}"/>
          </ac:spMkLst>
        </pc:spChg>
        <pc:spChg chg="add mod">
          <ac:chgData name="Ben Nash" userId="66fdd17a-a5c0-4d89-9139-f943bd14bfa0" providerId="ADAL" clId="{D8B3F1A6-E247-49C0-8A67-3F9DFC09F8EF}" dt="2023-08-01T15:38:24.438" v="760" actId="1076"/>
          <ac:spMkLst>
            <pc:docMk/>
            <pc:sldMk cId="2486119768" sldId="359"/>
            <ac:spMk id="14" creationId="{1FB81152-AED3-AE90-FA31-8D7FFF5FB177}"/>
          </ac:spMkLst>
        </pc:spChg>
        <pc:spChg chg="add mod">
          <ac:chgData name="Ben Nash" userId="66fdd17a-a5c0-4d89-9139-f943bd14bfa0" providerId="ADAL" clId="{D8B3F1A6-E247-49C0-8A67-3F9DFC09F8EF}" dt="2023-08-01T15:38:31.580" v="761" actId="1076"/>
          <ac:spMkLst>
            <pc:docMk/>
            <pc:sldMk cId="2486119768" sldId="359"/>
            <ac:spMk id="15" creationId="{746AC227-17B3-9336-70CE-B204FC343327}"/>
          </ac:spMkLst>
        </pc:spChg>
        <pc:picChg chg="add mod ord">
          <ac:chgData name="Ben Nash" userId="66fdd17a-a5c0-4d89-9139-f943bd14bfa0" providerId="ADAL" clId="{D8B3F1A6-E247-49C0-8A67-3F9DFC09F8EF}" dt="2023-08-01T14:35:17.170" v="165" actId="167"/>
          <ac:picMkLst>
            <pc:docMk/>
            <pc:sldMk cId="2486119768" sldId="359"/>
            <ac:picMk id="6" creationId="{5BD8CF8E-8B76-395C-035D-24D43557E413}"/>
          </ac:picMkLst>
        </pc:picChg>
        <pc:picChg chg="del mod">
          <ac:chgData name="Ben Nash" userId="66fdd17a-a5c0-4d89-9139-f943bd14bfa0" providerId="ADAL" clId="{D8B3F1A6-E247-49C0-8A67-3F9DFC09F8EF}" dt="2023-08-01T14:43:41.343" v="191" actId="478"/>
          <ac:picMkLst>
            <pc:docMk/>
            <pc:sldMk cId="2486119768" sldId="359"/>
            <ac:picMk id="7" creationId="{DCFFCA39-DC56-476E-9F9F-247967D99C3B}"/>
          </ac:picMkLst>
        </pc:picChg>
      </pc:sldChg>
      <pc:sldChg chg="modSp mod modClrScheme chgLayout">
        <pc:chgData name="Ben Nash" userId="66fdd17a-a5c0-4d89-9139-f943bd14bfa0" providerId="ADAL" clId="{D8B3F1A6-E247-49C0-8A67-3F9DFC09F8EF}" dt="2023-08-01T15:15:07.973" v="629" actId="1038"/>
        <pc:sldMkLst>
          <pc:docMk/>
          <pc:sldMk cId="3149036322" sldId="361"/>
        </pc:sldMkLst>
        <pc:spChg chg="mod">
          <ac:chgData name="Ben Nash" userId="66fdd17a-a5c0-4d89-9139-f943bd14bfa0" providerId="ADAL" clId="{D8B3F1A6-E247-49C0-8A67-3F9DFC09F8EF}" dt="2023-08-01T15:15:07.973" v="629" actId="1038"/>
          <ac:spMkLst>
            <pc:docMk/>
            <pc:sldMk cId="3149036322" sldId="361"/>
            <ac:spMk id="6" creationId="{34DB1C5C-04B3-4F12-BC98-CEF878F01CEC}"/>
          </ac:spMkLst>
        </pc:spChg>
        <pc:spChg chg="mod ord">
          <ac:chgData name="Ben Nash" userId="66fdd17a-a5c0-4d89-9139-f943bd14bfa0" providerId="ADAL" clId="{D8B3F1A6-E247-49C0-8A67-3F9DFC09F8EF}" dt="2023-08-01T15:14:58.020" v="619" actId="1035"/>
          <ac:spMkLst>
            <pc:docMk/>
            <pc:sldMk cId="3149036322" sldId="361"/>
            <ac:spMk id="7" creationId="{2B65B10E-7EF1-488B-B734-A1335B44F621}"/>
          </ac:spMkLst>
        </pc:spChg>
      </pc:sldChg>
      <pc:sldChg chg="modSp mod modClrScheme chgLayout">
        <pc:chgData name="Ben Nash" userId="66fdd17a-a5c0-4d89-9139-f943bd14bfa0" providerId="ADAL" clId="{D8B3F1A6-E247-49C0-8A67-3F9DFC09F8EF}" dt="2023-08-01T15:15:24.020" v="639" actId="1035"/>
        <pc:sldMkLst>
          <pc:docMk/>
          <pc:sldMk cId="2223318821" sldId="362"/>
        </pc:sldMkLst>
        <pc:spChg chg="mod">
          <ac:chgData name="Ben Nash" userId="66fdd17a-a5c0-4d89-9139-f943bd14bfa0" providerId="ADAL" clId="{D8B3F1A6-E247-49C0-8A67-3F9DFC09F8EF}" dt="2023-08-01T15:15:24.020" v="639" actId="1035"/>
          <ac:spMkLst>
            <pc:docMk/>
            <pc:sldMk cId="2223318821" sldId="362"/>
            <ac:spMk id="6" creationId="{34DB1C5C-04B3-4F12-BC98-CEF878F01CEC}"/>
          </ac:spMkLst>
        </pc:spChg>
        <pc:spChg chg="mod ord">
          <ac:chgData name="Ben Nash" userId="66fdd17a-a5c0-4d89-9139-f943bd14bfa0" providerId="ADAL" clId="{D8B3F1A6-E247-49C0-8A67-3F9DFC09F8EF}" dt="2023-08-01T15:15:17.268" v="633" actId="1035"/>
          <ac:spMkLst>
            <pc:docMk/>
            <pc:sldMk cId="2223318821" sldId="362"/>
            <ac:spMk id="7" creationId="{2B65B10E-7EF1-488B-B734-A1335B44F621}"/>
          </ac:spMkLst>
        </pc:spChg>
      </pc:sldChg>
      <pc:sldChg chg="modSp mod modClrScheme chgLayout">
        <pc:chgData name="Ben Nash" userId="66fdd17a-a5c0-4d89-9139-f943bd14bfa0" providerId="ADAL" clId="{D8B3F1A6-E247-49C0-8A67-3F9DFC09F8EF}" dt="2023-08-01T15:08:56.969" v="522" actId="1035"/>
        <pc:sldMkLst>
          <pc:docMk/>
          <pc:sldMk cId="2758078189" sldId="363"/>
        </pc:sldMkLst>
        <pc:spChg chg="mod ord">
          <ac:chgData name="Ben Nash" userId="66fdd17a-a5c0-4d89-9139-f943bd14bfa0" providerId="ADAL" clId="{D8B3F1A6-E247-49C0-8A67-3F9DFC09F8EF}" dt="2023-08-01T15:08:56.969" v="522" actId="1035"/>
          <ac:spMkLst>
            <pc:docMk/>
            <pc:sldMk cId="2758078189" sldId="363"/>
            <ac:spMk id="2" creationId="{00000000-0000-0000-0000-000000000000}"/>
          </ac:spMkLst>
        </pc:spChg>
      </pc:sldChg>
      <pc:sldChg chg="modSp del mod modClrScheme chgLayout">
        <pc:chgData name="Ben Nash" userId="66fdd17a-a5c0-4d89-9139-f943bd14bfa0" providerId="ADAL" clId="{D8B3F1A6-E247-49C0-8A67-3F9DFC09F8EF}" dt="2023-08-04T18:43:43.028" v="1202" actId="2696"/>
        <pc:sldMkLst>
          <pc:docMk/>
          <pc:sldMk cId="2501407" sldId="364"/>
        </pc:sldMkLst>
        <pc:spChg chg="mod ord">
          <ac:chgData name="Ben Nash" userId="66fdd17a-a5c0-4d89-9139-f943bd14bfa0" providerId="ADAL" clId="{D8B3F1A6-E247-49C0-8A67-3F9DFC09F8EF}" dt="2023-08-01T15:08:11.321" v="507" actId="1035"/>
          <ac:spMkLst>
            <pc:docMk/>
            <pc:sldMk cId="2501407" sldId="364"/>
            <ac:spMk id="2" creationId="{00000000-0000-0000-0000-000000000000}"/>
          </ac:spMkLst>
        </pc:spChg>
      </pc:sldChg>
      <pc:sldChg chg="modSp mod modClrScheme chgLayout">
        <pc:chgData name="Ben Nash" userId="66fdd17a-a5c0-4d89-9139-f943bd14bfa0" providerId="ADAL" clId="{D8B3F1A6-E247-49C0-8A67-3F9DFC09F8EF}" dt="2023-08-01T15:20:21.662" v="747" actId="700"/>
        <pc:sldMkLst>
          <pc:docMk/>
          <pc:sldMk cId="974759214" sldId="365"/>
        </pc:sldMkLst>
        <pc:spChg chg="mod ord">
          <ac:chgData name="Ben Nash" userId="66fdd17a-a5c0-4d89-9139-f943bd14bfa0" providerId="ADAL" clId="{D8B3F1A6-E247-49C0-8A67-3F9DFC09F8EF}" dt="2023-08-01T15:20:21.662" v="747" actId="700"/>
          <ac:spMkLst>
            <pc:docMk/>
            <pc:sldMk cId="974759214" sldId="365"/>
            <ac:spMk id="7" creationId="{2B65B10E-7EF1-488B-B734-A1335B44F621}"/>
          </ac:spMkLst>
        </pc:spChg>
      </pc:sldChg>
      <pc:sldChg chg="modSp mod modClrScheme chgLayout">
        <pc:chgData name="Ben Nash" userId="66fdd17a-a5c0-4d89-9139-f943bd14bfa0" providerId="ADAL" clId="{D8B3F1A6-E247-49C0-8A67-3F9DFC09F8EF}" dt="2023-08-01T15:20:21.662" v="747" actId="700"/>
        <pc:sldMkLst>
          <pc:docMk/>
          <pc:sldMk cId="593108067" sldId="366"/>
        </pc:sldMkLst>
        <pc:spChg chg="mod ord">
          <ac:chgData name="Ben Nash" userId="66fdd17a-a5c0-4d89-9139-f943bd14bfa0" providerId="ADAL" clId="{D8B3F1A6-E247-49C0-8A67-3F9DFC09F8EF}" dt="2023-08-01T15:20:21.662" v="747" actId="700"/>
          <ac:spMkLst>
            <pc:docMk/>
            <pc:sldMk cId="593108067" sldId="366"/>
            <ac:spMk id="7" creationId="{2B65B10E-7EF1-488B-B734-A1335B44F621}"/>
          </ac:spMkLst>
        </pc:spChg>
      </pc:sldChg>
      <pc:sldChg chg="modSp del mod modClrScheme chgLayout">
        <pc:chgData name="Ben Nash" userId="66fdd17a-a5c0-4d89-9139-f943bd14bfa0" providerId="ADAL" clId="{D8B3F1A6-E247-49C0-8A67-3F9DFC09F8EF}" dt="2023-08-01T15:13:34.302" v="580" actId="47"/>
        <pc:sldMkLst>
          <pc:docMk/>
          <pc:sldMk cId="2171858411" sldId="367"/>
        </pc:sldMkLst>
        <pc:spChg chg="mod ord">
          <ac:chgData name="Ben Nash" userId="66fdd17a-a5c0-4d89-9139-f943bd14bfa0" providerId="ADAL" clId="{D8B3F1A6-E247-49C0-8A67-3F9DFC09F8EF}" dt="2023-08-01T15:09:26.392" v="527" actId="700"/>
          <ac:spMkLst>
            <pc:docMk/>
            <pc:sldMk cId="2171858411" sldId="367"/>
            <ac:spMk id="2" creationId="{00000000-0000-0000-0000-000000000000}"/>
          </ac:spMkLst>
        </pc:spChg>
        <pc:spChg chg="mod ord">
          <ac:chgData name="Ben Nash" userId="66fdd17a-a5c0-4d89-9139-f943bd14bfa0" providerId="ADAL" clId="{D8B3F1A6-E247-49C0-8A67-3F9DFC09F8EF}" dt="2023-08-01T15:09:26.392" v="527" actId="700"/>
          <ac:spMkLst>
            <pc:docMk/>
            <pc:sldMk cId="2171858411" sldId="367"/>
            <ac:spMk id="3" creationId="{00000000-0000-0000-0000-000000000000}"/>
          </ac:spMkLst>
        </pc:spChg>
      </pc:sldChg>
      <pc:sldChg chg="modSp mod modClrScheme chgLayout">
        <pc:chgData name="Ben Nash" userId="66fdd17a-a5c0-4d89-9139-f943bd14bfa0" providerId="ADAL" clId="{D8B3F1A6-E247-49C0-8A67-3F9DFC09F8EF}" dt="2023-08-01T15:09:52.153" v="539" actId="1035"/>
        <pc:sldMkLst>
          <pc:docMk/>
          <pc:sldMk cId="1899408642" sldId="368"/>
        </pc:sldMkLst>
        <pc:spChg chg="mod ord">
          <ac:chgData name="Ben Nash" userId="66fdd17a-a5c0-4d89-9139-f943bd14bfa0" providerId="ADAL" clId="{D8B3F1A6-E247-49C0-8A67-3F9DFC09F8EF}" dt="2023-08-01T15:09:42.729" v="531" actId="1035"/>
          <ac:spMkLst>
            <pc:docMk/>
            <pc:sldMk cId="1899408642" sldId="368"/>
            <ac:spMk id="2" creationId="{00000000-0000-0000-0000-000000000000}"/>
          </ac:spMkLst>
        </pc:spChg>
        <pc:spChg chg="mod ord">
          <ac:chgData name="Ben Nash" userId="66fdd17a-a5c0-4d89-9139-f943bd14bfa0" providerId="ADAL" clId="{D8B3F1A6-E247-49C0-8A67-3F9DFC09F8EF}" dt="2023-08-01T15:09:52.153" v="539" actId="1035"/>
          <ac:spMkLst>
            <pc:docMk/>
            <pc:sldMk cId="1899408642" sldId="368"/>
            <ac:spMk id="3" creationId="{00000000-0000-0000-0000-000000000000}"/>
          </ac:spMkLst>
        </pc:spChg>
      </pc:sldChg>
      <pc:sldChg chg="modSp mod modClrScheme chgLayout">
        <pc:chgData name="Ben Nash" userId="66fdd17a-a5c0-4d89-9139-f943bd14bfa0" providerId="ADAL" clId="{D8B3F1A6-E247-49C0-8A67-3F9DFC09F8EF}" dt="2023-08-01T15:20:21.662" v="747" actId="700"/>
        <pc:sldMkLst>
          <pc:docMk/>
          <pc:sldMk cId="4111521498" sldId="370"/>
        </pc:sldMkLst>
        <pc:spChg chg="mod ord">
          <ac:chgData name="Ben Nash" userId="66fdd17a-a5c0-4d89-9139-f943bd14bfa0" providerId="ADAL" clId="{D8B3F1A6-E247-49C0-8A67-3F9DFC09F8EF}" dt="2023-08-01T15:20:21.662" v="747" actId="700"/>
          <ac:spMkLst>
            <pc:docMk/>
            <pc:sldMk cId="4111521498" sldId="370"/>
            <ac:spMk id="15" creationId="{49874751-1871-4315-8244-57888EFA5756}"/>
          </ac:spMkLst>
        </pc:spChg>
      </pc:sldChg>
      <pc:sldChg chg="modSp del mod modClrScheme chgLayout">
        <pc:chgData name="Ben Nash" userId="66fdd17a-a5c0-4d89-9139-f943bd14bfa0" providerId="ADAL" clId="{D8B3F1A6-E247-49C0-8A67-3F9DFC09F8EF}" dt="2023-08-02T21:23:13.320" v="991" actId="2696"/>
        <pc:sldMkLst>
          <pc:docMk/>
          <pc:sldMk cId="1169415885" sldId="371"/>
        </pc:sldMkLst>
        <pc:spChg chg="mod ord">
          <ac:chgData name="Ben Nash" userId="66fdd17a-a5c0-4d89-9139-f943bd14bfa0" providerId="ADAL" clId="{D8B3F1A6-E247-49C0-8A67-3F9DFC09F8EF}" dt="2023-08-01T15:20:21.662" v="747" actId="700"/>
          <ac:spMkLst>
            <pc:docMk/>
            <pc:sldMk cId="1169415885" sldId="371"/>
            <ac:spMk id="15" creationId="{49874751-1871-4315-8244-57888EFA5756}"/>
          </ac:spMkLst>
        </pc:spChg>
      </pc:sldChg>
      <pc:sldChg chg="modSp mod modClrScheme chgLayout">
        <pc:chgData name="Ben Nash" userId="66fdd17a-a5c0-4d89-9139-f943bd14bfa0" providerId="ADAL" clId="{D8B3F1A6-E247-49C0-8A67-3F9DFC09F8EF}" dt="2023-08-01T15:20:21.662" v="747" actId="700"/>
        <pc:sldMkLst>
          <pc:docMk/>
          <pc:sldMk cId="260757790" sldId="372"/>
        </pc:sldMkLst>
        <pc:spChg chg="mod ord">
          <ac:chgData name="Ben Nash" userId="66fdd17a-a5c0-4d89-9139-f943bd14bfa0" providerId="ADAL" clId="{D8B3F1A6-E247-49C0-8A67-3F9DFC09F8EF}" dt="2023-08-01T15:20:21.662" v="747" actId="700"/>
          <ac:spMkLst>
            <pc:docMk/>
            <pc:sldMk cId="260757790" sldId="372"/>
            <ac:spMk id="7" creationId="{2B65B10E-7EF1-488B-B734-A1335B44F621}"/>
          </ac:spMkLst>
        </pc:spChg>
      </pc:sldChg>
      <pc:sldChg chg="modSp mod modClrScheme chgLayout">
        <pc:chgData name="Ben Nash" userId="66fdd17a-a5c0-4d89-9139-f943bd14bfa0" providerId="ADAL" clId="{D8B3F1A6-E247-49C0-8A67-3F9DFC09F8EF}" dt="2023-08-01T15:14:48.254" v="615" actId="1076"/>
        <pc:sldMkLst>
          <pc:docMk/>
          <pc:sldMk cId="4205442836" sldId="373"/>
        </pc:sldMkLst>
        <pc:spChg chg="mod ord">
          <ac:chgData name="Ben Nash" userId="66fdd17a-a5c0-4d89-9139-f943bd14bfa0" providerId="ADAL" clId="{D8B3F1A6-E247-49C0-8A67-3F9DFC09F8EF}" dt="2023-08-01T15:14:40.533" v="613" actId="1038"/>
          <ac:spMkLst>
            <pc:docMk/>
            <pc:sldMk cId="4205442836" sldId="373"/>
            <ac:spMk id="2" creationId="{00000000-0000-0000-0000-000000000000}"/>
          </ac:spMkLst>
        </pc:spChg>
        <pc:spChg chg="mod ord">
          <ac:chgData name="Ben Nash" userId="66fdd17a-a5c0-4d89-9139-f943bd14bfa0" providerId="ADAL" clId="{D8B3F1A6-E247-49C0-8A67-3F9DFC09F8EF}" dt="2023-08-01T15:14:48.254" v="615" actId="1076"/>
          <ac:spMkLst>
            <pc:docMk/>
            <pc:sldMk cId="4205442836" sldId="373"/>
            <ac:spMk id="3" creationId="{00000000-0000-0000-0000-000000000000}"/>
          </ac:spMkLst>
        </pc:spChg>
      </pc:sldChg>
      <pc:sldChg chg="modSp del mod modClrScheme chgLayout">
        <pc:chgData name="Ben Nash" userId="66fdd17a-a5c0-4d89-9139-f943bd14bfa0" providerId="ADAL" clId="{D8B3F1A6-E247-49C0-8A67-3F9DFC09F8EF}" dt="2023-08-02T21:22:14.564" v="989" actId="2696"/>
        <pc:sldMkLst>
          <pc:docMk/>
          <pc:sldMk cId="3725625993" sldId="374"/>
        </pc:sldMkLst>
        <pc:spChg chg="mod ord">
          <ac:chgData name="Ben Nash" userId="66fdd17a-a5c0-4d89-9139-f943bd14bfa0" providerId="ADAL" clId="{D8B3F1A6-E247-49C0-8A67-3F9DFC09F8EF}" dt="2023-08-01T15:20:21.662" v="747" actId="700"/>
          <ac:spMkLst>
            <pc:docMk/>
            <pc:sldMk cId="3725625993" sldId="374"/>
            <ac:spMk id="7" creationId="{2B65B10E-7EF1-488B-B734-A1335B44F621}"/>
          </ac:spMkLst>
        </pc:spChg>
      </pc:sldChg>
      <pc:sldChg chg="modSp mod modClrScheme chgLayout">
        <pc:chgData name="Ben Nash" userId="66fdd17a-a5c0-4d89-9139-f943bd14bfa0" providerId="ADAL" clId="{D8B3F1A6-E247-49C0-8A67-3F9DFC09F8EF}" dt="2023-08-01T15:15:40.388" v="649" actId="1035"/>
        <pc:sldMkLst>
          <pc:docMk/>
          <pc:sldMk cId="4286705592" sldId="375"/>
        </pc:sldMkLst>
        <pc:spChg chg="mod">
          <ac:chgData name="Ben Nash" userId="66fdd17a-a5c0-4d89-9139-f943bd14bfa0" providerId="ADAL" clId="{D8B3F1A6-E247-49C0-8A67-3F9DFC09F8EF}" dt="2023-08-01T15:15:40.388" v="649" actId="1035"/>
          <ac:spMkLst>
            <pc:docMk/>
            <pc:sldMk cId="4286705592" sldId="375"/>
            <ac:spMk id="6" creationId="{34DB1C5C-04B3-4F12-BC98-CEF878F01CEC}"/>
          </ac:spMkLst>
        </pc:spChg>
        <pc:spChg chg="mod ord">
          <ac:chgData name="Ben Nash" userId="66fdd17a-a5c0-4d89-9139-f943bd14bfa0" providerId="ADAL" clId="{D8B3F1A6-E247-49C0-8A67-3F9DFC09F8EF}" dt="2023-08-01T15:15:33.433" v="643" actId="1035"/>
          <ac:spMkLst>
            <pc:docMk/>
            <pc:sldMk cId="4286705592" sldId="375"/>
            <ac:spMk id="7" creationId="{2B65B10E-7EF1-488B-B734-A1335B44F621}"/>
          </ac:spMkLst>
        </pc:spChg>
      </pc:sldChg>
      <pc:sldChg chg="modSp mod modClrScheme chgLayout">
        <pc:chgData name="Ben Nash" userId="66fdd17a-a5c0-4d89-9139-f943bd14bfa0" providerId="ADAL" clId="{D8B3F1A6-E247-49C0-8A67-3F9DFC09F8EF}" dt="2023-08-01T15:16:03.651" v="663" actId="1035"/>
        <pc:sldMkLst>
          <pc:docMk/>
          <pc:sldMk cId="977089328" sldId="376"/>
        </pc:sldMkLst>
        <pc:spChg chg="mod">
          <ac:chgData name="Ben Nash" userId="66fdd17a-a5c0-4d89-9139-f943bd14bfa0" providerId="ADAL" clId="{D8B3F1A6-E247-49C0-8A67-3F9DFC09F8EF}" dt="2023-08-01T15:16:03.651" v="663" actId="1035"/>
          <ac:spMkLst>
            <pc:docMk/>
            <pc:sldMk cId="977089328" sldId="376"/>
            <ac:spMk id="6" creationId="{34DB1C5C-04B3-4F12-BC98-CEF878F01CEC}"/>
          </ac:spMkLst>
        </pc:spChg>
        <pc:spChg chg="mod ord">
          <ac:chgData name="Ben Nash" userId="66fdd17a-a5c0-4d89-9139-f943bd14bfa0" providerId="ADAL" clId="{D8B3F1A6-E247-49C0-8A67-3F9DFC09F8EF}" dt="2023-08-01T15:15:47.828" v="653" actId="1035"/>
          <ac:spMkLst>
            <pc:docMk/>
            <pc:sldMk cId="977089328" sldId="376"/>
            <ac:spMk id="7" creationId="{2B65B10E-7EF1-488B-B734-A1335B44F621}"/>
          </ac:spMkLst>
        </pc:spChg>
      </pc:sldChg>
      <pc:sldChg chg="modSp mod modClrScheme chgLayout">
        <pc:chgData name="Ben Nash" userId="66fdd17a-a5c0-4d89-9139-f943bd14bfa0" providerId="ADAL" clId="{D8B3F1A6-E247-49C0-8A67-3F9DFC09F8EF}" dt="2023-08-01T15:16:36.470" v="686" actId="1035"/>
        <pc:sldMkLst>
          <pc:docMk/>
          <pc:sldMk cId="3477609609" sldId="377"/>
        </pc:sldMkLst>
        <pc:spChg chg="mod">
          <ac:chgData name="Ben Nash" userId="66fdd17a-a5c0-4d89-9139-f943bd14bfa0" providerId="ADAL" clId="{D8B3F1A6-E247-49C0-8A67-3F9DFC09F8EF}" dt="2023-08-01T15:16:36.470" v="686" actId="1035"/>
          <ac:spMkLst>
            <pc:docMk/>
            <pc:sldMk cId="3477609609" sldId="377"/>
            <ac:spMk id="6" creationId="{34DB1C5C-04B3-4F12-BC98-CEF878F01CEC}"/>
          </ac:spMkLst>
        </pc:spChg>
        <pc:spChg chg="mod ord">
          <ac:chgData name="Ben Nash" userId="66fdd17a-a5c0-4d89-9139-f943bd14bfa0" providerId="ADAL" clId="{D8B3F1A6-E247-49C0-8A67-3F9DFC09F8EF}" dt="2023-08-01T15:16:24.821" v="677" actId="1035"/>
          <ac:spMkLst>
            <pc:docMk/>
            <pc:sldMk cId="3477609609" sldId="377"/>
            <ac:spMk id="7" creationId="{2B65B10E-7EF1-488B-B734-A1335B44F621}"/>
          </ac:spMkLst>
        </pc:spChg>
      </pc:sldChg>
      <pc:sldChg chg="modSp mod modClrScheme chgLayout">
        <pc:chgData name="Ben Nash" userId="66fdd17a-a5c0-4d89-9139-f943bd14bfa0" providerId="ADAL" clId="{D8B3F1A6-E247-49C0-8A67-3F9DFC09F8EF}" dt="2023-08-01T15:16:18.602" v="673" actId="1035"/>
        <pc:sldMkLst>
          <pc:docMk/>
          <pc:sldMk cId="621800710" sldId="378"/>
        </pc:sldMkLst>
        <pc:spChg chg="mod">
          <ac:chgData name="Ben Nash" userId="66fdd17a-a5c0-4d89-9139-f943bd14bfa0" providerId="ADAL" clId="{D8B3F1A6-E247-49C0-8A67-3F9DFC09F8EF}" dt="2023-08-01T15:16:18.602" v="673" actId="1035"/>
          <ac:spMkLst>
            <pc:docMk/>
            <pc:sldMk cId="621800710" sldId="378"/>
            <ac:spMk id="6" creationId="{34DB1C5C-04B3-4F12-BC98-CEF878F01CEC}"/>
          </ac:spMkLst>
        </pc:spChg>
        <pc:spChg chg="mod ord">
          <ac:chgData name="Ben Nash" userId="66fdd17a-a5c0-4d89-9139-f943bd14bfa0" providerId="ADAL" clId="{D8B3F1A6-E247-49C0-8A67-3F9DFC09F8EF}" dt="2023-08-01T15:16:10.630" v="667" actId="1035"/>
          <ac:spMkLst>
            <pc:docMk/>
            <pc:sldMk cId="621800710" sldId="378"/>
            <ac:spMk id="7" creationId="{2B65B10E-7EF1-488B-B734-A1335B44F621}"/>
          </ac:spMkLst>
        </pc:spChg>
      </pc:sldChg>
      <pc:sldChg chg="modSp mod modClrScheme chgLayout">
        <pc:chgData name="Ben Nash" userId="66fdd17a-a5c0-4d89-9139-f943bd14bfa0" providerId="ADAL" clId="{D8B3F1A6-E247-49C0-8A67-3F9DFC09F8EF}" dt="2023-08-01T15:18:18.739" v="696" actId="1035"/>
        <pc:sldMkLst>
          <pc:docMk/>
          <pc:sldMk cId="342223010" sldId="379"/>
        </pc:sldMkLst>
        <pc:spChg chg="mod">
          <ac:chgData name="Ben Nash" userId="66fdd17a-a5c0-4d89-9139-f943bd14bfa0" providerId="ADAL" clId="{D8B3F1A6-E247-49C0-8A67-3F9DFC09F8EF}" dt="2023-08-01T15:18:18.739" v="696" actId="1035"/>
          <ac:spMkLst>
            <pc:docMk/>
            <pc:sldMk cId="342223010" sldId="379"/>
            <ac:spMk id="6" creationId="{34DB1C5C-04B3-4F12-BC98-CEF878F01CEC}"/>
          </ac:spMkLst>
        </pc:spChg>
        <pc:spChg chg="mod ord">
          <ac:chgData name="Ben Nash" userId="66fdd17a-a5c0-4d89-9139-f943bd14bfa0" providerId="ADAL" clId="{D8B3F1A6-E247-49C0-8A67-3F9DFC09F8EF}" dt="2023-08-01T15:18:10.628" v="690" actId="1035"/>
          <ac:spMkLst>
            <pc:docMk/>
            <pc:sldMk cId="342223010" sldId="379"/>
            <ac:spMk id="7" creationId="{2B65B10E-7EF1-488B-B734-A1335B44F621}"/>
          </ac:spMkLst>
        </pc:spChg>
      </pc:sldChg>
      <pc:sldChg chg="modSp mod modClrScheme chgLayout">
        <pc:chgData name="Ben Nash" userId="66fdd17a-a5c0-4d89-9139-f943bd14bfa0" providerId="ADAL" clId="{D8B3F1A6-E247-49C0-8A67-3F9DFC09F8EF}" dt="2023-08-01T15:18:34.403" v="706" actId="1035"/>
        <pc:sldMkLst>
          <pc:docMk/>
          <pc:sldMk cId="3171973025" sldId="380"/>
        </pc:sldMkLst>
        <pc:spChg chg="mod">
          <ac:chgData name="Ben Nash" userId="66fdd17a-a5c0-4d89-9139-f943bd14bfa0" providerId="ADAL" clId="{D8B3F1A6-E247-49C0-8A67-3F9DFC09F8EF}" dt="2023-08-01T15:18:34.403" v="706" actId="1035"/>
          <ac:spMkLst>
            <pc:docMk/>
            <pc:sldMk cId="3171973025" sldId="380"/>
            <ac:spMk id="6" creationId="{34DB1C5C-04B3-4F12-BC98-CEF878F01CEC}"/>
          </ac:spMkLst>
        </pc:spChg>
        <pc:spChg chg="mod ord">
          <ac:chgData name="Ben Nash" userId="66fdd17a-a5c0-4d89-9139-f943bd14bfa0" providerId="ADAL" clId="{D8B3F1A6-E247-49C0-8A67-3F9DFC09F8EF}" dt="2023-08-01T15:18:26.323" v="700" actId="1035"/>
          <ac:spMkLst>
            <pc:docMk/>
            <pc:sldMk cId="3171973025" sldId="380"/>
            <ac:spMk id="7" creationId="{2B65B10E-7EF1-488B-B734-A1335B44F621}"/>
          </ac:spMkLst>
        </pc:spChg>
      </pc:sldChg>
      <pc:sldChg chg="modSp mod modClrScheme chgLayout">
        <pc:chgData name="Ben Nash" userId="66fdd17a-a5c0-4d89-9139-f943bd14bfa0" providerId="ADAL" clId="{D8B3F1A6-E247-49C0-8A67-3F9DFC09F8EF}" dt="2023-08-01T15:18:53.156" v="716" actId="1035"/>
        <pc:sldMkLst>
          <pc:docMk/>
          <pc:sldMk cId="718036931" sldId="381"/>
        </pc:sldMkLst>
        <pc:spChg chg="mod">
          <ac:chgData name="Ben Nash" userId="66fdd17a-a5c0-4d89-9139-f943bd14bfa0" providerId="ADAL" clId="{D8B3F1A6-E247-49C0-8A67-3F9DFC09F8EF}" dt="2023-08-01T15:18:53.156" v="716" actId="1035"/>
          <ac:spMkLst>
            <pc:docMk/>
            <pc:sldMk cId="718036931" sldId="381"/>
            <ac:spMk id="6" creationId="{34DB1C5C-04B3-4F12-BC98-CEF878F01CEC}"/>
          </ac:spMkLst>
        </pc:spChg>
        <pc:spChg chg="mod ord">
          <ac:chgData name="Ben Nash" userId="66fdd17a-a5c0-4d89-9139-f943bd14bfa0" providerId="ADAL" clId="{D8B3F1A6-E247-49C0-8A67-3F9DFC09F8EF}" dt="2023-08-01T15:18:45.109" v="710" actId="1035"/>
          <ac:spMkLst>
            <pc:docMk/>
            <pc:sldMk cId="718036931" sldId="381"/>
            <ac:spMk id="7" creationId="{2B65B10E-7EF1-488B-B734-A1335B44F621}"/>
          </ac:spMkLst>
        </pc:spChg>
      </pc:sldChg>
      <pc:sldChg chg="del">
        <pc:chgData name="Ben Nash" userId="66fdd17a-a5c0-4d89-9139-f943bd14bfa0" providerId="ADAL" clId="{D8B3F1A6-E247-49C0-8A67-3F9DFC09F8EF}" dt="2023-08-01T14:54:51.457" v="199" actId="47"/>
        <pc:sldMkLst>
          <pc:docMk/>
          <pc:sldMk cId="3112263265" sldId="382"/>
        </pc:sldMkLst>
      </pc:sldChg>
      <pc:sldChg chg="del">
        <pc:chgData name="Ben Nash" userId="66fdd17a-a5c0-4d89-9139-f943bd14bfa0" providerId="ADAL" clId="{D8B3F1A6-E247-49C0-8A67-3F9DFC09F8EF}" dt="2023-08-01T14:54:51.457" v="199" actId="47"/>
        <pc:sldMkLst>
          <pc:docMk/>
          <pc:sldMk cId="2464498440" sldId="383"/>
        </pc:sldMkLst>
      </pc:sldChg>
      <pc:sldChg chg="del">
        <pc:chgData name="Ben Nash" userId="66fdd17a-a5c0-4d89-9139-f943bd14bfa0" providerId="ADAL" clId="{D8B3F1A6-E247-49C0-8A67-3F9DFC09F8EF}" dt="2023-08-01T14:54:51.457" v="199" actId="47"/>
        <pc:sldMkLst>
          <pc:docMk/>
          <pc:sldMk cId="2674831916" sldId="384"/>
        </pc:sldMkLst>
      </pc:sldChg>
      <pc:sldChg chg="modSp mod modClrScheme chgLayout">
        <pc:chgData name="Ben Nash" userId="66fdd17a-a5c0-4d89-9139-f943bd14bfa0" providerId="ADAL" clId="{D8B3F1A6-E247-49C0-8A67-3F9DFC09F8EF}" dt="2023-08-01T15:19:32.372" v="726" actId="1037"/>
        <pc:sldMkLst>
          <pc:docMk/>
          <pc:sldMk cId="1744654359" sldId="385"/>
        </pc:sldMkLst>
        <pc:spChg chg="mod">
          <ac:chgData name="Ben Nash" userId="66fdd17a-a5c0-4d89-9139-f943bd14bfa0" providerId="ADAL" clId="{D8B3F1A6-E247-49C0-8A67-3F9DFC09F8EF}" dt="2023-08-01T15:19:32.372" v="726" actId="1037"/>
          <ac:spMkLst>
            <pc:docMk/>
            <pc:sldMk cId="1744654359" sldId="385"/>
            <ac:spMk id="6" creationId="{34DB1C5C-04B3-4F12-BC98-CEF878F01CEC}"/>
          </ac:spMkLst>
        </pc:spChg>
        <pc:spChg chg="mod ord">
          <ac:chgData name="Ben Nash" userId="66fdd17a-a5c0-4d89-9139-f943bd14bfa0" providerId="ADAL" clId="{D8B3F1A6-E247-49C0-8A67-3F9DFC09F8EF}" dt="2023-08-01T15:19:25.123" v="720" actId="1035"/>
          <ac:spMkLst>
            <pc:docMk/>
            <pc:sldMk cId="1744654359" sldId="385"/>
            <ac:spMk id="7" creationId="{2B65B10E-7EF1-488B-B734-A1335B44F621}"/>
          </ac:spMkLst>
        </pc:spChg>
      </pc:sldChg>
      <pc:sldChg chg="modSp mod modClrScheme chgLayout">
        <pc:chgData name="Ben Nash" userId="66fdd17a-a5c0-4d89-9139-f943bd14bfa0" providerId="ADAL" clId="{D8B3F1A6-E247-49C0-8A67-3F9DFC09F8EF}" dt="2023-08-01T15:19:49.473" v="736" actId="1035"/>
        <pc:sldMkLst>
          <pc:docMk/>
          <pc:sldMk cId="2773288951" sldId="386"/>
        </pc:sldMkLst>
        <pc:spChg chg="mod">
          <ac:chgData name="Ben Nash" userId="66fdd17a-a5c0-4d89-9139-f943bd14bfa0" providerId="ADAL" clId="{D8B3F1A6-E247-49C0-8A67-3F9DFC09F8EF}" dt="2023-08-01T15:19:49.473" v="736" actId="1035"/>
          <ac:spMkLst>
            <pc:docMk/>
            <pc:sldMk cId="2773288951" sldId="386"/>
            <ac:spMk id="6" creationId="{34DB1C5C-04B3-4F12-BC98-CEF878F01CEC}"/>
          </ac:spMkLst>
        </pc:spChg>
        <pc:spChg chg="mod ord">
          <ac:chgData name="Ben Nash" userId="66fdd17a-a5c0-4d89-9139-f943bd14bfa0" providerId="ADAL" clId="{D8B3F1A6-E247-49C0-8A67-3F9DFC09F8EF}" dt="2023-08-01T15:19:41.700" v="730" actId="1035"/>
          <ac:spMkLst>
            <pc:docMk/>
            <pc:sldMk cId="2773288951" sldId="386"/>
            <ac:spMk id="7" creationId="{2B65B10E-7EF1-488B-B734-A1335B44F621}"/>
          </ac:spMkLst>
        </pc:spChg>
      </pc:sldChg>
      <pc:sldChg chg="modSp mod modClrScheme chgLayout">
        <pc:chgData name="Ben Nash" userId="66fdd17a-a5c0-4d89-9139-f943bd14bfa0" providerId="ADAL" clId="{D8B3F1A6-E247-49C0-8A67-3F9DFC09F8EF}" dt="2023-08-01T15:20:01.361" v="746" actId="1035"/>
        <pc:sldMkLst>
          <pc:docMk/>
          <pc:sldMk cId="739298464" sldId="387"/>
        </pc:sldMkLst>
        <pc:spChg chg="mod">
          <ac:chgData name="Ben Nash" userId="66fdd17a-a5c0-4d89-9139-f943bd14bfa0" providerId="ADAL" clId="{D8B3F1A6-E247-49C0-8A67-3F9DFC09F8EF}" dt="2023-08-01T15:20:01.361" v="746" actId="1035"/>
          <ac:spMkLst>
            <pc:docMk/>
            <pc:sldMk cId="739298464" sldId="387"/>
            <ac:spMk id="6" creationId="{34DB1C5C-04B3-4F12-BC98-CEF878F01CEC}"/>
          </ac:spMkLst>
        </pc:spChg>
        <pc:spChg chg="mod ord">
          <ac:chgData name="Ben Nash" userId="66fdd17a-a5c0-4d89-9139-f943bd14bfa0" providerId="ADAL" clId="{D8B3F1A6-E247-49C0-8A67-3F9DFC09F8EF}" dt="2023-08-01T15:19:54.546" v="740" actId="1035"/>
          <ac:spMkLst>
            <pc:docMk/>
            <pc:sldMk cId="739298464" sldId="387"/>
            <ac:spMk id="7" creationId="{2B65B10E-7EF1-488B-B734-A1335B44F621}"/>
          </ac:spMkLst>
        </pc:spChg>
      </pc:sldChg>
      <pc:sldChg chg="modSp del mod modClrScheme chgLayout">
        <pc:chgData name="Ben Nash" userId="66fdd17a-a5c0-4d89-9139-f943bd14bfa0" providerId="ADAL" clId="{D8B3F1A6-E247-49C0-8A67-3F9DFC09F8EF}" dt="2023-08-02T21:22:59.351" v="990" actId="2696"/>
        <pc:sldMkLst>
          <pc:docMk/>
          <pc:sldMk cId="3752059129" sldId="388"/>
        </pc:sldMkLst>
        <pc:spChg chg="mod ord">
          <ac:chgData name="Ben Nash" userId="66fdd17a-a5c0-4d89-9139-f943bd14bfa0" providerId="ADAL" clId="{D8B3F1A6-E247-49C0-8A67-3F9DFC09F8EF}" dt="2023-08-01T15:20:21.662" v="747" actId="700"/>
          <ac:spMkLst>
            <pc:docMk/>
            <pc:sldMk cId="3752059129" sldId="388"/>
            <ac:spMk id="15" creationId="{49874751-1871-4315-8244-57888EFA5756}"/>
          </ac:spMkLst>
        </pc:spChg>
      </pc:sldChg>
      <pc:sldChg chg="del">
        <pc:chgData name="Ben Nash" userId="66fdd17a-a5c0-4d89-9139-f943bd14bfa0" providerId="ADAL" clId="{D8B3F1A6-E247-49C0-8A67-3F9DFC09F8EF}" dt="2023-08-01T14:54:51.457" v="199" actId="47"/>
        <pc:sldMkLst>
          <pc:docMk/>
          <pc:sldMk cId="2516435231" sldId="389"/>
        </pc:sldMkLst>
      </pc:sldChg>
      <pc:sldChg chg="del">
        <pc:chgData name="Ben Nash" userId="66fdd17a-a5c0-4d89-9139-f943bd14bfa0" providerId="ADAL" clId="{D8B3F1A6-E247-49C0-8A67-3F9DFC09F8EF}" dt="2023-08-01T14:54:51.457" v="199" actId="47"/>
        <pc:sldMkLst>
          <pc:docMk/>
          <pc:sldMk cId="458990510" sldId="390"/>
        </pc:sldMkLst>
      </pc:sldChg>
    </pc:docChg>
  </pc:docChgLst>
  <pc:docChgLst>
    <pc:chgData name="Ben Nash" userId="66fdd17a-a5c0-4d89-9139-f943bd14bfa0" providerId="ADAL" clId="{FEE4AF45-0A0B-4617-BC66-7E95C78476C0}"/>
    <pc:docChg chg="undo custSel addSld delSld modSld">
      <pc:chgData name="Ben Nash" userId="66fdd17a-a5c0-4d89-9139-f943bd14bfa0" providerId="ADAL" clId="{FEE4AF45-0A0B-4617-BC66-7E95C78476C0}" dt="2019-11-11T16:43:09.041" v="792" actId="1076"/>
      <pc:docMkLst>
        <pc:docMk/>
      </pc:docMkLst>
      <pc:sldChg chg="addSp delSp modSp delAnim modAnim modNotesTx">
        <pc:chgData name="Ben Nash" userId="66fdd17a-a5c0-4d89-9139-f943bd14bfa0" providerId="ADAL" clId="{FEE4AF45-0A0B-4617-BC66-7E95C78476C0}" dt="2019-11-11T16:26:29.567" v="536" actId="6549"/>
        <pc:sldMkLst>
          <pc:docMk/>
          <pc:sldMk cId="3310828884" sldId="264"/>
        </pc:sldMkLst>
        <pc:spChg chg="mod">
          <ac:chgData name="Ben Nash" userId="66fdd17a-a5c0-4d89-9139-f943bd14bfa0" providerId="ADAL" clId="{FEE4AF45-0A0B-4617-BC66-7E95C78476C0}" dt="2019-11-11T16:03:06.749" v="368" actId="6549"/>
          <ac:spMkLst>
            <pc:docMk/>
            <pc:sldMk cId="3310828884" sldId="264"/>
            <ac:spMk id="2" creationId="{00000000-0000-0000-0000-000000000000}"/>
          </ac:spMkLst>
        </pc:spChg>
        <pc:spChg chg="mod">
          <ac:chgData name="Ben Nash" userId="66fdd17a-a5c0-4d89-9139-f943bd14bfa0" providerId="ADAL" clId="{FEE4AF45-0A0B-4617-BC66-7E95C78476C0}" dt="2019-11-11T16:25:38.749" v="520" actId="20577"/>
          <ac:spMkLst>
            <pc:docMk/>
            <pc:sldMk cId="3310828884" sldId="264"/>
            <ac:spMk id="3" creationId="{00000000-0000-0000-0000-000000000000}"/>
          </ac:spMkLst>
        </pc:spChg>
        <pc:spChg chg="add mod">
          <ac:chgData name="Ben Nash" userId="66fdd17a-a5c0-4d89-9139-f943bd14bfa0" providerId="ADAL" clId="{FEE4AF45-0A0B-4617-BC66-7E95C78476C0}" dt="2019-11-11T16:05:55.264" v="483" actId="1076"/>
          <ac:spMkLst>
            <pc:docMk/>
            <pc:sldMk cId="3310828884" sldId="264"/>
            <ac:spMk id="10" creationId="{F101781A-7289-4ACC-A477-EEE4502E475B}"/>
          </ac:spMkLst>
        </pc:spChg>
        <pc:spChg chg="add mod">
          <ac:chgData name="Ben Nash" userId="66fdd17a-a5c0-4d89-9139-f943bd14bfa0" providerId="ADAL" clId="{FEE4AF45-0A0B-4617-BC66-7E95C78476C0}" dt="2019-11-11T16:05:55.264" v="483" actId="1076"/>
          <ac:spMkLst>
            <pc:docMk/>
            <pc:sldMk cId="3310828884" sldId="264"/>
            <ac:spMk id="11" creationId="{AD3DBAE9-E361-41F2-91D8-522DFA11EFBB}"/>
          </ac:spMkLst>
        </pc:spChg>
        <pc:picChg chg="add del mod">
          <ac:chgData name="Ben Nash" userId="66fdd17a-a5c0-4d89-9139-f943bd14bfa0" providerId="ADAL" clId="{FEE4AF45-0A0B-4617-BC66-7E95C78476C0}" dt="2019-11-11T16:06:04.520" v="485" actId="478"/>
          <ac:picMkLst>
            <pc:docMk/>
            <pc:sldMk cId="3310828884" sldId="264"/>
            <ac:picMk id="7" creationId="{DCFFCA39-DC56-476E-9F9F-247967D99C3B}"/>
          </ac:picMkLst>
        </pc:picChg>
        <pc:picChg chg="add mod ord">
          <ac:chgData name="Ben Nash" userId="66fdd17a-a5c0-4d89-9139-f943bd14bfa0" providerId="ADAL" clId="{FEE4AF45-0A0B-4617-BC66-7E95C78476C0}" dt="2019-11-11T16:02:44.412" v="366" actId="1035"/>
          <ac:picMkLst>
            <pc:docMk/>
            <pc:sldMk cId="3310828884" sldId="264"/>
            <ac:picMk id="8" creationId="{416BF841-3746-4C3B-9BFE-82B54C97290D}"/>
          </ac:picMkLst>
        </pc:picChg>
        <pc:picChg chg="del mod">
          <ac:chgData name="Ben Nash" userId="66fdd17a-a5c0-4d89-9139-f943bd14bfa0" providerId="ADAL" clId="{FEE4AF45-0A0B-4617-BC66-7E95C78476C0}" dt="2019-11-11T15:58:58.149" v="346" actId="478"/>
          <ac:picMkLst>
            <pc:docMk/>
            <pc:sldMk cId="3310828884" sldId="264"/>
            <ac:picMk id="9" creationId="{00000000-0000-0000-0000-000000000000}"/>
          </ac:picMkLst>
        </pc:picChg>
      </pc:sldChg>
      <pc:sldChg chg="addSp delSp modSp delAnim modAnim">
        <pc:chgData name="Ben Nash" userId="66fdd17a-a5c0-4d89-9139-f943bd14bfa0" providerId="ADAL" clId="{FEE4AF45-0A0B-4617-BC66-7E95C78476C0}" dt="2019-11-11T15:25:38.507" v="101" actId="478"/>
        <pc:sldMkLst>
          <pc:docMk/>
          <pc:sldMk cId="2731959686" sldId="291"/>
        </pc:sldMkLst>
        <pc:spChg chg="mod">
          <ac:chgData name="Ben Nash" userId="66fdd17a-a5c0-4d89-9139-f943bd14bfa0" providerId="ADAL" clId="{FEE4AF45-0A0B-4617-BC66-7E95C78476C0}" dt="2019-11-11T15:18:50.047" v="38" actId="14100"/>
          <ac:spMkLst>
            <pc:docMk/>
            <pc:sldMk cId="2731959686" sldId="291"/>
            <ac:spMk id="10" creationId="{00000000-0000-0000-0000-000000000000}"/>
          </ac:spMkLst>
        </pc:spChg>
        <pc:spChg chg="add del mod">
          <ac:chgData name="Ben Nash" userId="66fdd17a-a5c0-4d89-9139-f943bd14bfa0" providerId="ADAL" clId="{FEE4AF45-0A0B-4617-BC66-7E95C78476C0}" dt="2019-11-11T15:25:37.505" v="100" actId="478"/>
          <ac:spMkLst>
            <pc:docMk/>
            <pc:sldMk cId="2731959686" sldId="291"/>
            <ac:spMk id="11" creationId="{493A5C6D-8669-4AF4-ACB4-D483A60D5F22}"/>
          </ac:spMkLst>
        </pc:spChg>
        <pc:spChg chg="add mod">
          <ac:chgData name="Ben Nash" userId="66fdd17a-a5c0-4d89-9139-f943bd14bfa0" providerId="ADAL" clId="{FEE4AF45-0A0B-4617-BC66-7E95C78476C0}" dt="2019-11-11T15:24:07.822" v="75" actId="1076"/>
          <ac:spMkLst>
            <pc:docMk/>
            <pc:sldMk cId="2731959686" sldId="291"/>
            <ac:spMk id="19" creationId="{7D052A33-A27D-4A53-BE61-DC6B12FC57F0}"/>
          </ac:spMkLst>
        </pc:spChg>
        <pc:spChg chg="add">
          <ac:chgData name="Ben Nash" userId="66fdd17a-a5c0-4d89-9139-f943bd14bfa0" providerId="ADAL" clId="{FEE4AF45-0A0B-4617-BC66-7E95C78476C0}" dt="2019-11-11T15:23:17.940" v="69"/>
          <ac:spMkLst>
            <pc:docMk/>
            <pc:sldMk cId="2731959686" sldId="291"/>
            <ac:spMk id="20" creationId="{ECF635B3-64B0-465B-8F95-2C6448F04B43}"/>
          </ac:spMkLst>
        </pc:spChg>
        <pc:spChg chg="add mod">
          <ac:chgData name="Ben Nash" userId="66fdd17a-a5c0-4d89-9139-f943bd14bfa0" providerId="ADAL" clId="{FEE4AF45-0A0B-4617-BC66-7E95C78476C0}" dt="2019-11-11T15:23:37.281" v="70" actId="1076"/>
          <ac:spMkLst>
            <pc:docMk/>
            <pc:sldMk cId="2731959686" sldId="291"/>
            <ac:spMk id="21" creationId="{4D1DF47D-7021-4A3A-8029-F2680AA2EFAA}"/>
          </ac:spMkLst>
        </pc:spChg>
        <pc:spChg chg="add del">
          <ac:chgData name="Ben Nash" userId="66fdd17a-a5c0-4d89-9139-f943bd14bfa0" providerId="ADAL" clId="{FEE4AF45-0A0B-4617-BC66-7E95C78476C0}" dt="2019-11-11T15:24:47.559" v="77"/>
          <ac:spMkLst>
            <pc:docMk/>
            <pc:sldMk cId="2731959686" sldId="291"/>
            <ac:spMk id="22" creationId="{F28747FA-CBF5-4B9E-BC90-5FD930519E1E}"/>
          </ac:spMkLst>
        </pc:spChg>
        <pc:spChg chg="add del">
          <ac:chgData name="Ben Nash" userId="66fdd17a-a5c0-4d89-9139-f943bd14bfa0" providerId="ADAL" clId="{FEE4AF45-0A0B-4617-BC66-7E95C78476C0}" dt="2019-11-11T15:24:47.559" v="77"/>
          <ac:spMkLst>
            <pc:docMk/>
            <pc:sldMk cId="2731959686" sldId="291"/>
            <ac:spMk id="23" creationId="{A85414F2-EE3F-4591-BF2A-F21EBD57B5AF}"/>
          </ac:spMkLst>
        </pc:spChg>
        <pc:spChg chg="add del">
          <ac:chgData name="Ben Nash" userId="66fdd17a-a5c0-4d89-9139-f943bd14bfa0" providerId="ADAL" clId="{FEE4AF45-0A0B-4617-BC66-7E95C78476C0}" dt="2019-11-11T15:24:47.559" v="77"/>
          <ac:spMkLst>
            <pc:docMk/>
            <pc:sldMk cId="2731959686" sldId="291"/>
            <ac:spMk id="24" creationId="{08A3345F-A2FA-495D-9E75-1C80C8C41090}"/>
          </ac:spMkLst>
        </pc:spChg>
        <pc:spChg chg="add mod">
          <ac:chgData name="Ben Nash" userId="66fdd17a-a5c0-4d89-9139-f943bd14bfa0" providerId="ADAL" clId="{FEE4AF45-0A0B-4617-BC66-7E95C78476C0}" dt="2019-11-11T15:25:29.900" v="99" actId="1076"/>
          <ac:spMkLst>
            <pc:docMk/>
            <pc:sldMk cId="2731959686" sldId="291"/>
            <ac:spMk id="25" creationId="{86F3857D-0880-4A6C-A9A8-8773F4E1AA30}"/>
          </ac:spMkLst>
        </pc:spChg>
        <pc:picChg chg="mod">
          <ac:chgData name="Ben Nash" userId="66fdd17a-a5c0-4d89-9139-f943bd14bfa0" providerId="ADAL" clId="{FEE4AF45-0A0B-4617-BC66-7E95C78476C0}" dt="2019-11-11T15:17:51.086" v="29" actId="14100"/>
          <ac:picMkLst>
            <pc:docMk/>
            <pc:sldMk cId="2731959686" sldId="291"/>
            <ac:picMk id="8194" creationId="{00000000-0000-0000-0000-000000000000}"/>
          </ac:picMkLst>
        </pc:picChg>
        <pc:picChg chg="mod">
          <ac:chgData name="Ben Nash" userId="66fdd17a-a5c0-4d89-9139-f943bd14bfa0" providerId="ADAL" clId="{FEE4AF45-0A0B-4617-BC66-7E95C78476C0}" dt="2019-11-11T15:19:14.938" v="47" actId="1036"/>
          <ac:picMkLst>
            <pc:docMk/>
            <pc:sldMk cId="2731959686" sldId="291"/>
            <ac:picMk id="8195" creationId="{00000000-0000-0000-0000-000000000000}"/>
          </ac:picMkLst>
        </pc:picChg>
        <pc:cxnChg chg="mod">
          <ac:chgData name="Ben Nash" userId="66fdd17a-a5c0-4d89-9139-f943bd14bfa0" providerId="ADAL" clId="{FEE4AF45-0A0B-4617-BC66-7E95C78476C0}" dt="2019-11-11T15:19:24.093" v="49" actId="14100"/>
          <ac:cxnSpMkLst>
            <pc:docMk/>
            <pc:sldMk cId="2731959686" sldId="291"/>
            <ac:cxnSpMk id="5" creationId="{00000000-0000-0000-0000-000000000000}"/>
          </ac:cxnSpMkLst>
        </pc:cxnChg>
        <pc:cxnChg chg="mod">
          <ac:chgData name="Ben Nash" userId="66fdd17a-a5c0-4d89-9139-f943bd14bfa0" providerId="ADAL" clId="{FEE4AF45-0A0B-4617-BC66-7E95C78476C0}" dt="2019-11-11T15:19:20.054" v="48" actId="14100"/>
          <ac:cxnSpMkLst>
            <pc:docMk/>
            <pc:sldMk cId="2731959686" sldId="291"/>
            <ac:cxnSpMk id="8" creationId="{00000000-0000-0000-0000-000000000000}"/>
          </ac:cxnSpMkLst>
        </pc:cxnChg>
        <pc:cxnChg chg="add del mod">
          <ac:chgData name="Ben Nash" userId="66fdd17a-a5c0-4d89-9139-f943bd14bfa0" providerId="ADAL" clId="{FEE4AF45-0A0B-4617-BC66-7E95C78476C0}" dt="2019-11-11T15:25:38.507" v="101" actId="478"/>
          <ac:cxnSpMkLst>
            <pc:docMk/>
            <pc:sldMk cId="2731959686" sldId="291"/>
            <ac:cxnSpMk id="9" creationId="{4A9CC2D8-75DB-4A69-BC76-753A887D6CF0}"/>
          </ac:cxnSpMkLst>
        </pc:cxnChg>
      </pc:sldChg>
      <pc:sldChg chg="addSp delSp modSp modNotesTx">
        <pc:chgData name="Ben Nash" userId="66fdd17a-a5c0-4d89-9139-f943bd14bfa0" providerId="ADAL" clId="{FEE4AF45-0A0B-4617-BC66-7E95C78476C0}" dt="2019-11-11T15:29:28.228" v="338" actId="20577"/>
        <pc:sldMkLst>
          <pc:docMk/>
          <pc:sldMk cId="549958771" sldId="301"/>
        </pc:sldMkLst>
        <pc:picChg chg="add mod modCrop">
          <ac:chgData name="Ben Nash" userId="66fdd17a-a5c0-4d89-9139-f943bd14bfa0" providerId="ADAL" clId="{FEE4AF45-0A0B-4617-BC66-7E95C78476C0}" dt="2019-11-11T15:27:51.762" v="114" actId="732"/>
          <ac:picMkLst>
            <pc:docMk/>
            <pc:sldMk cId="549958771" sldId="301"/>
            <ac:picMk id="4" creationId="{395D6495-210C-45DA-B1B7-4A06C67BB940}"/>
          </ac:picMkLst>
        </pc:picChg>
        <pc:picChg chg="del">
          <ac:chgData name="Ben Nash" userId="66fdd17a-a5c0-4d89-9139-f943bd14bfa0" providerId="ADAL" clId="{FEE4AF45-0A0B-4617-BC66-7E95C78476C0}" dt="2019-11-11T15:27:13.855" v="107" actId="478"/>
          <ac:picMkLst>
            <pc:docMk/>
            <pc:sldMk cId="549958771" sldId="301"/>
            <ac:picMk id="8195" creationId="{00000000-0000-0000-0000-000000000000}"/>
          </ac:picMkLst>
        </pc:picChg>
      </pc:sldChg>
      <pc:sldChg chg="modSp">
        <pc:chgData name="Ben Nash" userId="66fdd17a-a5c0-4d89-9139-f943bd14bfa0" providerId="ADAL" clId="{FEE4AF45-0A0B-4617-BC66-7E95C78476C0}" dt="2019-11-11T15:14:39.218" v="18" actId="20577"/>
        <pc:sldMkLst>
          <pc:docMk/>
          <pc:sldMk cId="173694065" sldId="306"/>
        </pc:sldMkLst>
        <pc:spChg chg="mod">
          <ac:chgData name="Ben Nash" userId="66fdd17a-a5c0-4d89-9139-f943bd14bfa0" providerId="ADAL" clId="{FEE4AF45-0A0B-4617-BC66-7E95C78476C0}" dt="2019-11-11T15:14:39.218" v="18" actId="20577"/>
          <ac:spMkLst>
            <pc:docMk/>
            <pc:sldMk cId="173694065" sldId="306"/>
            <ac:spMk id="2" creationId="{00000000-0000-0000-0000-000000000000}"/>
          </ac:spMkLst>
        </pc:spChg>
      </pc:sldChg>
      <pc:sldChg chg="addSp delSp modSp modNotesTx">
        <pc:chgData name="Ben Nash" userId="66fdd17a-a5c0-4d89-9139-f943bd14bfa0" providerId="ADAL" clId="{FEE4AF45-0A0B-4617-BC66-7E95C78476C0}" dt="2019-11-11T16:36:43.771" v="778" actId="20577"/>
        <pc:sldMkLst>
          <pc:docMk/>
          <pc:sldMk cId="2777482252" sldId="345"/>
        </pc:sldMkLst>
        <pc:spChg chg="mod">
          <ac:chgData name="Ben Nash" userId="66fdd17a-a5c0-4d89-9139-f943bd14bfa0" providerId="ADAL" clId="{FEE4AF45-0A0B-4617-BC66-7E95C78476C0}" dt="2019-11-11T16:29:15.980" v="571" actId="20577"/>
          <ac:spMkLst>
            <pc:docMk/>
            <pc:sldMk cId="2777482252" sldId="345"/>
            <ac:spMk id="2" creationId="{00000000-0000-0000-0000-000000000000}"/>
          </ac:spMkLst>
        </pc:spChg>
        <pc:spChg chg="add mod">
          <ac:chgData name="Ben Nash" userId="66fdd17a-a5c0-4d89-9139-f943bd14bfa0" providerId="ADAL" clId="{FEE4AF45-0A0B-4617-BC66-7E95C78476C0}" dt="2019-11-11T16:31:24.176" v="577" actId="11529"/>
          <ac:spMkLst>
            <pc:docMk/>
            <pc:sldMk cId="2777482252" sldId="345"/>
            <ac:spMk id="4" creationId="{4CA9F8DC-0B00-45F1-A41D-6A74635F2FDF}"/>
          </ac:spMkLst>
        </pc:spChg>
        <pc:spChg chg="add del mod">
          <ac:chgData name="Ben Nash" userId="66fdd17a-a5c0-4d89-9139-f943bd14bfa0" providerId="ADAL" clId="{FEE4AF45-0A0B-4617-BC66-7E95C78476C0}" dt="2019-11-11T16:31:46.399" v="580" actId="478"/>
          <ac:spMkLst>
            <pc:docMk/>
            <pc:sldMk cId="2777482252" sldId="345"/>
            <ac:spMk id="5" creationId="{BBC79BDB-C26E-4A70-B6F7-2E9410438BA3}"/>
          </ac:spMkLst>
        </pc:spChg>
        <pc:spChg chg="add mod">
          <ac:chgData name="Ben Nash" userId="66fdd17a-a5c0-4d89-9139-f943bd14bfa0" providerId="ADAL" clId="{FEE4AF45-0A0B-4617-BC66-7E95C78476C0}" dt="2019-11-11T16:33:25.871" v="588" actId="208"/>
          <ac:spMkLst>
            <pc:docMk/>
            <pc:sldMk cId="2777482252" sldId="345"/>
            <ac:spMk id="6" creationId="{5707379C-38FE-4410-961A-5B0CAFB1E424}"/>
          </ac:spMkLst>
        </pc:spChg>
        <pc:spChg chg="add">
          <ac:chgData name="Ben Nash" userId="66fdd17a-a5c0-4d89-9139-f943bd14bfa0" providerId="ADAL" clId="{FEE4AF45-0A0B-4617-BC66-7E95C78476C0}" dt="2019-11-11T16:28:19.112" v="549"/>
          <ac:spMkLst>
            <pc:docMk/>
            <pc:sldMk cId="2777482252" sldId="345"/>
            <ac:spMk id="8" creationId="{48B523F1-A30F-4B67-AB7F-0E93A4CAAE25}"/>
          </ac:spMkLst>
        </pc:spChg>
        <pc:spChg chg="add">
          <ac:chgData name="Ben Nash" userId="66fdd17a-a5c0-4d89-9139-f943bd14bfa0" providerId="ADAL" clId="{FEE4AF45-0A0B-4617-BC66-7E95C78476C0}" dt="2019-11-11T16:28:27.345" v="550"/>
          <ac:spMkLst>
            <pc:docMk/>
            <pc:sldMk cId="2777482252" sldId="345"/>
            <ac:spMk id="9" creationId="{82DB2110-0C98-4BE7-B5E1-F3E76A1C0BA7}"/>
          </ac:spMkLst>
        </pc:spChg>
        <pc:spChg chg="add">
          <ac:chgData name="Ben Nash" userId="66fdd17a-a5c0-4d89-9139-f943bd14bfa0" providerId="ADAL" clId="{FEE4AF45-0A0B-4617-BC66-7E95C78476C0}" dt="2019-11-11T16:28:34.104" v="551"/>
          <ac:spMkLst>
            <pc:docMk/>
            <pc:sldMk cId="2777482252" sldId="345"/>
            <ac:spMk id="12" creationId="{DB2AEFF5-C01C-4B44-A843-B3DE5DA877CC}"/>
          </ac:spMkLst>
        </pc:spChg>
        <pc:spChg chg="add mod">
          <ac:chgData name="Ben Nash" userId="66fdd17a-a5c0-4d89-9139-f943bd14bfa0" providerId="ADAL" clId="{FEE4AF45-0A0B-4617-BC66-7E95C78476C0}" dt="2019-11-11T16:35:40.658" v="609" actId="14100"/>
          <ac:spMkLst>
            <pc:docMk/>
            <pc:sldMk cId="2777482252" sldId="345"/>
            <ac:spMk id="17" creationId="{B62C6FD5-7EF6-40ED-9341-2FF06ACD1DC2}"/>
          </ac:spMkLst>
        </pc:spChg>
        <pc:picChg chg="add mod modCrop">
          <ac:chgData name="Ben Nash" userId="66fdd17a-a5c0-4d89-9139-f943bd14bfa0" providerId="ADAL" clId="{FEE4AF45-0A0B-4617-BC66-7E95C78476C0}" dt="2019-11-11T16:33:07.912" v="587" actId="208"/>
          <ac:picMkLst>
            <pc:docMk/>
            <pc:sldMk cId="2777482252" sldId="345"/>
            <ac:picMk id="7" creationId="{3B52542C-0ED3-499E-B6B6-B80BC025A115}"/>
          </ac:picMkLst>
        </pc:picChg>
        <pc:picChg chg="del">
          <ac:chgData name="Ben Nash" userId="66fdd17a-a5c0-4d89-9139-f943bd14bfa0" providerId="ADAL" clId="{FEE4AF45-0A0B-4617-BC66-7E95C78476C0}" dt="2019-11-11T16:27:07.511" v="537" actId="478"/>
          <ac:picMkLst>
            <pc:docMk/>
            <pc:sldMk cId="2777482252" sldId="345"/>
            <ac:picMk id="10" creationId="{0F1139CE-F0BD-46F0-9510-7706FEC634D8}"/>
          </ac:picMkLst>
        </pc:picChg>
        <pc:inkChg chg="add del mod">
          <ac:chgData name="Ben Nash" userId="66fdd17a-a5c0-4d89-9139-f943bd14bfa0" providerId="ADAL" clId="{FEE4AF45-0A0B-4617-BC66-7E95C78476C0}" dt="2019-11-11T16:31:43.966" v="579" actId="478"/>
          <ac:inkMkLst>
            <pc:docMk/>
            <pc:sldMk cId="2777482252" sldId="345"/>
            <ac:inkMk id="3" creationId="{16822C94-C6FD-42D6-9B8A-D089D87BE28A}"/>
          </ac:inkMkLst>
        </pc:inkChg>
        <pc:cxnChg chg="del">
          <ac:chgData name="Ben Nash" userId="66fdd17a-a5c0-4d89-9139-f943bd14bfa0" providerId="ADAL" clId="{FEE4AF45-0A0B-4617-BC66-7E95C78476C0}" dt="2019-11-11T16:27:15.192" v="540" actId="478"/>
          <ac:cxnSpMkLst>
            <pc:docMk/>
            <pc:sldMk cId="2777482252" sldId="345"/>
            <ac:cxnSpMk id="11" creationId="{67FD7EB2-2338-4DC1-AED6-57A376ACE2B5}"/>
          </ac:cxnSpMkLst>
        </pc:cxnChg>
        <pc:cxnChg chg="del">
          <ac:chgData name="Ben Nash" userId="66fdd17a-a5c0-4d89-9139-f943bd14bfa0" providerId="ADAL" clId="{FEE4AF45-0A0B-4617-BC66-7E95C78476C0}" dt="2019-11-11T16:27:12.824" v="539" actId="478"/>
          <ac:cxnSpMkLst>
            <pc:docMk/>
            <pc:sldMk cId="2777482252" sldId="345"/>
            <ac:cxnSpMk id="14" creationId="{15FC3077-4AD8-4DBF-AF49-B4D9C48A3A96}"/>
          </ac:cxnSpMkLst>
        </pc:cxnChg>
        <pc:cxnChg chg="add mod">
          <ac:chgData name="Ben Nash" userId="66fdd17a-a5c0-4d89-9139-f943bd14bfa0" providerId="ADAL" clId="{FEE4AF45-0A0B-4617-BC66-7E95C78476C0}" dt="2019-11-11T16:35:40.658" v="609" actId="14100"/>
          <ac:cxnSpMkLst>
            <pc:docMk/>
            <pc:sldMk cId="2777482252" sldId="345"/>
            <ac:cxnSpMk id="15" creationId="{DAA28F53-0D39-4AD7-9219-5929A0B8E3B7}"/>
          </ac:cxnSpMkLst>
        </pc:cxnChg>
        <pc:cxnChg chg="del">
          <ac:chgData name="Ben Nash" userId="66fdd17a-a5c0-4d89-9139-f943bd14bfa0" providerId="ADAL" clId="{FEE4AF45-0A0B-4617-BC66-7E95C78476C0}" dt="2019-11-11T16:27:10.384" v="538" actId="478"/>
          <ac:cxnSpMkLst>
            <pc:docMk/>
            <pc:sldMk cId="2777482252" sldId="345"/>
            <ac:cxnSpMk id="16" creationId="{3F0AB7F4-2491-4D34-99B6-07931A0D7CD3}"/>
          </ac:cxnSpMkLst>
        </pc:cxnChg>
      </pc:sldChg>
      <pc:sldChg chg="modSp">
        <pc:chgData name="Ben Nash" userId="66fdd17a-a5c0-4d89-9139-f943bd14bfa0" providerId="ADAL" clId="{FEE4AF45-0A0B-4617-BC66-7E95C78476C0}" dt="2019-11-11T16:43:09.041" v="792" actId="1076"/>
        <pc:sldMkLst>
          <pc:docMk/>
          <pc:sldMk cId="3823384401" sldId="358"/>
        </pc:sldMkLst>
        <pc:picChg chg="mod modCrop">
          <ac:chgData name="Ben Nash" userId="66fdd17a-a5c0-4d89-9139-f943bd14bfa0" providerId="ADAL" clId="{FEE4AF45-0A0B-4617-BC66-7E95C78476C0}" dt="2019-11-11T16:42:59.399" v="791" actId="1035"/>
          <ac:picMkLst>
            <pc:docMk/>
            <pc:sldMk cId="3823384401" sldId="358"/>
            <ac:picMk id="5" creationId="{02386721-7ADE-4472-B29C-7001C8297B65}"/>
          </ac:picMkLst>
        </pc:picChg>
        <pc:cxnChg chg="mod">
          <ac:chgData name="Ben Nash" userId="66fdd17a-a5c0-4d89-9139-f943bd14bfa0" providerId="ADAL" clId="{FEE4AF45-0A0B-4617-BC66-7E95C78476C0}" dt="2019-11-11T16:43:09.041" v="792" actId="1076"/>
          <ac:cxnSpMkLst>
            <pc:docMk/>
            <pc:sldMk cId="3823384401" sldId="358"/>
            <ac:cxnSpMk id="7" creationId="{34875586-623C-4F0F-B289-239150623B9F}"/>
          </ac:cxnSpMkLst>
        </pc:cxnChg>
      </pc:sldChg>
      <pc:sldChg chg="add del">
        <pc:chgData name="Ben Nash" userId="66fdd17a-a5c0-4d89-9139-f943bd14bfa0" providerId="ADAL" clId="{FEE4AF45-0A0B-4617-BC66-7E95C78476C0}" dt="2019-11-11T16:02:34.623" v="364" actId="2696"/>
        <pc:sldMkLst>
          <pc:docMk/>
          <pc:sldMk cId="1674380588" sldId="359"/>
        </pc:sldMkLst>
      </pc:sldChg>
      <pc:sldChg chg="addSp delSp modSp add modAnim">
        <pc:chgData name="Ben Nash" userId="66fdd17a-a5c0-4d89-9139-f943bd14bfa0" providerId="ADAL" clId="{FEE4AF45-0A0B-4617-BC66-7E95C78476C0}" dt="2019-11-11T16:26:01.558" v="535" actId="20577"/>
        <pc:sldMkLst>
          <pc:docMk/>
          <pc:sldMk cId="2486119768" sldId="359"/>
        </pc:sldMkLst>
        <pc:spChg chg="mod">
          <ac:chgData name="Ben Nash" userId="66fdd17a-a5c0-4d89-9139-f943bd14bfa0" providerId="ADAL" clId="{FEE4AF45-0A0B-4617-BC66-7E95C78476C0}" dt="2019-11-11T16:26:01.558" v="535" actId="20577"/>
          <ac:spMkLst>
            <pc:docMk/>
            <pc:sldMk cId="2486119768" sldId="359"/>
            <ac:spMk id="3" creationId="{00000000-0000-0000-0000-000000000000}"/>
          </ac:spMkLst>
        </pc:spChg>
        <pc:spChg chg="add">
          <ac:chgData name="Ben Nash" userId="66fdd17a-a5c0-4d89-9139-f943bd14bfa0" providerId="ADAL" clId="{FEE4AF45-0A0B-4617-BC66-7E95C78476C0}" dt="2019-11-11T16:06:00.860" v="484"/>
          <ac:spMkLst>
            <pc:docMk/>
            <pc:sldMk cId="2486119768" sldId="359"/>
            <ac:spMk id="9" creationId="{2C1599BE-412F-45D3-9C67-795FCFC083D5}"/>
          </ac:spMkLst>
        </pc:spChg>
        <pc:spChg chg="add">
          <ac:chgData name="Ben Nash" userId="66fdd17a-a5c0-4d89-9139-f943bd14bfa0" providerId="ADAL" clId="{FEE4AF45-0A0B-4617-BC66-7E95C78476C0}" dt="2019-11-11T16:06:00.860" v="484"/>
          <ac:spMkLst>
            <pc:docMk/>
            <pc:sldMk cId="2486119768" sldId="359"/>
            <ac:spMk id="10" creationId="{685D4234-B736-4EA6-B6E8-4A3FF3A2188F}"/>
          </ac:spMkLst>
        </pc:spChg>
        <pc:picChg chg="mod">
          <ac:chgData name="Ben Nash" userId="66fdd17a-a5c0-4d89-9139-f943bd14bfa0" providerId="ADAL" clId="{FEE4AF45-0A0B-4617-BC66-7E95C78476C0}" dt="2019-11-11T16:06:54.225" v="495" actId="1036"/>
          <ac:picMkLst>
            <pc:docMk/>
            <pc:sldMk cId="2486119768" sldId="359"/>
            <ac:picMk id="7" creationId="{DCFFCA39-DC56-476E-9F9F-247967D99C3B}"/>
          </ac:picMkLst>
        </pc:picChg>
        <pc:picChg chg="del">
          <ac:chgData name="Ben Nash" userId="66fdd17a-a5c0-4d89-9139-f943bd14bfa0" providerId="ADAL" clId="{FEE4AF45-0A0B-4617-BC66-7E95C78476C0}" dt="2019-11-11T16:06:51.612" v="494" actId="478"/>
          <ac:picMkLst>
            <pc:docMk/>
            <pc:sldMk cId="2486119768" sldId="359"/>
            <ac:picMk id="8" creationId="{416BF841-3746-4C3B-9BFE-82B54C97290D}"/>
          </ac:picMkLst>
        </pc:picChg>
      </pc:sldChg>
    </pc:docChg>
  </pc:docChgLst>
  <pc:docChgLst>
    <pc:chgData name="Ben Nash" userId="66fdd17a-a5c0-4d89-9139-f943bd14bfa0" providerId="ADAL" clId="{B9C2C823-B124-4BC9-8D5A-AAAAE82E701C}"/>
    <pc:docChg chg="custSel delSld modSld sldOrd">
      <pc:chgData name="Ben Nash" userId="66fdd17a-a5c0-4d89-9139-f943bd14bfa0" providerId="ADAL" clId="{B9C2C823-B124-4BC9-8D5A-AAAAE82E701C}" dt="2024-03-08T19:00:05.441" v="121"/>
      <pc:docMkLst>
        <pc:docMk/>
      </pc:docMkLst>
      <pc:sldChg chg="modSp mod">
        <pc:chgData name="Ben Nash" userId="66fdd17a-a5c0-4d89-9139-f943bd14bfa0" providerId="ADAL" clId="{B9C2C823-B124-4BC9-8D5A-AAAAE82E701C}" dt="2024-03-08T15:37:57.586" v="119" actId="20577"/>
        <pc:sldMkLst>
          <pc:docMk/>
          <pc:sldMk cId="4070765805" sldId="258"/>
        </pc:sldMkLst>
        <pc:spChg chg="mod">
          <ac:chgData name="Ben Nash" userId="66fdd17a-a5c0-4d89-9139-f943bd14bfa0" providerId="ADAL" clId="{B9C2C823-B124-4BC9-8D5A-AAAAE82E701C}" dt="2024-03-08T15:37:57.586" v="119" actId="20577"/>
          <ac:spMkLst>
            <pc:docMk/>
            <pc:sldMk cId="4070765805" sldId="258"/>
            <ac:spMk id="3" creationId="{00000000-0000-0000-0000-000000000000}"/>
          </ac:spMkLst>
        </pc:spChg>
      </pc:sldChg>
      <pc:sldChg chg="addSp delSp modSp mod">
        <pc:chgData name="Ben Nash" userId="66fdd17a-a5c0-4d89-9139-f943bd14bfa0" providerId="ADAL" clId="{B9C2C823-B124-4BC9-8D5A-AAAAE82E701C}" dt="2024-03-07T21:26:55.996" v="110" actId="20577"/>
        <pc:sldMkLst>
          <pc:docMk/>
          <pc:sldMk cId="3310828884" sldId="264"/>
        </pc:sldMkLst>
        <pc:spChg chg="mod">
          <ac:chgData name="Ben Nash" userId="66fdd17a-a5c0-4d89-9139-f943bd14bfa0" providerId="ADAL" clId="{B9C2C823-B124-4BC9-8D5A-AAAAE82E701C}" dt="2024-03-07T12:59:07.080" v="107" actId="1035"/>
          <ac:spMkLst>
            <pc:docMk/>
            <pc:sldMk cId="3310828884" sldId="264"/>
            <ac:spMk id="5" creationId="{F408FCDA-7966-01E7-714D-662AE50291A7}"/>
          </ac:spMkLst>
        </pc:spChg>
        <pc:spChg chg="mod">
          <ac:chgData name="Ben Nash" userId="66fdd17a-a5c0-4d89-9139-f943bd14bfa0" providerId="ADAL" clId="{B9C2C823-B124-4BC9-8D5A-AAAAE82E701C}" dt="2024-03-07T12:59:07.080" v="107" actId="1035"/>
          <ac:spMkLst>
            <pc:docMk/>
            <pc:sldMk cId="3310828884" sldId="264"/>
            <ac:spMk id="6" creationId="{2F143134-334D-0BAC-7C08-BFA5987306FE}"/>
          </ac:spMkLst>
        </pc:spChg>
        <pc:spChg chg="mod">
          <ac:chgData name="Ben Nash" userId="66fdd17a-a5c0-4d89-9139-f943bd14bfa0" providerId="ADAL" clId="{B9C2C823-B124-4BC9-8D5A-AAAAE82E701C}" dt="2024-03-07T21:26:55.996" v="110" actId="20577"/>
          <ac:spMkLst>
            <pc:docMk/>
            <pc:sldMk cId="3310828884" sldId="264"/>
            <ac:spMk id="7" creationId="{A04D3CC5-1648-1EEA-FDB8-4DA8D557763A}"/>
          </ac:spMkLst>
        </pc:spChg>
        <pc:picChg chg="mod">
          <ac:chgData name="Ben Nash" userId="66fdd17a-a5c0-4d89-9139-f943bd14bfa0" providerId="ADAL" clId="{B9C2C823-B124-4BC9-8D5A-AAAAE82E701C}" dt="2024-03-07T12:58:34.097" v="103" actId="1035"/>
          <ac:picMkLst>
            <pc:docMk/>
            <pc:sldMk cId="3310828884" sldId="264"/>
            <ac:picMk id="8" creationId="{416BF841-3746-4C3B-9BFE-82B54C97290D}"/>
          </ac:picMkLst>
        </pc:picChg>
        <pc:inkChg chg="add del">
          <ac:chgData name="Ben Nash" userId="66fdd17a-a5c0-4d89-9139-f943bd14bfa0" providerId="ADAL" clId="{B9C2C823-B124-4BC9-8D5A-AAAAE82E701C}" dt="2024-03-04T16:57:10.321" v="83" actId="478"/>
          <ac:inkMkLst>
            <pc:docMk/>
            <pc:sldMk cId="3310828884" sldId="264"/>
            <ac:inkMk id="14" creationId="{6927E8E1-8B14-210A-A57C-5BD0144D5E13}"/>
          </ac:inkMkLst>
        </pc:inkChg>
        <pc:inkChg chg="del">
          <ac:chgData name="Ben Nash" userId="66fdd17a-a5c0-4d89-9139-f943bd14bfa0" providerId="ADAL" clId="{B9C2C823-B124-4BC9-8D5A-AAAAE82E701C}" dt="2024-03-07T12:58:40.581" v="105" actId="478"/>
          <ac:inkMkLst>
            <pc:docMk/>
            <pc:sldMk cId="3310828884" sldId="264"/>
            <ac:inkMk id="23" creationId="{406DFEFE-10E9-428D-819C-32AC6D2A4699}"/>
          </ac:inkMkLst>
        </pc:inkChg>
        <pc:cxnChg chg="add mod">
          <ac:chgData name="Ben Nash" userId="66fdd17a-a5c0-4d89-9139-f943bd14bfa0" providerId="ADAL" clId="{B9C2C823-B124-4BC9-8D5A-AAAAE82E701C}" dt="2024-03-07T12:58:36.265" v="104" actId="1035"/>
          <ac:cxnSpMkLst>
            <pc:docMk/>
            <pc:sldMk cId="3310828884" sldId="264"/>
            <ac:cxnSpMk id="4" creationId="{CF20BBA5-5362-0FD7-5DDD-ADAD51B3EA6D}"/>
          </ac:cxnSpMkLst>
        </pc:cxnChg>
        <pc:cxnChg chg="add del">
          <ac:chgData name="Ben Nash" userId="66fdd17a-a5c0-4d89-9139-f943bd14bfa0" providerId="ADAL" clId="{B9C2C823-B124-4BC9-8D5A-AAAAE82E701C}" dt="2024-03-04T16:55:15.869" v="81" actId="478"/>
          <ac:cxnSpMkLst>
            <pc:docMk/>
            <pc:sldMk cId="3310828884" sldId="264"/>
            <ac:cxnSpMk id="13" creationId="{9F59E360-7E3F-D3DA-FD12-D92F106C5CBA}"/>
          </ac:cxnSpMkLst>
        </pc:cxnChg>
      </pc:sldChg>
      <pc:sldChg chg="modSp mod">
        <pc:chgData name="Ben Nash" userId="66fdd17a-a5c0-4d89-9139-f943bd14bfa0" providerId="ADAL" clId="{B9C2C823-B124-4BC9-8D5A-AAAAE82E701C}" dt="2024-03-04T16:31:39.288" v="67" actId="1036"/>
        <pc:sldMkLst>
          <pc:docMk/>
          <pc:sldMk cId="173694065" sldId="306"/>
        </pc:sldMkLst>
        <pc:spChg chg="mod">
          <ac:chgData name="Ben Nash" userId="66fdd17a-a5c0-4d89-9139-f943bd14bfa0" providerId="ADAL" clId="{B9C2C823-B124-4BC9-8D5A-AAAAE82E701C}" dt="2024-03-04T16:31:39.288" v="67" actId="1036"/>
          <ac:spMkLst>
            <pc:docMk/>
            <pc:sldMk cId="173694065" sldId="306"/>
            <ac:spMk id="8" creationId="{7C5058CB-858B-4E3E-989F-3BF7703CB881}"/>
          </ac:spMkLst>
        </pc:spChg>
      </pc:sldChg>
      <pc:sldChg chg="addSp modSp">
        <pc:chgData name="Ben Nash" userId="66fdd17a-a5c0-4d89-9139-f943bd14bfa0" providerId="ADAL" clId="{B9C2C823-B124-4BC9-8D5A-AAAAE82E701C}" dt="2024-03-04T17:01:16.606" v="95" actId="1036"/>
        <pc:sldMkLst>
          <pc:docMk/>
          <pc:sldMk cId="2827586861" sldId="307"/>
        </pc:sldMkLst>
        <pc:picChg chg="add mod">
          <ac:chgData name="Ben Nash" userId="66fdd17a-a5c0-4d89-9139-f943bd14bfa0" providerId="ADAL" clId="{B9C2C823-B124-4BC9-8D5A-AAAAE82E701C}" dt="2024-03-04T17:01:16.606" v="95" actId="1036"/>
          <ac:picMkLst>
            <pc:docMk/>
            <pc:sldMk cId="2827586861" sldId="307"/>
            <ac:picMk id="3" creationId="{1224497B-84BD-1047-3718-B5DCE7DEF133}"/>
          </ac:picMkLst>
        </pc:picChg>
        <pc:picChg chg="add mod">
          <ac:chgData name="Ben Nash" userId="66fdd17a-a5c0-4d89-9139-f943bd14bfa0" providerId="ADAL" clId="{B9C2C823-B124-4BC9-8D5A-AAAAE82E701C}" dt="2024-03-04T17:01:16.606" v="95" actId="1036"/>
          <ac:picMkLst>
            <pc:docMk/>
            <pc:sldMk cId="2827586861" sldId="307"/>
            <ac:picMk id="6" creationId="{0FCF6A8A-C87A-73F3-A41A-EAEF7D870D04}"/>
          </ac:picMkLst>
        </pc:picChg>
      </pc:sldChg>
      <pc:sldChg chg="modSp mod">
        <pc:chgData name="Ben Nash" userId="66fdd17a-a5c0-4d89-9139-f943bd14bfa0" providerId="ADAL" clId="{B9C2C823-B124-4BC9-8D5A-AAAAE82E701C}" dt="2024-03-04T16:59:04.353" v="88" actId="1035"/>
        <pc:sldMkLst>
          <pc:docMk/>
          <pc:sldMk cId="2486119768" sldId="359"/>
        </pc:sldMkLst>
        <pc:spChg chg="mod">
          <ac:chgData name="Ben Nash" userId="66fdd17a-a5c0-4d89-9139-f943bd14bfa0" providerId="ADAL" clId="{B9C2C823-B124-4BC9-8D5A-AAAAE82E701C}" dt="2024-03-04T16:59:04.353" v="88" actId="1035"/>
          <ac:spMkLst>
            <pc:docMk/>
            <pc:sldMk cId="2486119768" sldId="359"/>
            <ac:spMk id="14" creationId="{1FB81152-AED3-AE90-FA31-8D7FFF5FB177}"/>
          </ac:spMkLst>
        </pc:spChg>
        <pc:spChg chg="mod">
          <ac:chgData name="Ben Nash" userId="66fdd17a-a5c0-4d89-9139-f943bd14bfa0" providerId="ADAL" clId="{B9C2C823-B124-4BC9-8D5A-AAAAE82E701C}" dt="2024-03-04T16:59:04.353" v="88" actId="1035"/>
          <ac:spMkLst>
            <pc:docMk/>
            <pc:sldMk cId="2486119768" sldId="359"/>
            <ac:spMk id="15" creationId="{746AC227-17B3-9336-70CE-B204FC343327}"/>
          </ac:spMkLst>
        </pc:spChg>
      </pc:sldChg>
      <pc:sldChg chg="del">
        <pc:chgData name="Ben Nash" userId="66fdd17a-a5c0-4d89-9139-f943bd14bfa0" providerId="ADAL" clId="{B9C2C823-B124-4BC9-8D5A-AAAAE82E701C}" dt="2024-03-07T22:14:38.505" v="111" actId="47"/>
        <pc:sldMkLst>
          <pc:docMk/>
          <pc:sldMk cId="4111521498" sldId="370"/>
        </pc:sldMkLst>
      </pc:sldChg>
      <pc:sldChg chg="del">
        <pc:chgData name="Ben Nash" userId="66fdd17a-a5c0-4d89-9139-f943bd14bfa0" providerId="ADAL" clId="{B9C2C823-B124-4BC9-8D5A-AAAAE82E701C}" dt="2024-03-07T22:14:50.176" v="112" actId="47"/>
        <pc:sldMkLst>
          <pc:docMk/>
          <pc:sldMk cId="260757790" sldId="372"/>
        </pc:sldMkLst>
      </pc:sldChg>
      <pc:sldChg chg="ord">
        <pc:chgData name="Ben Nash" userId="66fdd17a-a5c0-4d89-9139-f943bd14bfa0" providerId="ADAL" clId="{B9C2C823-B124-4BC9-8D5A-AAAAE82E701C}" dt="2024-03-08T19:00:05.441" v="121"/>
        <pc:sldMkLst>
          <pc:docMk/>
          <pc:sldMk cId="977089328" sldId="376"/>
        </pc:sldMkLst>
      </pc:sldChg>
      <pc:sldChg chg="ord">
        <pc:chgData name="Ben Nash" userId="66fdd17a-a5c0-4d89-9139-f943bd14bfa0" providerId="ADAL" clId="{B9C2C823-B124-4BC9-8D5A-AAAAE82E701C}" dt="2024-03-08T19:00:05.441" v="121"/>
        <pc:sldMkLst>
          <pc:docMk/>
          <pc:sldMk cId="3477609609" sldId="377"/>
        </pc:sldMkLst>
      </pc:sldChg>
      <pc:sldChg chg="ord">
        <pc:chgData name="Ben Nash" userId="66fdd17a-a5c0-4d89-9139-f943bd14bfa0" providerId="ADAL" clId="{B9C2C823-B124-4BC9-8D5A-AAAAE82E701C}" dt="2024-03-08T19:00:05.441" v="121"/>
        <pc:sldMkLst>
          <pc:docMk/>
          <pc:sldMk cId="621800710" sldId="378"/>
        </pc:sldMkLst>
      </pc:sldChg>
      <pc:sldChg chg="del">
        <pc:chgData name="Ben Nash" userId="66fdd17a-a5c0-4d89-9139-f943bd14bfa0" providerId="ADAL" clId="{B9C2C823-B124-4BC9-8D5A-AAAAE82E701C}" dt="2024-03-07T13:01:19.860" v="108" actId="47"/>
        <pc:sldMkLst>
          <pc:docMk/>
          <pc:sldMk cId="342223010" sldId="379"/>
        </pc:sldMkLst>
      </pc:sldChg>
      <pc:sldChg chg="del">
        <pc:chgData name="Ben Nash" userId="66fdd17a-a5c0-4d89-9139-f943bd14bfa0" providerId="ADAL" clId="{B9C2C823-B124-4BC9-8D5A-AAAAE82E701C}" dt="2024-03-07T13:01:19.860" v="108" actId="47"/>
        <pc:sldMkLst>
          <pc:docMk/>
          <pc:sldMk cId="3171973025" sldId="380"/>
        </pc:sldMkLst>
      </pc:sldChg>
      <pc:sldChg chg="del">
        <pc:chgData name="Ben Nash" userId="66fdd17a-a5c0-4d89-9139-f943bd14bfa0" providerId="ADAL" clId="{B9C2C823-B124-4BC9-8D5A-AAAAE82E701C}" dt="2024-03-07T13:01:19.860" v="108" actId="47"/>
        <pc:sldMkLst>
          <pc:docMk/>
          <pc:sldMk cId="718036931" sldId="381"/>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4-23T20:44:47.294"/>
    </inkml:context>
    <inkml:brush xml:id="br0">
      <inkml:brushProperty name="width" value="0.15875" units="cm"/>
      <inkml:brushProperty name="height" value="0.15875" units="cm"/>
      <inkml:brushProperty name="color" value="#ED1C24"/>
      <inkml:brushProperty name="ignorePressure" value="1"/>
    </inkml:brush>
  </inkml:definitions>
  <inkml:trace contextRef="#ctx0" brushRef="#br0">889 0,'-5'0,"-1"5,-6 2,-4-1,-1 5,3 4,4 5,4 5,2 2,-2 2,-6-4,-1-1,2 0,-2-4,1 0,3 2,-3 1,2 3,1 1,-1-4,-1 0,-2-5,1 0,2 2,-2-2,1 0,2 3,-2-3,1 1,1 2,-1-2,-6-5,1 1,3 2,-2-1,2 1,3 3,-3 3,2 3,2 2,2 1,-2-4,-1-2,-3 1,0 1,3 1,2 1,-3-3,1-2,2 2,2 0,2 2,1 2,1 0,1 2,0-1,1 1,-1 0,0 0,1-1,-1 1,-5-5,-2-2,1 0,1 1,1 2,2 1,-4-3,-2-2,-3 1,-1 2,3 1,-4-4,2 0,2 1,3 2,-3-4,0 0,2 1,2 2,2 2,-4-3,0-1,-5 1,1 1,1 2,3 2,-2-4,-1-2,3 2,2 0,1 2,2 2,-3-4,-2-2,1 1,1 2,2 1,-4-3,-1-1,-3 0,-1 3,-3 1,1 2,3 0,4 1,2 1,3 0,1 0,1 0,0-1,1 1,-1 0,1-1,-1 1,0-6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4-23T20:45:10.954"/>
    </inkml:context>
    <inkml:brush xml:id="br0">
      <inkml:brushProperty name="width" value="0.15875" units="cm"/>
      <inkml:brushProperty name="height" value="0.15875" units="cm"/>
      <inkml:brushProperty name="color" value="#ED1C24"/>
      <inkml:brushProperty name="ignorePressure" value="1"/>
    </inkml:brush>
  </inkml:definitions>
  <inkml:trace contextRef="#ctx0" brushRef="#br0">671 210,'0'-5,"0"-7,0-6,0-5,-5 1,-1 0,-6-2,-5 3,-4 6,-5-1,-2 4,-1 3,-2 3,1 3,-1 1,1 7,5 7,2 2,-1-2,5 2,-1 5,0-3,2 3,4 2,5 2,-2-1,2-1,2 2,-3-4,1 1,1 1,-2 3,-6-3,1 0,3 1,3 2,4 2,2 2,1 1,7-5,2-1,0 1,4-4,0-1,-2 2,-2 3,-3 1,3-3,1 0,-1 1,-3 2,0 1,-3 2,-5-4,-2-2,-1 2,-8-5,-3 1,-2-4,2 1,-2-3,4 1,-1-1,2 1,4 4,4 3,-3-2,2 1,1-4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4-23T20:45:19.508"/>
    </inkml:context>
    <inkml:brush xml:id="br0">
      <inkml:brushProperty name="width" value="0.15875" units="cm"/>
      <inkml:brushProperty name="height" value="0.15875" units="cm"/>
      <inkml:brushProperty name="color" value="#ED1C24"/>
      <inkml:brushProperty name="ignorePressure" value="1"/>
    </inkml:brush>
  </inkml:definitions>
  <inkml:trace contextRef="#ctx0" brushRef="#br0">209 704,'-6'0,"-5"0,-7 0,-5 0,1-5,-1-1,4-6,0 0,4-3,-2 1,3-2,3-4,5-3,2-2,7 2,8 6,8 5,5 5,-2-2,1 2,2-4,1 0,-4-3,0 1,-5-3,1 2,2 3,2 4,3 2,-3-2,0 0,-4-5,-5-4,-5-5,-3-4,-3-2,-7 2,-2 2,-1-1,2-2,-3 5,-1 0,-3 3,-4 6,0-1,4-3,-2-4,2-3,3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4-23T20:45:46.874"/>
    </inkml:context>
    <inkml:brush xml:id="br0">
      <inkml:brushProperty name="width" value="0.15875" units="cm"/>
      <inkml:brushProperty name="height" value="0.15875" units="cm"/>
      <inkml:brushProperty name="color" value="#ED1C24"/>
      <inkml:brushProperty name="ignorePressure" value="1"/>
    </inkml:brush>
  </inkml:definitions>
  <inkml:trace contextRef="#ctx0" brushRef="#br0">122 1,'0'5,"0"6,5 3,1 2,1 5,3-2,0 1,-1 2,-3 2,-2 3,-1 1,-7 1,-8 0,-6-4,-1-1,-1-6,1 0,6 2,-2-3,3 1,-2 3,2 2,2 2,3 3,3 1,2 0,2 1,5-5,7-6,7-7,5-6,3-3,2-2,2-2,0-1,0 1,-1 0,1 0,-6 6,-2 1,0 0,1-1,-3-1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4-23T20:45:58.484"/>
    </inkml:context>
    <inkml:brush xml:id="br0">
      <inkml:brushProperty name="width" value="0.15875" units="cm"/>
      <inkml:brushProperty name="height" value="0.15875" units="cm"/>
      <inkml:brushProperty name="color" value="#ED1C24"/>
      <inkml:brushProperty name="ignorePressure" value="1"/>
    </inkml:brush>
  </inkml:definitions>
  <inkml:trace contextRef="#ctx0" brushRef="#br0">0 0,'5'0,"2"5,5 2,4-1,6 4,4 1,2-3,1 4,2-1,-6 2,-1 0,-5 2,-1-1,2-3,-3 1,1-1,-2 3,0-1,4-3,-3 1,1 0,-2 3,1-2,-2 3,1-1,-3 2,3-2,-2 2,1-2,-1 1,2-1,-3 2,3-2,-2 2,-3 3,-4 3,2-2,0-4,-2-5</inkml:trace>
  <inkml:trace contextRef="#ctx0" brushRef="#br0" timeOffset="5239">797 620,'5'0,"2"5,4 2,1 4,3 1,-1 3,-3 4,2-1,-1 2,1-4,0 2,2-3,-1 1,-4 3,-2 4,1-3,0 0,-2 3,-2 1,-2 2,-6-3,-8-5,-7-7,-1 1,-1-3,-4-1,-1-4,-2 4,3 5,-4 0,-2-2,-1-3,-6-2,-1-3,6-7,8-2</inkml:trace>
  <inkml:trace contextRef="#ctx0" brushRef="#br0" timeOffset="11560">2451 1919,'5'0,"2"5,4 2,1 4,3 1,4-2,-1 2,-4 5,1-1,-2 1,2-1,3-4,3-4,-1 2,1-1,1-2,-2 3,-1 0,3-2,-3-3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4-23T20:46:16.663"/>
    </inkml:context>
    <inkml:brush xml:id="br0">
      <inkml:brushProperty name="width" value="0.15875" units="cm"/>
      <inkml:brushProperty name="height" value="0.15875" units="cm"/>
      <inkml:brushProperty name="color" value="#ED1C24"/>
      <inkml:brushProperty name="ignorePressure" value="1"/>
    </inkml:brush>
  </inkml:definitions>
  <inkml:trace contextRef="#ctx0" brushRef="#br0">1518 645,'-5'0,"-2"-5,-4-1,-1-6,-3 0,-4 2,1-2,-2 0,-6 3,0-2,0 0,-1 3,4-3,7-4,0 0,-2 3,-3 3,2-2,0 2,-3 1,3-2,0 0,-8 2,2-3,-1 1,5-3,0 0,5-2,-6 1,1-1,-1 0,-2 5,-1 2,3-1,0 0,4-3,0 0,4-2,-2 0,-3 4,-3 2,-3 4,-2 1,4-2,0-2,-1 1,-6 1,-3 2,-1 2,0 0,1 0,1 2,6-6,3-2,4-4,6-5,6-6,-2 2,-4 3,-5 6,-4 4,-4 3,3-3,0 1,-1 0,-6 2,1-4,2 0,-6 1,4 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4-24T13:35:15.016"/>
    </inkml:context>
    <inkml:brush xml:id="br0">
      <inkml:brushProperty name="width" value="0.05" units="cm"/>
      <inkml:brushProperty name="height" value="0.05" units="cm"/>
      <inkml:brushProperty name="color" value="#FFFFFF"/>
      <inkml:brushProperty name="ignorePressure" value="1"/>
    </inkml:brush>
    <inkml:brush xml:id="br1">
      <inkml:brushProperty name="width" value="0.05" units="cm"/>
      <inkml:brushProperty name="height" value="0.05" units="cm"/>
      <inkml:brushProperty name="color" value="#177D36"/>
      <inkml:brushProperty name="ignorePressure" value="1"/>
    </inkml:brush>
  </inkml:definitions>
  <inkml:trace contextRef="#ctx0" brushRef="#br0">-2 167,'-1'0,"-1"0</inkml:trace>
  <inkml:trace contextRef="#ctx0" brushRef="#br0" timeOffset="16265">-30 180,'0'1,"0"1,0 2,0 1,0 2,0-1,-1 0,0-1,-1 1,1-1,0 1,0-1,-2-1,0 0,0 0,0-1,0 1,0 1,0 0,0-1,0 1,-1-1,1 0,0 0,2 2,-1-2,0 1,0 0,1 0,-1 1,0 0,1 1,0-1,-1 1,-1-2,0 1,0-1,0 0,0 1,1 0,0 1,-1-1,1 1,1 0,-1-2,0 0,0-1,-1 0,1 1,-1-1,1 0,0 0,-1 1,0 0,-1 0,1-1,-1 0,1 0,0 0,1 0,0 1,1 0,0 1,-1 0,1 0,-2 0,1-1,-2 1,0-2,0 0,1 1,0-1,0 0,1 1,-1-1,1 0,0 1,0-1,0 1,0-1,-1 1,1-1,0 1,0 0,0 1,-1-1,0 0,-1-1,1 0,0-1,0 1,0 0,0 0,1 0,0 0,0 1,-1-1,1 1,2 0,1 1,0 0,0 1,0-1,-1 1,1 0,-2-1,-2 1,0 0,0-1,-2 1,0 0,-1-2,0 0,2 0,1 0,-2-1,2 1,-1-1,-1-1,1 0,1 1,2-2,1-2,1-2,0-2,0-1,1-1,0 1,-1-1,1 1,-1-2,-1 1,1 1,1-1,-1 1,1 0,-1 0,1 0,1 1,1 2,0 1,-1 3,-1 2,-1 3,0 2,-2 1,0 1,-1 0,0-1,-1-2,1 0,1-2,0 1,-1-2,-1 0,0 0,1 0,-1 1,0 0,0-1,0 0,-1 0,0-1,0 1,0-1,0 2,2-1,0 2,0-2,0 0,0 0,1 1,0 0,0-1,-1 0,1-4,0-3,0-3,1-2,-1-1,1 1,0-1,1 0,-1 1,0 0,0 0,0 1,1-1,1 2,1 0,1-1,1 1,0-1,0 0,-1 0,-1 0,0 4,-1 2,-3 2,0 3,-3 1,-1 0,0 1,-1 0,2 1,0-1,0 0,0-1,1 1,1 0,1-1,-1 0,1-1,-1 0,1 0,0 1,-1 0,0 1,0-2,0 0,-1 0,0 1,0 0,1 0,-1 0,-1 0,0-1,0 0,1 1,0-2,1 1,-1 0,0 0,1 1,1 0,0 1,-1-2,0 0,0 1,-1-1,1 1,0 0,-1 1,1-1,0 0,-1-1,1 0,1 1,-1-1,0 2,2-3,0-3,2-3,0-1,1-1,0-3,1 1,0-2,-2 1,0-1,0 2,0 1,0-2,-1 0,1 1,0 0,-1 0,1 1,1-1,0 0,-1 2,2 0,-1 0,2-1,-1 0,1 0,1 0,-2 0,1 1,-1 3,-1 5,-1 2,-3 1,0 2,-1 0,-2 2,0 0,-1-1,-1-2,2 0,-1-1,1-2,0 0,0 0,-1 0,1 1,0-1,0-1,0 0,0-1,0 0,0 0,0 0,1-1,-1 1,2 2,-1-2,1 1,0 1,-1 1,1-1,-1 2,1-1,-2 0,1-1,1 0,0 1,0-1,0-1,0 1,1 1,-1-2,1 1,-1 0,1 0,-1 0,-1 0,0 0,0 0,1 1,0 1,-1 1,-1 0,1 0,-1 0,0-1,1 0,0-2,-2 2,1-1,0 0,1 1,0 0,0-2,0 1,2 0,-2-1,0 0,0 0,0 0,1 0,1 1,-1-1,0 0,1 0,-1-1,-1 1,2 0,-2 0,0-1,-1 1,2 0,0 1,-1-2,1 1,-1-1,1 0,-1 0,1 0,-2 0,1 1,-1 0,0 1,1-1,-1 0,2 0,0 1,0-1,0-1,-1 0,1 0,0 0,-1 0,1 0,0 1,-1-1,1 0,0 1,0-1,-1 1,1 0,0-1,-2 0,-1 1,0 0,2-1,1-3,1-3,1-2,1 0,0-1,1 0,0-1,2-1,1 2,-1 0,1-1,-1 1,-1-1,0 1,1 0,0 1,0 0,1 1,0 0,-1 1,0-1,1 0,0 1,1 0,-1-1,-1 2,-1 1,-3 3,-2 2,-1 0,0 2,-2-1,-1 1,1 0,1 0,0-1,0-1,-1 1,1-1,1 1,-1-1,1 0,1 0,0 0,0 1,0 0,-1 1,1-1,-1 1,-1 0,1-1,0 1,-1 0,1-2,-1 0,1 0,0 1,0 0,0-1,0 0,1 0,0 0,0 0,0-1,0 1,-1 1,1 0,0 0,0-1,0 0,0-1,-1 0,1 1,-1 0,0-1,-1 1,1 0,0-1,0 0,1 1,0 1,-2-2,1 1,-1-1,1 0,-1 0,1 1,-1 0,1-1,-1 0,1 0,1 1,-1-1,1 0,-1 0,0 2,1-1,-1 0,1 0,0 1,1-1,0 1,-1-1,-1 0,1 0,-1 1,1 0,2-2,3-3,2-4,2-2,0-2,1 1,-2-1,0 1,-2 0,-1 0,-1-1,-1 1,0-1,-1 0,-1 1,2 0,0 1,2 1,-1 2,0 3,0 2,-2 3,-2 1,-1-1,0 2,-2 0,0 1,-1 0,0 0,1-2,1 0,0-1,-1-1,1-1,0 0,0-1,1 1,0-1,0 1,0 0,1 0,0 0,0 2,0-1,-1 2,-1-1,0 1,0-2,1-2,3-3,1-2,3-1,1-2,0 0,-1-1,1 1,-1 0,0-1,1 1,-1-1,0 0,-1 4,0 2,-2 2,-3 2,-1 0,0 0,-1 1,1 0,1 0,0 0,0 0,-1 0,0 0,0 0,0 0,0 0,2 0,-1 0,0 0,0 0,0-1,0 0,-1 1,-1-1,0 0,1 1,0-1,0 1,0-2,0 0</inkml:trace>
  <inkml:trace contextRef="#ctx0" brushRef="#br0" timeOffset="-1205">63 1,'0'1,"0"2,-1 1,-1 1,1 1,0 0,-1 1,-1-1,-1-1,2 1,0-1,-1 0,1 0,0 0,0-1,0 0,0 1,0-1,-2-1,1 1,-1-2,-1 0,0 0,0-1,2 1</inkml:trace>
  <inkml:trace contextRef="#ctx0" brushRef="#br1" timeOffset="59323">-55 240,'-1'0,"-2"0,0 1,1 2,0 1,-1 0,1 0,0 2,1-1,-1 0,0 0,0 0,1 1,1 0,-2-1,0 0,1 0,0 0,0 1,0-1,-1 0,-1-1,1 0,-2 1,0-2,0 2,0-2,-1 1,0-1,-1 1,-1-1,2 0,1 1,0 0,1 0,0 1,0 0,1 1,-1 0,1 1,0 0,1-1,0 0</inkml:trace>
  <inkml:trace contextRef="#ctx0" brushRef="#br0" timeOffset="68615">-50 232,'0'2,"0"0,0 2,2 0,-1 1,-2-1,-2-1,0-2,-2-2,0-1,-1 0,1-1,1 1,2 4,0 2,3 3,0 1,0 1,1 0,-1 0,-1 0,1-2,-1 1,1-2,0-3,-1-5,-1-2,1-3,0-2,-1 0,1 0,0 1,0 0,0 1,0 0,0 0,0 1,0-1,0 1,1 0,1 4,-1 2,0 3,0 5,-1 2,0 2,-3 0,0 0,-2-1,0-1,1-1,1-1,1-1,1 0,-1-1,0-2,0 0,-2-1,0-2,-2 0,1 1,0-1,0 0,-1 0,0 0,0-1,-1 0,2-1,1-1,2-3,4 0,0-1,3-2,1 0,1 0,-1 0,0 1,-1 1,-1 2,1 0,-1-1,0 2,1-1,-1-1,0 1,1 0,-1-1,0 0,0 3,-4 3,-2 7,-5 5,-3 4,-2 2,0 1,-1-3,1-2,2-1,2-4,3-1,1-1,3-1,-1-1,1 0,0-2,1-2,2-2,0-1,1-2,1 0,2-1,1-1,-1 0,-1 0,0 0,-1 0,1 0,-1 1,0 0,-1 3,0 2,-1 3,-3 2,-1 3,-3 3,-2 3,-1 0,-1-1,2-2,-1-1,3-1,1-6,1-3,2-4,1-3,3-4,1-1,2 0,0 0,0 1,-1 2,1 1,1 1,0 1,1 1,0 1,-1 1,0 0,0 0,0 0,-3 1,-3 1,-6-1,0 2,-3 1,1 0,0 2,-1 0,-1-1,2 1,1-1,0-1,1 0,2 2,1 0,1 2,0-3,4-1,1-5,3-2,3-4,3-1,1-2,0-2,-1 0,-1 0,-2 1,-2 1,0 2,-3 1,0 2,0 3,-1 3,-1 3,-1 4,-2 6,-1 4,-2 1,-2 2,-1-2,-2-1,2-3,1-2,-1-2,1-3,2-4,0-3,1-3,2-5,-1-1,2-1,-1-1,1 0,1 0,-1 1,2 1,0 0,2 1,-1 1,1 0,0-1,-1 1,1 1,0 1,0 1,0 1,-2-1,1 1,-1 0,0 1,0-1,0 1,0 0,-1 0</inkml:trace>
  <inkml:trace contextRef="#ctx0" brushRef="#br0" timeOffset="70013">4 55,'0'-2,"1"-3,2 0,0-1,1-1,0-1,1-1,-2 1,0 1,0 1,-1 0,1 0,0-1,1-1,-1 1,1-1,0 2,-1 0,-1 1,1-1,1 1,0 1,0-1,0 0,-1 0,0 0,0 0,0 0,1-1,0 0,0 0,0-1,1 1,-1 1,-1 0,0 1,0-1,-1 1,-1-1</inkml:trace>
  <inkml:trace contextRef="#ctx0" brushRef="#br0" timeOffset="73606">-334 1020,'0'1,"-1"0,-1 3,1 1,0 1,0 1,-1 0,-1 0,0 2,0-1,-1 0,0 3,0-1,0 1,0 1,-1 1,-1 2,1-2,-2 0,2-1,0-2,0 0,0-1,2-1,0 0,-1-2,0 1,1-1,-1 1,-1 0,1 0,-2-1,0 1,0 0,0-2,0 0,0 1,0-1,-1 1,0-1,2 1,-1-1,-1 2,0-1,1-1,1 1,-1 0,1-1,-1 1,0 1,0 0,2 0,1 0,0-1,0 1,0 0,0 0,0-1,-1 1,1 1,1 0,-2 0,0 0,0-1,-1 0,0 0,-1 1,0 0,0 0,1 0,-1-2,0 1,0 0,0-2,-1 0,2 0,0-1,0 1,-1 0,1 1,1-2,0 1,0-1,1 0,-1-1,1-1,1-5,2-1,1-5,3-2,2-2,2-1,1-1,1-2,0 0,0 1,1-1,-1 1,0 2,-1-1,0 0,0-1,2 0,0 0,1-1,0 2,-2 1,1 0,-1 2,-2 1,0 1,1 0,-1 2,0 1,0 0,-1 0,-1 1,1 0,-2-1,0 1,1-1,-2 0,2-1,-1 0,2-1,-2 0,2-1,1 0,-2 2,0-2,-1 1,1 1,-1 6,-1 6,-4 6,-4 8,-5 9,-4 7,-4 5,-5 3,-3 1,0-1,-1-3,1-6,2-6,1-4,5-5,2-2,4-4,2-1,2-1,2 0,0-1,0-1,-1 2,-1 0,-2 1,0 0,0 0,-1 1,0-1,0 0,1 0,-1 0,2-2,1-1,1 0,1-1,0 0,1 0,0 1,0 0,-1 1,-1 0,0-1,0 0,-2-1,0 1,0-3,0-1,1 0,3 0,0-1,1 1,-1-1,-1 1,2 0,-1 0,1 0,0 1,-1 0,0 1,1 0,0 1,0-1,1 1,0-1,-2-2,1-2</inkml:trace>
  <inkml:trace contextRef="#ctx0" brushRef="#br0" timeOffset="24036">-948 2178,'1'0,"0"-1,2-2,0-1,0 0,0 0,0-1,0 0,-1 1,0-1,1 0,-1 1,1 0,0 0,-1 0,1 0,-1 0,-1 0,-1 1,0-1,1 4,0 3,-1 1,1 2,-2 1,-2-1,1 0,-2-1,-1 0,1 0,1 0,-1-1,1 0,0 0,0-1,0 2,0 0,-1 0,0 1,0 1,0-2,0 0,2 1,-1-1,0 1,1 0,1 1,-1-2,0 0,1 1,0-1,-1 1,-1 0,0 1,0-1,0 0,0-1,0-1,0 0,0 0,-1 1,0 1,-1-1,2 0,0 0,1 0,0 1,0 0,-1 1,1-1,0 1,0 0,0-1,0 1,1 0,-1-1,1 0,-1-1,-1 0,0 1,1-1,-1 0,0-1,-1-1</inkml:trace>
  <inkml:trace contextRef="#ctx0" brushRef="#br0" timeOffset="36504">-1014 2369,'-1'0,"-2"0,-1 0,-1 0,0-1,0-1,0 1,0-1,1-1,0 0,1-1,0-1,0 0,-2-2,2 2,1 2,3 2,0 2,2 0,1 3,1-1,1 1,0 0,1 2,0-1,-1-1,-1 0,0-1,1 0,0 1,-1 1,-3-1,-2 0,-2 0,-2 0,0-1,0 1,-1 0,1 1,2 1,-1 0,0 0,0 0,0-1,0-1,0 0,1 1,0 0,0-1,0 1,-1 0,1 0,-2 1,0-1,0 0,1 0,0 0,0-1,1 1,-1-1,1 0,-1 0,0-1,0 1,0-1,1 1,-1 0,1 0,-2 0,2 0,-1-2,2-2,0-3,0-1,1-2,0 0,0-1,1 0,-1 0,0 0,0 0,0 0,0 1,0-1,1 1,0 1,1 0,-1 0,1 0,0 0,1 2,0-1,-1-1,-1 0,0 0,1-1,0-1,-1 1,0-1,1 1,0 1,0 0,-1-1,1 1,0-2,0 2,1 2,-1 5,0 3,-1 2,-1 2,0-1,-2 1,1-1,-1-1,1 0,0-1,-1-1,0 0,0 0,-1-2,-1 0,1 1,1 0,0 0,0 1,0-2</inkml:trace>
  <inkml:trace contextRef="#ctx0" brushRef="#br0" timeOffset="37983">-1140 2555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5" tIns="46658" rIns="93315" bIns="46658"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5" tIns="46658" rIns="93315" bIns="46658" rtlCol="0"/>
          <a:lstStyle>
            <a:lvl1pPr algn="r">
              <a:defRPr sz="1200"/>
            </a:lvl1pPr>
          </a:lstStyle>
          <a:p>
            <a:fld id="{B7C53A8E-FFDE-478C-B0A1-B548A3C6FF36}" type="datetimeFigureOut">
              <a:rPr lang="en-US" smtClean="0"/>
              <a:t>3/7/2024</a:t>
            </a:fld>
            <a:endParaRPr lang="en-US"/>
          </a:p>
        </p:txBody>
      </p:sp>
      <p:sp>
        <p:nvSpPr>
          <p:cNvPr id="4" name="Slide Image Placeholder 3"/>
          <p:cNvSpPr>
            <a:spLocks noGrp="1" noRot="1" noChangeAspect="1"/>
          </p:cNvSpPr>
          <p:nvPr>
            <p:ph type="sldImg" idx="2"/>
          </p:nvPr>
        </p:nvSpPr>
        <p:spPr>
          <a:xfrm>
            <a:off x="1184275" y="698500"/>
            <a:ext cx="4656138" cy="3490913"/>
          </a:xfrm>
          <a:prstGeom prst="rect">
            <a:avLst/>
          </a:prstGeom>
          <a:noFill/>
          <a:ln w="12700">
            <a:solidFill>
              <a:prstClr val="black"/>
            </a:solidFill>
          </a:ln>
        </p:spPr>
        <p:txBody>
          <a:bodyPr vert="horz" lIns="93315" tIns="46658" rIns="93315" bIns="46658"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5" tIns="46658" rIns="93315" bIns="4665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15" tIns="46658" rIns="93315" bIns="46658"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15" tIns="46658" rIns="93315" bIns="46658" rtlCol="0" anchor="b"/>
          <a:lstStyle>
            <a:lvl1pPr algn="r">
              <a:defRPr sz="1200"/>
            </a:lvl1pPr>
          </a:lstStyle>
          <a:p>
            <a:fld id="{E0636F03-BEF4-424E-9CE2-4A97E2483A63}" type="slidenum">
              <a:rPr lang="en-US" smtClean="0"/>
              <a:t>‹#›</a:t>
            </a:fld>
            <a:endParaRPr lang="en-US"/>
          </a:p>
        </p:txBody>
      </p:sp>
    </p:spTree>
    <p:extLst>
      <p:ext uri="{BB962C8B-B14F-4D97-AF65-F5344CB8AC3E}">
        <p14:creationId xmlns:p14="http://schemas.microsoft.com/office/powerpoint/2010/main" val="739183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1</a:t>
            </a:fld>
            <a:endParaRPr lang="en-US"/>
          </a:p>
        </p:txBody>
      </p:sp>
    </p:spTree>
    <p:extLst>
      <p:ext uri="{BB962C8B-B14F-4D97-AF65-F5344CB8AC3E}">
        <p14:creationId xmlns:p14="http://schemas.microsoft.com/office/powerpoint/2010/main" val="559494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36F03-BEF4-424E-9CE2-4A97E2483A63}" type="slidenum">
              <a:rPr lang="en-US" smtClean="0"/>
              <a:t>10</a:t>
            </a:fld>
            <a:endParaRPr lang="en-US"/>
          </a:p>
        </p:txBody>
      </p:sp>
    </p:spTree>
    <p:extLst>
      <p:ext uri="{BB962C8B-B14F-4D97-AF65-F5344CB8AC3E}">
        <p14:creationId xmlns:p14="http://schemas.microsoft.com/office/powerpoint/2010/main" val="685116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E0636F03-BEF4-424E-9CE2-4A97E2483A63}" type="slidenum">
              <a:rPr lang="en-US" smtClean="0"/>
              <a:t>11</a:t>
            </a:fld>
            <a:endParaRPr lang="en-US"/>
          </a:p>
        </p:txBody>
      </p:sp>
    </p:spTree>
    <p:extLst>
      <p:ext uri="{BB962C8B-B14F-4D97-AF65-F5344CB8AC3E}">
        <p14:creationId xmlns:p14="http://schemas.microsoft.com/office/powerpoint/2010/main" val="1347706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Multiple modifications to standards but most notable was change in sill design.  Coordinated w/ VIMS to experiment with a sill that would improve fisheries access to marsh grasses by designing low profile sill with a more gradual </a:t>
            </a:r>
            <a:r>
              <a:rPr lang="en-US" dirty="0" err="1"/>
              <a:t>channelward</a:t>
            </a:r>
            <a:r>
              <a:rPr lang="en-US" dirty="0"/>
              <a:t> slope.</a:t>
            </a:r>
            <a:endParaRPr lang="en-US" b="1" dirty="0"/>
          </a:p>
          <a:p>
            <a:endParaRPr lang="en-US" dirty="0"/>
          </a:p>
          <a:p>
            <a:r>
              <a:rPr lang="en-US" dirty="0"/>
              <a:t>Hybrid</a:t>
            </a:r>
            <a:r>
              <a:rPr lang="en-US" baseline="0" dirty="0"/>
              <a:t> Sill – compilation of other sill designs used along Atlantic Coast</a:t>
            </a:r>
          </a:p>
          <a:p>
            <a:pPr marL="174967" marR="0" lvl="0" indent="-17496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Selected height to trip waves rather than block them – initially set at mean tide range (MTR)---Considered sea-level rise at 50 years of 1.5 feet -  adjusted up 0.75 feet so sill was still above projected MLW at projected sea-level rise elev.</a:t>
            </a:r>
          </a:p>
          <a:p>
            <a:pPr marL="174967" indent="-174967">
              <a:buFont typeface="Arial" panose="020B0604020202020204" pitchFamily="34" charset="0"/>
              <a:buChar char="•"/>
            </a:pPr>
            <a:r>
              <a:rPr lang="en-US" baseline="0" dirty="0"/>
              <a:t>Re-used conc debris and rubble from shorelines for foundation and sill core</a:t>
            </a:r>
          </a:p>
          <a:p>
            <a:pPr marL="174967" indent="-174967">
              <a:buFont typeface="Arial" panose="020B0604020202020204" pitchFamily="34" charset="0"/>
              <a:buChar char="•"/>
            </a:pPr>
            <a:r>
              <a:rPr lang="en-US" baseline="0" dirty="0"/>
              <a:t>3:1 </a:t>
            </a:r>
            <a:r>
              <a:rPr lang="en-US" baseline="0" dirty="0" err="1"/>
              <a:t>channelward</a:t>
            </a:r>
            <a:r>
              <a:rPr lang="en-US" baseline="0" dirty="0"/>
              <a:t> sill slope – more stable and smoother transition from riverbed bottom for mussels and other fisheries than typ. 1.5:1 slope</a:t>
            </a:r>
          </a:p>
          <a:p>
            <a:pPr marL="174967" lvl="2" indent="-174967" defTabSz="933153">
              <a:buFont typeface="Arial" panose="020B0604020202020204" pitchFamily="34" charset="0"/>
              <a:buChar char="•"/>
              <a:defRPr/>
            </a:pPr>
            <a:r>
              <a:rPr lang="en-US" sz="1500" dirty="0"/>
              <a:t>Allowed tidal wetland to be naturally flushed without need for windows which could create points of erosion to tidal wetlands during large storms</a:t>
            </a:r>
          </a:p>
          <a:p>
            <a:pPr marL="174967" indent="-174967">
              <a:buFont typeface="Arial" panose="020B0604020202020204" pitchFamily="34" charset="0"/>
              <a:buChar char="•"/>
            </a:pPr>
            <a:r>
              <a:rPr lang="en-US" baseline="0" dirty="0"/>
              <a:t>Improved fisheries connection providing a continuous area for access as opposed to single points – mussels migration onto </a:t>
            </a:r>
            <a:r>
              <a:rPr lang="en-US" baseline="0" dirty="0" err="1"/>
              <a:t>Spartina</a:t>
            </a:r>
            <a:r>
              <a:rPr lang="en-US" baseline="0" dirty="0"/>
              <a:t> provides added stability</a:t>
            </a:r>
          </a:p>
          <a:p>
            <a:endParaRPr lang="en-US" dirty="0"/>
          </a:p>
          <a:p>
            <a:r>
              <a:rPr lang="en-US" u="sng" dirty="0"/>
              <a:t>More info behind the sill design, you can skip or summarize this if you want to:</a:t>
            </a:r>
          </a:p>
          <a:p>
            <a:r>
              <a:rPr lang="en-US" dirty="0"/>
              <a:t>Developed a Wind frequency analysis (similar to storm frequency) for the 1, 2, 5, 20 100 year probability for wind speeds.</a:t>
            </a:r>
            <a:r>
              <a:rPr lang="en-US" baseline="0" dirty="0"/>
              <a:t>  Used data in Automated Coastal Engineering System program (ACES-used by USACE on all coastal projects) to design sill.</a:t>
            </a:r>
          </a:p>
          <a:p>
            <a:endParaRPr lang="en-US" baseline="0" dirty="0"/>
          </a:p>
          <a:p>
            <a:r>
              <a:rPr lang="en-US" dirty="0"/>
              <a:t>Engineering Principles</a:t>
            </a:r>
            <a:r>
              <a:rPr lang="en-US" baseline="0" dirty="0"/>
              <a:t> to provide solid foundation for Design and Basis of Design</a:t>
            </a:r>
          </a:p>
          <a:p>
            <a:pPr marL="174967" indent="-174967">
              <a:buFont typeface="Arial" panose="020B0604020202020204" pitchFamily="34" charset="0"/>
              <a:buChar char="•"/>
            </a:pPr>
            <a:r>
              <a:rPr lang="en-US" baseline="0" dirty="0"/>
              <a:t>Generated ‘Wind Return Period’ similar to what we have for rain events – used 30 years of historical wind data from airport</a:t>
            </a:r>
          </a:p>
          <a:p>
            <a:pPr marL="641543" lvl="1" indent="-174967">
              <a:buFont typeface="Arial" panose="020B0604020202020204" pitchFamily="34" charset="0"/>
              <a:buChar char="•"/>
            </a:pPr>
            <a:r>
              <a:rPr lang="en-US" baseline="0" dirty="0"/>
              <a:t>Looked at 1, 2, 5, 20, and 100-year wind event – 99.9%, 50%, 20%, 5%, and 1% probability of occurrence, respectively</a:t>
            </a:r>
          </a:p>
          <a:p>
            <a:pPr marL="641543" lvl="1" indent="-174967">
              <a:buFont typeface="Arial" panose="020B0604020202020204" pitchFamily="34" charset="0"/>
              <a:buChar char="•"/>
            </a:pPr>
            <a:r>
              <a:rPr lang="en-US" baseline="0" dirty="0"/>
              <a:t>Included TS winds as well</a:t>
            </a:r>
          </a:p>
          <a:p>
            <a:pPr marL="174967" indent="-174967">
              <a:buFont typeface="Arial" panose="020B0604020202020204" pitchFamily="34" charset="0"/>
              <a:buChar char="•"/>
            </a:pPr>
            <a:r>
              <a:rPr lang="en-US" baseline="0" dirty="0"/>
              <a:t>ACES for Wave Generation – used derived wind speeds to come up with potential wave heights at each site based on longest fetch from pre-dominant wind direction</a:t>
            </a:r>
          </a:p>
          <a:p>
            <a:pPr marL="641543" lvl="1" indent="-174967">
              <a:buFont typeface="Arial" panose="020B0604020202020204" pitchFamily="34" charset="0"/>
              <a:buChar char="•"/>
            </a:pPr>
            <a:r>
              <a:rPr lang="en-US" baseline="0" dirty="0"/>
              <a:t>Played roll in sill design for resiliency for larger storm events and sea-level rise</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E0636F03-BEF4-424E-9CE2-4A97E2483A63}" type="slidenum">
              <a:rPr lang="en-US" smtClean="0"/>
              <a:t>12</a:t>
            </a:fld>
            <a:endParaRPr lang="en-US"/>
          </a:p>
        </p:txBody>
      </p:sp>
    </p:spTree>
    <p:extLst>
      <p:ext uri="{BB962C8B-B14F-4D97-AF65-F5344CB8AC3E}">
        <p14:creationId xmlns:p14="http://schemas.microsoft.com/office/powerpoint/2010/main" val="1123044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taken at Beach showing our sill (foreground) next to typical higher sill (background).</a:t>
            </a:r>
          </a:p>
        </p:txBody>
      </p:sp>
      <p:sp>
        <p:nvSpPr>
          <p:cNvPr id="4" name="Slide Number Placeholder 3"/>
          <p:cNvSpPr>
            <a:spLocks noGrp="1"/>
          </p:cNvSpPr>
          <p:nvPr>
            <p:ph type="sldNum" sz="quarter" idx="10"/>
          </p:nvPr>
        </p:nvSpPr>
        <p:spPr/>
        <p:txBody>
          <a:bodyPr/>
          <a:lstStyle/>
          <a:p>
            <a:fld id="{E0636F03-BEF4-424E-9CE2-4A97E2483A63}" type="slidenum">
              <a:rPr lang="en-US" smtClean="0"/>
              <a:t>13</a:t>
            </a:fld>
            <a:endParaRPr lang="en-US"/>
          </a:p>
        </p:txBody>
      </p:sp>
    </p:spTree>
    <p:extLst>
      <p:ext uri="{BB962C8B-B14F-4D97-AF65-F5344CB8AC3E}">
        <p14:creationId xmlns:p14="http://schemas.microsoft.com/office/powerpoint/2010/main" val="1542098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taken at Beach showing our sill (foreground) next to typical higher sill (background).</a:t>
            </a:r>
          </a:p>
        </p:txBody>
      </p:sp>
      <p:sp>
        <p:nvSpPr>
          <p:cNvPr id="4" name="Slide Number Placeholder 3"/>
          <p:cNvSpPr>
            <a:spLocks noGrp="1"/>
          </p:cNvSpPr>
          <p:nvPr>
            <p:ph type="sldNum" sz="quarter" idx="10"/>
          </p:nvPr>
        </p:nvSpPr>
        <p:spPr/>
        <p:txBody>
          <a:bodyPr/>
          <a:lstStyle/>
          <a:p>
            <a:fld id="{E0636F03-BEF4-424E-9CE2-4A97E2483A63}" type="slidenum">
              <a:rPr lang="en-US" smtClean="0"/>
              <a:t>14</a:t>
            </a:fld>
            <a:endParaRPr lang="en-US"/>
          </a:p>
        </p:txBody>
      </p:sp>
    </p:spTree>
    <p:extLst>
      <p:ext uri="{BB962C8B-B14F-4D97-AF65-F5344CB8AC3E}">
        <p14:creationId xmlns:p14="http://schemas.microsoft.com/office/powerpoint/2010/main" val="746624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Marsh width 30-40 ft – focused on allowing spartina to reduce wave energy working with tripped waves from lower sill design.</a:t>
            </a:r>
          </a:p>
        </p:txBody>
      </p:sp>
      <p:sp>
        <p:nvSpPr>
          <p:cNvPr id="4" name="Slide Number Placeholder 3"/>
          <p:cNvSpPr>
            <a:spLocks noGrp="1"/>
          </p:cNvSpPr>
          <p:nvPr>
            <p:ph type="sldNum" sz="quarter" idx="10"/>
          </p:nvPr>
        </p:nvSpPr>
        <p:spPr/>
        <p:txBody>
          <a:bodyPr/>
          <a:lstStyle/>
          <a:p>
            <a:fld id="{E0636F03-BEF4-424E-9CE2-4A97E2483A63}" type="slidenum">
              <a:rPr lang="en-US" smtClean="0"/>
              <a:t>15</a:t>
            </a:fld>
            <a:endParaRPr lang="en-US"/>
          </a:p>
        </p:txBody>
      </p:sp>
    </p:spTree>
    <p:extLst>
      <p:ext uri="{BB962C8B-B14F-4D97-AF65-F5344CB8AC3E}">
        <p14:creationId xmlns:p14="http://schemas.microsoft.com/office/powerpoint/2010/main" val="2835952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36F03-BEF4-424E-9CE2-4A97E2483A63}" type="slidenum">
              <a:rPr lang="en-US" smtClean="0"/>
              <a:t>16</a:t>
            </a:fld>
            <a:endParaRPr lang="en-US"/>
          </a:p>
        </p:txBody>
      </p:sp>
    </p:spTree>
    <p:extLst>
      <p:ext uri="{BB962C8B-B14F-4D97-AF65-F5344CB8AC3E}">
        <p14:creationId xmlns:p14="http://schemas.microsoft.com/office/powerpoint/2010/main" val="943803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Bushes are edge of river bank – turf is ~ 8-10’ wide.</a:t>
            </a:r>
          </a:p>
        </p:txBody>
      </p:sp>
      <p:sp>
        <p:nvSpPr>
          <p:cNvPr id="4" name="Slide Number Placeholder 3"/>
          <p:cNvSpPr>
            <a:spLocks noGrp="1"/>
          </p:cNvSpPr>
          <p:nvPr>
            <p:ph type="sldNum" sz="quarter" idx="10"/>
          </p:nvPr>
        </p:nvSpPr>
        <p:spPr/>
        <p:txBody>
          <a:bodyPr/>
          <a:lstStyle/>
          <a:p>
            <a:fld id="{E0636F03-BEF4-424E-9CE2-4A97E2483A63}" type="slidenum">
              <a:rPr lang="en-US" smtClean="0"/>
              <a:t>17</a:t>
            </a:fld>
            <a:endParaRPr lang="en-US"/>
          </a:p>
        </p:txBody>
      </p:sp>
    </p:spTree>
    <p:extLst>
      <p:ext uri="{BB962C8B-B14F-4D97-AF65-F5344CB8AC3E}">
        <p14:creationId xmlns:p14="http://schemas.microsoft.com/office/powerpoint/2010/main" val="3877015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spartina marsh, switchgrass and native shrubs as riparian buffer.</a:t>
            </a:r>
          </a:p>
        </p:txBody>
      </p:sp>
      <p:sp>
        <p:nvSpPr>
          <p:cNvPr id="4" name="Slide Number Placeholder 3"/>
          <p:cNvSpPr>
            <a:spLocks noGrp="1"/>
          </p:cNvSpPr>
          <p:nvPr>
            <p:ph type="sldNum" sz="quarter" idx="10"/>
          </p:nvPr>
        </p:nvSpPr>
        <p:spPr/>
        <p:txBody>
          <a:bodyPr/>
          <a:lstStyle/>
          <a:p>
            <a:fld id="{E0636F03-BEF4-424E-9CE2-4A97E2483A63}" type="slidenum">
              <a:rPr lang="en-US" smtClean="0"/>
              <a:t>18</a:t>
            </a:fld>
            <a:endParaRPr lang="en-US"/>
          </a:p>
        </p:txBody>
      </p:sp>
    </p:spTree>
    <p:extLst>
      <p:ext uri="{BB962C8B-B14F-4D97-AF65-F5344CB8AC3E}">
        <p14:creationId xmlns:p14="http://schemas.microsoft.com/office/powerpoint/2010/main" val="2038940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spartina marsh, switchgrass and native shrubs as riparian buffer.</a:t>
            </a:r>
          </a:p>
        </p:txBody>
      </p:sp>
      <p:sp>
        <p:nvSpPr>
          <p:cNvPr id="4" name="Slide Number Placeholder 3"/>
          <p:cNvSpPr>
            <a:spLocks noGrp="1"/>
          </p:cNvSpPr>
          <p:nvPr>
            <p:ph type="sldNum" sz="quarter" idx="10"/>
          </p:nvPr>
        </p:nvSpPr>
        <p:spPr/>
        <p:txBody>
          <a:bodyPr/>
          <a:lstStyle/>
          <a:p>
            <a:fld id="{E0636F03-BEF4-424E-9CE2-4A97E2483A63}" type="slidenum">
              <a:rPr lang="en-US" smtClean="0"/>
              <a:t>19</a:t>
            </a:fld>
            <a:endParaRPr lang="en-US"/>
          </a:p>
        </p:txBody>
      </p:sp>
    </p:spTree>
    <p:extLst>
      <p:ext uri="{BB962C8B-B14F-4D97-AF65-F5344CB8AC3E}">
        <p14:creationId xmlns:p14="http://schemas.microsoft.com/office/powerpoint/2010/main" val="356109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Rockefeller 100 Resiliency</a:t>
            </a:r>
            <a:r>
              <a:rPr lang="en-US" baseline="0" dirty="0"/>
              <a:t> Cities; this grant became part of the city’s program.</a:t>
            </a:r>
          </a:p>
          <a:p>
            <a:r>
              <a:rPr lang="en-US" baseline="0" dirty="0"/>
              <a:t>Green Infrastructure Plan – explain part of grant…</a:t>
            </a:r>
          </a:p>
          <a:p>
            <a:r>
              <a:rPr lang="en-US" baseline="0" dirty="0"/>
              <a:t>Public Education – Veteran workforce development.  Also includes high school environmental education.  </a:t>
            </a:r>
          </a:p>
          <a:p>
            <a:endParaRPr lang="en-US" dirty="0"/>
          </a:p>
          <a:p>
            <a:r>
              <a:rPr lang="en-US" dirty="0"/>
              <a:t>Grant Metrics</a:t>
            </a:r>
          </a:p>
          <a:p>
            <a:r>
              <a:rPr lang="en-US" dirty="0"/>
              <a:t>City completed one project</a:t>
            </a:r>
            <a:r>
              <a:rPr lang="en-US" baseline="0" dirty="0"/>
              <a:t> that was the match (design) by the city for the grant ~700 </a:t>
            </a:r>
            <a:r>
              <a:rPr lang="en-US" baseline="0" dirty="0" err="1"/>
              <a:t>lf</a:t>
            </a:r>
            <a:r>
              <a:rPr lang="en-US" baseline="0" dirty="0"/>
              <a:t>, remaining 11,500 included in ours</a:t>
            </a:r>
          </a:p>
          <a:p>
            <a:r>
              <a:rPr lang="en-US" dirty="0"/>
              <a:t>River is a good candidate</a:t>
            </a:r>
            <a:r>
              <a:rPr lang="en-US" baseline="0" dirty="0"/>
              <a:t> location to meet metrics</a:t>
            </a:r>
          </a:p>
          <a:p>
            <a:r>
              <a:rPr lang="en-US" baseline="0" dirty="0"/>
              <a:t>Previous projects included all these objectives; this project is extending the restoration of the overall river.</a:t>
            </a:r>
          </a:p>
          <a:p>
            <a:endParaRPr lang="en-US" dirty="0"/>
          </a:p>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2</a:t>
            </a:fld>
            <a:endParaRPr lang="en-US"/>
          </a:p>
        </p:txBody>
      </p:sp>
    </p:spTree>
    <p:extLst>
      <p:ext uri="{BB962C8B-B14F-4D97-AF65-F5344CB8AC3E}">
        <p14:creationId xmlns:p14="http://schemas.microsoft.com/office/powerpoint/2010/main" val="3775261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Majority of banked stabilized by asphalt dumped along shoreline or concrete debris. Minimal spartina along shoreline</a:t>
            </a:r>
          </a:p>
        </p:txBody>
      </p:sp>
      <p:sp>
        <p:nvSpPr>
          <p:cNvPr id="4" name="Slide Number Placeholder 3"/>
          <p:cNvSpPr>
            <a:spLocks noGrp="1"/>
          </p:cNvSpPr>
          <p:nvPr>
            <p:ph type="sldNum" sz="quarter" idx="10"/>
          </p:nvPr>
        </p:nvSpPr>
        <p:spPr/>
        <p:txBody>
          <a:bodyPr/>
          <a:lstStyle/>
          <a:p>
            <a:fld id="{E0636F03-BEF4-424E-9CE2-4A97E2483A63}" type="slidenum">
              <a:rPr lang="en-US" smtClean="0"/>
              <a:t>20</a:t>
            </a:fld>
            <a:endParaRPr lang="en-US"/>
          </a:p>
        </p:txBody>
      </p:sp>
    </p:spTree>
    <p:extLst>
      <p:ext uri="{BB962C8B-B14F-4D97-AF65-F5344CB8AC3E}">
        <p14:creationId xmlns:p14="http://schemas.microsoft.com/office/powerpoint/2010/main" val="2226544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Asphalt removed from project, concrete debris re-used in core of sill</a:t>
            </a:r>
          </a:p>
          <a:p>
            <a:r>
              <a:rPr lang="en-US" dirty="0"/>
              <a:t>Now ~20-30’ of spartina buffer and stabilized riparian banks.</a:t>
            </a:r>
          </a:p>
        </p:txBody>
      </p:sp>
      <p:sp>
        <p:nvSpPr>
          <p:cNvPr id="4" name="Slide Number Placeholder 3"/>
          <p:cNvSpPr>
            <a:spLocks noGrp="1"/>
          </p:cNvSpPr>
          <p:nvPr>
            <p:ph type="sldNum" sz="quarter" idx="10"/>
          </p:nvPr>
        </p:nvSpPr>
        <p:spPr/>
        <p:txBody>
          <a:bodyPr/>
          <a:lstStyle/>
          <a:p>
            <a:fld id="{E0636F03-BEF4-424E-9CE2-4A97E2483A63}" type="slidenum">
              <a:rPr lang="en-US" smtClean="0"/>
              <a:t>21</a:t>
            </a:fld>
            <a:endParaRPr lang="en-US"/>
          </a:p>
        </p:txBody>
      </p:sp>
    </p:spTree>
    <p:extLst>
      <p:ext uri="{BB962C8B-B14F-4D97-AF65-F5344CB8AC3E}">
        <p14:creationId xmlns:p14="http://schemas.microsoft.com/office/powerpoint/2010/main" val="609245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Asphalt removed from project, concrete debris re-used in core of sill</a:t>
            </a:r>
          </a:p>
          <a:p>
            <a:r>
              <a:rPr lang="en-US" dirty="0"/>
              <a:t>Now ~20-30’ of spartina buffer and stabilized riparian banks.</a:t>
            </a:r>
          </a:p>
        </p:txBody>
      </p:sp>
      <p:sp>
        <p:nvSpPr>
          <p:cNvPr id="4" name="Slide Number Placeholder 3"/>
          <p:cNvSpPr>
            <a:spLocks noGrp="1"/>
          </p:cNvSpPr>
          <p:nvPr>
            <p:ph type="sldNum" sz="quarter" idx="10"/>
          </p:nvPr>
        </p:nvSpPr>
        <p:spPr/>
        <p:txBody>
          <a:bodyPr/>
          <a:lstStyle/>
          <a:p>
            <a:fld id="{E0636F03-BEF4-424E-9CE2-4A97E2483A63}" type="slidenum">
              <a:rPr lang="en-US" smtClean="0"/>
              <a:t>22</a:t>
            </a:fld>
            <a:endParaRPr lang="en-US"/>
          </a:p>
        </p:txBody>
      </p:sp>
    </p:spTree>
    <p:extLst>
      <p:ext uri="{BB962C8B-B14F-4D97-AF65-F5344CB8AC3E}">
        <p14:creationId xmlns:p14="http://schemas.microsoft.com/office/powerpoint/2010/main" val="3326096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23</a:t>
            </a:fld>
            <a:endParaRPr lang="en-US"/>
          </a:p>
        </p:txBody>
      </p:sp>
    </p:spTree>
    <p:extLst>
      <p:ext uri="{BB962C8B-B14F-4D97-AF65-F5344CB8AC3E}">
        <p14:creationId xmlns:p14="http://schemas.microsoft.com/office/powerpoint/2010/main" val="2955684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24</a:t>
            </a:fld>
            <a:endParaRPr lang="en-US"/>
          </a:p>
        </p:txBody>
      </p:sp>
    </p:spTree>
    <p:extLst>
      <p:ext uri="{BB962C8B-B14F-4D97-AF65-F5344CB8AC3E}">
        <p14:creationId xmlns:p14="http://schemas.microsoft.com/office/powerpoint/2010/main" val="1771414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25</a:t>
            </a:fld>
            <a:endParaRPr lang="en-US"/>
          </a:p>
        </p:txBody>
      </p:sp>
    </p:spTree>
    <p:extLst>
      <p:ext uri="{BB962C8B-B14F-4D97-AF65-F5344CB8AC3E}">
        <p14:creationId xmlns:p14="http://schemas.microsoft.com/office/powerpoint/2010/main" val="2062286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26</a:t>
            </a:fld>
            <a:endParaRPr lang="en-US"/>
          </a:p>
        </p:txBody>
      </p:sp>
    </p:spTree>
    <p:extLst>
      <p:ext uri="{BB962C8B-B14F-4D97-AF65-F5344CB8AC3E}">
        <p14:creationId xmlns:p14="http://schemas.microsoft.com/office/powerpoint/2010/main" val="1587316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27</a:t>
            </a:fld>
            <a:endParaRPr lang="en-US"/>
          </a:p>
        </p:txBody>
      </p:sp>
    </p:spTree>
    <p:extLst>
      <p:ext uri="{BB962C8B-B14F-4D97-AF65-F5344CB8AC3E}">
        <p14:creationId xmlns:p14="http://schemas.microsoft.com/office/powerpoint/2010/main" val="1740944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28</a:t>
            </a:fld>
            <a:endParaRPr lang="en-US"/>
          </a:p>
        </p:txBody>
      </p:sp>
    </p:spTree>
    <p:extLst>
      <p:ext uri="{BB962C8B-B14F-4D97-AF65-F5344CB8AC3E}">
        <p14:creationId xmlns:p14="http://schemas.microsoft.com/office/powerpoint/2010/main" val="815733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36F03-BEF4-424E-9CE2-4A97E2483A63}" type="slidenum">
              <a:rPr lang="en-US" smtClean="0"/>
              <a:t>29</a:t>
            </a:fld>
            <a:endParaRPr lang="en-US"/>
          </a:p>
        </p:txBody>
      </p:sp>
    </p:spTree>
    <p:extLst>
      <p:ext uri="{BB962C8B-B14F-4D97-AF65-F5344CB8AC3E}">
        <p14:creationId xmlns:p14="http://schemas.microsoft.com/office/powerpoint/2010/main" val="2705294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CW</a:t>
            </a:r>
          </a:p>
          <a:p>
            <a:r>
              <a:rPr lang="en-US" dirty="0"/>
              <a:t>Lafayette</a:t>
            </a:r>
            <a:r>
              <a:rPr lang="en-US" baseline="0" dirty="0"/>
              <a:t> River – River in a highly urbanized drainage area</a:t>
            </a:r>
          </a:p>
          <a:p>
            <a:r>
              <a:rPr lang="en-US" baseline="0" dirty="0"/>
              <a:t>Characteristics – 95% built out, 5% designated open space (parks, school grounds, zoo)</a:t>
            </a:r>
          </a:p>
          <a:p>
            <a:r>
              <a:rPr lang="en-US" baseline="0" dirty="0"/>
              <a:t>River had great need for shoreline restoration</a:t>
            </a:r>
          </a:p>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3</a:t>
            </a:fld>
            <a:endParaRPr lang="en-US"/>
          </a:p>
        </p:txBody>
      </p:sp>
    </p:spTree>
    <p:extLst>
      <p:ext uri="{BB962C8B-B14F-4D97-AF65-F5344CB8AC3E}">
        <p14:creationId xmlns:p14="http://schemas.microsoft.com/office/powerpoint/2010/main" val="3914771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30</a:t>
            </a:fld>
            <a:endParaRPr lang="en-US"/>
          </a:p>
        </p:txBody>
      </p:sp>
    </p:spTree>
    <p:extLst>
      <p:ext uri="{BB962C8B-B14F-4D97-AF65-F5344CB8AC3E}">
        <p14:creationId xmlns:p14="http://schemas.microsoft.com/office/powerpoint/2010/main" val="3117711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31</a:t>
            </a:fld>
            <a:endParaRPr lang="en-US"/>
          </a:p>
        </p:txBody>
      </p:sp>
    </p:spTree>
    <p:extLst>
      <p:ext uri="{BB962C8B-B14F-4D97-AF65-F5344CB8AC3E}">
        <p14:creationId xmlns:p14="http://schemas.microsoft.com/office/powerpoint/2010/main" val="1951053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Sand Gradation</a:t>
            </a:r>
            <a:r>
              <a:rPr lang="en-US" dirty="0"/>
              <a:t>: We used the standard from VIMS and others and found it can become a poorly graded sand because it specifies requirements for large and then small gradations but misses the material in the middle.  Have found that sand can be too fine while still meeting the VIMS requirement.  Changing sand specifications to meet VDOT Grade A sand/stone – very similar to the VIMS specification but requires better gradation eliminating too much find sand.</a:t>
            </a:r>
          </a:p>
          <a:p>
            <a:endParaRPr lang="en-US" dirty="0"/>
          </a:p>
          <a:p>
            <a:r>
              <a:rPr lang="en-US" u="sng" dirty="0"/>
              <a:t>Spring Planting</a:t>
            </a:r>
            <a:r>
              <a:rPr lang="en-US" dirty="0"/>
              <a:t>: Spartina generally ok from Spring to early fall (October) but recommend requiring spring or early summer planting.  Will allow plants to grow roots and become established before hurricane season and winter.</a:t>
            </a:r>
          </a:p>
          <a:p>
            <a:endParaRPr lang="en-US" dirty="0"/>
          </a:p>
          <a:p>
            <a:r>
              <a:rPr lang="en-US" u="sng" dirty="0"/>
              <a:t>Sand Settling:</a:t>
            </a:r>
            <a:r>
              <a:rPr lang="en-US" dirty="0"/>
              <a:t>  We started with 1-2 weeks for sand to settle before grades were checked before planting.  Recommend 2 weeks as a minimum with 3 or 4 being better.  Have found settling occurred in some areas after planting making the areas have too long inundation time for spartina to flourish as young plants.</a:t>
            </a:r>
          </a:p>
        </p:txBody>
      </p:sp>
      <p:sp>
        <p:nvSpPr>
          <p:cNvPr id="4" name="Slide Number Placeholder 3"/>
          <p:cNvSpPr>
            <a:spLocks noGrp="1"/>
          </p:cNvSpPr>
          <p:nvPr>
            <p:ph type="sldNum" sz="quarter" idx="10"/>
          </p:nvPr>
        </p:nvSpPr>
        <p:spPr/>
        <p:txBody>
          <a:bodyPr/>
          <a:lstStyle/>
          <a:p>
            <a:fld id="{E0636F03-BEF4-424E-9CE2-4A97E2483A63}" type="slidenum">
              <a:rPr lang="en-US" smtClean="0"/>
              <a:t>32</a:t>
            </a:fld>
            <a:endParaRPr lang="en-US"/>
          </a:p>
        </p:txBody>
      </p:sp>
    </p:spTree>
    <p:extLst>
      <p:ext uri="{BB962C8B-B14F-4D97-AF65-F5344CB8AC3E}">
        <p14:creationId xmlns:p14="http://schemas.microsoft.com/office/powerpoint/2010/main" val="116560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FD3E66-379D-4E08-BE3D-95FF93308A2C}" type="slidenum">
              <a:rPr lang="en-US" smtClean="0"/>
              <a:pPr/>
              <a:t>33</a:t>
            </a:fld>
            <a:endParaRPr lang="en-US" dirty="0"/>
          </a:p>
        </p:txBody>
      </p:sp>
    </p:spTree>
    <p:extLst>
      <p:ext uri="{BB962C8B-B14F-4D97-AF65-F5344CB8AC3E}">
        <p14:creationId xmlns:p14="http://schemas.microsoft.com/office/powerpoint/2010/main" val="1091248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34</a:t>
            </a:fld>
            <a:endParaRPr lang="en-US"/>
          </a:p>
        </p:txBody>
      </p:sp>
    </p:spTree>
    <p:extLst>
      <p:ext uri="{BB962C8B-B14F-4D97-AF65-F5344CB8AC3E}">
        <p14:creationId xmlns:p14="http://schemas.microsoft.com/office/powerpoint/2010/main" val="3709347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35</a:t>
            </a:fld>
            <a:endParaRPr lang="en-US"/>
          </a:p>
        </p:txBody>
      </p:sp>
    </p:spTree>
    <p:extLst>
      <p:ext uri="{BB962C8B-B14F-4D97-AF65-F5344CB8AC3E}">
        <p14:creationId xmlns:p14="http://schemas.microsoft.com/office/powerpoint/2010/main" val="30338165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36</a:t>
            </a:fld>
            <a:endParaRPr lang="en-US"/>
          </a:p>
        </p:txBody>
      </p:sp>
    </p:spTree>
    <p:extLst>
      <p:ext uri="{BB962C8B-B14F-4D97-AF65-F5344CB8AC3E}">
        <p14:creationId xmlns:p14="http://schemas.microsoft.com/office/powerpoint/2010/main" val="2192676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project locations</a:t>
            </a:r>
          </a:p>
          <a:p>
            <a:r>
              <a:rPr lang="en-US" dirty="0"/>
              <a:t>Beach and Villa construction complete</a:t>
            </a:r>
          </a:p>
          <a:p>
            <a:r>
              <a:rPr lang="en-US" dirty="0"/>
              <a:t>North Shore and Hermitage under construction</a:t>
            </a:r>
          </a:p>
          <a:p>
            <a:r>
              <a:rPr lang="en-US" dirty="0"/>
              <a:t>Lindenwood expected to start summer of 2019</a:t>
            </a:r>
          </a:p>
          <a:p>
            <a:r>
              <a:rPr lang="en-US" dirty="0"/>
              <a:t>NIT in design</a:t>
            </a:r>
          </a:p>
        </p:txBody>
      </p:sp>
      <p:sp>
        <p:nvSpPr>
          <p:cNvPr id="4" name="Slide Number Placeholder 3"/>
          <p:cNvSpPr>
            <a:spLocks noGrp="1"/>
          </p:cNvSpPr>
          <p:nvPr>
            <p:ph type="sldNum" sz="quarter" idx="10"/>
          </p:nvPr>
        </p:nvSpPr>
        <p:spPr/>
        <p:txBody>
          <a:bodyPr/>
          <a:lstStyle/>
          <a:p>
            <a:fld id="{E0636F03-BEF4-424E-9CE2-4A97E2483A63}" type="slidenum">
              <a:rPr lang="en-US" smtClean="0"/>
              <a:t>4</a:t>
            </a:fld>
            <a:endParaRPr lang="en-US"/>
          </a:p>
        </p:txBody>
      </p:sp>
    </p:spTree>
    <p:extLst>
      <p:ext uri="{BB962C8B-B14F-4D97-AF65-F5344CB8AC3E}">
        <p14:creationId xmlns:p14="http://schemas.microsoft.com/office/powerpoint/2010/main" val="3022225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5</a:t>
            </a:fld>
            <a:endParaRPr lang="en-US"/>
          </a:p>
        </p:txBody>
      </p:sp>
    </p:spTree>
    <p:extLst>
      <p:ext uri="{BB962C8B-B14F-4D97-AF65-F5344CB8AC3E}">
        <p14:creationId xmlns:p14="http://schemas.microsoft.com/office/powerpoint/2010/main" val="3018047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36F03-BEF4-424E-9CE2-4A97E2483A63}" type="slidenum">
              <a:rPr lang="en-US" smtClean="0"/>
              <a:t>6</a:t>
            </a:fld>
            <a:endParaRPr lang="en-US"/>
          </a:p>
        </p:txBody>
      </p:sp>
    </p:spTree>
    <p:extLst>
      <p:ext uri="{BB962C8B-B14F-4D97-AF65-F5344CB8AC3E}">
        <p14:creationId xmlns:p14="http://schemas.microsoft.com/office/powerpoint/2010/main" val="2518016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conditions of the river – failed shoreline</a:t>
            </a:r>
            <a:r>
              <a:rPr lang="en-US" baseline="0" dirty="0"/>
              <a:t> erosion control practices</a:t>
            </a:r>
          </a:p>
          <a:p>
            <a:r>
              <a:rPr lang="en-US" baseline="0" dirty="0"/>
              <a:t>Have limited riparian buffer – fence, grass, tree, river within 10’; not a effective buffer</a:t>
            </a:r>
          </a:p>
          <a:p>
            <a:r>
              <a:rPr lang="en-US" baseline="0" dirty="0"/>
              <a:t>Shoreline is more than just the limited shore – it is wetland, buffer, interaction.</a:t>
            </a:r>
          </a:p>
          <a:p>
            <a:r>
              <a:rPr lang="en-US" baseline="0" dirty="0"/>
              <a:t>Throwing more rip rap on the shore does not restore the ecosystem of the Bay.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7</a:t>
            </a:fld>
            <a:endParaRPr lang="en-US"/>
          </a:p>
        </p:txBody>
      </p:sp>
    </p:spTree>
    <p:extLst>
      <p:ext uri="{BB962C8B-B14F-4D97-AF65-F5344CB8AC3E}">
        <p14:creationId xmlns:p14="http://schemas.microsoft.com/office/powerpoint/2010/main" val="391742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Concrete debris placed along eroding shoreline, little habitat and points at top of bank of debris beginning to erode behind concrete toward sidewalk.</a:t>
            </a:r>
            <a:endParaRPr lang="en-US" baseline="0" dirty="0"/>
          </a:p>
          <a:p>
            <a:endParaRPr lang="en-US" dirty="0"/>
          </a:p>
        </p:txBody>
      </p:sp>
      <p:sp>
        <p:nvSpPr>
          <p:cNvPr id="4" name="Slide Number Placeholder 3"/>
          <p:cNvSpPr>
            <a:spLocks noGrp="1"/>
          </p:cNvSpPr>
          <p:nvPr>
            <p:ph type="sldNum" sz="quarter" idx="10"/>
          </p:nvPr>
        </p:nvSpPr>
        <p:spPr/>
        <p:txBody>
          <a:bodyPr/>
          <a:lstStyle/>
          <a:p>
            <a:fld id="{E0636F03-BEF4-424E-9CE2-4A97E2483A63}" type="slidenum">
              <a:rPr lang="en-US" smtClean="0"/>
              <a:t>8</a:t>
            </a:fld>
            <a:endParaRPr lang="en-US"/>
          </a:p>
        </p:txBody>
      </p:sp>
    </p:spTree>
    <p:extLst>
      <p:ext uri="{BB962C8B-B14F-4D97-AF65-F5344CB8AC3E}">
        <p14:creationId xmlns:p14="http://schemas.microsoft.com/office/powerpoint/2010/main" val="448461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shoreline erosion with little buffer between shoreline and existing infrastructure (SS, Elec, Water, Roads, Homes, etc.)</a:t>
            </a:r>
          </a:p>
        </p:txBody>
      </p:sp>
      <p:sp>
        <p:nvSpPr>
          <p:cNvPr id="4" name="Slide Number Placeholder 3"/>
          <p:cNvSpPr>
            <a:spLocks noGrp="1"/>
          </p:cNvSpPr>
          <p:nvPr>
            <p:ph type="sldNum" sz="quarter" idx="10"/>
          </p:nvPr>
        </p:nvSpPr>
        <p:spPr/>
        <p:txBody>
          <a:bodyPr/>
          <a:lstStyle/>
          <a:p>
            <a:fld id="{E0636F03-BEF4-424E-9CE2-4A97E2483A63}" type="slidenum">
              <a:rPr lang="en-US" smtClean="0"/>
              <a:t>9</a:t>
            </a:fld>
            <a:endParaRPr lang="en-US"/>
          </a:p>
        </p:txBody>
      </p:sp>
    </p:spTree>
    <p:extLst>
      <p:ext uri="{BB962C8B-B14F-4D97-AF65-F5344CB8AC3E}">
        <p14:creationId xmlns:p14="http://schemas.microsoft.com/office/powerpoint/2010/main" val="1697310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2013 Cover Slide">
    <p:spTree>
      <p:nvGrpSpPr>
        <p:cNvPr id="1" name=""/>
        <p:cNvGrpSpPr/>
        <p:nvPr/>
      </p:nvGrpSpPr>
      <p:grpSpPr>
        <a:xfrm>
          <a:off x="0" y="0"/>
          <a:ext cx="0" cy="0"/>
          <a:chOff x="0" y="0"/>
          <a:chExt cx="0" cy="0"/>
        </a:xfrm>
      </p:grpSpPr>
      <p:sp>
        <p:nvSpPr>
          <p:cNvPr id="16" name="Rectangle 15"/>
          <p:cNvSpPr/>
          <p:nvPr/>
        </p:nvSpPr>
        <p:spPr bwMode="auto">
          <a:xfrm>
            <a:off x="0" y="0"/>
            <a:ext cx="9144000" cy="4027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26" name="Picture 25" descr="BC_diagonal_border_light gray copy.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55" y="163513"/>
            <a:ext cx="9143245" cy="598487"/>
          </a:xfrm>
          <a:prstGeom prst="rect">
            <a:avLst/>
          </a:prstGeom>
        </p:spPr>
      </p:pic>
      <p:sp>
        <p:nvSpPr>
          <p:cNvPr id="9" name="Rectangle 4"/>
          <p:cNvSpPr>
            <a:spLocks noGrp="1" noChangeArrowheads="1"/>
          </p:cNvSpPr>
          <p:nvPr>
            <p:ph type="title"/>
          </p:nvPr>
        </p:nvSpPr>
        <p:spPr bwMode="auto">
          <a:xfrm>
            <a:off x="304800" y="1273634"/>
            <a:ext cx="6172200" cy="1295400"/>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normAutofit/>
          </a:bodyPr>
          <a:lstStyle>
            <a:lvl1pPr>
              <a:defRPr sz="4400" b="0">
                <a:solidFill>
                  <a:schemeClr val="tx1"/>
                </a:solidFill>
                <a:latin typeface="Franklin Gothic Demi" pitchFamily="34" charset="0"/>
              </a:defRPr>
            </a:lvl1pPr>
          </a:lstStyle>
          <a:p>
            <a:pPr lvl="0"/>
            <a:r>
              <a:rPr lang="en-US"/>
              <a:t>Click to edit Master title style</a:t>
            </a:r>
            <a:endParaRPr lang="en-US" dirty="0"/>
          </a:p>
        </p:txBody>
      </p:sp>
      <p:sp>
        <p:nvSpPr>
          <p:cNvPr id="17" name="Text Placeholder 2"/>
          <p:cNvSpPr>
            <a:spLocks noGrp="1"/>
          </p:cNvSpPr>
          <p:nvPr>
            <p:ph type="body" idx="14"/>
          </p:nvPr>
        </p:nvSpPr>
        <p:spPr>
          <a:xfrm>
            <a:off x="304800" y="1045035"/>
            <a:ext cx="6172200" cy="228600"/>
          </a:xfrm>
        </p:spPr>
        <p:txBody>
          <a:bodyPr lIns="0" anchor="t">
            <a:normAutofit/>
          </a:bodyPr>
          <a:lstStyle>
            <a:lvl1pPr marL="0" indent="0">
              <a:buNone/>
              <a:defRPr sz="1600" b="0">
                <a:solidFill>
                  <a:schemeClr val="accent5"/>
                </a:solidFill>
                <a:latin typeface="Franklin Gothic Medium"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18" name="Text Placeholder 2"/>
          <p:cNvSpPr>
            <a:spLocks noGrp="1"/>
          </p:cNvSpPr>
          <p:nvPr>
            <p:ph type="body" idx="15"/>
          </p:nvPr>
        </p:nvSpPr>
        <p:spPr>
          <a:xfrm>
            <a:off x="304800" y="2569034"/>
            <a:ext cx="6172200" cy="152400"/>
          </a:xfrm>
        </p:spPr>
        <p:txBody>
          <a:bodyPr lIns="0" anchor="t">
            <a:normAutofit/>
          </a:bodyPr>
          <a:lstStyle>
            <a:lvl1pPr marL="0" indent="0">
              <a:buNone/>
              <a:defRPr sz="1200" b="0">
                <a:solidFill>
                  <a:schemeClr val="accent5"/>
                </a:solidFill>
                <a:latin typeface="Franklin Gothic Boo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19" name="Picture 2" descr="C:\Users\emilne\Desktop\COLOR\New_BCLogos_2012\New_BCLogos_2012\BC_logo_2line_prple_webPP.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0748" y="152404"/>
            <a:ext cx="1090852" cy="603504"/>
          </a:xfrm>
          <a:prstGeom prst="rect">
            <a:avLst/>
          </a:prstGeom>
          <a:noFill/>
          <a:ln w="76200">
            <a:solidFill>
              <a:schemeClr val="bg2"/>
            </a:solidFill>
          </a:ln>
        </p:spPr>
      </p:pic>
      <p:sp>
        <p:nvSpPr>
          <p:cNvPr id="23" name="Picture Placeholder 2"/>
          <p:cNvSpPr>
            <a:spLocks noGrp="1"/>
          </p:cNvSpPr>
          <p:nvPr>
            <p:ph type="pic" idx="10"/>
          </p:nvPr>
        </p:nvSpPr>
        <p:spPr>
          <a:xfrm>
            <a:off x="6770914" y="3047999"/>
            <a:ext cx="2209800" cy="1729791"/>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p:cNvSpPr>
            <a:spLocks noGrp="1"/>
          </p:cNvSpPr>
          <p:nvPr>
            <p:ph type="pic" idx="11"/>
          </p:nvPr>
        </p:nvSpPr>
        <p:spPr>
          <a:xfrm>
            <a:off x="6770914" y="4942115"/>
            <a:ext cx="2209800" cy="1752600"/>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p:cNvSpPr>
            <a:spLocks noGrp="1"/>
          </p:cNvSpPr>
          <p:nvPr>
            <p:ph type="pic" idx="12"/>
          </p:nvPr>
        </p:nvSpPr>
        <p:spPr>
          <a:xfrm>
            <a:off x="304800" y="3048000"/>
            <a:ext cx="6291942" cy="3646714"/>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Smart Ar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Franklin Gothic Demi" pitchFamily="34" charset="0"/>
              </a:defRPr>
            </a:lvl1pPr>
          </a:lstStyle>
          <a:p>
            <a:r>
              <a:rPr lang="en-US"/>
              <a:t>Click to edit Master title style</a:t>
            </a:r>
            <a:endParaRPr lang="en-US" dirty="0"/>
          </a:p>
        </p:txBody>
      </p:sp>
      <p:sp>
        <p:nvSpPr>
          <p:cNvPr id="8" name="SmartArt Placeholder 2"/>
          <p:cNvSpPr>
            <a:spLocks noGrp="1"/>
          </p:cNvSpPr>
          <p:nvPr>
            <p:ph type="dgm" idx="1"/>
          </p:nvPr>
        </p:nvSpPr>
        <p:spPr>
          <a:xfrm>
            <a:off x="304801" y="1600200"/>
            <a:ext cx="8523513" cy="4789714"/>
          </a:xfrm>
        </p:spPr>
        <p:txBody>
          <a:bodyPr anchor="ctr"/>
          <a:lstStyle>
            <a:lvl1pPr algn="ctr">
              <a:buNone/>
              <a:defRPr/>
            </a:lvl1pPr>
          </a:lstStyle>
          <a:p>
            <a:r>
              <a:rPr lang="en-US"/>
              <a:t>Click icon to add SmartArt graphic</a:t>
            </a:r>
            <a:endParaRPr lang="en-US" dirty="0"/>
          </a:p>
        </p:txBody>
      </p:sp>
      <p:sp>
        <p:nvSpPr>
          <p:cNvPr id="7"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endParaRPr lang="en-US"/>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AE07EA57-0458-407F-81A1-4B0B4A26B6E5}" type="slidenum">
              <a:rPr lang="en-US" smtClean="0"/>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Blue Title Slide">
    <p:spTree>
      <p:nvGrpSpPr>
        <p:cNvPr id="1" name=""/>
        <p:cNvGrpSpPr/>
        <p:nvPr/>
      </p:nvGrpSpPr>
      <p:grpSpPr>
        <a:xfrm>
          <a:off x="0" y="0"/>
          <a:ext cx="0" cy="0"/>
          <a:chOff x="0" y="0"/>
          <a:chExt cx="0" cy="0"/>
        </a:xfrm>
      </p:grpSpPr>
      <p:pic>
        <p:nvPicPr>
          <p:cNvPr id="8" name="Picture 7" descr="BC_diagonal_border_light gray copy.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6096000"/>
            <a:ext cx="9143245" cy="598487"/>
          </a:xfrm>
          <a:prstGeom prst="rect">
            <a:avLst/>
          </a:prstGeom>
        </p:spPr>
      </p:pic>
      <p:sp>
        <p:nvSpPr>
          <p:cNvPr id="14" name="Rectangle 3"/>
          <p:cNvSpPr>
            <a:spLocks noChangeArrowheads="1"/>
          </p:cNvSpPr>
          <p:nvPr/>
        </p:nvSpPr>
        <p:spPr bwMode="auto">
          <a:xfrm>
            <a:off x="0" y="0"/>
            <a:ext cx="9144000" cy="5921825"/>
          </a:xfrm>
          <a:prstGeom prst="rect">
            <a:avLst/>
          </a:prstGeom>
          <a:solidFill>
            <a:srgbClr val="009ED1"/>
          </a:solidFill>
          <a:ln w="9525" algn="ctr">
            <a:noFill/>
            <a:miter lim="800000"/>
            <a:headEnd/>
            <a:tailEnd/>
          </a:ln>
          <a:effectLst/>
        </p:spPr>
        <p:txBody>
          <a:bodyPr wrap="none" anchor="ctr"/>
          <a:lstStyle/>
          <a:p>
            <a:endParaRPr lang="en-US"/>
          </a:p>
        </p:txBody>
      </p:sp>
      <p:sp>
        <p:nvSpPr>
          <p:cNvPr id="3167237" name="Rectangle 5"/>
          <p:cNvSpPr>
            <a:spLocks noGrp="1" noChangeArrowheads="1"/>
          </p:cNvSpPr>
          <p:nvPr>
            <p:ph type="ctrTitle"/>
          </p:nvPr>
        </p:nvSpPr>
        <p:spPr>
          <a:xfrm>
            <a:off x="914400" y="2514600"/>
            <a:ext cx="7657708" cy="1828800"/>
          </a:xfrm>
        </p:spPr>
        <p:txBody>
          <a:bodyPr lIns="0" rIns="0" anchor="b">
            <a:normAutofit/>
          </a:bodyPr>
          <a:lstStyle>
            <a:lvl1pPr algn="l">
              <a:defRPr sz="4800" b="0">
                <a:solidFill>
                  <a:schemeClr val="bg1"/>
                </a:solidFill>
                <a:latin typeface="Franklin Gothic Demi"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914399" y="4495800"/>
            <a:ext cx="7668703"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pic>
        <p:nvPicPr>
          <p:cNvPr id="2050" name="Picture 2" descr="C:\Users\emilne\Desktop\COLOR\New_BCLogos_2012\New_BCLogos_2012\BC_logo_2line_prple_webPP.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6091206"/>
            <a:ext cx="1090852" cy="603504"/>
          </a:xfrm>
          <a:prstGeom prst="rect">
            <a:avLst/>
          </a:prstGeom>
          <a:noFill/>
          <a:ln w="76200">
            <a:solidFill>
              <a:schemeClr val="bg2"/>
            </a:solidFill>
          </a:ln>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Green Title Slide">
    <p:spTree>
      <p:nvGrpSpPr>
        <p:cNvPr id="1" name=""/>
        <p:cNvGrpSpPr/>
        <p:nvPr/>
      </p:nvGrpSpPr>
      <p:grpSpPr>
        <a:xfrm>
          <a:off x="0" y="0"/>
          <a:ext cx="0" cy="0"/>
          <a:chOff x="0" y="0"/>
          <a:chExt cx="0" cy="0"/>
        </a:xfrm>
      </p:grpSpPr>
      <p:pic>
        <p:nvPicPr>
          <p:cNvPr id="8" name="Picture 7" descr="BC_diagonal_border_light gray copy.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6096000"/>
            <a:ext cx="9143245" cy="598487"/>
          </a:xfrm>
          <a:prstGeom prst="rect">
            <a:avLst/>
          </a:prstGeom>
        </p:spPr>
      </p:pic>
      <p:sp>
        <p:nvSpPr>
          <p:cNvPr id="14" name="Rectangle 3"/>
          <p:cNvSpPr>
            <a:spLocks noChangeArrowheads="1"/>
          </p:cNvSpPr>
          <p:nvPr/>
        </p:nvSpPr>
        <p:spPr bwMode="auto">
          <a:xfrm>
            <a:off x="0" y="0"/>
            <a:ext cx="9144000" cy="5921825"/>
          </a:xfrm>
          <a:prstGeom prst="rect">
            <a:avLst/>
          </a:prstGeom>
          <a:solidFill>
            <a:srgbClr val="76B043"/>
          </a:solidFill>
          <a:ln w="9525" algn="ctr">
            <a:noFill/>
            <a:miter lim="800000"/>
            <a:headEnd/>
            <a:tailEnd/>
          </a:ln>
          <a:effectLst/>
        </p:spPr>
        <p:txBody>
          <a:bodyPr wrap="none" anchor="ctr"/>
          <a:lstStyle/>
          <a:p>
            <a:endParaRPr lang="en-US"/>
          </a:p>
        </p:txBody>
      </p:sp>
      <p:sp>
        <p:nvSpPr>
          <p:cNvPr id="3167237" name="Rectangle 5"/>
          <p:cNvSpPr>
            <a:spLocks noGrp="1" noChangeArrowheads="1"/>
          </p:cNvSpPr>
          <p:nvPr>
            <p:ph type="ctrTitle"/>
          </p:nvPr>
        </p:nvSpPr>
        <p:spPr>
          <a:xfrm>
            <a:off x="914400" y="2514600"/>
            <a:ext cx="7657708" cy="1828800"/>
          </a:xfrm>
        </p:spPr>
        <p:txBody>
          <a:bodyPr lIns="0" rIns="0" anchor="b">
            <a:normAutofit/>
          </a:bodyPr>
          <a:lstStyle>
            <a:lvl1pPr algn="l">
              <a:defRPr sz="4800" b="0">
                <a:solidFill>
                  <a:schemeClr val="bg1"/>
                </a:solidFill>
                <a:latin typeface="Franklin Gothic Demi"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914399" y="4495800"/>
            <a:ext cx="7668703"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pic>
        <p:nvPicPr>
          <p:cNvPr id="10" name="Picture 2" descr="C:\Users\emilne\Desktop\COLOR\New_BCLogos_2012\New_BCLogos_2012\BC_logo_2line_prple_webPP.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6091206"/>
            <a:ext cx="1090852" cy="603504"/>
          </a:xfrm>
          <a:prstGeom prst="rect">
            <a:avLst/>
          </a:prstGeom>
          <a:noFill/>
          <a:ln w="76200">
            <a:solidFill>
              <a:schemeClr val="bg2"/>
            </a:solidFill>
          </a:ln>
        </p:spPr>
      </p:pic>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Light Gray Title Slide">
    <p:spTree>
      <p:nvGrpSpPr>
        <p:cNvPr id="1" name=""/>
        <p:cNvGrpSpPr/>
        <p:nvPr/>
      </p:nvGrpSpPr>
      <p:grpSpPr>
        <a:xfrm>
          <a:off x="0" y="0"/>
          <a:ext cx="0" cy="0"/>
          <a:chOff x="0" y="0"/>
          <a:chExt cx="0" cy="0"/>
        </a:xfrm>
      </p:grpSpPr>
      <p:pic>
        <p:nvPicPr>
          <p:cNvPr id="9" name="Picture 8" descr="BC_diagonal_border_light gray copy.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6096000"/>
            <a:ext cx="9143245" cy="598487"/>
          </a:xfrm>
          <a:prstGeom prst="rect">
            <a:avLst/>
          </a:prstGeom>
        </p:spPr>
      </p:pic>
      <p:sp>
        <p:nvSpPr>
          <p:cNvPr id="14" name="Rectangle 3"/>
          <p:cNvSpPr>
            <a:spLocks noChangeArrowheads="1"/>
          </p:cNvSpPr>
          <p:nvPr/>
        </p:nvSpPr>
        <p:spPr bwMode="auto">
          <a:xfrm>
            <a:off x="0" y="-10886"/>
            <a:ext cx="9144000" cy="5943601"/>
          </a:xfrm>
          <a:prstGeom prst="rect">
            <a:avLst/>
          </a:prstGeom>
          <a:solidFill>
            <a:srgbClr val="C0CAC7"/>
          </a:solidFill>
          <a:ln w="9525" algn="ctr">
            <a:noFill/>
            <a:miter lim="800000"/>
            <a:headEnd/>
            <a:tailEnd/>
          </a:ln>
          <a:effectLst/>
        </p:spPr>
        <p:txBody>
          <a:bodyPr wrap="none" anchor="ctr"/>
          <a:lstStyle/>
          <a:p>
            <a:endParaRPr lang="en-US"/>
          </a:p>
        </p:txBody>
      </p:sp>
      <p:sp>
        <p:nvSpPr>
          <p:cNvPr id="3167237" name="Rectangle 5"/>
          <p:cNvSpPr>
            <a:spLocks noGrp="1" noChangeArrowheads="1"/>
          </p:cNvSpPr>
          <p:nvPr>
            <p:ph type="ctrTitle"/>
          </p:nvPr>
        </p:nvSpPr>
        <p:spPr>
          <a:xfrm>
            <a:off x="914400" y="2514600"/>
            <a:ext cx="7657708" cy="1828800"/>
          </a:xfrm>
        </p:spPr>
        <p:txBody>
          <a:bodyPr lIns="0" rIns="0" anchor="b">
            <a:normAutofit/>
          </a:bodyPr>
          <a:lstStyle>
            <a:lvl1pPr algn="l">
              <a:defRPr sz="4800" b="0">
                <a:solidFill>
                  <a:schemeClr val="bg1"/>
                </a:solidFill>
                <a:latin typeface="Franklin Gothic Demi"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914399" y="4495800"/>
            <a:ext cx="7668703"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pic>
        <p:nvPicPr>
          <p:cNvPr id="10" name="Picture 2" descr="C:\Users\emilne\Desktop\COLOR\New_BCLogos_2012\New_BCLogos_2012\BC_logo_2line_prple_webPP.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6091206"/>
            <a:ext cx="1090852" cy="603504"/>
          </a:xfrm>
          <a:prstGeom prst="rect">
            <a:avLst/>
          </a:prstGeom>
          <a:noFill/>
          <a:ln w="76200">
            <a:solidFill>
              <a:schemeClr val="bg2"/>
            </a:solidFill>
          </a:ln>
        </p:spPr>
      </p:pic>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Orange Title Slide">
    <p:spTree>
      <p:nvGrpSpPr>
        <p:cNvPr id="1" name=""/>
        <p:cNvGrpSpPr/>
        <p:nvPr/>
      </p:nvGrpSpPr>
      <p:grpSpPr>
        <a:xfrm>
          <a:off x="0" y="0"/>
          <a:ext cx="0" cy="0"/>
          <a:chOff x="0" y="0"/>
          <a:chExt cx="0" cy="0"/>
        </a:xfrm>
      </p:grpSpPr>
      <p:pic>
        <p:nvPicPr>
          <p:cNvPr id="7" name="Picture 6" descr="BC_diagonal_border_light gray copy.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6096000"/>
            <a:ext cx="9143245" cy="598487"/>
          </a:xfrm>
          <a:prstGeom prst="rect">
            <a:avLst/>
          </a:prstGeom>
        </p:spPr>
      </p:pic>
      <p:sp>
        <p:nvSpPr>
          <p:cNvPr id="14" name="Rectangle 3"/>
          <p:cNvSpPr>
            <a:spLocks noChangeArrowheads="1"/>
          </p:cNvSpPr>
          <p:nvPr/>
        </p:nvSpPr>
        <p:spPr bwMode="auto">
          <a:xfrm>
            <a:off x="0" y="-10886"/>
            <a:ext cx="9144000" cy="5943601"/>
          </a:xfrm>
          <a:prstGeom prst="rect">
            <a:avLst/>
          </a:prstGeom>
          <a:solidFill>
            <a:srgbClr val="F58220"/>
          </a:solidFill>
          <a:ln w="9525" algn="ctr">
            <a:noFill/>
            <a:miter lim="800000"/>
            <a:headEnd/>
            <a:tailEnd/>
          </a:ln>
          <a:effectLst/>
        </p:spPr>
        <p:txBody>
          <a:bodyPr wrap="none" anchor="ctr"/>
          <a:lstStyle/>
          <a:p>
            <a:endParaRPr lang="en-US"/>
          </a:p>
        </p:txBody>
      </p:sp>
      <p:sp>
        <p:nvSpPr>
          <p:cNvPr id="3167237" name="Rectangle 5"/>
          <p:cNvSpPr>
            <a:spLocks noGrp="1" noChangeArrowheads="1"/>
          </p:cNvSpPr>
          <p:nvPr>
            <p:ph type="ctrTitle"/>
          </p:nvPr>
        </p:nvSpPr>
        <p:spPr>
          <a:xfrm>
            <a:off x="914400" y="2514600"/>
            <a:ext cx="7657708" cy="1828800"/>
          </a:xfrm>
        </p:spPr>
        <p:txBody>
          <a:bodyPr lIns="0" rIns="0" anchor="b">
            <a:normAutofit/>
          </a:bodyPr>
          <a:lstStyle>
            <a:lvl1pPr algn="l">
              <a:defRPr sz="4800" b="0">
                <a:solidFill>
                  <a:schemeClr val="bg1"/>
                </a:solidFill>
                <a:latin typeface="Franklin Gothic Demi"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914399" y="4495800"/>
            <a:ext cx="7668703"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pic>
        <p:nvPicPr>
          <p:cNvPr id="10" name="Picture 2" descr="C:\Users\emilne\Desktop\COLOR\New_BCLogos_2012\New_BCLogos_2012\BC_logo_2line_prple_webPP.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6091206"/>
            <a:ext cx="1090852" cy="603504"/>
          </a:xfrm>
          <a:prstGeom prst="rect">
            <a:avLst/>
          </a:prstGeom>
          <a:noFill/>
          <a:ln w="76200">
            <a:solidFill>
              <a:schemeClr val="bg2"/>
            </a:solidFill>
          </a:ln>
        </p:spPr>
      </p:pic>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Dark Gray Title Slide">
    <p:spTree>
      <p:nvGrpSpPr>
        <p:cNvPr id="1" name=""/>
        <p:cNvGrpSpPr/>
        <p:nvPr/>
      </p:nvGrpSpPr>
      <p:grpSpPr>
        <a:xfrm>
          <a:off x="0" y="0"/>
          <a:ext cx="0" cy="0"/>
          <a:chOff x="0" y="0"/>
          <a:chExt cx="0" cy="0"/>
        </a:xfrm>
      </p:grpSpPr>
      <p:pic>
        <p:nvPicPr>
          <p:cNvPr id="9" name="Picture 8" descr="BC_diagonal_border_light gray copy.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6096000"/>
            <a:ext cx="9143245" cy="598487"/>
          </a:xfrm>
          <a:prstGeom prst="rect">
            <a:avLst/>
          </a:prstGeom>
        </p:spPr>
      </p:pic>
      <p:sp>
        <p:nvSpPr>
          <p:cNvPr id="14" name="Rectangle 3"/>
          <p:cNvSpPr>
            <a:spLocks noChangeArrowheads="1"/>
          </p:cNvSpPr>
          <p:nvPr/>
        </p:nvSpPr>
        <p:spPr bwMode="auto">
          <a:xfrm>
            <a:off x="0" y="-10886"/>
            <a:ext cx="9144000" cy="5943601"/>
          </a:xfrm>
          <a:prstGeom prst="rect">
            <a:avLst/>
          </a:prstGeom>
          <a:solidFill>
            <a:srgbClr val="909D93"/>
          </a:solidFill>
          <a:ln w="9525" algn="ctr">
            <a:noFill/>
            <a:miter lim="800000"/>
            <a:headEnd/>
            <a:tailEnd/>
          </a:ln>
          <a:effectLst/>
        </p:spPr>
        <p:txBody>
          <a:bodyPr wrap="none" anchor="ctr"/>
          <a:lstStyle/>
          <a:p>
            <a:endParaRPr lang="en-US"/>
          </a:p>
        </p:txBody>
      </p:sp>
      <p:sp>
        <p:nvSpPr>
          <p:cNvPr id="3167237" name="Rectangle 5"/>
          <p:cNvSpPr>
            <a:spLocks noGrp="1" noChangeArrowheads="1"/>
          </p:cNvSpPr>
          <p:nvPr>
            <p:ph type="ctrTitle"/>
          </p:nvPr>
        </p:nvSpPr>
        <p:spPr>
          <a:xfrm>
            <a:off x="914400" y="2514600"/>
            <a:ext cx="7657708" cy="1828800"/>
          </a:xfrm>
        </p:spPr>
        <p:txBody>
          <a:bodyPr lIns="0" rIns="0" anchor="b">
            <a:normAutofit/>
          </a:bodyPr>
          <a:lstStyle>
            <a:lvl1pPr algn="l">
              <a:defRPr sz="4800" b="0">
                <a:solidFill>
                  <a:schemeClr val="bg1"/>
                </a:solidFill>
                <a:latin typeface="Franklin Gothic Demi"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914399" y="4495800"/>
            <a:ext cx="7668703"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pic>
        <p:nvPicPr>
          <p:cNvPr id="10" name="Picture 2" descr="C:\Users\emilne\Desktop\COLOR\New_BCLogos_2012\New_BCLogos_2012\BC_logo_2line_prple_webPP.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6091206"/>
            <a:ext cx="1090852" cy="603504"/>
          </a:xfrm>
          <a:prstGeom prst="rect">
            <a:avLst/>
          </a:prstGeom>
          <a:noFill/>
          <a:ln w="76200">
            <a:solidFill>
              <a:schemeClr val="bg2"/>
            </a:solidFill>
          </a:ln>
        </p:spPr>
      </p:pic>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urple Title Slide">
    <p:spTree>
      <p:nvGrpSpPr>
        <p:cNvPr id="1" name=""/>
        <p:cNvGrpSpPr/>
        <p:nvPr/>
      </p:nvGrpSpPr>
      <p:grpSpPr>
        <a:xfrm>
          <a:off x="0" y="0"/>
          <a:ext cx="0" cy="0"/>
          <a:chOff x="0" y="0"/>
          <a:chExt cx="0" cy="0"/>
        </a:xfrm>
      </p:grpSpPr>
      <p:pic>
        <p:nvPicPr>
          <p:cNvPr id="8" name="Picture 7" descr="BC_diagonal_border_light gray copy.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6096000"/>
            <a:ext cx="9143245" cy="598487"/>
          </a:xfrm>
          <a:prstGeom prst="rect">
            <a:avLst/>
          </a:prstGeom>
        </p:spPr>
      </p:pic>
      <p:sp>
        <p:nvSpPr>
          <p:cNvPr id="14" name="Rectangle 3"/>
          <p:cNvSpPr>
            <a:spLocks noChangeArrowheads="1"/>
          </p:cNvSpPr>
          <p:nvPr userDrawn="1"/>
        </p:nvSpPr>
        <p:spPr bwMode="auto">
          <a:xfrm>
            <a:off x="0" y="0"/>
            <a:ext cx="9144000" cy="5921825"/>
          </a:xfrm>
          <a:prstGeom prst="rect">
            <a:avLst/>
          </a:prstGeom>
          <a:solidFill>
            <a:schemeClr val="accent1"/>
          </a:solidFill>
          <a:ln w="9525" algn="ctr">
            <a:noFill/>
            <a:miter lim="800000"/>
            <a:headEnd/>
            <a:tailEnd/>
          </a:ln>
          <a:effectLst/>
        </p:spPr>
        <p:txBody>
          <a:bodyPr wrap="none" anchor="ctr"/>
          <a:lstStyle/>
          <a:p>
            <a:endParaRPr lang="en-US"/>
          </a:p>
        </p:txBody>
      </p:sp>
      <p:sp>
        <p:nvSpPr>
          <p:cNvPr id="3167237" name="Rectangle 5"/>
          <p:cNvSpPr>
            <a:spLocks noGrp="1" noChangeArrowheads="1"/>
          </p:cNvSpPr>
          <p:nvPr>
            <p:ph type="ctrTitle"/>
          </p:nvPr>
        </p:nvSpPr>
        <p:spPr>
          <a:xfrm>
            <a:off x="914400" y="2514600"/>
            <a:ext cx="7657708" cy="1828800"/>
          </a:xfrm>
        </p:spPr>
        <p:txBody>
          <a:bodyPr lIns="0" rIns="0" anchor="b">
            <a:normAutofit/>
          </a:bodyPr>
          <a:lstStyle>
            <a:lvl1pPr algn="l">
              <a:defRPr sz="4800" b="0">
                <a:solidFill>
                  <a:schemeClr val="bg1"/>
                </a:solidFill>
                <a:latin typeface="Franklin Gothic Demi"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914399" y="4495800"/>
            <a:ext cx="7668703"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pic>
        <p:nvPicPr>
          <p:cNvPr id="10" name="Picture 2" descr="C:\Users\emilne\Desktop\COLOR\New_BCLogos_2012\New_BCLogos_2012\BC_logo_2line_prple_webPP.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14400" y="6091206"/>
            <a:ext cx="1090852" cy="603504"/>
          </a:xfrm>
          <a:prstGeom prst="rect">
            <a:avLst/>
          </a:prstGeom>
          <a:noFill/>
          <a:ln w="76200">
            <a:solidFill>
              <a:schemeClr val="bg2"/>
            </a:solidFill>
          </a:ln>
        </p:spPr>
      </p:pic>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534400" cy="4800600"/>
          </a:xfrm>
        </p:spPr>
        <p:txBody>
          <a:bodyPr lIns="0" tIns="0">
            <a:normAutofit/>
          </a:bodyPr>
          <a:lstStyle>
            <a:lvl1pPr>
              <a:buClr>
                <a:schemeClr val="accent5"/>
              </a:buClr>
              <a:defRPr b="0">
                <a:solidFill>
                  <a:schemeClr val="tx1">
                    <a:lumMod val="85000"/>
                    <a:lumOff val="15000"/>
                  </a:schemeClr>
                </a:solidFill>
                <a:latin typeface="Franklin Gothic Book" pitchFamily="34" charset="0"/>
              </a:defRPr>
            </a:lvl1pPr>
            <a:lvl2pPr>
              <a:buClr>
                <a:schemeClr val="accent5"/>
              </a:buClr>
              <a:defRPr b="0">
                <a:solidFill>
                  <a:schemeClr val="tx1">
                    <a:lumMod val="85000"/>
                    <a:lumOff val="15000"/>
                  </a:schemeClr>
                </a:solidFill>
                <a:latin typeface="Franklin Gothic Book" pitchFamily="34" charset="0"/>
              </a:defRPr>
            </a:lvl2pPr>
            <a:lvl3pPr>
              <a:buClr>
                <a:schemeClr val="accent5"/>
              </a:buClr>
              <a:defRPr b="0">
                <a:solidFill>
                  <a:schemeClr val="tx1">
                    <a:lumMod val="85000"/>
                    <a:lumOff val="15000"/>
                  </a:schemeClr>
                </a:solidFill>
                <a:latin typeface="Franklin Gothic Book" pitchFamily="34" charset="0"/>
              </a:defRPr>
            </a:lvl3pPr>
            <a:lvl4pPr>
              <a:buClr>
                <a:schemeClr val="accent5"/>
              </a:buClr>
              <a:defRPr b="0">
                <a:solidFill>
                  <a:schemeClr val="tx1">
                    <a:lumMod val="85000"/>
                    <a:lumOff val="1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4"/>
          <p:cNvSpPr>
            <a:spLocks noGrp="1" noChangeArrowheads="1"/>
          </p:cNvSpPr>
          <p:nvPr>
            <p:ph type="title"/>
          </p:nvPr>
        </p:nvSpPr>
        <p:spPr bwMode="auto">
          <a:xfrm>
            <a:off x="304799" y="457200"/>
            <a:ext cx="8534401"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ub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1600200"/>
            <a:ext cx="8534400" cy="2514600"/>
          </a:xfrm>
        </p:spPr>
        <p:txBody>
          <a:bodyPr lIns="0" anchor="t">
            <a:normAutofit/>
          </a:bodyPr>
          <a:lstStyle>
            <a:lvl1pPr algn="l">
              <a:defRPr sz="4000" b="0" cap="none" baseline="0">
                <a:solidFill>
                  <a:schemeClr val="tx1">
                    <a:lumMod val="85000"/>
                    <a:lumOff val="15000"/>
                  </a:schemeClr>
                </a:solidFill>
                <a:latin typeface="Franklin Gothic Demi" pitchFamily="34" charset="0"/>
              </a:defRPr>
            </a:lvl1pPr>
          </a:lstStyle>
          <a:p>
            <a:r>
              <a:rPr lang="en-US" dirty="0"/>
              <a:t>Click to Edit Subtitle</a:t>
            </a:r>
          </a:p>
        </p:txBody>
      </p:sp>
      <p:sp>
        <p:nvSpPr>
          <p:cNvPr id="3" name="Text Placeholder 2"/>
          <p:cNvSpPr>
            <a:spLocks noGrp="1"/>
          </p:cNvSpPr>
          <p:nvPr>
            <p:ph type="body" idx="1"/>
          </p:nvPr>
        </p:nvSpPr>
        <p:spPr>
          <a:xfrm>
            <a:off x="304801" y="914400"/>
            <a:ext cx="8534400" cy="457201"/>
          </a:xfrm>
        </p:spPr>
        <p:txBody>
          <a:bodyPr lIns="0" anchor="b">
            <a:normAutofit/>
          </a:bodyPr>
          <a:lstStyle>
            <a:lvl1pPr marL="0" indent="0">
              <a:buNone/>
              <a:defRPr sz="2000">
                <a:solidFill>
                  <a:srgbClr val="262626"/>
                </a:solidFill>
                <a:latin typeface="Franklin Gothic Boo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Purple Title Slide">
    <p:spTree>
      <p:nvGrpSpPr>
        <p:cNvPr id="1" name=""/>
        <p:cNvGrpSpPr/>
        <p:nvPr/>
      </p:nvGrpSpPr>
      <p:grpSpPr>
        <a:xfrm>
          <a:off x="0" y="0"/>
          <a:ext cx="0" cy="0"/>
          <a:chOff x="0" y="0"/>
          <a:chExt cx="0" cy="0"/>
        </a:xfrm>
      </p:grpSpPr>
      <p:pic>
        <p:nvPicPr>
          <p:cNvPr id="7" name="Picture 6" descr="BC_diagonal_border_light gray copy.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6096000"/>
            <a:ext cx="9143245" cy="598487"/>
          </a:xfrm>
          <a:prstGeom prst="rect">
            <a:avLst/>
          </a:prstGeom>
        </p:spPr>
      </p:pic>
      <p:sp>
        <p:nvSpPr>
          <p:cNvPr id="14" name="Rectangle 3"/>
          <p:cNvSpPr>
            <a:spLocks noChangeArrowheads="1"/>
          </p:cNvSpPr>
          <p:nvPr/>
        </p:nvSpPr>
        <p:spPr bwMode="auto">
          <a:xfrm>
            <a:off x="0" y="0"/>
            <a:ext cx="9144000" cy="5932711"/>
          </a:xfrm>
          <a:prstGeom prst="rect">
            <a:avLst/>
          </a:prstGeom>
          <a:solidFill>
            <a:schemeClr val="accent6"/>
          </a:solidFill>
          <a:ln w="9525" algn="ctr">
            <a:noFill/>
            <a:miter lim="800000"/>
            <a:headEnd/>
            <a:tailEnd/>
          </a:ln>
          <a:effectLst/>
        </p:spPr>
        <p:txBody>
          <a:bodyPr wrap="none" anchor="ctr"/>
          <a:lstStyle/>
          <a:p>
            <a:endParaRPr lang="en-US"/>
          </a:p>
        </p:txBody>
      </p:sp>
      <p:sp>
        <p:nvSpPr>
          <p:cNvPr id="3167237" name="Rectangle 5"/>
          <p:cNvSpPr>
            <a:spLocks noGrp="1" noChangeArrowheads="1"/>
          </p:cNvSpPr>
          <p:nvPr>
            <p:ph type="ctrTitle"/>
          </p:nvPr>
        </p:nvSpPr>
        <p:spPr>
          <a:xfrm>
            <a:off x="914400" y="2514600"/>
            <a:ext cx="7657708" cy="1828800"/>
          </a:xfrm>
        </p:spPr>
        <p:txBody>
          <a:bodyPr lIns="0" rIns="0" anchor="b">
            <a:normAutofit/>
          </a:bodyPr>
          <a:lstStyle>
            <a:lvl1pPr algn="l">
              <a:defRPr sz="4800" b="0">
                <a:solidFill>
                  <a:schemeClr val="bg1"/>
                </a:solidFill>
                <a:latin typeface="Franklin Gothic Demi"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914399" y="4495800"/>
            <a:ext cx="7668703"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pic>
        <p:nvPicPr>
          <p:cNvPr id="11" name="Picture 2" descr="C:\Users\emilne\Desktop\COLOR\New_BCLogos_2012\New_BCLogos_2012\BC_logo_2line_prple_webPP.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6092403"/>
            <a:ext cx="1090852" cy="603504"/>
          </a:xfrm>
          <a:prstGeom prst="rect">
            <a:avLst/>
          </a:prstGeom>
          <a:noFill/>
          <a:ln w="76200">
            <a:solidFill>
              <a:schemeClr val="bg2"/>
            </a:solidFill>
          </a:ln>
        </p:spPr>
      </p:pic>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 Sentence Before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4799" y="1598239"/>
            <a:ext cx="5943601" cy="742189"/>
          </a:xfrm>
        </p:spPr>
        <p:txBody>
          <a:bodyPr lIns="0" tIns="0" anchor="t" anchorCtr="0">
            <a:normAutofit/>
          </a:bodyPr>
          <a:lstStyle>
            <a:lvl1pPr marL="0" indent="0">
              <a:lnSpc>
                <a:spcPct val="85000"/>
              </a:lnSpc>
              <a:spcBef>
                <a:spcPts val="0"/>
              </a:spcBef>
              <a:buNone/>
              <a:defRPr sz="28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styles</a:t>
            </a:r>
          </a:p>
        </p:txBody>
      </p:sp>
      <p:sp>
        <p:nvSpPr>
          <p:cNvPr id="4" name="Content Placeholder 3"/>
          <p:cNvSpPr>
            <a:spLocks noGrp="1"/>
          </p:cNvSpPr>
          <p:nvPr>
            <p:ph sz="half" idx="2"/>
          </p:nvPr>
        </p:nvSpPr>
        <p:spPr>
          <a:xfrm>
            <a:off x="304800" y="2362201"/>
            <a:ext cx="5943600" cy="4027713"/>
          </a:xfrm>
        </p:spPr>
        <p:txBody>
          <a:bodyPr l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marL="1031875" indent="-228600">
              <a:defRPr sz="2000">
                <a:solidFill>
                  <a:schemeClr val="tx1">
                    <a:lumMod val="85000"/>
                    <a:lumOff val="15000"/>
                  </a:schemeClr>
                </a:solidFill>
              </a:defRPr>
            </a:lvl4pPr>
            <a:lvl5pPr marL="1201738" indent="-169863">
              <a:defRPr sz="2000">
                <a:solidFill>
                  <a:srgbClr val="26262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half" idx="11"/>
          </p:nvPr>
        </p:nvSpPr>
        <p:spPr>
          <a:xfrm>
            <a:off x="6389688" y="6086573"/>
            <a:ext cx="2449512" cy="304800"/>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Picture Placeholder 2"/>
          <p:cNvSpPr>
            <a:spLocks noGrp="1"/>
          </p:cNvSpPr>
          <p:nvPr>
            <p:ph type="pic" idx="10"/>
          </p:nvPr>
        </p:nvSpPr>
        <p:spPr>
          <a:xfrm>
            <a:off x="6400800" y="1600200"/>
            <a:ext cx="2427514" cy="4419599"/>
          </a:xfrm>
        </p:spPr>
        <p:txBody>
          <a:bodyPr/>
          <a:lstStyle>
            <a:lvl1pPr marL="0" indent="0" algn="l">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4"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Bullets, Two Side Photos">
    <p:spTree>
      <p:nvGrpSpPr>
        <p:cNvPr id="1" name=""/>
        <p:cNvGrpSpPr/>
        <p:nvPr/>
      </p:nvGrpSpPr>
      <p:grpSpPr>
        <a:xfrm>
          <a:off x="0" y="0"/>
          <a:ext cx="0" cy="0"/>
          <a:chOff x="0" y="0"/>
          <a:chExt cx="0" cy="0"/>
        </a:xfrm>
      </p:grpSpPr>
      <p:sp>
        <p:nvSpPr>
          <p:cNvPr id="10" name="Text Placeholder 3"/>
          <p:cNvSpPr>
            <a:spLocks noGrp="1"/>
          </p:cNvSpPr>
          <p:nvPr>
            <p:ph type="body" sz="half" idx="2"/>
          </p:nvPr>
        </p:nvSpPr>
        <p:spPr>
          <a:xfrm>
            <a:off x="6379128" y="3413479"/>
            <a:ext cx="2438400" cy="377471"/>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6379128" y="6018341"/>
            <a:ext cx="2438400" cy="371573"/>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18" name="Content Placeholder 2"/>
          <p:cNvSpPr>
            <a:spLocks noGrp="1"/>
          </p:cNvSpPr>
          <p:nvPr>
            <p:ph idx="1"/>
          </p:nvPr>
        </p:nvSpPr>
        <p:spPr>
          <a:xfrm>
            <a:off x="304800" y="1589313"/>
            <a:ext cx="5932714" cy="4800601"/>
          </a:xfrm>
        </p:spPr>
        <p:txBody>
          <a:bodyPr lIns="0" tIns="0" bIns="0"/>
          <a:lstStyle>
            <a:lvl1pPr>
              <a:lnSpc>
                <a:spcPct val="85000"/>
              </a:lnSpc>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marL="1031875" indent="-228600">
              <a:defRPr>
                <a:solidFill>
                  <a:schemeClr val="tx1">
                    <a:lumMod val="85000"/>
                    <a:lumOff val="15000"/>
                  </a:schemeClr>
                </a:solidFill>
              </a:defRPr>
            </a:lvl4pPr>
            <a:lvl5pPr marL="1201738" indent="-169863">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2"/>
          <p:cNvSpPr>
            <a:spLocks noGrp="1"/>
          </p:cNvSpPr>
          <p:nvPr>
            <p:ph type="pic" idx="10"/>
          </p:nvPr>
        </p:nvSpPr>
        <p:spPr>
          <a:xfrm>
            <a:off x="6379030" y="1600003"/>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p:cNvSpPr>
            <a:spLocks noGrp="1"/>
          </p:cNvSpPr>
          <p:nvPr>
            <p:ph type="pic" idx="11"/>
          </p:nvPr>
        </p:nvSpPr>
        <p:spPr>
          <a:xfrm>
            <a:off x="6379030" y="4198968"/>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xfrm>
            <a:off x="304800" y="457200"/>
            <a:ext cx="862709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5"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600200"/>
            <a:ext cx="4160520" cy="4800600"/>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title"/>
          </p:nvPr>
        </p:nvSpPr>
        <p:spPr bwMode="auto">
          <a:xfrm>
            <a:off x="304800" y="457200"/>
            <a:ext cx="85344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7" name="Content Placeholder 2"/>
          <p:cNvSpPr>
            <a:spLocks noGrp="1"/>
          </p:cNvSpPr>
          <p:nvPr>
            <p:ph sz="half" idx="10"/>
          </p:nvPr>
        </p:nvSpPr>
        <p:spPr>
          <a:xfrm>
            <a:off x="4667794" y="1600199"/>
            <a:ext cx="4160520" cy="4800601"/>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0"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799"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963864"/>
            <a:ext cx="4160520" cy="4436935"/>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Rectangle 4"/>
          <p:cNvSpPr>
            <a:spLocks noGrp="1" noChangeArrowheads="1"/>
          </p:cNvSpPr>
          <p:nvPr>
            <p:ph type="title"/>
          </p:nvPr>
        </p:nvSpPr>
        <p:spPr bwMode="auto">
          <a:xfrm>
            <a:off x="304800" y="457200"/>
            <a:ext cx="85344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Text Placeholder 2"/>
          <p:cNvSpPr>
            <a:spLocks noGrp="1"/>
          </p:cNvSpPr>
          <p:nvPr>
            <p:ph type="body" idx="14"/>
          </p:nvPr>
        </p:nvSpPr>
        <p:spPr>
          <a:xfrm>
            <a:off x="4669971"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5"/>
          </p:nvPr>
        </p:nvSpPr>
        <p:spPr>
          <a:xfrm>
            <a:off x="4669971" y="1963864"/>
            <a:ext cx="4160520" cy="4436935"/>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3"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mart Ar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Franklin Gothic Demi" pitchFamily="34" charset="0"/>
              </a:defRPr>
            </a:lvl1pPr>
          </a:lstStyle>
          <a:p>
            <a:r>
              <a:rPr lang="en-US"/>
              <a:t>Click to edit Master title style</a:t>
            </a:r>
            <a:endParaRPr lang="en-US" dirty="0"/>
          </a:p>
        </p:txBody>
      </p:sp>
      <p:sp>
        <p:nvSpPr>
          <p:cNvPr id="8" name="SmartArt Placeholder 2"/>
          <p:cNvSpPr>
            <a:spLocks noGrp="1"/>
          </p:cNvSpPr>
          <p:nvPr>
            <p:ph type="dgm" idx="1"/>
          </p:nvPr>
        </p:nvSpPr>
        <p:spPr>
          <a:xfrm>
            <a:off x="304801" y="1600200"/>
            <a:ext cx="8523513" cy="4789714"/>
          </a:xfrm>
        </p:spPr>
        <p:txBody>
          <a:bodyPr anchor="ctr"/>
          <a:lstStyle>
            <a:lvl1pPr algn="ctr">
              <a:buNone/>
              <a:defRPr/>
            </a:lvl1pPr>
          </a:lstStyle>
          <a:p>
            <a:r>
              <a:rPr lang="en-US"/>
              <a:t>Click icon to add SmartArt graphic</a:t>
            </a:r>
            <a:endParaRPr lang="en-US" dirty="0"/>
          </a:p>
        </p:txBody>
      </p:sp>
      <p:sp>
        <p:nvSpPr>
          <p:cNvPr id="7"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Green Title Slide">
    <p:spTree>
      <p:nvGrpSpPr>
        <p:cNvPr id="1" name=""/>
        <p:cNvGrpSpPr/>
        <p:nvPr/>
      </p:nvGrpSpPr>
      <p:grpSpPr>
        <a:xfrm>
          <a:off x="0" y="0"/>
          <a:ext cx="0" cy="0"/>
          <a:chOff x="0" y="0"/>
          <a:chExt cx="0" cy="0"/>
        </a:xfrm>
      </p:grpSpPr>
      <p:pic>
        <p:nvPicPr>
          <p:cNvPr id="8" name="Picture 7" descr="BC_diagonal_border_light gray copy.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6096000"/>
            <a:ext cx="9143245" cy="598487"/>
          </a:xfrm>
          <a:prstGeom prst="rect">
            <a:avLst/>
          </a:prstGeom>
        </p:spPr>
      </p:pic>
      <p:sp>
        <p:nvSpPr>
          <p:cNvPr id="14" name="Rectangle 3"/>
          <p:cNvSpPr>
            <a:spLocks noChangeArrowheads="1"/>
          </p:cNvSpPr>
          <p:nvPr userDrawn="1"/>
        </p:nvSpPr>
        <p:spPr bwMode="auto">
          <a:xfrm>
            <a:off x="0" y="0"/>
            <a:ext cx="9144000" cy="5921825"/>
          </a:xfrm>
          <a:prstGeom prst="rect">
            <a:avLst/>
          </a:prstGeom>
          <a:solidFill>
            <a:schemeClr val="accent2"/>
          </a:solidFill>
          <a:ln w="9525" algn="ctr">
            <a:noFill/>
            <a:miter lim="800000"/>
            <a:headEnd/>
            <a:tailEnd/>
          </a:ln>
          <a:effectLst/>
        </p:spPr>
        <p:txBody>
          <a:bodyPr wrap="none" anchor="ctr"/>
          <a:lstStyle/>
          <a:p>
            <a:endParaRPr lang="en-US"/>
          </a:p>
        </p:txBody>
      </p:sp>
      <p:sp>
        <p:nvSpPr>
          <p:cNvPr id="3167237" name="Rectangle 5"/>
          <p:cNvSpPr>
            <a:spLocks noGrp="1" noChangeArrowheads="1"/>
          </p:cNvSpPr>
          <p:nvPr>
            <p:ph type="ctrTitle"/>
          </p:nvPr>
        </p:nvSpPr>
        <p:spPr>
          <a:xfrm>
            <a:off x="914400" y="2514600"/>
            <a:ext cx="7657708" cy="1828800"/>
          </a:xfrm>
        </p:spPr>
        <p:txBody>
          <a:bodyPr lIns="0" rIns="0" anchor="b">
            <a:normAutofit/>
          </a:bodyPr>
          <a:lstStyle>
            <a:lvl1pPr algn="l">
              <a:defRPr sz="4800" b="0">
                <a:solidFill>
                  <a:schemeClr val="bg1"/>
                </a:solidFill>
                <a:latin typeface="Franklin Gothic Demi"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914399" y="4495800"/>
            <a:ext cx="7668703"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pic>
        <p:nvPicPr>
          <p:cNvPr id="10" name="Picture 2" descr="C:\Users\emilne\Desktop\COLOR\New_BCLogos_2012\New_BCLogos_2012\BC_logo_2line_prple_webPP.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14400" y="6091206"/>
            <a:ext cx="1090852" cy="603504"/>
          </a:xfrm>
          <a:prstGeom prst="rect">
            <a:avLst/>
          </a:prstGeom>
          <a:noFill/>
          <a:ln w="76200">
            <a:solidFill>
              <a:schemeClr val="bg2"/>
            </a:solidFill>
          </a:ln>
        </p:spPr>
      </p:pic>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534400" cy="4800600"/>
          </a:xfrm>
        </p:spPr>
        <p:txBody>
          <a:bodyPr lIns="0" tIns="0">
            <a:normAutofit/>
          </a:bodyPr>
          <a:lstStyle>
            <a:lvl1pPr>
              <a:buClr>
                <a:schemeClr val="accent5"/>
              </a:buClr>
              <a:defRPr b="0">
                <a:solidFill>
                  <a:schemeClr val="tx1">
                    <a:lumMod val="85000"/>
                    <a:lumOff val="15000"/>
                  </a:schemeClr>
                </a:solidFill>
                <a:latin typeface="Franklin Gothic Book" pitchFamily="34" charset="0"/>
              </a:defRPr>
            </a:lvl1pPr>
            <a:lvl2pPr>
              <a:buClr>
                <a:schemeClr val="accent5"/>
              </a:buClr>
              <a:defRPr b="0">
                <a:solidFill>
                  <a:schemeClr val="tx1">
                    <a:lumMod val="85000"/>
                    <a:lumOff val="15000"/>
                  </a:schemeClr>
                </a:solidFill>
                <a:latin typeface="Franklin Gothic Book" pitchFamily="34" charset="0"/>
              </a:defRPr>
            </a:lvl2pPr>
            <a:lvl3pPr>
              <a:buClr>
                <a:schemeClr val="accent5"/>
              </a:buClr>
              <a:defRPr b="0">
                <a:solidFill>
                  <a:schemeClr val="tx1">
                    <a:lumMod val="85000"/>
                    <a:lumOff val="15000"/>
                  </a:schemeClr>
                </a:solidFill>
                <a:latin typeface="Franklin Gothic Book" pitchFamily="34" charset="0"/>
              </a:defRPr>
            </a:lvl3pPr>
            <a:lvl4pPr>
              <a:buClr>
                <a:schemeClr val="accent5"/>
              </a:buClr>
              <a:defRPr b="0">
                <a:solidFill>
                  <a:schemeClr val="tx1">
                    <a:lumMod val="85000"/>
                    <a:lumOff val="1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4"/>
          <p:cNvSpPr>
            <a:spLocks noGrp="1" noChangeArrowheads="1"/>
          </p:cNvSpPr>
          <p:nvPr>
            <p:ph type="title"/>
          </p:nvPr>
        </p:nvSpPr>
        <p:spPr bwMode="auto">
          <a:xfrm>
            <a:off x="304799" y="457200"/>
            <a:ext cx="8534401"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ub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1600200"/>
            <a:ext cx="8534400" cy="2514600"/>
          </a:xfrm>
        </p:spPr>
        <p:txBody>
          <a:bodyPr lIns="0" anchor="t">
            <a:normAutofit/>
          </a:bodyPr>
          <a:lstStyle>
            <a:lvl1pPr algn="l">
              <a:defRPr sz="4000" b="0" cap="none" baseline="0">
                <a:solidFill>
                  <a:schemeClr val="tx1">
                    <a:lumMod val="85000"/>
                    <a:lumOff val="15000"/>
                  </a:schemeClr>
                </a:solidFill>
                <a:latin typeface="Franklin Gothic Demi" pitchFamily="34" charset="0"/>
              </a:defRPr>
            </a:lvl1pPr>
          </a:lstStyle>
          <a:p>
            <a:r>
              <a:rPr lang="en-US" dirty="0"/>
              <a:t>Click to Edit Subtitle</a:t>
            </a:r>
          </a:p>
        </p:txBody>
      </p:sp>
      <p:sp>
        <p:nvSpPr>
          <p:cNvPr id="3" name="Text Placeholder 2"/>
          <p:cNvSpPr>
            <a:spLocks noGrp="1"/>
          </p:cNvSpPr>
          <p:nvPr>
            <p:ph type="body" idx="1"/>
          </p:nvPr>
        </p:nvSpPr>
        <p:spPr>
          <a:xfrm>
            <a:off x="304801" y="914400"/>
            <a:ext cx="8534400" cy="457201"/>
          </a:xfrm>
        </p:spPr>
        <p:txBody>
          <a:bodyPr lIns="0" anchor="b">
            <a:normAutofit/>
          </a:bodyPr>
          <a:lstStyle>
            <a:lvl1pPr marL="0" indent="0">
              <a:buNone/>
              <a:defRPr sz="2000">
                <a:solidFill>
                  <a:srgbClr val="262626"/>
                </a:solidFill>
                <a:latin typeface="Franklin Gothic Boo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534400" cy="4800600"/>
          </a:xfrm>
        </p:spPr>
        <p:txBody>
          <a:bodyPr lIns="0" tIns="0">
            <a:normAutofit/>
          </a:bodyPr>
          <a:lstStyle>
            <a:lvl1pPr>
              <a:buClr>
                <a:schemeClr val="accent5"/>
              </a:buClr>
              <a:defRPr b="0">
                <a:solidFill>
                  <a:schemeClr val="tx1">
                    <a:lumMod val="85000"/>
                    <a:lumOff val="15000"/>
                  </a:schemeClr>
                </a:solidFill>
                <a:latin typeface="Franklin Gothic Book" pitchFamily="34" charset="0"/>
              </a:defRPr>
            </a:lvl1pPr>
            <a:lvl2pPr>
              <a:buClr>
                <a:schemeClr val="accent5"/>
              </a:buClr>
              <a:defRPr b="0">
                <a:solidFill>
                  <a:schemeClr val="tx1">
                    <a:lumMod val="85000"/>
                    <a:lumOff val="15000"/>
                  </a:schemeClr>
                </a:solidFill>
                <a:latin typeface="Franklin Gothic Book" pitchFamily="34" charset="0"/>
              </a:defRPr>
            </a:lvl2pPr>
            <a:lvl3pPr>
              <a:buClr>
                <a:schemeClr val="accent5"/>
              </a:buClr>
              <a:defRPr b="0">
                <a:solidFill>
                  <a:schemeClr val="tx1">
                    <a:lumMod val="85000"/>
                    <a:lumOff val="15000"/>
                  </a:schemeClr>
                </a:solidFill>
                <a:latin typeface="Franklin Gothic Book" pitchFamily="34" charset="0"/>
              </a:defRPr>
            </a:lvl3pPr>
            <a:lvl4pPr>
              <a:buClr>
                <a:schemeClr val="accent5"/>
              </a:buClr>
              <a:defRPr b="0">
                <a:solidFill>
                  <a:schemeClr val="tx1">
                    <a:lumMod val="85000"/>
                    <a:lumOff val="1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4"/>
          <p:cNvSpPr>
            <a:spLocks noGrp="1" noChangeArrowheads="1"/>
          </p:cNvSpPr>
          <p:nvPr>
            <p:ph type="title"/>
          </p:nvPr>
        </p:nvSpPr>
        <p:spPr bwMode="auto">
          <a:xfrm>
            <a:off x="304799" y="457200"/>
            <a:ext cx="8534401"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endParaRPr lang="en-US"/>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AE07EA57-0458-407F-81A1-4B0B4A26B6E5}" type="slidenum">
              <a:rPr lang="en-US" smtClean="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 Sentence Before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4799" y="1598239"/>
            <a:ext cx="5943601" cy="742189"/>
          </a:xfrm>
        </p:spPr>
        <p:txBody>
          <a:bodyPr lIns="0" tIns="0" anchor="t" anchorCtr="0">
            <a:normAutofit/>
          </a:bodyPr>
          <a:lstStyle>
            <a:lvl1pPr marL="0" indent="0">
              <a:lnSpc>
                <a:spcPct val="85000"/>
              </a:lnSpc>
              <a:spcBef>
                <a:spcPts val="0"/>
              </a:spcBef>
              <a:buNone/>
              <a:defRPr sz="28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styles</a:t>
            </a:r>
          </a:p>
        </p:txBody>
      </p:sp>
      <p:sp>
        <p:nvSpPr>
          <p:cNvPr id="4" name="Content Placeholder 3"/>
          <p:cNvSpPr>
            <a:spLocks noGrp="1"/>
          </p:cNvSpPr>
          <p:nvPr>
            <p:ph sz="half" idx="2"/>
          </p:nvPr>
        </p:nvSpPr>
        <p:spPr>
          <a:xfrm>
            <a:off x="304800" y="2362201"/>
            <a:ext cx="5943600" cy="4027713"/>
          </a:xfrm>
        </p:spPr>
        <p:txBody>
          <a:bodyPr l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marL="1031875" indent="-228600">
              <a:defRPr sz="2000">
                <a:solidFill>
                  <a:schemeClr val="tx1">
                    <a:lumMod val="85000"/>
                    <a:lumOff val="15000"/>
                  </a:schemeClr>
                </a:solidFill>
              </a:defRPr>
            </a:lvl4pPr>
            <a:lvl5pPr marL="1201738" indent="-169863">
              <a:defRPr sz="2000">
                <a:solidFill>
                  <a:srgbClr val="26262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half" idx="11"/>
          </p:nvPr>
        </p:nvSpPr>
        <p:spPr>
          <a:xfrm>
            <a:off x="6389688" y="6086573"/>
            <a:ext cx="2449512" cy="304800"/>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Picture Placeholder 2"/>
          <p:cNvSpPr>
            <a:spLocks noGrp="1"/>
          </p:cNvSpPr>
          <p:nvPr>
            <p:ph type="pic" idx="10"/>
          </p:nvPr>
        </p:nvSpPr>
        <p:spPr>
          <a:xfrm>
            <a:off x="6400800" y="1600200"/>
            <a:ext cx="2427514" cy="4419599"/>
          </a:xfrm>
        </p:spPr>
        <p:txBody>
          <a:bodyPr/>
          <a:lstStyle>
            <a:lvl1pPr marL="0" indent="0" algn="l">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4"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Bullets, Two Side Photos">
    <p:spTree>
      <p:nvGrpSpPr>
        <p:cNvPr id="1" name=""/>
        <p:cNvGrpSpPr/>
        <p:nvPr/>
      </p:nvGrpSpPr>
      <p:grpSpPr>
        <a:xfrm>
          <a:off x="0" y="0"/>
          <a:ext cx="0" cy="0"/>
          <a:chOff x="0" y="0"/>
          <a:chExt cx="0" cy="0"/>
        </a:xfrm>
      </p:grpSpPr>
      <p:sp>
        <p:nvSpPr>
          <p:cNvPr id="10" name="Text Placeholder 3"/>
          <p:cNvSpPr>
            <a:spLocks noGrp="1"/>
          </p:cNvSpPr>
          <p:nvPr>
            <p:ph type="body" sz="half" idx="2"/>
          </p:nvPr>
        </p:nvSpPr>
        <p:spPr>
          <a:xfrm>
            <a:off x="6379128" y="3413479"/>
            <a:ext cx="2438400" cy="377471"/>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6379128" y="6018341"/>
            <a:ext cx="2438400" cy="371573"/>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18" name="Content Placeholder 2"/>
          <p:cNvSpPr>
            <a:spLocks noGrp="1"/>
          </p:cNvSpPr>
          <p:nvPr>
            <p:ph idx="1"/>
          </p:nvPr>
        </p:nvSpPr>
        <p:spPr>
          <a:xfrm>
            <a:off x="304800" y="1589313"/>
            <a:ext cx="5932714" cy="4800601"/>
          </a:xfrm>
        </p:spPr>
        <p:txBody>
          <a:bodyPr lIns="0" tIns="0" bIns="0"/>
          <a:lstStyle>
            <a:lvl1pPr>
              <a:lnSpc>
                <a:spcPct val="85000"/>
              </a:lnSpc>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marL="1031875" indent="-228600">
              <a:defRPr>
                <a:solidFill>
                  <a:schemeClr val="tx1">
                    <a:lumMod val="85000"/>
                    <a:lumOff val="15000"/>
                  </a:schemeClr>
                </a:solidFill>
              </a:defRPr>
            </a:lvl4pPr>
            <a:lvl5pPr marL="1201738" indent="-169863">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2"/>
          <p:cNvSpPr>
            <a:spLocks noGrp="1"/>
          </p:cNvSpPr>
          <p:nvPr>
            <p:ph type="pic" idx="10"/>
          </p:nvPr>
        </p:nvSpPr>
        <p:spPr>
          <a:xfrm>
            <a:off x="6379030" y="1600003"/>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p:cNvSpPr>
            <a:spLocks noGrp="1"/>
          </p:cNvSpPr>
          <p:nvPr>
            <p:ph type="pic" idx="11"/>
          </p:nvPr>
        </p:nvSpPr>
        <p:spPr>
          <a:xfrm>
            <a:off x="6379030" y="4198968"/>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xfrm>
            <a:off x="304800" y="457200"/>
            <a:ext cx="862709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5"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600200"/>
            <a:ext cx="4160520" cy="4800600"/>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title"/>
          </p:nvPr>
        </p:nvSpPr>
        <p:spPr bwMode="auto">
          <a:xfrm>
            <a:off x="304800" y="457200"/>
            <a:ext cx="85344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7" name="Content Placeholder 2"/>
          <p:cNvSpPr>
            <a:spLocks noGrp="1"/>
          </p:cNvSpPr>
          <p:nvPr>
            <p:ph sz="half" idx="10"/>
          </p:nvPr>
        </p:nvSpPr>
        <p:spPr>
          <a:xfrm>
            <a:off x="4667794" y="1600199"/>
            <a:ext cx="4160520" cy="4800601"/>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0"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799"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963864"/>
            <a:ext cx="4160520" cy="4436935"/>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Rectangle 4"/>
          <p:cNvSpPr>
            <a:spLocks noGrp="1" noChangeArrowheads="1"/>
          </p:cNvSpPr>
          <p:nvPr>
            <p:ph type="title"/>
          </p:nvPr>
        </p:nvSpPr>
        <p:spPr bwMode="auto">
          <a:xfrm>
            <a:off x="304800" y="457200"/>
            <a:ext cx="85344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Text Placeholder 2"/>
          <p:cNvSpPr>
            <a:spLocks noGrp="1"/>
          </p:cNvSpPr>
          <p:nvPr>
            <p:ph type="body" idx="14"/>
          </p:nvPr>
        </p:nvSpPr>
        <p:spPr>
          <a:xfrm>
            <a:off x="4669971"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5"/>
          </p:nvPr>
        </p:nvSpPr>
        <p:spPr>
          <a:xfrm>
            <a:off x="4669971" y="1963864"/>
            <a:ext cx="4160520" cy="4436935"/>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3"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Smart Ar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Franklin Gothic Demi" pitchFamily="34" charset="0"/>
              </a:defRPr>
            </a:lvl1pPr>
          </a:lstStyle>
          <a:p>
            <a:r>
              <a:rPr lang="en-US"/>
              <a:t>Click to edit Master title style</a:t>
            </a:r>
            <a:endParaRPr lang="en-US" dirty="0"/>
          </a:p>
        </p:txBody>
      </p:sp>
      <p:sp>
        <p:nvSpPr>
          <p:cNvPr id="8" name="SmartArt Placeholder 2"/>
          <p:cNvSpPr>
            <a:spLocks noGrp="1"/>
          </p:cNvSpPr>
          <p:nvPr>
            <p:ph type="dgm" idx="1"/>
          </p:nvPr>
        </p:nvSpPr>
        <p:spPr>
          <a:xfrm>
            <a:off x="304801" y="1600200"/>
            <a:ext cx="8523513" cy="4789714"/>
          </a:xfrm>
        </p:spPr>
        <p:txBody>
          <a:bodyPr anchor="ctr"/>
          <a:lstStyle>
            <a:lvl1pPr algn="ctr">
              <a:buNone/>
              <a:defRPr/>
            </a:lvl1pPr>
          </a:lstStyle>
          <a:p>
            <a:r>
              <a:rPr lang="en-US"/>
              <a:t>Click icon to add SmartArt graphic</a:t>
            </a:r>
            <a:endParaRPr lang="en-US" dirty="0"/>
          </a:p>
        </p:txBody>
      </p:sp>
      <p:sp>
        <p:nvSpPr>
          <p:cNvPr id="7"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ight Gray Title Slide">
    <p:spTree>
      <p:nvGrpSpPr>
        <p:cNvPr id="1" name=""/>
        <p:cNvGrpSpPr/>
        <p:nvPr/>
      </p:nvGrpSpPr>
      <p:grpSpPr>
        <a:xfrm>
          <a:off x="0" y="0"/>
          <a:ext cx="0" cy="0"/>
          <a:chOff x="0" y="0"/>
          <a:chExt cx="0" cy="0"/>
        </a:xfrm>
      </p:grpSpPr>
      <p:pic>
        <p:nvPicPr>
          <p:cNvPr id="9" name="Picture 8" descr="BC_diagonal_border_light gray copy.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6096000"/>
            <a:ext cx="9143245" cy="598487"/>
          </a:xfrm>
          <a:prstGeom prst="rect">
            <a:avLst/>
          </a:prstGeom>
        </p:spPr>
      </p:pic>
      <p:sp>
        <p:nvSpPr>
          <p:cNvPr id="14" name="Rectangle 3"/>
          <p:cNvSpPr>
            <a:spLocks noChangeArrowheads="1"/>
          </p:cNvSpPr>
          <p:nvPr userDrawn="1"/>
        </p:nvSpPr>
        <p:spPr bwMode="auto">
          <a:xfrm>
            <a:off x="0" y="-10886"/>
            <a:ext cx="9144000" cy="5943601"/>
          </a:xfrm>
          <a:prstGeom prst="rect">
            <a:avLst/>
          </a:prstGeom>
          <a:solidFill>
            <a:schemeClr val="accent3"/>
          </a:solidFill>
          <a:ln w="9525" algn="ctr">
            <a:noFill/>
            <a:miter lim="800000"/>
            <a:headEnd/>
            <a:tailEnd/>
          </a:ln>
          <a:effectLst/>
        </p:spPr>
        <p:txBody>
          <a:bodyPr wrap="none" anchor="ctr"/>
          <a:lstStyle/>
          <a:p>
            <a:endParaRPr lang="en-US"/>
          </a:p>
        </p:txBody>
      </p:sp>
      <p:sp>
        <p:nvSpPr>
          <p:cNvPr id="3167237" name="Rectangle 5"/>
          <p:cNvSpPr>
            <a:spLocks noGrp="1" noChangeArrowheads="1"/>
          </p:cNvSpPr>
          <p:nvPr>
            <p:ph type="ctrTitle"/>
          </p:nvPr>
        </p:nvSpPr>
        <p:spPr>
          <a:xfrm>
            <a:off x="914400" y="2514600"/>
            <a:ext cx="7657708" cy="1828800"/>
          </a:xfrm>
        </p:spPr>
        <p:txBody>
          <a:bodyPr lIns="0" rIns="0" anchor="b">
            <a:normAutofit/>
          </a:bodyPr>
          <a:lstStyle>
            <a:lvl1pPr algn="l">
              <a:defRPr sz="4800" b="0">
                <a:solidFill>
                  <a:schemeClr val="bg1"/>
                </a:solidFill>
                <a:latin typeface="Franklin Gothic Demi"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914399" y="4495800"/>
            <a:ext cx="7668703"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pic>
        <p:nvPicPr>
          <p:cNvPr id="10" name="Picture 2" descr="C:\Users\emilne\Desktop\COLOR\New_BCLogos_2012\New_BCLogos_2012\BC_logo_2line_prple_webPP.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14400" y="6091206"/>
            <a:ext cx="1090852" cy="603504"/>
          </a:xfrm>
          <a:prstGeom prst="rect">
            <a:avLst/>
          </a:prstGeom>
          <a:noFill/>
          <a:ln w="76200">
            <a:solidFill>
              <a:schemeClr val="bg2"/>
            </a:solidFill>
          </a:ln>
        </p:spPr>
      </p:pic>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534400" cy="4800600"/>
          </a:xfrm>
        </p:spPr>
        <p:txBody>
          <a:bodyPr lIns="0" tIns="0">
            <a:normAutofit/>
          </a:bodyPr>
          <a:lstStyle>
            <a:lvl1pPr>
              <a:buClr>
                <a:schemeClr val="accent5"/>
              </a:buClr>
              <a:defRPr b="0">
                <a:solidFill>
                  <a:schemeClr val="tx1">
                    <a:lumMod val="85000"/>
                    <a:lumOff val="15000"/>
                  </a:schemeClr>
                </a:solidFill>
                <a:latin typeface="Franklin Gothic Book" pitchFamily="34" charset="0"/>
              </a:defRPr>
            </a:lvl1pPr>
            <a:lvl2pPr>
              <a:buClr>
                <a:schemeClr val="accent5"/>
              </a:buClr>
              <a:defRPr b="0">
                <a:solidFill>
                  <a:schemeClr val="tx1">
                    <a:lumMod val="85000"/>
                    <a:lumOff val="15000"/>
                  </a:schemeClr>
                </a:solidFill>
                <a:latin typeface="Franklin Gothic Book" pitchFamily="34" charset="0"/>
              </a:defRPr>
            </a:lvl2pPr>
            <a:lvl3pPr>
              <a:buClr>
                <a:schemeClr val="accent5"/>
              </a:buClr>
              <a:defRPr b="0">
                <a:solidFill>
                  <a:schemeClr val="tx1">
                    <a:lumMod val="85000"/>
                    <a:lumOff val="15000"/>
                  </a:schemeClr>
                </a:solidFill>
                <a:latin typeface="Franklin Gothic Book" pitchFamily="34" charset="0"/>
              </a:defRPr>
            </a:lvl3pPr>
            <a:lvl4pPr>
              <a:buClr>
                <a:schemeClr val="accent5"/>
              </a:buClr>
              <a:defRPr b="0">
                <a:solidFill>
                  <a:schemeClr val="tx1">
                    <a:lumMod val="85000"/>
                    <a:lumOff val="1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4"/>
          <p:cNvSpPr>
            <a:spLocks noGrp="1" noChangeArrowheads="1"/>
          </p:cNvSpPr>
          <p:nvPr>
            <p:ph type="title"/>
          </p:nvPr>
        </p:nvSpPr>
        <p:spPr bwMode="auto">
          <a:xfrm>
            <a:off x="304799" y="457200"/>
            <a:ext cx="8534401"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ub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1600200"/>
            <a:ext cx="8610600" cy="2514600"/>
          </a:xfrm>
        </p:spPr>
        <p:txBody>
          <a:bodyPr lIns="0" anchor="t">
            <a:normAutofit/>
          </a:bodyPr>
          <a:lstStyle>
            <a:lvl1pPr algn="l">
              <a:defRPr sz="4000" b="0" cap="none" baseline="0">
                <a:solidFill>
                  <a:schemeClr val="tx1">
                    <a:lumMod val="85000"/>
                    <a:lumOff val="15000"/>
                  </a:schemeClr>
                </a:solidFill>
                <a:latin typeface="Franklin Gothic Demi" pitchFamily="34" charset="0"/>
              </a:defRPr>
            </a:lvl1pPr>
          </a:lstStyle>
          <a:p>
            <a:r>
              <a:rPr lang="en-US" dirty="0"/>
              <a:t>Click to Edit Subtitle</a:t>
            </a:r>
          </a:p>
        </p:txBody>
      </p:sp>
      <p:sp>
        <p:nvSpPr>
          <p:cNvPr id="3" name="Text Placeholder 2"/>
          <p:cNvSpPr>
            <a:spLocks noGrp="1"/>
          </p:cNvSpPr>
          <p:nvPr>
            <p:ph type="body" idx="1"/>
          </p:nvPr>
        </p:nvSpPr>
        <p:spPr>
          <a:xfrm>
            <a:off x="304800" y="914400"/>
            <a:ext cx="8620125" cy="457201"/>
          </a:xfrm>
        </p:spPr>
        <p:txBody>
          <a:bodyPr lIns="0" anchor="b">
            <a:normAutofit/>
          </a:bodyPr>
          <a:lstStyle>
            <a:lvl1pPr marL="0" indent="0">
              <a:buNone/>
              <a:defRPr sz="2000">
                <a:solidFill>
                  <a:srgbClr val="262626"/>
                </a:solidFill>
                <a:latin typeface="Franklin Gothic Boo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ub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1600200"/>
            <a:ext cx="8610600" cy="2514600"/>
          </a:xfrm>
        </p:spPr>
        <p:txBody>
          <a:bodyPr lIns="0" anchor="t">
            <a:normAutofit/>
          </a:bodyPr>
          <a:lstStyle>
            <a:lvl1pPr algn="l">
              <a:defRPr sz="4000" b="0" cap="none" baseline="0">
                <a:solidFill>
                  <a:schemeClr val="tx1">
                    <a:lumMod val="85000"/>
                    <a:lumOff val="15000"/>
                  </a:schemeClr>
                </a:solidFill>
                <a:latin typeface="Franklin Gothic Demi" pitchFamily="34" charset="0"/>
              </a:defRPr>
            </a:lvl1pPr>
          </a:lstStyle>
          <a:p>
            <a:r>
              <a:rPr lang="en-US" dirty="0"/>
              <a:t>Click to Edit Subtitle</a:t>
            </a:r>
          </a:p>
        </p:txBody>
      </p:sp>
      <p:sp>
        <p:nvSpPr>
          <p:cNvPr id="3" name="Text Placeholder 2"/>
          <p:cNvSpPr>
            <a:spLocks noGrp="1"/>
          </p:cNvSpPr>
          <p:nvPr>
            <p:ph type="body" idx="1"/>
          </p:nvPr>
        </p:nvSpPr>
        <p:spPr>
          <a:xfrm>
            <a:off x="304800" y="914400"/>
            <a:ext cx="8620125" cy="457201"/>
          </a:xfrm>
        </p:spPr>
        <p:txBody>
          <a:bodyPr lIns="0" anchor="b">
            <a:normAutofit/>
          </a:bodyPr>
          <a:lstStyle>
            <a:lvl1pPr marL="0" indent="0">
              <a:buNone/>
              <a:defRPr sz="2000">
                <a:solidFill>
                  <a:srgbClr val="262626"/>
                </a:solidFill>
                <a:latin typeface="Franklin Gothic Boo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endParaRPr lang="en-US"/>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AE07EA57-0458-407F-81A1-4B0B4A26B6E5}" type="slidenum">
              <a:rPr lang="en-US" smtClean="0"/>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tro Sentence Before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4799" y="1598239"/>
            <a:ext cx="5943601" cy="742189"/>
          </a:xfrm>
        </p:spPr>
        <p:txBody>
          <a:bodyPr lIns="0" tIns="0" anchor="t" anchorCtr="0">
            <a:normAutofit/>
          </a:bodyPr>
          <a:lstStyle>
            <a:lvl1pPr marL="0" indent="0">
              <a:lnSpc>
                <a:spcPct val="85000"/>
              </a:lnSpc>
              <a:spcBef>
                <a:spcPts val="0"/>
              </a:spcBef>
              <a:buNone/>
              <a:defRPr sz="28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styles</a:t>
            </a:r>
          </a:p>
        </p:txBody>
      </p:sp>
      <p:sp>
        <p:nvSpPr>
          <p:cNvPr id="4" name="Content Placeholder 3"/>
          <p:cNvSpPr>
            <a:spLocks noGrp="1"/>
          </p:cNvSpPr>
          <p:nvPr>
            <p:ph sz="half" idx="2"/>
          </p:nvPr>
        </p:nvSpPr>
        <p:spPr>
          <a:xfrm>
            <a:off x="304800" y="2362201"/>
            <a:ext cx="5943600" cy="4027713"/>
          </a:xfrm>
        </p:spPr>
        <p:txBody>
          <a:bodyPr l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marL="1031875" indent="-228600">
              <a:defRPr sz="2000">
                <a:solidFill>
                  <a:schemeClr val="tx1">
                    <a:lumMod val="85000"/>
                    <a:lumOff val="15000"/>
                  </a:schemeClr>
                </a:solidFill>
              </a:defRPr>
            </a:lvl4pPr>
            <a:lvl5pPr marL="1201738" indent="-169863">
              <a:defRPr sz="2000">
                <a:solidFill>
                  <a:srgbClr val="26262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half" idx="11"/>
          </p:nvPr>
        </p:nvSpPr>
        <p:spPr>
          <a:xfrm>
            <a:off x="6389688" y="6086573"/>
            <a:ext cx="2449512" cy="304800"/>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Picture Placeholder 2"/>
          <p:cNvSpPr>
            <a:spLocks noGrp="1"/>
          </p:cNvSpPr>
          <p:nvPr>
            <p:ph type="pic" idx="10"/>
          </p:nvPr>
        </p:nvSpPr>
        <p:spPr>
          <a:xfrm>
            <a:off x="6400800" y="1600200"/>
            <a:ext cx="2427514" cy="4419599"/>
          </a:xfrm>
        </p:spPr>
        <p:txBody>
          <a:bodyPr/>
          <a:lstStyle>
            <a:lvl1pPr marL="0" indent="0" algn="l">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4"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Bullets, Two Side Photos">
    <p:spTree>
      <p:nvGrpSpPr>
        <p:cNvPr id="1" name=""/>
        <p:cNvGrpSpPr/>
        <p:nvPr/>
      </p:nvGrpSpPr>
      <p:grpSpPr>
        <a:xfrm>
          <a:off x="0" y="0"/>
          <a:ext cx="0" cy="0"/>
          <a:chOff x="0" y="0"/>
          <a:chExt cx="0" cy="0"/>
        </a:xfrm>
      </p:grpSpPr>
      <p:sp>
        <p:nvSpPr>
          <p:cNvPr id="10" name="Text Placeholder 3"/>
          <p:cNvSpPr>
            <a:spLocks noGrp="1"/>
          </p:cNvSpPr>
          <p:nvPr>
            <p:ph type="body" sz="half" idx="2"/>
          </p:nvPr>
        </p:nvSpPr>
        <p:spPr>
          <a:xfrm>
            <a:off x="6379128" y="3413479"/>
            <a:ext cx="2438400" cy="377471"/>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6379128" y="6018341"/>
            <a:ext cx="2438400" cy="371573"/>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18" name="Content Placeholder 2"/>
          <p:cNvSpPr>
            <a:spLocks noGrp="1"/>
          </p:cNvSpPr>
          <p:nvPr>
            <p:ph idx="1"/>
          </p:nvPr>
        </p:nvSpPr>
        <p:spPr>
          <a:xfrm>
            <a:off x="304800" y="1589313"/>
            <a:ext cx="5932714" cy="4800601"/>
          </a:xfrm>
        </p:spPr>
        <p:txBody>
          <a:bodyPr lIns="0" tIns="0" bIns="0"/>
          <a:lstStyle>
            <a:lvl1pPr>
              <a:lnSpc>
                <a:spcPct val="85000"/>
              </a:lnSpc>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marL="1031875" indent="-228600">
              <a:defRPr>
                <a:solidFill>
                  <a:schemeClr val="tx1">
                    <a:lumMod val="85000"/>
                    <a:lumOff val="15000"/>
                  </a:schemeClr>
                </a:solidFill>
              </a:defRPr>
            </a:lvl4pPr>
            <a:lvl5pPr marL="1201738" indent="-169863">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2"/>
          <p:cNvSpPr>
            <a:spLocks noGrp="1"/>
          </p:cNvSpPr>
          <p:nvPr>
            <p:ph type="pic" idx="10"/>
          </p:nvPr>
        </p:nvSpPr>
        <p:spPr>
          <a:xfrm>
            <a:off x="6379030" y="1600003"/>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p:cNvSpPr>
            <a:spLocks noGrp="1"/>
          </p:cNvSpPr>
          <p:nvPr>
            <p:ph type="pic" idx="11"/>
          </p:nvPr>
        </p:nvSpPr>
        <p:spPr>
          <a:xfrm>
            <a:off x="6379030" y="4198968"/>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xfrm>
            <a:off x="304800" y="457200"/>
            <a:ext cx="862709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5"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600200"/>
            <a:ext cx="4160520" cy="4800600"/>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title"/>
          </p:nvPr>
        </p:nvSpPr>
        <p:spPr bwMode="auto">
          <a:xfrm>
            <a:off x="304800" y="457200"/>
            <a:ext cx="862709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7" name="Content Placeholder 2"/>
          <p:cNvSpPr>
            <a:spLocks noGrp="1"/>
          </p:cNvSpPr>
          <p:nvPr>
            <p:ph sz="half" idx="10"/>
          </p:nvPr>
        </p:nvSpPr>
        <p:spPr>
          <a:xfrm>
            <a:off x="4667794" y="1600199"/>
            <a:ext cx="4160520" cy="4800601"/>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0"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799"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963864"/>
            <a:ext cx="4160520" cy="4436935"/>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Rectangle 4"/>
          <p:cNvSpPr>
            <a:spLocks noGrp="1" noChangeArrowheads="1"/>
          </p:cNvSpPr>
          <p:nvPr>
            <p:ph type="title"/>
          </p:nvPr>
        </p:nvSpPr>
        <p:spPr bwMode="auto">
          <a:xfrm>
            <a:off x="304800" y="457200"/>
            <a:ext cx="85344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Text Placeholder 2"/>
          <p:cNvSpPr>
            <a:spLocks noGrp="1"/>
          </p:cNvSpPr>
          <p:nvPr>
            <p:ph type="body" idx="14"/>
          </p:nvPr>
        </p:nvSpPr>
        <p:spPr>
          <a:xfrm>
            <a:off x="4669971"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5"/>
          </p:nvPr>
        </p:nvSpPr>
        <p:spPr>
          <a:xfrm>
            <a:off x="4669971" y="1963864"/>
            <a:ext cx="4160520" cy="4436935"/>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3"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Smart Ar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Franklin Gothic Demi" pitchFamily="34" charset="0"/>
              </a:defRPr>
            </a:lvl1pPr>
          </a:lstStyle>
          <a:p>
            <a:r>
              <a:rPr lang="en-US"/>
              <a:t>Click to edit Master title style</a:t>
            </a:r>
            <a:endParaRPr lang="en-US" dirty="0"/>
          </a:p>
        </p:txBody>
      </p:sp>
      <p:sp>
        <p:nvSpPr>
          <p:cNvPr id="8" name="SmartArt Placeholder 2"/>
          <p:cNvSpPr>
            <a:spLocks noGrp="1"/>
          </p:cNvSpPr>
          <p:nvPr>
            <p:ph type="dgm" idx="1"/>
          </p:nvPr>
        </p:nvSpPr>
        <p:spPr>
          <a:xfrm>
            <a:off x="304801" y="1600200"/>
            <a:ext cx="8523513" cy="4789714"/>
          </a:xfrm>
        </p:spPr>
        <p:txBody>
          <a:bodyPr anchor="ctr"/>
          <a:lstStyle>
            <a:lvl1pPr algn="ctr">
              <a:buNone/>
              <a:defRPr/>
            </a:lvl1pPr>
          </a:lstStyle>
          <a:p>
            <a:r>
              <a:rPr lang="en-US"/>
              <a:t>Click icon to add SmartArt graphic</a:t>
            </a:r>
            <a:endParaRPr lang="en-US" dirty="0"/>
          </a:p>
        </p:txBody>
      </p:sp>
      <p:sp>
        <p:nvSpPr>
          <p:cNvPr id="7"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Orange Title Slide">
    <p:spTree>
      <p:nvGrpSpPr>
        <p:cNvPr id="1" name=""/>
        <p:cNvGrpSpPr/>
        <p:nvPr/>
      </p:nvGrpSpPr>
      <p:grpSpPr>
        <a:xfrm>
          <a:off x="0" y="0"/>
          <a:ext cx="0" cy="0"/>
          <a:chOff x="0" y="0"/>
          <a:chExt cx="0" cy="0"/>
        </a:xfrm>
      </p:grpSpPr>
      <p:pic>
        <p:nvPicPr>
          <p:cNvPr id="9" name="Picture 8" descr="BC_diagonal_border_light gray copy.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6096000"/>
            <a:ext cx="9143245" cy="598487"/>
          </a:xfrm>
          <a:prstGeom prst="rect">
            <a:avLst/>
          </a:prstGeom>
        </p:spPr>
      </p:pic>
      <p:sp>
        <p:nvSpPr>
          <p:cNvPr id="14" name="Rectangle 3"/>
          <p:cNvSpPr>
            <a:spLocks noChangeArrowheads="1"/>
          </p:cNvSpPr>
          <p:nvPr userDrawn="1"/>
        </p:nvSpPr>
        <p:spPr bwMode="auto">
          <a:xfrm>
            <a:off x="0" y="-10886"/>
            <a:ext cx="9144000" cy="5943601"/>
          </a:xfrm>
          <a:prstGeom prst="rect">
            <a:avLst/>
          </a:prstGeom>
          <a:solidFill>
            <a:schemeClr val="accent4"/>
          </a:solidFill>
          <a:ln w="9525" algn="ctr">
            <a:noFill/>
            <a:miter lim="800000"/>
            <a:headEnd/>
            <a:tailEnd/>
          </a:ln>
          <a:effectLst/>
        </p:spPr>
        <p:txBody>
          <a:bodyPr wrap="none" anchor="ctr"/>
          <a:lstStyle/>
          <a:p>
            <a:endParaRPr lang="en-US"/>
          </a:p>
        </p:txBody>
      </p:sp>
      <p:sp>
        <p:nvSpPr>
          <p:cNvPr id="3167237" name="Rectangle 5"/>
          <p:cNvSpPr>
            <a:spLocks noGrp="1" noChangeArrowheads="1"/>
          </p:cNvSpPr>
          <p:nvPr>
            <p:ph type="ctrTitle"/>
          </p:nvPr>
        </p:nvSpPr>
        <p:spPr>
          <a:xfrm>
            <a:off x="914400" y="2514600"/>
            <a:ext cx="7657708" cy="1828800"/>
          </a:xfrm>
        </p:spPr>
        <p:txBody>
          <a:bodyPr lIns="0" rIns="0" anchor="b">
            <a:normAutofit/>
          </a:bodyPr>
          <a:lstStyle>
            <a:lvl1pPr algn="l">
              <a:defRPr sz="4800" b="0">
                <a:solidFill>
                  <a:schemeClr val="bg1"/>
                </a:solidFill>
                <a:latin typeface="Franklin Gothic Demi"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914399" y="4495800"/>
            <a:ext cx="7668703"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pic>
        <p:nvPicPr>
          <p:cNvPr id="10" name="Picture 2" descr="C:\Users\emilne\Desktop\COLOR\New_BCLogos_2012\New_BCLogos_2012\BC_logo_2line_prple_webPP.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14400" y="6091206"/>
            <a:ext cx="1090852" cy="603504"/>
          </a:xfrm>
          <a:prstGeom prst="rect">
            <a:avLst/>
          </a:prstGeom>
          <a:noFill/>
          <a:ln w="76200">
            <a:solidFill>
              <a:schemeClr val="bg2"/>
            </a:solidFill>
          </a:ln>
        </p:spPr>
      </p:pic>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534400" cy="4800600"/>
          </a:xfrm>
        </p:spPr>
        <p:txBody>
          <a:bodyPr lIns="0" tIns="0">
            <a:normAutofit/>
          </a:bodyPr>
          <a:lstStyle>
            <a:lvl1pPr>
              <a:buClr>
                <a:schemeClr val="accent5"/>
              </a:buClr>
              <a:defRPr b="0">
                <a:solidFill>
                  <a:schemeClr val="tx1">
                    <a:lumMod val="85000"/>
                    <a:lumOff val="15000"/>
                  </a:schemeClr>
                </a:solidFill>
                <a:latin typeface="Franklin Gothic Book" pitchFamily="34" charset="0"/>
              </a:defRPr>
            </a:lvl1pPr>
            <a:lvl2pPr>
              <a:buClr>
                <a:schemeClr val="accent5"/>
              </a:buClr>
              <a:defRPr b="0">
                <a:solidFill>
                  <a:schemeClr val="tx1">
                    <a:lumMod val="85000"/>
                    <a:lumOff val="15000"/>
                  </a:schemeClr>
                </a:solidFill>
                <a:latin typeface="Franklin Gothic Book" pitchFamily="34" charset="0"/>
              </a:defRPr>
            </a:lvl2pPr>
            <a:lvl3pPr>
              <a:buClr>
                <a:schemeClr val="accent5"/>
              </a:buClr>
              <a:defRPr b="0">
                <a:solidFill>
                  <a:schemeClr val="tx1">
                    <a:lumMod val="85000"/>
                    <a:lumOff val="15000"/>
                  </a:schemeClr>
                </a:solidFill>
                <a:latin typeface="Franklin Gothic Book" pitchFamily="34" charset="0"/>
              </a:defRPr>
            </a:lvl3pPr>
            <a:lvl4pPr>
              <a:buClr>
                <a:schemeClr val="accent5"/>
              </a:buClr>
              <a:defRPr b="0">
                <a:solidFill>
                  <a:schemeClr val="tx1">
                    <a:lumMod val="85000"/>
                    <a:lumOff val="1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4"/>
          <p:cNvSpPr>
            <a:spLocks noGrp="1" noChangeArrowheads="1"/>
          </p:cNvSpPr>
          <p:nvPr>
            <p:ph type="title"/>
          </p:nvPr>
        </p:nvSpPr>
        <p:spPr bwMode="auto">
          <a:xfrm>
            <a:off x="304799" y="457200"/>
            <a:ext cx="8534401"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ub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1600200"/>
            <a:ext cx="8610600" cy="2514600"/>
          </a:xfrm>
        </p:spPr>
        <p:txBody>
          <a:bodyPr lIns="0" anchor="t">
            <a:normAutofit/>
          </a:bodyPr>
          <a:lstStyle>
            <a:lvl1pPr algn="l">
              <a:defRPr sz="4000" b="0" cap="none" baseline="0">
                <a:solidFill>
                  <a:schemeClr val="tx1">
                    <a:lumMod val="85000"/>
                    <a:lumOff val="15000"/>
                  </a:schemeClr>
                </a:solidFill>
                <a:latin typeface="Franklin Gothic Demi" pitchFamily="34" charset="0"/>
              </a:defRPr>
            </a:lvl1pPr>
          </a:lstStyle>
          <a:p>
            <a:r>
              <a:rPr lang="en-US" dirty="0"/>
              <a:t>Click to Edit Subtitle</a:t>
            </a:r>
          </a:p>
        </p:txBody>
      </p:sp>
      <p:sp>
        <p:nvSpPr>
          <p:cNvPr id="3" name="Text Placeholder 2"/>
          <p:cNvSpPr>
            <a:spLocks noGrp="1"/>
          </p:cNvSpPr>
          <p:nvPr>
            <p:ph type="body" idx="1"/>
          </p:nvPr>
        </p:nvSpPr>
        <p:spPr>
          <a:xfrm>
            <a:off x="304800" y="914400"/>
            <a:ext cx="8620125" cy="457201"/>
          </a:xfrm>
        </p:spPr>
        <p:txBody>
          <a:bodyPr lIns="0" anchor="b">
            <a:normAutofit/>
          </a:bodyPr>
          <a:lstStyle>
            <a:lvl1pPr marL="0" indent="0">
              <a:buNone/>
              <a:defRPr sz="2000">
                <a:solidFill>
                  <a:srgbClr val="262626"/>
                </a:solidFill>
                <a:latin typeface="Franklin Gothic Boo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tro Sentence Before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4799" y="1598239"/>
            <a:ext cx="5943601" cy="742189"/>
          </a:xfrm>
        </p:spPr>
        <p:txBody>
          <a:bodyPr lIns="0" tIns="0" anchor="t" anchorCtr="0">
            <a:normAutofit/>
          </a:bodyPr>
          <a:lstStyle>
            <a:lvl1pPr marL="0" indent="0">
              <a:lnSpc>
                <a:spcPct val="85000"/>
              </a:lnSpc>
              <a:spcBef>
                <a:spcPts val="0"/>
              </a:spcBef>
              <a:buNone/>
              <a:defRPr sz="28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styles</a:t>
            </a:r>
          </a:p>
        </p:txBody>
      </p:sp>
      <p:sp>
        <p:nvSpPr>
          <p:cNvPr id="4" name="Content Placeholder 3"/>
          <p:cNvSpPr>
            <a:spLocks noGrp="1"/>
          </p:cNvSpPr>
          <p:nvPr>
            <p:ph sz="half" idx="2"/>
          </p:nvPr>
        </p:nvSpPr>
        <p:spPr>
          <a:xfrm>
            <a:off x="304800" y="2362201"/>
            <a:ext cx="5943600" cy="4027713"/>
          </a:xfrm>
        </p:spPr>
        <p:txBody>
          <a:bodyPr l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marL="1031875" indent="-228600">
              <a:defRPr sz="2000">
                <a:solidFill>
                  <a:schemeClr val="tx1">
                    <a:lumMod val="85000"/>
                    <a:lumOff val="15000"/>
                  </a:schemeClr>
                </a:solidFill>
              </a:defRPr>
            </a:lvl4pPr>
            <a:lvl5pPr marL="1201738" indent="-169863">
              <a:defRPr sz="2000">
                <a:solidFill>
                  <a:srgbClr val="26262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half" idx="11"/>
          </p:nvPr>
        </p:nvSpPr>
        <p:spPr>
          <a:xfrm>
            <a:off x="6400800" y="6086573"/>
            <a:ext cx="2438400" cy="304800"/>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Picture Placeholder 2"/>
          <p:cNvSpPr>
            <a:spLocks noGrp="1"/>
          </p:cNvSpPr>
          <p:nvPr>
            <p:ph type="pic" idx="10"/>
          </p:nvPr>
        </p:nvSpPr>
        <p:spPr>
          <a:xfrm>
            <a:off x="6400800" y="1600200"/>
            <a:ext cx="2427514" cy="4419599"/>
          </a:xfrm>
        </p:spPr>
        <p:txBody>
          <a:bodyPr/>
          <a:lstStyle>
            <a:lvl1pPr marL="0" indent="0" algn="l">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endParaRPr lang="en-US"/>
          </a:p>
        </p:txBody>
      </p:sp>
      <p:sp>
        <p:nvSpPr>
          <p:cNvPr id="14"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AE07EA57-0458-407F-81A1-4B0B4A26B6E5}" type="slidenum">
              <a:rPr lang="en-US" smtClean="0"/>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tro Sentence Before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4799" y="1598239"/>
            <a:ext cx="5943601" cy="742189"/>
          </a:xfrm>
        </p:spPr>
        <p:txBody>
          <a:bodyPr lIns="0" tIns="0" anchor="t" anchorCtr="0">
            <a:normAutofit/>
          </a:bodyPr>
          <a:lstStyle>
            <a:lvl1pPr marL="0" indent="0">
              <a:lnSpc>
                <a:spcPct val="85000"/>
              </a:lnSpc>
              <a:spcBef>
                <a:spcPts val="0"/>
              </a:spcBef>
              <a:buNone/>
              <a:defRPr sz="28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styles</a:t>
            </a:r>
          </a:p>
        </p:txBody>
      </p:sp>
      <p:sp>
        <p:nvSpPr>
          <p:cNvPr id="4" name="Content Placeholder 3"/>
          <p:cNvSpPr>
            <a:spLocks noGrp="1"/>
          </p:cNvSpPr>
          <p:nvPr>
            <p:ph sz="half" idx="2"/>
          </p:nvPr>
        </p:nvSpPr>
        <p:spPr>
          <a:xfrm>
            <a:off x="304800" y="2362201"/>
            <a:ext cx="5943600" cy="4027713"/>
          </a:xfrm>
        </p:spPr>
        <p:txBody>
          <a:bodyPr l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marL="1031875" indent="-228600">
              <a:defRPr sz="2000">
                <a:solidFill>
                  <a:schemeClr val="tx1">
                    <a:lumMod val="85000"/>
                    <a:lumOff val="15000"/>
                  </a:schemeClr>
                </a:solidFill>
              </a:defRPr>
            </a:lvl4pPr>
            <a:lvl5pPr marL="1201738" indent="-169863">
              <a:defRPr sz="2000">
                <a:solidFill>
                  <a:srgbClr val="26262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half" idx="11"/>
          </p:nvPr>
        </p:nvSpPr>
        <p:spPr>
          <a:xfrm>
            <a:off x="6389688" y="6086573"/>
            <a:ext cx="2449512" cy="304800"/>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Picture Placeholder 2"/>
          <p:cNvSpPr>
            <a:spLocks noGrp="1"/>
          </p:cNvSpPr>
          <p:nvPr>
            <p:ph type="pic" idx="10"/>
          </p:nvPr>
        </p:nvSpPr>
        <p:spPr>
          <a:xfrm>
            <a:off x="6400800" y="1600200"/>
            <a:ext cx="2427514" cy="4419599"/>
          </a:xfrm>
        </p:spPr>
        <p:txBody>
          <a:bodyPr/>
          <a:lstStyle>
            <a:lvl1pPr marL="0" indent="0" algn="l">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4"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Bullets, Two Side Photos">
    <p:spTree>
      <p:nvGrpSpPr>
        <p:cNvPr id="1" name=""/>
        <p:cNvGrpSpPr/>
        <p:nvPr/>
      </p:nvGrpSpPr>
      <p:grpSpPr>
        <a:xfrm>
          <a:off x="0" y="0"/>
          <a:ext cx="0" cy="0"/>
          <a:chOff x="0" y="0"/>
          <a:chExt cx="0" cy="0"/>
        </a:xfrm>
      </p:grpSpPr>
      <p:sp>
        <p:nvSpPr>
          <p:cNvPr id="10" name="Text Placeholder 3"/>
          <p:cNvSpPr>
            <a:spLocks noGrp="1"/>
          </p:cNvSpPr>
          <p:nvPr>
            <p:ph type="body" sz="half" idx="2"/>
          </p:nvPr>
        </p:nvSpPr>
        <p:spPr>
          <a:xfrm>
            <a:off x="6379128" y="3413479"/>
            <a:ext cx="2438400" cy="377471"/>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6379128" y="6018341"/>
            <a:ext cx="2438400" cy="371573"/>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18" name="Content Placeholder 2"/>
          <p:cNvSpPr>
            <a:spLocks noGrp="1"/>
          </p:cNvSpPr>
          <p:nvPr>
            <p:ph idx="1"/>
          </p:nvPr>
        </p:nvSpPr>
        <p:spPr>
          <a:xfrm>
            <a:off x="304800" y="1589313"/>
            <a:ext cx="5932714" cy="4800601"/>
          </a:xfrm>
        </p:spPr>
        <p:txBody>
          <a:bodyPr lIns="0" tIns="0" bIns="0"/>
          <a:lstStyle>
            <a:lvl1pPr>
              <a:lnSpc>
                <a:spcPct val="85000"/>
              </a:lnSpc>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marL="1031875" indent="-228600">
              <a:defRPr>
                <a:solidFill>
                  <a:schemeClr val="tx1">
                    <a:lumMod val="85000"/>
                    <a:lumOff val="15000"/>
                  </a:schemeClr>
                </a:solidFill>
              </a:defRPr>
            </a:lvl4pPr>
            <a:lvl5pPr marL="1201738" indent="-169863">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2"/>
          <p:cNvSpPr>
            <a:spLocks noGrp="1"/>
          </p:cNvSpPr>
          <p:nvPr>
            <p:ph type="pic" idx="10"/>
          </p:nvPr>
        </p:nvSpPr>
        <p:spPr>
          <a:xfrm>
            <a:off x="6379030" y="1600003"/>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p:cNvSpPr>
            <a:spLocks noGrp="1"/>
          </p:cNvSpPr>
          <p:nvPr>
            <p:ph type="pic" idx="11"/>
          </p:nvPr>
        </p:nvSpPr>
        <p:spPr>
          <a:xfrm>
            <a:off x="6379030" y="4198968"/>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xfrm>
            <a:off x="304800" y="457200"/>
            <a:ext cx="862709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5"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600200"/>
            <a:ext cx="4160520" cy="4800600"/>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title"/>
          </p:nvPr>
        </p:nvSpPr>
        <p:spPr bwMode="auto">
          <a:xfrm>
            <a:off x="304800" y="457200"/>
            <a:ext cx="862709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7" name="Content Placeholder 2"/>
          <p:cNvSpPr>
            <a:spLocks noGrp="1"/>
          </p:cNvSpPr>
          <p:nvPr>
            <p:ph sz="half" idx="10"/>
          </p:nvPr>
        </p:nvSpPr>
        <p:spPr>
          <a:xfrm>
            <a:off x="4667794" y="1600199"/>
            <a:ext cx="4160520" cy="4800601"/>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0"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799"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963864"/>
            <a:ext cx="4160520" cy="4436935"/>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Rectangle 4"/>
          <p:cNvSpPr>
            <a:spLocks noGrp="1" noChangeArrowheads="1"/>
          </p:cNvSpPr>
          <p:nvPr>
            <p:ph type="title"/>
          </p:nvPr>
        </p:nvSpPr>
        <p:spPr bwMode="auto">
          <a:xfrm>
            <a:off x="304800" y="457200"/>
            <a:ext cx="85344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Text Placeholder 2"/>
          <p:cNvSpPr>
            <a:spLocks noGrp="1"/>
          </p:cNvSpPr>
          <p:nvPr>
            <p:ph type="body" idx="14"/>
          </p:nvPr>
        </p:nvSpPr>
        <p:spPr>
          <a:xfrm>
            <a:off x="4669971"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5"/>
          </p:nvPr>
        </p:nvSpPr>
        <p:spPr>
          <a:xfrm>
            <a:off x="4669971" y="1963864"/>
            <a:ext cx="4160520" cy="4436935"/>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3"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Smart Ar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Franklin Gothic Demi" pitchFamily="34" charset="0"/>
              </a:defRPr>
            </a:lvl1pPr>
          </a:lstStyle>
          <a:p>
            <a:r>
              <a:rPr lang="en-US"/>
              <a:t>Click to edit Master title style</a:t>
            </a:r>
            <a:endParaRPr lang="en-US" dirty="0"/>
          </a:p>
        </p:txBody>
      </p:sp>
      <p:sp>
        <p:nvSpPr>
          <p:cNvPr id="8" name="SmartArt Placeholder 2"/>
          <p:cNvSpPr>
            <a:spLocks noGrp="1"/>
          </p:cNvSpPr>
          <p:nvPr>
            <p:ph type="dgm" idx="1"/>
          </p:nvPr>
        </p:nvSpPr>
        <p:spPr>
          <a:xfrm>
            <a:off x="304801" y="1600200"/>
            <a:ext cx="8523513" cy="4789714"/>
          </a:xfrm>
        </p:spPr>
        <p:txBody>
          <a:bodyPr anchor="ctr"/>
          <a:lstStyle>
            <a:lvl1pPr algn="ctr">
              <a:buNone/>
              <a:defRPr/>
            </a:lvl1pPr>
          </a:lstStyle>
          <a:p>
            <a:r>
              <a:rPr lang="en-US"/>
              <a:t>Click icon to add SmartArt graphic</a:t>
            </a:r>
            <a:endParaRPr lang="en-US" dirty="0"/>
          </a:p>
        </p:txBody>
      </p:sp>
      <p:sp>
        <p:nvSpPr>
          <p:cNvPr id="7"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ark Gray Title Slide">
    <p:spTree>
      <p:nvGrpSpPr>
        <p:cNvPr id="1" name=""/>
        <p:cNvGrpSpPr/>
        <p:nvPr/>
      </p:nvGrpSpPr>
      <p:grpSpPr>
        <a:xfrm>
          <a:off x="0" y="0"/>
          <a:ext cx="0" cy="0"/>
          <a:chOff x="0" y="0"/>
          <a:chExt cx="0" cy="0"/>
        </a:xfrm>
      </p:grpSpPr>
      <p:pic>
        <p:nvPicPr>
          <p:cNvPr id="9" name="Picture 8" descr="BC_diagonal_border_light gray copy.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6096000"/>
            <a:ext cx="9143245" cy="598487"/>
          </a:xfrm>
          <a:prstGeom prst="rect">
            <a:avLst/>
          </a:prstGeom>
        </p:spPr>
      </p:pic>
      <p:sp>
        <p:nvSpPr>
          <p:cNvPr id="14" name="Rectangle 3"/>
          <p:cNvSpPr>
            <a:spLocks noChangeArrowheads="1"/>
          </p:cNvSpPr>
          <p:nvPr userDrawn="1"/>
        </p:nvSpPr>
        <p:spPr bwMode="auto">
          <a:xfrm>
            <a:off x="0" y="-10886"/>
            <a:ext cx="9144000" cy="5943601"/>
          </a:xfrm>
          <a:prstGeom prst="rect">
            <a:avLst/>
          </a:prstGeom>
          <a:solidFill>
            <a:schemeClr val="accent5"/>
          </a:solidFill>
          <a:ln w="9525" algn="ctr">
            <a:noFill/>
            <a:miter lim="800000"/>
            <a:headEnd/>
            <a:tailEnd/>
          </a:ln>
          <a:effectLst/>
        </p:spPr>
        <p:txBody>
          <a:bodyPr wrap="none" anchor="ctr"/>
          <a:lstStyle/>
          <a:p>
            <a:endParaRPr lang="en-US"/>
          </a:p>
        </p:txBody>
      </p:sp>
      <p:sp>
        <p:nvSpPr>
          <p:cNvPr id="3167237" name="Rectangle 5"/>
          <p:cNvSpPr>
            <a:spLocks noGrp="1" noChangeArrowheads="1"/>
          </p:cNvSpPr>
          <p:nvPr>
            <p:ph type="ctrTitle"/>
          </p:nvPr>
        </p:nvSpPr>
        <p:spPr>
          <a:xfrm>
            <a:off x="914400" y="2514600"/>
            <a:ext cx="7657708" cy="1828800"/>
          </a:xfrm>
        </p:spPr>
        <p:txBody>
          <a:bodyPr lIns="0" rIns="0" anchor="b">
            <a:normAutofit/>
          </a:bodyPr>
          <a:lstStyle>
            <a:lvl1pPr algn="l">
              <a:defRPr sz="4800" b="0">
                <a:solidFill>
                  <a:schemeClr val="bg1"/>
                </a:solidFill>
                <a:latin typeface="Franklin Gothic Demi" pitchFamily="34" charset="0"/>
              </a:defRPr>
            </a:lvl1pPr>
          </a:lstStyle>
          <a:p>
            <a:r>
              <a:rPr lang="en-US"/>
              <a:t>Click to edit Master title style</a:t>
            </a:r>
            <a:endParaRPr lang="en-US" dirty="0"/>
          </a:p>
        </p:txBody>
      </p:sp>
      <p:sp>
        <p:nvSpPr>
          <p:cNvPr id="3167239" name="Rectangle 7"/>
          <p:cNvSpPr>
            <a:spLocks noGrp="1" noChangeArrowheads="1"/>
          </p:cNvSpPr>
          <p:nvPr>
            <p:ph type="subTitle" idx="1"/>
          </p:nvPr>
        </p:nvSpPr>
        <p:spPr>
          <a:xfrm>
            <a:off x="914399" y="4495800"/>
            <a:ext cx="7668703" cy="762000"/>
          </a:xfrm>
        </p:spPr>
        <p:txBody>
          <a:bodyPr lIns="0" rIns="0">
            <a:normAutofit/>
          </a:bodyPr>
          <a:lstStyle>
            <a:lvl1pPr marL="0" indent="0">
              <a:buFont typeface="Wingdings" pitchFamily="2" charset="2"/>
              <a:buNone/>
              <a:defRPr sz="2400">
                <a:solidFill>
                  <a:schemeClr val="bg1"/>
                </a:solidFill>
                <a:latin typeface="Franklin Gothic Book" pitchFamily="34" charset="0"/>
              </a:defRPr>
            </a:lvl1pPr>
          </a:lstStyle>
          <a:p>
            <a:r>
              <a:rPr lang="en-US"/>
              <a:t>Click to edit Master subtitle style</a:t>
            </a:r>
            <a:endParaRPr lang="en-US" dirty="0"/>
          </a:p>
        </p:txBody>
      </p:sp>
      <p:pic>
        <p:nvPicPr>
          <p:cNvPr id="10" name="Picture 2" descr="C:\Users\emilne\Desktop\COLOR\New_BCLogos_2012\New_BCLogos_2012\BC_logo_2line_prple_webPP.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914400" y="6091206"/>
            <a:ext cx="1090852" cy="603504"/>
          </a:xfrm>
          <a:prstGeom prst="rect">
            <a:avLst/>
          </a:prstGeom>
          <a:noFill/>
          <a:ln w="76200">
            <a:solidFill>
              <a:schemeClr val="bg2"/>
            </a:solidFill>
          </a:ln>
        </p:spPr>
      </p:pic>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534400" cy="4800600"/>
          </a:xfrm>
        </p:spPr>
        <p:txBody>
          <a:bodyPr lIns="0" tIns="0">
            <a:normAutofit/>
          </a:bodyPr>
          <a:lstStyle>
            <a:lvl1pPr>
              <a:buClr>
                <a:schemeClr val="accent5"/>
              </a:buClr>
              <a:buFont typeface="Arial" pitchFamily="34" charset="0"/>
              <a:buChar char="•"/>
              <a:defRPr b="0">
                <a:solidFill>
                  <a:schemeClr val="tx1">
                    <a:lumMod val="85000"/>
                    <a:lumOff val="15000"/>
                  </a:schemeClr>
                </a:solidFill>
                <a:latin typeface="Franklin Gothic Book" pitchFamily="34" charset="0"/>
              </a:defRPr>
            </a:lvl1pPr>
            <a:lvl2pPr>
              <a:buClr>
                <a:schemeClr val="accent5"/>
              </a:buClr>
              <a:buFont typeface="Arial" pitchFamily="34" charset="0"/>
              <a:buChar char="•"/>
              <a:defRPr b="0">
                <a:solidFill>
                  <a:schemeClr val="tx1">
                    <a:lumMod val="85000"/>
                    <a:lumOff val="15000"/>
                  </a:schemeClr>
                </a:solidFill>
                <a:latin typeface="Franklin Gothic Book" pitchFamily="34" charset="0"/>
              </a:defRPr>
            </a:lvl2pPr>
            <a:lvl3pPr>
              <a:buClr>
                <a:schemeClr val="accent5"/>
              </a:buClr>
              <a:buFont typeface="Arial" pitchFamily="34" charset="0"/>
              <a:buChar char="•"/>
              <a:defRPr b="0">
                <a:solidFill>
                  <a:schemeClr val="tx1">
                    <a:lumMod val="85000"/>
                    <a:lumOff val="15000"/>
                  </a:schemeClr>
                </a:solidFill>
                <a:latin typeface="Franklin Gothic Book" pitchFamily="34" charset="0"/>
              </a:defRPr>
            </a:lvl3pPr>
            <a:lvl4pPr>
              <a:buClr>
                <a:schemeClr val="accent5"/>
              </a:buClr>
              <a:buFont typeface="Arial" pitchFamily="34" charset="0"/>
              <a:buChar char="•"/>
              <a:defRPr b="0">
                <a:solidFill>
                  <a:schemeClr val="tx1">
                    <a:lumMod val="85000"/>
                    <a:lumOff val="15000"/>
                  </a:schemeClr>
                </a:solidFill>
                <a:latin typeface="Franklin Gothic Book" pitchFamily="34" charset="0"/>
              </a:defRPr>
            </a:lvl4pPr>
            <a:lvl5pPr>
              <a:buClr>
                <a:srgbClr val="7C93A0"/>
              </a:buClr>
              <a:defRPr b="0">
                <a:solidFill>
                  <a:schemeClr val="tx1">
                    <a:lumMod val="95000"/>
                    <a:lumOff val="5000"/>
                  </a:schemeClr>
                </a:solidFill>
                <a:latin typeface="Franklin Gothic Book"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Rectangle 4"/>
          <p:cNvSpPr>
            <a:spLocks noGrp="1" noChangeArrowheads="1"/>
          </p:cNvSpPr>
          <p:nvPr>
            <p:ph type="title"/>
          </p:nvPr>
        </p:nvSpPr>
        <p:spPr bwMode="auto">
          <a:xfrm>
            <a:off x="304799" y="457200"/>
            <a:ext cx="8534401"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a:defRPr>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ub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1600200"/>
            <a:ext cx="8610600" cy="2514600"/>
          </a:xfrm>
        </p:spPr>
        <p:txBody>
          <a:bodyPr lIns="0" anchor="t">
            <a:normAutofit/>
          </a:bodyPr>
          <a:lstStyle>
            <a:lvl1pPr algn="l">
              <a:defRPr sz="4000" b="0" cap="none" baseline="0">
                <a:solidFill>
                  <a:schemeClr val="tx1">
                    <a:lumMod val="85000"/>
                    <a:lumOff val="15000"/>
                  </a:schemeClr>
                </a:solidFill>
                <a:latin typeface="Franklin Gothic Demi" pitchFamily="34" charset="0"/>
              </a:defRPr>
            </a:lvl1pPr>
          </a:lstStyle>
          <a:p>
            <a:r>
              <a:rPr lang="en-US" dirty="0"/>
              <a:t>Click to Edit Subtitle</a:t>
            </a:r>
          </a:p>
        </p:txBody>
      </p:sp>
      <p:sp>
        <p:nvSpPr>
          <p:cNvPr id="3" name="Text Placeholder 2"/>
          <p:cNvSpPr>
            <a:spLocks noGrp="1"/>
          </p:cNvSpPr>
          <p:nvPr>
            <p:ph type="body" idx="1"/>
          </p:nvPr>
        </p:nvSpPr>
        <p:spPr>
          <a:xfrm>
            <a:off x="304800" y="914400"/>
            <a:ext cx="8620125" cy="457201"/>
          </a:xfrm>
        </p:spPr>
        <p:txBody>
          <a:bodyPr lIns="0" anchor="b">
            <a:normAutofit/>
          </a:bodyPr>
          <a:lstStyle>
            <a:lvl1pPr marL="0" indent="0">
              <a:buNone/>
              <a:defRPr sz="2000">
                <a:solidFill>
                  <a:srgbClr val="262626"/>
                </a:solidFill>
                <a:latin typeface="Franklin Gothic Book"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Bullets, Two Side Photos">
    <p:spTree>
      <p:nvGrpSpPr>
        <p:cNvPr id="1" name=""/>
        <p:cNvGrpSpPr/>
        <p:nvPr/>
      </p:nvGrpSpPr>
      <p:grpSpPr>
        <a:xfrm>
          <a:off x="0" y="0"/>
          <a:ext cx="0" cy="0"/>
          <a:chOff x="0" y="0"/>
          <a:chExt cx="0" cy="0"/>
        </a:xfrm>
      </p:grpSpPr>
      <p:sp>
        <p:nvSpPr>
          <p:cNvPr id="10" name="Text Placeholder 3"/>
          <p:cNvSpPr>
            <a:spLocks noGrp="1"/>
          </p:cNvSpPr>
          <p:nvPr>
            <p:ph type="body" sz="half" idx="2"/>
          </p:nvPr>
        </p:nvSpPr>
        <p:spPr>
          <a:xfrm>
            <a:off x="6379128" y="3413479"/>
            <a:ext cx="2438400" cy="377471"/>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6379128" y="6018341"/>
            <a:ext cx="2438400" cy="371573"/>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18" name="Content Placeholder 2"/>
          <p:cNvSpPr>
            <a:spLocks noGrp="1"/>
          </p:cNvSpPr>
          <p:nvPr>
            <p:ph idx="1"/>
          </p:nvPr>
        </p:nvSpPr>
        <p:spPr>
          <a:xfrm>
            <a:off x="304800" y="1589313"/>
            <a:ext cx="5791200" cy="4800601"/>
          </a:xfrm>
        </p:spPr>
        <p:txBody>
          <a:bodyPr lIns="0" tIns="0" bIns="0"/>
          <a:lstStyle>
            <a:lvl1pPr>
              <a:lnSpc>
                <a:spcPct val="85000"/>
              </a:lnSpc>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marL="1031875" indent="-228600">
              <a:defRPr>
                <a:solidFill>
                  <a:schemeClr val="tx1">
                    <a:lumMod val="85000"/>
                    <a:lumOff val="15000"/>
                  </a:schemeClr>
                </a:solidFill>
              </a:defRPr>
            </a:lvl4pPr>
            <a:lvl5pPr marL="1201738" indent="-169863">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2"/>
          <p:cNvSpPr>
            <a:spLocks noGrp="1"/>
          </p:cNvSpPr>
          <p:nvPr>
            <p:ph type="pic" idx="10"/>
          </p:nvPr>
        </p:nvSpPr>
        <p:spPr>
          <a:xfrm>
            <a:off x="6379030" y="1600003"/>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p:cNvSpPr>
            <a:spLocks noGrp="1"/>
          </p:cNvSpPr>
          <p:nvPr>
            <p:ph type="pic" idx="11"/>
          </p:nvPr>
        </p:nvSpPr>
        <p:spPr>
          <a:xfrm>
            <a:off x="6379030" y="4198968"/>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endParaRPr lang="en-US"/>
          </a:p>
        </p:txBody>
      </p:sp>
      <p:sp>
        <p:nvSpPr>
          <p:cNvPr id="1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AE07EA57-0458-407F-81A1-4B0B4A26B6E5}" type="slidenum">
              <a:rPr lang="en-US" smtClean="0"/>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tro Sentence Before Bullet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04799" y="1598239"/>
            <a:ext cx="5943601" cy="742189"/>
          </a:xfrm>
        </p:spPr>
        <p:txBody>
          <a:bodyPr lIns="0" tIns="0" anchor="t" anchorCtr="0">
            <a:normAutofit/>
          </a:bodyPr>
          <a:lstStyle>
            <a:lvl1pPr marL="0" indent="0">
              <a:lnSpc>
                <a:spcPct val="85000"/>
              </a:lnSpc>
              <a:spcBef>
                <a:spcPts val="0"/>
              </a:spcBef>
              <a:buNone/>
              <a:defRPr sz="28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styles</a:t>
            </a:r>
          </a:p>
        </p:txBody>
      </p:sp>
      <p:sp>
        <p:nvSpPr>
          <p:cNvPr id="4" name="Content Placeholder 3"/>
          <p:cNvSpPr>
            <a:spLocks noGrp="1"/>
          </p:cNvSpPr>
          <p:nvPr>
            <p:ph sz="half" idx="2"/>
          </p:nvPr>
        </p:nvSpPr>
        <p:spPr>
          <a:xfrm>
            <a:off x="304800" y="2362201"/>
            <a:ext cx="5943600" cy="4027713"/>
          </a:xfrm>
        </p:spPr>
        <p:txBody>
          <a:bodyPr l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marL="1031875" indent="-228600">
              <a:defRPr sz="2000">
                <a:solidFill>
                  <a:schemeClr val="tx1">
                    <a:lumMod val="85000"/>
                    <a:lumOff val="15000"/>
                  </a:schemeClr>
                </a:solidFill>
              </a:defRPr>
            </a:lvl4pPr>
            <a:lvl5pPr marL="1201738" indent="-169863">
              <a:defRPr sz="2000">
                <a:solidFill>
                  <a:srgbClr val="26262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3"/>
          <p:cNvSpPr>
            <a:spLocks noGrp="1"/>
          </p:cNvSpPr>
          <p:nvPr>
            <p:ph type="body" sz="half" idx="11"/>
          </p:nvPr>
        </p:nvSpPr>
        <p:spPr>
          <a:xfrm>
            <a:off x="6389688" y="6086573"/>
            <a:ext cx="2449512" cy="304800"/>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Picture Placeholder 2"/>
          <p:cNvSpPr>
            <a:spLocks noGrp="1"/>
          </p:cNvSpPr>
          <p:nvPr>
            <p:ph type="pic" idx="10"/>
          </p:nvPr>
        </p:nvSpPr>
        <p:spPr>
          <a:xfrm>
            <a:off x="6400800" y="1600200"/>
            <a:ext cx="2427514" cy="4419599"/>
          </a:xfrm>
        </p:spPr>
        <p:txBody>
          <a:bodyPr/>
          <a:lstStyle>
            <a:lvl1pPr marL="0" indent="0" algn="l">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4"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Bullets, Two Side Photos">
    <p:spTree>
      <p:nvGrpSpPr>
        <p:cNvPr id="1" name=""/>
        <p:cNvGrpSpPr/>
        <p:nvPr/>
      </p:nvGrpSpPr>
      <p:grpSpPr>
        <a:xfrm>
          <a:off x="0" y="0"/>
          <a:ext cx="0" cy="0"/>
          <a:chOff x="0" y="0"/>
          <a:chExt cx="0" cy="0"/>
        </a:xfrm>
      </p:grpSpPr>
      <p:sp>
        <p:nvSpPr>
          <p:cNvPr id="10" name="Text Placeholder 3"/>
          <p:cNvSpPr>
            <a:spLocks noGrp="1"/>
          </p:cNvSpPr>
          <p:nvPr>
            <p:ph type="body" sz="half" idx="2"/>
          </p:nvPr>
        </p:nvSpPr>
        <p:spPr>
          <a:xfrm>
            <a:off x="6379128" y="3413479"/>
            <a:ext cx="2438400" cy="377471"/>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6379128" y="6018341"/>
            <a:ext cx="2438400" cy="371573"/>
          </a:xfrm>
        </p:spPr>
        <p:txBody>
          <a:bodyPr lIns="0" tIns="0" rIns="0" bIns="0"/>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18" name="Content Placeholder 2"/>
          <p:cNvSpPr>
            <a:spLocks noGrp="1"/>
          </p:cNvSpPr>
          <p:nvPr>
            <p:ph idx="1"/>
          </p:nvPr>
        </p:nvSpPr>
        <p:spPr>
          <a:xfrm>
            <a:off x="304800" y="1589313"/>
            <a:ext cx="5932714" cy="4800601"/>
          </a:xfrm>
        </p:spPr>
        <p:txBody>
          <a:bodyPr lIns="0" tIns="0" bIns="0"/>
          <a:lstStyle>
            <a:lvl1pPr>
              <a:lnSpc>
                <a:spcPct val="85000"/>
              </a:lnSpc>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marL="1031875" indent="-228600">
              <a:defRPr>
                <a:solidFill>
                  <a:schemeClr val="tx1">
                    <a:lumMod val="85000"/>
                    <a:lumOff val="15000"/>
                  </a:schemeClr>
                </a:solidFill>
              </a:defRPr>
            </a:lvl4pPr>
            <a:lvl5pPr marL="1201738" indent="-169863">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Picture Placeholder 2"/>
          <p:cNvSpPr>
            <a:spLocks noGrp="1"/>
          </p:cNvSpPr>
          <p:nvPr>
            <p:ph type="pic" idx="10"/>
          </p:nvPr>
        </p:nvSpPr>
        <p:spPr>
          <a:xfrm>
            <a:off x="6379030" y="1600003"/>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4" name="Picture Placeholder 2"/>
          <p:cNvSpPr>
            <a:spLocks noGrp="1"/>
          </p:cNvSpPr>
          <p:nvPr>
            <p:ph type="pic" idx="11"/>
          </p:nvPr>
        </p:nvSpPr>
        <p:spPr>
          <a:xfrm>
            <a:off x="6379030" y="4198968"/>
            <a:ext cx="2438400" cy="1733746"/>
          </a:xfrm>
        </p:spPr>
        <p:txBody>
          <a:bodyPr/>
          <a:lstStyle>
            <a:lvl1pPr marL="0" indent="0">
              <a:buNone/>
              <a:defRPr sz="3200">
                <a:solidFill>
                  <a:schemeClr val="tx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xfrm>
            <a:off x="304800" y="457200"/>
            <a:ext cx="862709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5"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600200"/>
            <a:ext cx="4160520" cy="4800600"/>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title"/>
          </p:nvPr>
        </p:nvSpPr>
        <p:spPr bwMode="auto">
          <a:xfrm>
            <a:off x="304800" y="457200"/>
            <a:ext cx="862709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7" name="Content Placeholder 2"/>
          <p:cNvSpPr>
            <a:spLocks noGrp="1"/>
          </p:cNvSpPr>
          <p:nvPr>
            <p:ph sz="half" idx="10"/>
          </p:nvPr>
        </p:nvSpPr>
        <p:spPr>
          <a:xfrm>
            <a:off x="4667794" y="1600199"/>
            <a:ext cx="4160520" cy="4800601"/>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0"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799"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963864"/>
            <a:ext cx="4160520" cy="4436936"/>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Rectangle 4"/>
          <p:cNvSpPr>
            <a:spLocks noGrp="1" noChangeArrowheads="1"/>
          </p:cNvSpPr>
          <p:nvPr>
            <p:ph type="title"/>
          </p:nvPr>
        </p:nvSpPr>
        <p:spPr bwMode="auto">
          <a:xfrm>
            <a:off x="304800" y="457200"/>
            <a:ext cx="85344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Text Placeholder 2"/>
          <p:cNvSpPr>
            <a:spLocks noGrp="1"/>
          </p:cNvSpPr>
          <p:nvPr>
            <p:ph type="body" idx="14"/>
          </p:nvPr>
        </p:nvSpPr>
        <p:spPr>
          <a:xfrm>
            <a:off x="4669971"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5"/>
          </p:nvPr>
        </p:nvSpPr>
        <p:spPr>
          <a:xfrm>
            <a:off x="4669971" y="1963864"/>
            <a:ext cx="4160520" cy="4436935"/>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3"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Smart Ar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Franklin Gothic Demi" pitchFamily="34" charset="0"/>
              </a:defRPr>
            </a:lvl1pPr>
          </a:lstStyle>
          <a:p>
            <a:r>
              <a:rPr lang="en-US"/>
              <a:t>Click to edit Master title style</a:t>
            </a:r>
            <a:endParaRPr lang="en-US" dirty="0"/>
          </a:p>
        </p:txBody>
      </p:sp>
      <p:sp>
        <p:nvSpPr>
          <p:cNvPr id="8" name="SmartArt Placeholder 2"/>
          <p:cNvSpPr>
            <a:spLocks noGrp="1"/>
          </p:cNvSpPr>
          <p:nvPr>
            <p:ph type="dgm" idx="1"/>
          </p:nvPr>
        </p:nvSpPr>
        <p:spPr>
          <a:xfrm>
            <a:off x="304801" y="1600200"/>
            <a:ext cx="8523513" cy="4789714"/>
          </a:xfrm>
        </p:spPr>
        <p:txBody>
          <a:bodyPr anchor="ctr"/>
          <a:lstStyle>
            <a:lvl1pPr algn="ctr">
              <a:buNone/>
              <a:defRPr/>
            </a:lvl1pPr>
          </a:lstStyle>
          <a:p>
            <a:r>
              <a:rPr lang="en-US"/>
              <a:t>Click icon to add SmartArt graphic</a:t>
            </a:r>
            <a:endParaRPr lang="en-US" dirty="0"/>
          </a:p>
        </p:txBody>
      </p:sp>
      <p:sp>
        <p:nvSpPr>
          <p:cNvPr id="7"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9"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xfrm>
            <a:off x="304800" y="457200"/>
            <a:ext cx="862709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5"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endParaRPr lang="en-US"/>
          </a:p>
        </p:txBody>
      </p:sp>
      <p:sp>
        <p:nvSpPr>
          <p:cNvPr id="8"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AE07EA57-0458-407F-81A1-4B0B4A26B6E5}" type="slidenum">
              <a:rPr lang="en-US" smtClean="0"/>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600200"/>
            <a:ext cx="4160520" cy="4800600"/>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Rectangle 4"/>
          <p:cNvSpPr>
            <a:spLocks noGrp="1" noChangeArrowheads="1"/>
          </p:cNvSpPr>
          <p:nvPr>
            <p:ph type="title"/>
          </p:nvPr>
        </p:nvSpPr>
        <p:spPr bwMode="auto">
          <a:xfrm>
            <a:off x="304800" y="457200"/>
            <a:ext cx="862709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7" name="Content Placeholder 2"/>
          <p:cNvSpPr>
            <a:spLocks noGrp="1"/>
          </p:cNvSpPr>
          <p:nvPr>
            <p:ph sz="half" idx="10"/>
          </p:nvPr>
        </p:nvSpPr>
        <p:spPr>
          <a:xfrm>
            <a:off x="4667794" y="1600199"/>
            <a:ext cx="4160520" cy="4800601"/>
          </a:xfrm>
        </p:spPr>
        <p:txBody>
          <a:bodyPr tIns="0" bIns="0">
            <a:normAutofit/>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rgbClr val="26262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endParaRPr lang="en-US"/>
          </a:p>
        </p:txBody>
      </p:sp>
      <p:sp>
        <p:nvSpPr>
          <p:cNvPr id="10"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AE07EA57-0458-407F-81A1-4B0B4A26B6E5}" type="slidenum">
              <a:rPr lang="en-US" smtClean="0"/>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799"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963864"/>
            <a:ext cx="4160520" cy="4436935"/>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Rectangle 4"/>
          <p:cNvSpPr>
            <a:spLocks noGrp="1" noChangeArrowheads="1"/>
          </p:cNvSpPr>
          <p:nvPr>
            <p:ph type="title"/>
          </p:nvPr>
        </p:nvSpPr>
        <p:spPr bwMode="auto">
          <a:xfrm>
            <a:off x="304800" y="457200"/>
            <a:ext cx="8534400"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lvl1pPr>
              <a:defRPr b="0">
                <a:solidFill>
                  <a:schemeClr val="tx1">
                    <a:lumMod val="85000"/>
                    <a:lumOff val="15000"/>
                  </a:schemeClr>
                </a:solidFill>
                <a:latin typeface="Franklin Gothic Demi" pitchFamily="34" charset="0"/>
              </a:defRPr>
            </a:lvl1pPr>
          </a:lstStyle>
          <a:p>
            <a:pPr lvl="0"/>
            <a:r>
              <a:rPr lang="en-US"/>
              <a:t>Click to edit Master title style</a:t>
            </a:r>
            <a:endParaRPr lang="en-US" dirty="0"/>
          </a:p>
        </p:txBody>
      </p:sp>
      <p:sp>
        <p:nvSpPr>
          <p:cNvPr id="9" name="Text Placeholder 2"/>
          <p:cNvSpPr>
            <a:spLocks noGrp="1"/>
          </p:cNvSpPr>
          <p:nvPr>
            <p:ph type="body" idx="14"/>
          </p:nvPr>
        </p:nvSpPr>
        <p:spPr>
          <a:xfrm>
            <a:off x="4669971" y="1590098"/>
            <a:ext cx="4160520" cy="320040"/>
          </a:xfrm>
        </p:spPr>
        <p:txBody>
          <a:bodyPr tIns="0" bIns="0" anchor="t">
            <a:normAutofit/>
          </a:bodyPr>
          <a:lstStyle>
            <a:lvl1pPr marL="0" indent="0">
              <a:spcBef>
                <a:spcPts val="0"/>
              </a:spcBef>
              <a:buNone/>
              <a:defRPr sz="2400" b="1">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5"/>
          </p:nvPr>
        </p:nvSpPr>
        <p:spPr>
          <a:xfrm>
            <a:off x="4669971" y="1963864"/>
            <a:ext cx="4160520" cy="4436935"/>
          </a:xfrm>
        </p:spPr>
        <p:txBody>
          <a:bodyPr tIns="0" bIns="0">
            <a:normAutofit/>
          </a:bodyPr>
          <a:lstStyle>
            <a:lvl1pPr>
              <a:lnSpc>
                <a:spcPct val="95000"/>
              </a:lnSpc>
              <a:defRPr sz="2400">
                <a:solidFill>
                  <a:schemeClr val="tx1">
                    <a:lumMod val="85000"/>
                    <a:lumOff val="15000"/>
                  </a:schemeClr>
                </a:solidFill>
              </a:defRPr>
            </a:lvl1pPr>
            <a:lvl2pPr marL="457200" indent="-206375">
              <a:tabLst/>
              <a:defRPr sz="2000">
                <a:solidFill>
                  <a:schemeClr val="tx1">
                    <a:lumMod val="85000"/>
                    <a:lumOff val="15000"/>
                  </a:schemeClr>
                </a:solidFill>
              </a:defRPr>
            </a:lvl2pPr>
            <a:lvl3pPr marL="627063" indent="-169863">
              <a:defRPr sz="1800">
                <a:solidFill>
                  <a:schemeClr val="tx1">
                    <a:lumMod val="85000"/>
                    <a:lumOff val="15000"/>
                  </a:schemeClr>
                </a:solidFill>
              </a:defRPr>
            </a:lvl3pPr>
            <a:lvl4pPr marL="803275" indent="-176213">
              <a:defRPr sz="1600">
                <a:solidFill>
                  <a:schemeClr val="tx1">
                    <a:lumMod val="85000"/>
                    <a:lumOff val="15000"/>
                  </a:schemeClr>
                </a:solidFill>
              </a:defRPr>
            </a:lvl4pPr>
            <a:lvl5pPr marL="973138" indent="-169863">
              <a:defRPr sz="1600">
                <a:solidFill>
                  <a:schemeClr val="tx1">
                    <a:lumMod val="95000"/>
                    <a:lumOff val="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endParaRPr lang="en-US"/>
          </a:p>
        </p:txBody>
      </p:sp>
      <p:sp>
        <p:nvSpPr>
          <p:cNvPr id="13"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AE07EA57-0458-407F-81A1-4B0B4A26B6E5}" type="slidenum">
              <a:rPr lang="en-US" smtClean="0"/>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6.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662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p>
            <a:pPr lvl="0"/>
            <a:r>
              <a:rPr lang="en-US"/>
              <a:t>Click to edit Master title style</a:t>
            </a:r>
            <a:endParaRPr lang="en-US" dirty="0"/>
          </a:p>
        </p:txBody>
      </p:sp>
      <p:sp>
        <p:nvSpPr>
          <p:cNvPr id="3166213" name="Rectangle 5"/>
          <p:cNvSpPr>
            <a:spLocks noGrp="1" noChangeArrowheads="1"/>
          </p:cNvSpPr>
          <p:nvPr>
            <p:ph type="body" idx="1"/>
          </p:nvPr>
        </p:nvSpPr>
        <p:spPr bwMode="auto">
          <a:xfrm>
            <a:off x="304800" y="1600200"/>
            <a:ext cx="8523514" cy="4789714"/>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p:cNvSpPr>
            <a:spLocks noChangeArrowheads="1"/>
          </p:cNvSpPr>
          <p:nvPr/>
        </p:nvSpPr>
        <p:spPr bwMode="auto">
          <a:xfrm>
            <a:off x="0" y="0"/>
            <a:ext cx="9144000" cy="304800"/>
          </a:xfrm>
          <a:prstGeom prst="rect">
            <a:avLst/>
          </a:prstGeom>
          <a:solidFill>
            <a:schemeClr val="accent6"/>
          </a:solidFill>
          <a:ln w="9525" algn="ctr">
            <a:no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0"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endParaRPr lang="en-US"/>
          </a:p>
        </p:txBody>
      </p:sp>
      <p:sp>
        <p:nvSpPr>
          <p:cNvPr id="11"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AE07EA57-0458-407F-81A1-4B0B4A26B6E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p:txStyles>
    <p:titleStyle>
      <a:lvl1pPr algn="l" rtl="0" eaLnBrk="1" fontAlgn="base" hangingPunct="1">
        <a:lnSpc>
          <a:spcPct val="85000"/>
        </a:lnSpc>
        <a:spcBef>
          <a:spcPct val="0"/>
        </a:spcBef>
        <a:spcAft>
          <a:spcPct val="0"/>
        </a:spcAft>
        <a:defRPr sz="3600" b="0">
          <a:solidFill>
            <a:schemeClr val="tx1">
              <a:lumMod val="85000"/>
              <a:lumOff val="15000"/>
            </a:schemeClr>
          </a:solidFill>
          <a:latin typeface="Franklin Gothic Demi" pitchFamily="34" charset="0"/>
          <a:ea typeface="+mj-ea"/>
          <a:cs typeface="+mj-cs"/>
        </a:defRPr>
      </a:lvl1pPr>
      <a:lvl2pPr algn="l" rtl="0" eaLnBrk="1" fontAlgn="base" hangingPunct="1">
        <a:lnSpc>
          <a:spcPct val="85000"/>
        </a:lnSpc>
        <a:spcBef>
          <a:spcPct val="0"/>
        </a:spcBef>
        <a:spcAft>
          <a:spcPct val="0"/>
        </a:spcAft>
        <a:defRPr sz="3200" b="1">
          <a:solidFill>
            <a:schemeClr val="bg1"/>
          </a:solidFill>
          <a:latin typeface="Arial" charset="0"/>
        </a:defRPr>
      </a:lvl2pPr>
      <a:lvl3pPr algn="l" rtl="0" eaLnBrk="1" fontAlgn="base" hangingPunct="1">
        <a:lnSpc>
          <a:spcPct val="85000"/>
        </a:lnSpc>
        <a:spcBef>
          <a:spcPct val="0"/>
        </a:spcBef>
        <a:spcAft>
          <a:spcPct val="0"/>
        </a:spcAft>
        <a:defRPr sz="3200" b="1">
          <a:solidFill>
            <a:schemeClr val="bg1"/>
          </a:solidFill>
          <a:latin typeface="Arial" charset="0"/>
        </a:defRPr>
      </a:lvl3pPr>
      <a:lvl4pPr algn="l" rtl="0" eaLnBrk="1" fontAlgn="base" hangingPunct="1">
        <a:lnSpc>
          <a:spcPct val="85000"/>
        </a:lnSpc>
        <a:spcBef>
          <a:spcPct val="0"/>
        </a:spcBef>
        <a:spcAft>
          <a:spcPct val="0"/>
        </a:spcAft>
        <a:defRPr sz="3200" b="1">
          <a:solidFill>
            <a:schemeClr val="bg1"/>
          </a:solidFill>
          <a:latin typeface="Arial" charset="0"/>
        </a:defRPr>
      </a:lvl4pPr>
      <a:lvl5pPr algn="l" rtl="0" eaLnBrk="1" fontAlgn="base" hangingPunct="1">
        <a:lnSpc>
          <a:spcPct val="85000"/>
        </a:lnSpc>
        <a:spcBef>
          <a:spcPct val="0"/>
        </a:spcBef>
        <a:spcAft>
          <a:spcPct val="0"/>
        </a:spcAft>
        <a:defRPr sz="3200" b="1">
          <a:solidFill>
            <a:schemeClr val="bg1"/>
          </a:solidFill>
          <a:latin typeface="Arial" charset="0"/>
        </a:defRPr>
      </a:lvl5pPr>
      <a:lvl6pPr marL="457200" algn="l" rtl="0" eaLnBrk="1" fontAlgn="base" hangingPunct="1">
        <a:lnSpc>
          <a:spcPct val="85000"/>
        </a:lnSpc>
        <a:spcBef>
          <a:spcPct val="0"/>
        </a:spcBef>
        <a:spcAft>
          <a:spcPct val="0"/>
        </a:spcAft>
        <a:defRPr sz="3200" b="1">
          <a:solidFill>
            <a:schemeClr val="bg1"/>
          </a:solidFill>
          <a:latin typeface="Arial" charset="0"/>
        </a:defRPr>
      </a:lvl6pPr>
      <a:lvl7pPr marL="914400" algn="l" rtl="0" eaLnBrk="1" fontAlgn="base" hangingPunct="1">
        <a:lnSpc>
          <a:spcPct val="85000"/>
        </a:lnSpc>
        <a:spcBef>
          <a:spcPct val="0"/>
        </a:spcBef>
        <a:spcAft>
          <a:spcPct val="0"/>
        </a:spcAft>
        <a:defRPr sz="3200" b="1">
          <a:solidFill>
            <a:schemeClr val="bg1"/>
          </a:solidFill>
          <a:latin typeface="Arial" charset="0"/>
        </a:defRPr>
      </a:lvl7pPr>
      <a:lvl8pPr marL="1371600" algn="l" rtl="0" eaLnBrk="1" fontAlgn="base" hangingPunct="1">
        <a:lnSpc>
          <a:spcPct val="85000"/>
        </a:lnSpc>
        <a:spcBef>
          <a:spcPct val="0"/>
        </a:spcBef>
        <a:spcAft>
          <a:spcPct val="0"/>
        </a:spcAft>
        <a:defRPr sz="3200" b="1">
          <a:solidFill>
            <a:schemeClr val="bg1"/>
          </a:solidFill>
          <a:latin typeface="Arial" charset="0"/>
        </a:defRPr>
      </a:lvl8pPr>
      <a:lvl9pPr marL="1828800" algn="l" rtl="0" eaLnBrk="1" fontAlgn="base" hangingPunct="1">
        <a:lnSpc>
          <a:spcPct val="85000"/>
        </a:lnSpc>
        <a:spcBef>
          <a:spcPct val="0"/>
        </a:spcBef>
        <a:spcAft>
          <a:spcPct val="0"/>
        </a:spcAft>
        <a:defRPr sz="3200" b="1">
          <a:solidFill>
            <a:schemeClr val="bg1"/>
          </a:solidFill>
          <a:latin typeface="Arial" charset="0"/>
        </a:defRPr>
      </a:lvl9pPr>
    </p:titleStyle>
    <p:body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662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p>
            <a:pPr lvl="0"/>
            <a:r>
              <a:rPr lang="en-US"/>
              <a:t>Click to edit Master title style</a:t>
            </a:r>
            <a:endParaRPr lang="en-US" dirty="0"/>
          </a:p>
        </p:txBody>
      </p:sp>
      <p:sp>
        <p:nvSpPr>
          <p:cNvPr id="3166213" name="Rectangle 5"/>
          <p:cNvSpPr>
            <a:spLocks noGrp="1" noChangeArrowheads="1"/>
          </p:cNvSpPr>
          <p:nvPr>
            <p:ph type="body" idx="1"/>
          </p:nvPr>
        </p:nvSpPr>
        <p:spPr bwMode="auto">
          <a:xfrm>
            <a:off x="304800" y="1600200"/>
            <a:ext cx="8523514" cy="4789714"/>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p:cNvSpPr>
            <a:spLocks noChangeArrowheads="1"/>
          </p:cNvSpPr>
          <p:nvPr/>
        </p:nvSpPr>
        <p:spPr bwMode="auto">
          <a:xfrm>
            <a:off x="0" y="0"/>
            <a:ext cx="9144000" cy="304800"/>
          </a:xfrm>
          <a:prstGeom prst="rect">
            <a:avLst/>
          </a:prstGeom>
          <a:solidFill>
            <a:schemeClr val="accent1"/>
          </a:solidFill>
          <a:ln w="9525" algn="ctr">
            <a:no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0"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1"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transition/>
  <p:hf hdr="0" dt="0"/>
  <p:txStyles>
    <p:titleStyle>
      <a:lvl1pPr algn="l" rtl="0" eaLnBrk="1" fontAlgn="base" hangingPunct="1">
        <a:lnSpc>
          <a:spcPct val="85000"/>
        </a:lnSpc>
        <a:spcBef>
          <a:spcPct val="0"/>
        </a:spcBef>
        <a:spcAft>
          <a:spcPct val="0"/>
        </a:spcAft>
        <a:defRPr sz="3600" b="0">
          <a:solidFill>
            <a:schemeClr val="tx1">
              <a:lumMod val="85000"/>
              <a:lumOff val="15000"/>
            </a:schemeClr>
          </a:solidFill>
          <a:latin typeface="Franklin Gothic Demi" pitchFamily="34" charset="0"/>
          <a:ea typeface="+mj-ea"/>
          <a:cs typeface="+mj-cs"/>
        </a:defRPr>
      </a:lvl1pPr>
      <a:lvl2pPr algn="l" rtl="0" eaLnBrk="1" fontAlgn="base" hangingPunct="1">
        <a:lnSpc>
          <a:spcPct val="85000"/>
        </a:lnSpc>
        <a:spcBef>
          <a:spcPct val="0"/>
        </a:spcBef>
        <a:spcAft>
          <a:spcPct val="0"/>
        </a:spcAft>
        <a:defRPr sz="3200" b="1">
          <a:solidFill>
            <a:schemeClr val="bg1"/>
          </a:solidFill>
          <a:latin typeface="Arial" charset="0"/>
        </a:defRPr>
      </a:lvl2pPr>
      <a:lvl3pPr algn="l" rtl="0" eaLnBrk="1" fontAlgn="base" hangingPunct="1">
        <a:lnSpc>
          <a:spcPct val="85000"/>
        </a:lnSpc>
        <a:spcBef>
          <a:spcPct val="0"/>
        </a:spcBef>
        <a:spcAft>
          <a:spcPct val="0"/>
        </a:spcAft>
        <a:defRPr sz="3200" b="1">
          <a:solidFill>
            <a:schemeClr val="bg1"/>
          </a:solidFill>
          <a:latin typeface="Arial" charset="0"/>
        </a:defRPr>
      </a:lvl3pPr>
      <a:lvl4pPr algn="l" rtl="0" eaLnBrk="1" fontAlgn="base" hangingPunct="1">
        <a:lnSpc>
          <a:spcPct val="85000"/>
        </a:lnSpc>
        <a:spcBef>
          <a:spcPct val="0"/>
        </a:spcBef>
        <a:spcAft>
          <a:spcPct val="0"/>
        </a:spcAft>
        <a:defRPr sz="3200" b="1">
          <a:solidFill>
            <a:schemeClr val="bg1"/>
          </a:solidFill>
          <a:latin typeface="Arial" charset="0"/>
        </a:defRPr>
      </a:lvl4pPr>
      <a:lvl5pPr algn="l" rtl="0" eaLnBrk="1" fontAlgn="base" hangingPunct="1">
        <a:lnSpc>
          <a:spcPct val="85000"/>
        </a:lnSpc>
        <a:spcBef>
          <a:spcPct val="0"/>
        </a:spcBef>
        <a:spcAft>
          <a:spcPct val="0"/>
        </a:spcAft>
        <a:defRPr sz="3200" b="1">
          <a:solidFill>
            <a:schemeClr val="bg1"/>
          </a:solidFill>
          <a:latin typeface="Arial" charset="0"/>
        </a:defRPr>
      </a:lvl5pPr>
      <a:lvl6pPr marL="457200" algn="l" rtl="0" eaLnBrk="1" fontAlgn="base" hangingPunct="1">
        <a:lnSpc>
          <a:spcPct val="85000"/>
        </a:lnSpc>
        <a:spcBef>
          <a:spcPct val="0"/>
        </a:spcBef>
        <a:spcAft>
          <a:spcPct val="0"/>
        </a:spcAft>
        <a:defRPr sz="3200" b="1">
          <a:solidFill>
            <a:schemeClr val="bg1"/>
          </a:solidFill>
          <a:latin typeface="Arial" charset="0"/>
        </a:defRPr>
      </a:lvl6pPr>
      <a:lvl7pPr marL="914400" algn="l" rtl="0" eaLnBrk="1" fontAlgn="base" hangingPunct="1">
        <a:lnSpc>
          <a:spcPct val="85000"/>
        </a:lnSpc>
        <a:spcBef>
          <a:spcPct val="0"/>
        </a:spcBef>
        <a:spcAft>
          <a:spcPct val="0"/>
        </a:spcAft>
        <a:defRPr sz="3200" b="1">
          <a:solidFill>
            <a:schemeClr val="bg1"/>
          </a:solidFill>
          <a:latin typeface="Arial" charset="0"/>
        </a:defRPr>
      </a:lvl7pPr>
      <a:lvl8pPr marL="1371600" algn="l" rtl="0" eaLnBrk="1" fontAlgn="base" hangingPunct="1">
        <a:lnSpc>
          <a:spcPct val="85000"/>
        </a:lnSpc>
        <a:spcBef>
          <a:spcPct val="0"/>
        </a:spcBef>
        <a:spcAft>
          <a:spcPct val="0"/>
        </a:spcAft>
        <a:defRPr sz="3200" b="1">
          <a:solidFill>
            <a:schemeClr val="bg1"/>
          </a:solidFill>
          <a:latin typeface="Arial" charset="0"/>
        </a:defRPr>
      </a:lvl8pPr>
      <a:lvl9pPr marL="1828800" algn="l" rtl="0" eaLnBrk="1" fontAlgn="base" hangingPunct="1">
        <a:lnSpc>
          <a:spcPct val="85000"/>
        </a:lnSpc>
        <a:spcBef>
          <a:spcPct val="0"/>
        </a:spcBef>
        <a:spcAft>
          <a:spcPct val="0"/>
        </a:spcAft>
        <a:defRPr sz="3200" b="1">
          <a:solidFill>
            <a:schemeClr val="bg1"/>
          </a:solidFill>
          <a:latin typeface="Arial" charset="0"/>
        </a:defRPr>
      </a:lvl9pPr>
    </p:titleStyle>
    <p:body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662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p>
            <a:pPr lvl="0"/>
            <a:r>
              <a:rPr lang="en-US"/>
              <a:t>Click to edit Master title style</a:t>
            </a:r>
            <a:endParaRPr lang="en-US" dirty="0"/>
          </a:p>
        </p:txBody>
      </p:sp>
      <p:sp>
        <p:nvSpPr>
          <p:cNvPr id="3166213" name="Rectangle 5"/>
          <p:cNvSpPr>
            <a:spLocks noGrp="1" noChangeArrowheads="1"/>
          </p:cNvSpPr>
          <p:nvPr>
            <p:ph type="body" idx="1"/>
          </p:nvPr>
        </p:nvSpPr>
        <p:spPr bwMode="auto">
          <a:xfrm>
            <a:off x="304800" y="1600200"/>
            <a:ext cx="8523514" cy="4789714"/>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p:cNvSpPr>
            <a:spLocks noChangeArrowheads="1"/>
          </p:cNvSpPr>
          <p:nvPr/>
        </p:nvSpPr>
        <p:spPr bwMode="auto">
          <a:xfrm>
            <a:off x="0" y="0"/>
            <a:ext cx="9144000" cy="304800"/>
          </a:xfrm>
          <a:prstGeom prst="rect">
            <a:avLst/>
          </a:prstGeom>
          <a:solidFill>
            <a:schemeClr val="accent2"/>
          </a:solidFill>
          <a:ln w="9525" algn="ctr">
            <a:no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0"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1"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transition/>
  <p:hf hdr="0" dt="0"/>
  <p:txStyles>
    <p:titleStyle>
      <a:lvl1pPr algn="l" rtl="0" eaLnBrk="1" fontAlgn="base" hangingPunct="1">
        <a:lnSpc>
          <a:spcPct val="85000"/>
        </a:lnSpc>
        <a:spcBef>
          <a:spcPct val="0"/>
        </a:spcBef>
        <a:spcAft>
          <a:spcPct val="0"/>
        </a:spcAft>
        <a:defRPr sz="3600" b="0">
          <a:solidFill>
            <a:schemeClr val="tx1">
              <a:lumMod val="85000"/>
              <a:lumOff val="15000"/>
            </a:schemeClr>
          </a:solidFill>
          <a:latin typeface="Franklin Gothic Demi" pitchFamily="34" charset="0"/>
          <a:ea typeface="+mj-ea"/>
          <a:cs typeface="+mj-cs"/>
        </a:defRPr>
      </a:lvl1pPr>
      <a:lvl2pPr algn="l" rtl="0" eaLnBrk="1" fontAlgn="base" hangingPunct="1">
        <a:lnSpc>
          <a:spcPct val="85000"/>
        </a:lnSpc>
        <a:spcBef>
          <a:spcPct val="0"/>
        </a:spcBef>
        <a:spcAft>
          <a:spcPct val="0"/>
        </a:spcAft>
        <a:defRPr sz="3200" b="1">
          <a:solidFill>
            <a:schemeClr val="bg1"/>
          </a:solidFill>
          <a:latin typeface="Arial" charset="0"/>
        </a:defRPr>
      </a:lvl2pPr>
      <a:lvl3pPr algn="l" rtl="0" eaLnBrk="1" fontAlgn="base" hangingPunct="1">
        <a:lnSpc>
          <a:spcPct val="85000"/>
        </a:lnSpc>
        <a:spcBef>
          <a:spcPct val="0"/>
        </a:spcBef>
        <a:spcAft>
          <a:spcPct val="0"/>
        </a:spcAft>
        <a:defRPr sz="3200" b="1">
          <a:solidFill>
            <a:schemeClr val="bg1"/>
          </a:solidFill>
          <a:latin typeface="Arial" charset="0"/>
        </a:defRPr>
      </a:lvl3pPr>
      <a:lvl4pPr algn="l" rtl="0" eaLnBrk="1" fontAlgn="base" hangingPunct="1">
        <a:lnSpc>
          <a:spcPct val="85000"/>
        </a:lnSpc>
        <a:spcBef>
          <a:spcPct val="0"/>
        </a:spcBef>
        <a:spcAft>
          <a:spcPct val="0"/>
        </a:spcAft>
        <a:defRPr sz="3200" b="1">
          <a:solidFill>
            <a:schemeClr val="bg1"/>
          </a:solidFill>
          <a:latin typeface="Arial" charset="0"/>
        </a:defRPr>
      </a:lvl4pPr>
      <a:lvl5pPr algn="l" rtl="0" eaLnBrk="1" fontAlgn="base" hangingPunct="1">
        <a:lnSpc>
          <a:spcPct val="85000"/>
        </a:lnSpc>
        <a:spcBef>
          <a:spcPct val="0"/>
        </a:spcBef>
        <a:spcAft>
          <a:spcPct val="0"/>
        </a:spcAft>
        <a:defRPr sz="3200" b="1">
          <a:solidFill>
            <a:schemeClr val="bg1"/>
          </a:solidFill>
          <a:latin typeface="Arial" charset="0"/>
        </a:defRPr>
      </a:lvl5pPr>
      <a:lvl6pPr marL="457200" algn="l" rtl="0" eaLnBrk="1" fontAlgn="base" hangingPunct="1">
        <a:lnSpc>
          <a:spcPct val="85000"/>
        </a:lnSpc>
        <a:spcBef>
          <a:spcPct val="0"/>
        </a:spcBef>
        <a:spcAft>
          <a:spcPct val="0"/>
        </a:spcAft>
        <a:defRPr sz="3200" b="1">
          <a:solidFill>
            <a:schemeClr val="bg1"/>
          </a:solidFill>
          <a:latin typeface="Arial" charset="0"/>
        </a:defRPr>
      </a:lvl6pPr>
      <a:lvl7pPr marL="914400" algn="l" rtl="0" eaLnBrk="1" fontAlgn="base" hangingPunct="1">
        <a:lnSpc>
          <a:spcPct val="85000"/>
        </a:lnSpc>
        <a:spcBef>
          <a:spcPct val="0"/>
        </a:spcBef>
        <a:spcAft>
          <a:spcPct val="0"/>
        </a:spcAft>
        <a:defRPr sz="3200" b="1">
          <a:solidFill>
            <a:schemeClr val="bg1"/>
          </a:solidFill>
          <a:latin typeface="Arial" charset="0"/>
        </a:defRPr>
      </a:lvl7pPr>
      <a:lvl8pPr marL="1371600" algn="l" rtl="0" eaLnBrk="1" fontAlgn="base" hangingPunct="1">
        <a:lnSpc>
          <a:spcPct val="85000"/>
        </a:lnSpc>
        <a:spcBef>
          <a:spcPct val="0"/>
        </a:spcBef>
        <a:spcAft>
          <a:spcPct val="0"/>
        </a:spcAft>
        <a:defRPr sz="3200" b="1">
          <a:solidFill>
            <a:schemeClr val="bg1"/>
          </a:solidFill>
          <a:latin typeface="Arial" charset="0"/>
        </a:defRPr>
      </a:lvl8pPr>
      <a:lvl9pPr marL="1828800" algn="l" rtl="0" eaLnBrk="1" fontAlgn="base" hangingPunct="1">
        <a:lnSpc>
          <a:spcPct val="85000"/>
        </a:lnSpc>
        <a:spcBef>
          <a:spcPct val="0"/>
        </a:spcBef>
        <a:spcAft>
          <a:spcPct val="0"/>
        </a:spcAft>
        <a:defRPr sz="3200" b="1">
          <a:solidFill>
            <a:schemeClr val="bg1"/>
          </a:solidFill>
          <a:latin typeface="Arial" charset="0"/>
        </a:defRPr>
      </a:lvl9pPr>
    </p:titleStyle>
    <p:body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662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p>
            <a:pPr lvl="0"/>
            <a:r>
              <a:rPr lang="en-US"/>
              <a:t>Click to edit Master title style</a:t>
            </a:r>
            <a:endParaRPr lang="en-US" dirty="0"/>
          </a:p>
        </p:txBody>
      </p:sp>
      <p:sp>
        <p:nvSpPr>
          <p:cNvPr id="3166213" name="Rectangle 5"/>
          <p:cNvSpPr>
            <a:spLocks noGrp="1" noChangeArrowheads="1"/>
          </p:cNvSpPr>
          <p:nvPr>
            <p:ph type="body" idx="1"/>
          </p:nvPr>
        </p:nvSpPr>
        <p:spPr bwMode="auto">
          <a:xfrm>
            <a:off x="304800" y="1600200"/>
            <a:ext cx="8523514" cy="4789714"/>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p:cNvSpPr>
            <a:spLocks noChangeArrowheads="1"/>
          </p:cNvSpPr>
          <p:nvPr/>
        </p:nvSpPr>
        <p:spPr bwMode="auto">
          <a:xfrm>
            <a:off x="0" y="0"/>
            <a:ext cx="9144000" cy="304800"/>
          </a:xfrm>
          <a:prstGeom prst="rect">
            <a:avLst/>
          </a:prstGeom>
          <a:solidFill>
            <a:schemeClr val="accent3"/>
          </a:solidFill>
          <a:ln w="9525" algn="ctr">
            <a:no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0"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1"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ransition/>
  <p:hf hdr="0" dt="0"/>
  <p:txStyles>
    <p:titleStyle>
      <a:lvl1pPr algn="l" rtl="0" eaLnBrk="1" fontAlgn="base" hangingPunct="1">
        <a:lnSpc>
          <a:spcPct val="85000"/>
        </a:lnSpc>
        <a:spcBef>
          <a:spcPct val="0"/>
        </a:spcBef>
        <a:spcAft>
          <a:spcPct val="0"/>
        </a:spcAft>
        <a:defRPr sz="3600" b="0">
          <a:solidFill>
            <a:schemeClr val="tx1">
              <a:lumMod val="85000"/>
              <a:lumOff val="15000"/>
            </a:schemeClr>
          </a:solidFill>
          <a:latin typeface="Franklin Gothic Demi" pitchFamily="34" charset="0"/>
          <a:ea typeface="+mj-ea"/>
          <a:cs typeface="+mj-cs"/>
        </a:defRPr>
      </a:lvl1pPr>
      <a:lvl2pPr algn="l" rtl="0" eaLnBrk="1" fontAlgn="base" hangingPunct="1">
        <a:lnSpc>
          <a:spcPct val="85000"/>
        </a:lnSpc>
        <a:spcBef>
          <a:spcPct val="0"/>
        </a:spcBef>
        <a:spcAft>
          <a:spcPct val="0"/>
        </a:spcAft>
        <a:defRPr sz="3200" b="1">
          <a:solidFill>
            <a:schemeClr val="bg1"/>
          </a:solidFill>
          <a:latin typeface="Arial" charset="0"/>
        </a:defRPr>
      </a:lvl2pPr>
      <a:lvl3pPr algn="l" rtl="0" eaLnBrk="1" fontAlgn="base" hangingPunct="1">
        <a:lnSpc>
          <a:spcPct val="85000"/>
        </a:lnSpc>
        <a:spcBef>
          <a:spcPct val="0"/>
        </a:spcBef>
        <a:spcAft>
          <a:spcPct val="0"/>
        </a:spcAft>
        <a:defRPr sz="3200" b="1">
          <a:solidFill>
            <a:schemeClr val="bg1"/>
          </a:solidFill>
          <a:latin typeface="Arial" charset="0"/>
        </a:defRPr>
      </a:lvl3pPr>
      <a:lvl4pPr algn="l" rtl="0" eaLnBrk="1" fontAlgn="base" hangingPunct="1">
        <a:lnSpc>
          <a:spcPct val="85000"/>
        </a:lnSpc>
        <a:spcBef>
          <a:spcPct val="0"/>
        </a:spcBef>
        <a:spcAft>
          <a:spcPct val="0"/>
        </a:spcAft>
        <a:defRPr sz="3200" b="1">
          <a:solidFill>
            <a:schemeClr val="bg1"/>
          </a:solidFill>
          <a:latin typeface="Arial" charset="0"/>
        </a:defRPr>
      </a:lvl4pPr>
      <a:lvl5pPr algn="l" rtl="0" eaLnBrk="1" fontAlgn="base" hangingPunct="1">
        <a:lnSpc>
          <a:spcPct val="85000"/>
        </a:lnSpc>
        <a:spcBef>
          <a:spcPct val="0"/>
        </a:spcBef>
        <a:spcAft>
          <a:spcPct val="0"/>
        </a:spcAft>
        <a:defRPr sz="3200" b="1">
          <a:solidFill>
            <a:schemeClr val="bg1"/>
          </a:solidFill>
          <a:latin typeface="Arial" charset="0"/>
        </a:defRPr>
      </a:lvl5pPr>
      <a:lvl6pPr marL="457200" algn="l" rtl="0" eaLnBrk="1" fontAlgn="base" hangingPunct="1">
        <a:lnSpc>
          <a:spcPct val="85000"/>
        </a:lnSpc>
        <a:spcBef>
          <a:spcPct val="0"/>
        </a:spcBef>
        <a:spcAft>
          <a:spcPct val="0"/>
        </a:spcAft>
        <a:defRPr sz="3200" b="1">
          <a:solidFill>
            <a:schemeClr val="bg1"/>
          </a:solidFill>
          <a:latin typeface="Arial" charset="0"/>
        </a:defRPr>
      </a:lvl6pPr>
      <a:lvl7pPr marL="914400" algn="l" rtl="0" eaLnBrk="1" fontAlgn="base" hangingPunct="1">
        <a:lnSpc>
          <a:spcPct val="85000"/>
        </a:lnSpc>
        <a:spcBef>
          <a:spcPct val="0"/>
        </a:spcBef>
        <a:spcAft>
          <a:spcPct val="0"/>
        </a:spcAft>
        <a:defRPr sz="3200" b="1">
          <a:solidFill>
            <a:schemeClr val="bg1"/>
          </a:solidFill>
          <a:latin typeface="Arial" charset="0"/>
        </a:defRPr>
      </a:lvl7pPr>
      <a:lvl8pPr marL="1371600" algn="l" rtl="0" eaLnBrk="1" fontAlgn="base" hangingPunct="1">
        <a:lnSpc>
          <a:spcPct val="85000"/>
        </a:lnSpc>
        <a:spcBef>
          <a:spcPct val="0"/>
        </a:spcBef>
        <a:spcAft>
          <a:spcPct val="0"/>
        </a:spcAft>
        <a:defRPr sz="3200" b="1">
          <a:solidFill>
            <a:schemeClr val="bg1"/>
          </a:solidFill>
          <a:latin typeface="Arial" charset="0"/>
        </a:defRPr>
      </a:lvl8pPr>
      <a:lvl9pPr marL="1828800" algn="l" rtl="0" eaLnBrk="1" fontAlgn="base" hangingPunct="1">
        <a:lnSpc>
          <a:spcPct val="85000"/>
        </a:lnSpc>
        <a:spcBef>
          <a:spcPct val="0"/>
        </a:spcBef>
        <a:spcAft>
          <a:spcPct val="0"/>
        </a:spcAft>
        <a:defRPr sz="3200" b="1">
          <a:solidFill>
            <a:schemeClr val="bg1"/>
          </a:solidFill>
          <a:latin typeface="Arial" charset="0"/>
        </a:defRPr>
      </a:lvl9pPr>
    </p:titleStyle>
    <p:body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662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p>
            <a:pPr lvl="0"/>
            <a:r>
              <a:rPr lang="en-US"/>
              <a:t>Click to edit Master title style</a:t>
            </a:r>
            <a:endParaRPr lang="en-US" dirty="0"/>
          </a:p>
        </p:txBody>
      </p:sp>
      <p:sp>
        <p:nvSpPr>
          <p:cNvPr id="3166213" name="Rectangle 5"/>
          <p:cNvSpPr>
            <a:spLocks noGrp="1" noChangeArrowheads="1"/>
          </p:cNvSpPr>
          <p:nvPr>
            <p:ph type="body" idx="1"/>
          </p:nvPr>
        </p:nvSpPr>
        <p:spPr bwMode="auto">
          <a:xfrm>
            <a:off x="304800" y="1600200"/>
            <a:ext cx="8523514" cy="4789714"/>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p:cNvSpPr>
            <a:spLocks noChangeArrowheads="1"/>
          </p:cNvSpPr>
          <p:nvPr/>
        </p:nvSpPr>
        <p:spPr bwMode="auto">
          <a:xfrm>
            <a:off x="0" y="0"/>
            <a:ext cx="9144000" cy="304800"/>
          </a:xfrm>
          <a:prstGeom prst="rect">
            <a:avLst/>
          </a:prstGeom>
          <a:solidFill>
            <a:schemeClr val="accent4"/>
          </a:solidFill>
          <a:ln w="9525" algn="ctr">
            <a:no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0"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1"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Lst>
  <p:transition/>
  <p:hf hdr="0" dt="0"/>
  <p:txStyles>
    <p:titleStyle>
      <a:lvl1pPr algn="l" rtl="0" eaLnBrk="1" fontAlgn="base" hangingPunct="1">
        <a:lnSpc>
          <a:spcPct val="85000"/>
        </a:lnSpc>
        <a:spcBef>
          <a:spcPct val="0"/>
        </a:spcBef>
        <a:spcAft>
          <a:spcPct val="0"/>
        </a:spcAft>
        <a:defRPr sz="3600" b="0">
          <a:solidFill>
            <a:schemeClr val="tx1">
              <a:lumMod val="85000"/>
              <a:lumOff val="15000"/>
            </a:schemeClr>
          </a:solidFill>
          <a:latin typeface="Franklin Gothic Demi" pitchFamily="34" charset="0"/>
          <a:ea typeface="+mj-ea"/>
          <a:cs typeface="+mj-cs"/>
        </a:defRPr>
      </a:lvl1pPr>
      <a:lvl2pPr algn="l" rtl="0" eaLnBrk="1" fontAlgn="base" hangingPunct="1">
        <a:lnSpc>
          <a:spcPct val="85000"/>
        </a:lnSpc>
        <a:spcBef>
          <a:spcPct val="0"/>
        </a:spcBef>
        <a:spcAft>
          <a:spcPct val="0"/>
        </a:spcAft>
        <a:defRPr sz="3200" b="1">
          <a:solidFill>
            <a:schemeClr val="bg1"/>
          </a:solidFill>
          <a:latin typeface="Arial" charset="0"/>
        </a:defRPr>
      </a:lvl2pPr>
      <a:lvl3pPr algn="l" rtl="0" eaLnBrk="1" fontAlgn="base" hangingPunct="1">
        <a:lnSpc>
          <a:spcPct val="85000"/>
        </a:lnSpc>
        <a:spcBef>
          <a:spcPct val="0"/>
        </a:spcBef>
        <a:spcAft>
          <a:spcPct val="0"/>
        </a:spcAft>
        <a:defRPr sz="3200" b="1">
          <a:solidFill>
            <a:schemeClr val="bg1"/>
          </a:solidFill>
          <a:latin typeface="Arial" charset="0"/>
        </a:defRPr>
      </a:lvl3pPr>
      <a:lvl4pPr algn="l" rtl="0" eaLnBrk="1" fontAlgn="base" hangingPunct="1">
        <a:lnSpc>
          <a:spcPct val="85000"/>
        </a:lnSpc>
        <a:spcBef>
          <a:spcPct val="0"/>
        </a:spcBef>
        <a:spcAft>
          <a:spcPct val="0"/>
        </a:spcAft>
        <a:defRPr sz="3200" b="1">
          <a:solidFill>
            <a:schemeClr val="bg1"/>
          </a:solidFill>
          <a:latin typeface="Arial" charset="0"/>
        </a:defRPr>
      </a:lvl4pPr>
      <a:lvl5pPr algn="l" rtl="0" eaLnBrk="1" fontAlgn="base" hangingPunct="1">
        <a:lnSpc>
          <a:spcPct val="85000"/>
        </a:lnSpc>
        <a:spcBef>
          <a:spcPct val="0"/>
        </a:spcBef>
        <a:spcAft>
          <a:spcPct val="0"/>
        </a:spcAft>
        <a:defRPr sz="3200" b="1">
          <a:solidFill>
            <a:schemeClr val="bg1"/>
          </a:solidFill>
          <a:latin typeface="Arial" charset="0"/>
        </a:defRPr>
      </a:lvl5pPr>
      <a:lvl6pPr marL="457200" algn="l" rtl="0" eaLnBrk="1" fontAlgn="base" hangingPunct="1">
        <a:lnSpc>
          <a:spcPct val="85000"/>
        </a:lnSpc>
        <a:spcBef>
          <a:spcPct val="0"/>
        </a:spcBef>
        <a:spcAft>
          <a:spcPct val="0"/>
        </a:spcAft>
        <a:defRPr sz="3200" b="1">
          <a:solidFill>
            <a:schemeClr val="bg1"/>
          </a:solidFill>
          <a:latin typeface="Arial" charset="0"/>
        </a:defRPr>
      </a:lvl6pPr>
      <a:lvl7pPr marL="914400" algn="l" rtl="0" eaLnBrk="1" fontAlgn="base" hangingPunct="1">
        <a:lnSpc>
          <a:spcPct val="85000"/>
        </a:lnSpc>
        <a:spcBef>
          <a:spcPct val="0"/>
        </a:spcBef>
        <a:spcAft>
          <a:spcPct val="0"/>
        </a:spcAft>
        <a:defRPr sz="3200" b="1">
          <a:solidFill>
            <a:schemeClr val="bg1"/>
          </a:solidFill>
          <a:latin typeface="Arial" charset="0"/>
        </a:defRPr>
      </a:lvl7pPr>
      <a:lvl8pPr marL="1371600" algn="l" rtl="0" eaLnBrk="1" fontAlgn="base" hangingPunct="1">
        <a:lnSpc>
          <a:spcPct val="85000"/>
        </a:lnSpc>
        <a:spcBef>
          <a:spcPct val="0"/>
        </a:spcBef>
        <a:spcAft>
          <a:spcPct val="0"/>
        </a:spcAft>
        <a:defRPr sz="3200" b="1">
          <a:solidFill>
            <a:schemeClr val="bg1"/>
          </a:solidFill>
          <a:latin typeface="Arial" charset="0"/>
        </a:defRPr>
      </a:lvl8pPr>
      <a:lvl9pPr marL="1828800" algn="l" rtl="0" eaLnBrk="1" fontAlgn="base" hangingPunct="1">
        <a:lnSpc>
          <a:spcPct val="85000"/>
        </a:lnSpc>
        <a:spcBef>
          <a:spcPct val="0"/>
        </a:spcBef>
        <a:spcAft>
          <a:spcPct val="0"/>
        </a:spcAft>
        <a:defRPr sz="3200" b="1">
          <a:solidFill>
            <a:schemeClr val="bg1"/>
          </a:solidFill>
          <a:latin typeface="Arial" charset="0"/>
        </a:defRPr>
      </a:lvl9pPr>
    </p:titleStyle>
    <p:body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66212" name="Rectangle 4"/>
          <p:cNvSpPr>
            <a:spLocks noGrp="1" noChangeArrowheads="1"/>
          </p:cNvSpPr>
          <p:nvPr>
            <p:ph type="title"/>
          </p:nvPr>
        </p:nvSpPr>
        <p:spPr bwMode="auto">
          <a:xfrm>
            <a:off x="304800" y="457200"/>
            <a:ext cx="8523514" cy="914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normAutofit/>
          </a:bodyPr>
          <a:lstStyle/>
          <a:p>
            <a:pPr lvl="0"/>
            <a:r>
              <a:rPr lang="en-US"/>
              <a:t>Click to edit Master title style</a:t>
            </a:r>
            <a:endParaRPr lang="en-US" dirty="0"/>
          </a:p>
        </p:txBody>
      </p:sp>
      <p:sp>
        <p:nvSpPr>
          <p:cNvPr id="3166213" name="Rectangle 5"/>
          <p:cNvSpPr>
            <a:spLocks noGrp="1" noChangeArrowheads="1"/>
          </p:cNvSpPr>
          <p:nvPr>
            <p:ph type="body" idx="1"/>
          </p:nvPr>
        </p:nvSpPr>
        <p:spPr bwMode="auto">
          <a:xfrm>
            <a:off x="304800" y="1600200"/>
            <a:ext cx="8523514" cy="4789714"/>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p:cNvSpPr>
            <a:spLocks noChangeArrowheads="1"/>
          </p:cNvSpPr>
          <p:nvPr/>
        </p:nvSpPr>
        <p:spPr bwMode="auto">
          <a:xfrm>
            <a:off x="0" y="0"/>
            <a:ext cx="9144000" cy="304800"/>
          </a:xfrm>
          <a:prstGeom prst="rect">
            <a:avLst/>
          </a:prstGeom>
          <a:solidFill>
            <a:schemeClr val="accent5"/>
          </a:solidFill>
          <a:ln w="9525" algn="ctr">
            <a:noFill/>
            <a:miter lim="800000"/>
            <a:headEnd/>
            <a:tailEnd/>
          </a:ln>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10" name="Footer Placeholder 9"/>
          <p:cNvSpPr>
            <a:spLocks noGrp="1"/>
          </p:cNvSpPr>
          <p:nvPr>
            <p:ph type="ftr" sz="quarter" idx="3"/>
          </p:nvPr>
        </p:nvSpPr>
        <p:spPr>
          <a:xfrm>
            <a:off x="304800" y="6553200"/>
            <a:ext cx="8077200" cy="212034"/>
          </a:xfrm>
          <a:prstGeom prst="rect">
            <a:avLst/>
          </a:prstGeom>
        </p:spPr>
        <p:txBody>
          <a:bodyPr vert="horz" lIns="0" tIns="45720" rIns="0" bIns="45720" rtlCol="0" anchor="ctr"/>
          <a:lstStyle>
            <a:lvl1pPr algn="l">
              <a:defRPr sz="1000">
                <a:solidFill>
                  <a:srgbClr val="B7B7A9"/>
                </a:solidFill>
                <a:latin typeface="Franklin Gothic Book" pitchFamily="34" charset="0"/>
              </a:defRPr>
            </a:lvl1pPr>
          </a:lstStyle>
          <a:p>
            <a:r>
              <a:rPr lang="en-US"/>
              <a:t>Brown and Caldwell</a:t>
            </a:r>
            <a:endParaRPr lang="en-US" dirty="0"/>
          </a:p>
        </p:txBody>
      </p:sp>
      <p:sp>
        <p:nvSpPr>
          <p:cNvPr id="11" name="Slide Number Placeholder 10"/>
          <p:cNvSpPr>
            <a:spLocks noGrp="1"/>
          </p:cNvSpPr>
          <p:nvPr>
            <p:ph type="sldNum" sz="quarter" idx="4"/>
          </p:nvPr>
        </p:nvSpPr>
        <p:spPr>
          <a:xfrm>
            <a:off x="8458200" y="6536634"/>
            <a:ext cx="381000" cy="228600"/>
          </a:xfrm>
          <a:prstGeom prst="rect">
            <a:avLst/>
          </a:prstGeom>
        </p:spPr>
        <p:txBody>
          <a:bodyPr vert="horz" lIns="0" tIns="45720" rIns="0" bIns="45720" rtlCol="0" anchor="ctr"/>
          <a:lstStyle>
            <a:lvl1pPr algn="r">
              <a:defRPr sz="800">
                <a:solidFill>
                  <a:srgbClr val="B7B7A9"/>
                </a:solidFill>
                <a:latin typeface="Franklin Gothic Book" pitchFamily="34" charset="0"/>
              </a:defRPr>
            </a:lvl1pPr>
          </a:lstStyle>
          <a:p>
            <a:fld id="{83D12EE2-0A52-405F-9235-0A5D75AB581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p:transition/>
  <p:hf hdr="0" dt="0"/>
  <p:txStyles>
    <p:titleStyle>
      <a:lvl1pPr algn="l" rtl="0" eaLnBrk="1" fontAlgn="base" hangingPunct="1">
        <a:lnSpc>
          <a:spcPct val="85000"/>
        </a:lnSpc>
        <a:spcBef>
          <a:spcPct val="0"/>
        </a:spcBef>
        <a:spcAft>
          <a:spcPct val="0"/>
        </a:spcAft>
        <a:defRPr sz="3600" b="0">
          <a:solidFill>
            <a:schemeClr val="tx1">
              <a:lumMod val="85000"/>
              <a:lumOff val="15000"/>
            </a:schemeClr>
          </a:solidFill>
          <a:latin typeface="Franklin Gothic Demi" pitchFamily="34" charset="0"/>
          <a:ea typeface="+mj-ea"/>
          <a:cs typeface="+mj-cs"/>
        </a:defRPr>
      </a:lvl1pPr>
      <a:lvl2pPr algn="l" rtl="0" eaLnBrk="1" fontAlgn="base" hangingPunct="1">
        <a:lnSpc>
          <a:spcPct val="85000"/>
        </a:lnSpc>
        <a:spcBef>
          <a:spcPct val="0"/>
        </a:spcBef>
        <a:spcAft>
          <a:spcPct val="0"/>
        </a:spcAft>
        <a:defRPr sz="3200" b="1">
          <a:solidFill>
            <a:schemeClr val="bg1"/>
          </a:solidFill>
          <a:latin typeface="Arial" charset="0"/>
        </a:defRPr>
      </a:lvl2pPr>
      <a:lvl3pPr algn="l" rtl="0" eaLnBrk="1" fontAlgn="base" hangingPunct="1">
        <a:lnSpc>
          <a:spcPct val="85000"/>
        </a:lnSpc>
        <a:spcBef>
          <a:spcPct val="0"/>
        </a:spcBef>
        <a:spcAft>
          <a:spcPct val="0"/>
        </a:spcAft>
        <a:defRPr sz="3200" b="1">
          <a:solidFill>
            <a:schemeClr val="bg1"/>
          </a:solidFill>
          <a:latin typeface="Arial" charset="0"/>
        </a:defRPr>
      </a:lvl3pPr>
      <a:lvl4pPr algn="l" rtl="0" eaLnBrk="1" fontAlgn="base" hangingPunct="1">
        <a:lnSpc>
          <a:spcPct val="85000"/>
        </a:lnSpc>
        <a:spcBef>
          <a:spcPct val="0"/>
        </a:spcBef>
        <a:spcAft>
          <a:spcPct val="0"/>
        </a:spcAft>
        <a:defRPr sz="3200" b="1">
          <a:solidFill>
            <a:schemeClr val="bg1"/>
          </a:solidFill>
          <a:latin typeface="Arial" charset="0"/>
        </a:defRPr>
      </a:lvl4pPr>
      <a:lvl5pPr algn="l" rtl="0" eaLnBrk="1" fontAlgn="base" hangingPunct="1">
        <a:lnSpc>
          <a:spcPct val="85000"/>
        </a:lnSpc>
        <a:spcBef>
          <a:spcPct val="0"/>
        </a:spcBef>
        <a:spcAft>
          <a:spcPct val="0"/>
        </a:spcAft>
        <a:defRPr sz="3200" b="1">
          <a:solidFill>
            <a:schemeClr val="bg1"/>
          </a:solidFill>
          <a:latin typeface="Arial" charset="0"/>
        </a:defRPr>
      </a:lvl5pPr>
      <a:lvl6pPr marL="457200" algn="l" rtl="0" eaLnBrk="1" fontAlgn="base" hangingPunct="1">
        <a:lnSpc>
          <a:spcPct val="85000"/>
        </a:lnSpc>
        <a:spcBef>
          <a:spcPct val="0"/>
        </a:spcBef>
        <a:spcAft>
          <a:spcPct val="0"/>
        </a:spcAft>
        <a:defRPr sz="3200" b="1">
          <a:solidFill>
            <a:schemeClr val="bg1"/>
          </a:solidFill>
          <a:latin typeface="Arial" charset="0"/>
        </a:defRPr>
      </a:lvl6pPr>
      <a:lvl7pPr marL="914400" algn="l" rtl="0" eaLnBrk="1" fontAlgn="base" hangingPunct="1">
        <a:lnSpc>
          <a:spcPct val="85000"/>
        </a:lnSpc>
        <a:spcBef>
          <a:spcPct val="0"/>
        </a:spcBef>
        <a:spcAft>
          <a:spcPct val="0"/>
        </a:spcAft>
        <a:defRPr sz="3200" b="1">
          <a:solidFill>
            <a:schemeClr val="bg1"/>
          </a:solidFill>
          <a:latin typeface="Arial" charset="0"/>
        </a:defRPr>
      </a:lvl7pPr>
      <a:lvl8pPr marL="1371600" algn="l" rtl="0" eaLnBrk="1" fontAlgn="base" hangingPunct="1">
        <a:lnSpc>
          <a:spcPct val="85000"/>
        </a:lnSpc>
        <a:spcBef>
          <a:spcPct val="0"/>
        </a:spcBef>
        <a:spcAft>
          <a:spcPct val="0"/>
        </a:spcAft>
        <a:defRPr sz="3200" b="1">
          <a:solidFill>
            <a:schemeClr val="bg1"/>
          </a:solidFill>
          <a:latin typeface="Arial" charset="0"/>
        </a:defRPr>
      </a:lvl8pPr>
      <a:lvl9pPr marL="1828800" algn="l" rtl="0" eaLnBrk="1" fontAlgn="base" hangingPunct="1">
        <a:lnSpc>
          <a:spcPct val="85000"/>
        </a:lnSpc>
        <a:spcBef>
          <a:spcPct val="0"/>
        </a:spcBef>
        <a:spcAft>
          <a:spcPct val="0"/>
        </a:spcAft>
        <a:defRPr sz="3200" b="1">
          <a:solidFill>
            <a:schemeClr val="bg1"/>
          </a:solidFill>
          <a:latin typeface="Arial" charset="0"/>
        </a:defRPr>
      </a:lvl9pPr>
    </p:titleStyle>
    <p:body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2.xml"/><Relationship Id="rId5" Type="http://schemas.openxmlformats.org/officeDocument/2006/relationships/image" Target="../media/image330.png"/><Relationship Id="rId4" Type="http://schemas.openxmlformats.org/officeDocument/2006/relationships/customXml" Target="../ink/ink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50.png"/><Relationship Id="rId12" Type="http://schemas.openxmlformats.org/officeDocument/2006/relationships/customXml" Target="../ink/ink5.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customXml" Target="../ink/ink2.xml"/><Relationship Id="rId11" Type="http://schemas.openxmlformats.org/officeDocument/2006/relationships/image" Target="../media/image17.png"/><Relationship Id="rId5" Type="http://schemas.openxmlformats.org/officeDocument/2006/relationships/image" Target="../media/image140.png"/><Relationship Id="rId15" Type="http://schemas.openxmlformats.org/officeDocument/2006/relationships/image" Target="../media/image19.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60.PNG"/><Relationship Id="rId14" Type="http://schemas.openxmlformats.org/officeDocument/2006/relationships/customXml" Target="../ink/ink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1043212"/>
            <a:ext cx="8153401" cy="937988"/>
          </a:xfrm>
        </p:spPr>
        <p:txBody>
          <a:bodyPr>
            <a:noAutofit/>
          </a:bodyPr>
          <a:lstStyle/>
          <a:p>
            <a:pPr algn="ctr"/>
            <a:r>
              <a:rPr lang="en-US" sz="3200" u="sng" dirty="0"/>
              <a:t>Coastal Resiliency and Shoreline Restoration</a:t>
            </a:r>
            <a:br>
              <a:rPr lang="en-US" sz="3200" u="sng" dirty="0"/>
            </a:br>
            <a:r>
              <a:rPr lang="en-US" sz="2000" dirty="0"/>
              <a:t>Design and Post-Construction Review of Living Shoreline Projects</a:t>
            </a:r>
            <a:endParaRPr lang="en-US" sz="2800" dirty="0"/>
          </a:p>
        </p:txBody>
      </p:sp>
      <p:sp>
        <p:nvSpPr>
          <p:cNvPr id="13" name="Text Placeholder 12"/>
          <p:cNvSpPr>
            <a:spLocks noGrp="1"/>
          </p:cNvSpPr>
          <p:nvPr>
            <p:ph type="body" idx="15"/>
          </p:nvPr>
        </p:nvSpPr>
        <p:spPr>
          <a:xfrm>
            <a:off x="21879" y="6705600"/>
            <a:ext cx="2645121" cy="152400"/>
          </a:xfrm>
        </p:spPr>
        <p:txBody>
          <a:bodyPr>
            <a:normAutofit lnSpcReduction="10000"/>
          </a:bodyPr>
          <a:lstStyle/>
          <a:p>
            <a:r>
              <a:rPr lang="en-US" dirty="0"/>
              <a:t>Ben Nash, PLA – Brown and Caldwell</a:t>
            </a:r>
          </a:p>
          <a:p>
            <a:endParaRPr lang="en-US" dirty="0"/>
          </a:p>
        </p:txBody>
      </p:sp>
      <p:pic>
        <p:nvPicPr>
          <p:cNvPr id="1026" name="Picture 2" descr="C:\Users\bnash\Desktop\Norfolk Living Shore\Presentation\NFWF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4766" y="0"/>
            <a:ext cx="944333" cy="11088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nash\Desktop\Norfolk Living Shore\Presentation\DOI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0"/>
            <a:ext cx="10668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0" y="24502"/>
            <a:ext cx="944332" cy="944332"/>
          </a:xfrm>
          <a:prstGeom prst="rect">
            <a:avLst/>
          </a:prstGeom>
        </p:spPr>
      </p:pic>
      <p:sp>
        <p:nvSpPr>
          <p:cNvPr id="8" name="Text Placeholder 12">
            <a:extLst>
              <a:ext uri="{FF2B5EF4-FFF2-40B4-BE49-F238E27FC236}">
                <a16:creationId xmlns:a16="http://schemas.microsoft.com/office/drawing/2014/main" id="{7C5058CB-858B-4E3E-989F-3BF7703CB881}"/>
              </a:ext>
            </a:extLst>
          </p:cNvPr>
          <p:cNvSpPr txBox="1">
            <a:spLocks/>
          </p:cNvSpPr>
          <p:nvPr/>
        </p:nvSpPr>
        <p:spPr bwMode="auto">
          <a:xfrm>
            <a:off x="5181600" y="6742369"/>
            <a:ext cx="3962400" cy="191831"/>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fontScale="70000" lnSpcReduction="20000"/>
          </a:bodyPr>
          <a:lstStyle>
            <a:lvl1pPr marL="0" indent="0" algn="l" rtl="0" eaLnBrk="1" fontAlgn="base" hangingPunct="1">
              <a:lnSpc>
                <a:spcPct val="85000"/>
              </a:lnSpc>
              <a:spcBef>
                <a:spcPct val="40000"/>
              </a:spcBef>
              <a:spcAft>
                <a:spcPct val="0"/>
              </a:spcAft>
              <a:buClr>
                <a:schemeClr val="accent5"/>
              </a:buClr>
              <a:buFont typeface="Arial" pitchFamily="34" charset="0"/>
              <a:buNone/>
              <a:defRPr sz="1200" b="0">
                <a:solidFill>
                  <a:schemeClr val="accent5"/>
                </a:solidFill>
                <a:latin typeface="Franklin Gothic Book" pitchFamily="34" charset="0"/>
                <a:ea typeface="+mn-ea"/>
                <a:cs typeface="+mn-cs"/>
              </a:defRPr>
            </a:lvl1pPr>
            <a:lvl2pPr marL="457200" indent="0" algn="l" rtl="0" eaLnBrk="1" fontAlgn="base" hangingPunct="1">
              <a:lnSpc>
                <a:spcPct val="85000"/>
              </a:lnSpc>
              <a:spcBef>
                <a:spcPct val="20000"/>
              </a:spcBef>
              <a:spcAft>
                <a:spcPct val="0"/>
              </a:spcAft>
              <a:buClr>
                <a:schemeClr val="accent5"/>
              </a:buClr>
              <a:buFont typeface="Arial" pitchFamily="34" charset="0"/>
              <a:buNone/>
              <a:tabLst/>
              <a:defRPr sz="1800">
                <a:solidFill>
                  <a:schemeClr val="tx1">
                    <a:lumMod val="85000"/>
                    <a:lumOff val="15000"/>
                  </a:schemeClr>
                </a:solidFill>
                <a:latin typeface="Franklin Gothic Book" pitchFamily="34" charset="0"/>
              </a:defRPr>
            </a:lvl2pPr>
            <a:lvl3pPr marL="914400" indent="0" algn="l" rtl="0" eaLnBrk="1" fontAlgn="base" hangingPunct="1">
              <a:lnSpc>
                <a:spcPct val="85000"/>
              </a:lnSpc>
              <a:spcBef>
                <a:spcPct val="40000"/>
              </a:spcBef>
              <a:spcAft>
                <a:spcPct val="0"/>
              </a:spcAft>
              <a:buClr>
                <a:schemeClr val="accent5"/>
              </a:buClr>
              <a:buFont typeface="Arial" pitchFamily="34" charset="0"/>
              <a:buNone/>
              <a:defRPr sz="1600">
                <a:solidFill>
                  <a:schemeClr val="tx1">
                    <a:lumMod val="85000"/>
                    <a:lumOff val="15000"/>
                  </a:schemeClr>
                </a:solidFill>
                <a:latin typeface="Franklin Gothic Book" pitchFamily="34" charset="0"/>
              </a:defRPr>
            </a:lvl3pPr>
            <a:lvl4pPr marL="1371600" indent="0" algn="l" rtl="0" eaLnBrk="1" fontAlgn="base" hangingPunct="1">
              <a:lnSpc>
                <a:spcPct val="85000"/>
              </a:lnSpc>
              <a:spcBef>
                <a:spcPct val="40000"/>
              </a:spcBef>
              <a:spcAft>
                <a:spcPct val="0"/>
              </a:spcAft>
              <a:buClr>
                <a:schemeClr val="accent5"/>
              </a:buClr>
              <a:buFont typeface="Arial" pitchFamily="34" charset="0"/>
              <a:buNone/>
              <a:defRPr sz="1400">
                <a:solidFill>
                  <a:schemeClr val="tx1">
                    <a:lumMod val="85000"/>
                    <a:lumOff val="15000"/>
                  </a:schemeClr>
                </a:solidFill>
                <a:latin typeface="Franklin Gothic Book" pitchFamily="34" charset="0"/>
              </a:defRPr>
            </a:lvl4pPr>
            <a:lvl5pPr marL="1828800" indent="0" algn="l" rtl="0" eaLnBrk="1" fontAlgn="base" hangingPunct="1">
              <a:lnSpc>
                <a:spcPct val="85000"/>
              </a:lnSpc>
              <a:spcBef>
                <a:spcPct val="40000"/>
              </a:spcBef>
              <a:spcAft>
                <a:spcPct val="0"/>
              </a:spcAft>
              <a:buClr>
                <a:srgbClr val="7C93A0"/>
              </a:buClr>
              <a:buFont typeface="Arial" pitchFamily="34" charset="0"/>
              <a:buNone/>
              <a:defRPr sz="1400">
                <a:solidFill>
                  <a:schemeClr val="tx1"/>
                </a:solidFill>
                <a:latin typeface="Franklin Gothic Book" pitchFamily="34" charset="0"/>
              </a:defRPr>
            </a:lvl5pPr>
            <a:lvl6pPr marL="22860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6pPr>
            <a:lvl7pPr marL="27432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7pPr>
            <a:lvl8pPr marL="32004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8pPr>
            <a:lvl9pPr marL="3657600" indent="0" algn="l" rtl="0" eaLnBrk="1" fontAlgn="base" hangingPunct="1">
              <a:lnSpc>
                <a:spcPct val="85000"/>
              </a:lnSpc>
              <a:spcBef>
                <a:spcPct val="40000"/>
              </a:spcBef>
              <a:spcAft>
                <a:spcPct val="0"/>
              </a:spcAft>
              <a:buClr>
                <a:srgbClr val="61781F"/>
              </a:buClr>
              <a:buFont typeface="Wingdings" pitchFamily="2" charset="2"/>
              <a:buNone/>
              <a:defRPr sz="1400">
                <a:solidFill>
                  <a:schemeClr val="tx1"/>
                </a:solidFill>
                <a:latin typeface="+mn-lt"/>
              </a:defRPr>
            </a:lvl9pPr>
          </a:lstStyle>
          <a:p>
            <a:r>
              <a:rPr lang="en-US" sz="1500" kern="0" dirty="0"/>
              <a:t>2024 NJ Coastal and Climate Resilience Conference – 3/13/2024</a:t>
            </a:r>
          </a:p>
          <a:p>
            <a:endParaRPr lang="en-US" sz="1500" kern="0" dirty="0"/>
          </a:p>
        </p:txBody>
      </p:sp>
      <p:pic>
        <p:nvPicPr>
          <p:cNvPr id="5" name="Picture 4">
            <a:extLst>
              <a:ext uri="{FF2B5EF4-FFF2-40B4-BE49-F238E27FC236}">
                <a16:creationId xmlns:a16="http://schemas.microsoft.com/office/drawing/2014/main" id="{9D2C599B-96F9-5085-71E8-3556F9472D21}"/>
              </a:ext>
            </a:extLst>
          </p:cNvPr>
          <p:cNvPicPr>
            <a:picLocks noChangeAspect="1"/>
          </p:cNvPicPr>
          <p:nvPr/>
        </p:nvPicPr>
        <p:blipFill rotWithShape="1">
          <a:blip r:embed="rId6"/>
          <a:srcRect l="670" r="175"/>
          <a:stretch/>
        </p:blipFill>
        <p:spPr>
          <a:xfrm>
            <a:off x="0" y="1877366"/>
            <a:ext cx="9144000" cy="4788803"/>
          </a:xfrm>
          <a:prstGeom prst="rect">
            <a:avLst/>
          </a:prstGeom>
        </p:spPr>
      </p:pic>
    </p:spTree>
    <p:extLst>
      <p:ext uri="{BB962C8B-B14F-4D97-AF65-F5344CB8AC3E}">
        <p14:creationId xmlns:p14="http://schemas.microsoft.com/office/powerpoint/2010/main" val="17369406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6882808"/>
          </a:xfrm>
          <a:prstGeom prst="rect">
            <a:avLst/>
          </a:prstGeom>
          <a:noFill/>
          <a:ln>
            <a:noFill/>
          </a:ln>
        </p:spPr>
      </p:pic>
      <p:sp>
        <p:nvSpPr>
          <p:cNvPr id="7" name="Rectangle 6"/>
          <p:cNvSpPr/>
          <p:nvPr/>
        </p:nvSpPr>
        <p:spPr>
          <a:xfrm>
            <a:off x="457200" y="4045803"/>
            <a:ext cx="5904180" cy="830997"/>
          </a:xfrm>
          <a:prstGeom prst="rect">
            <a:avLst/>
          </a:prstGeom>
        </p:spPr>
        <p:txBody>
          <a:bodyPr wrap="none">
            <a:spAutoFit/>
          </a:bodyPr>
          <a:lstStyle/>
          <a:p>
            <a:r>
              <a:rPr lang="en-US" sz="4800" kern="0" dirty="0">
                <a:solidFill>
                  <a:schemeClr val="bg1"/>
                </a:solidFill>
                <a:effectLst>
                  <a:outerShdw blurRad="76200" dist="38100" dir="2700000" sx="101000" sy="101000" algn="tl">
                    <a:srgbClr val="000000"/>
                  </a:outerShdw>
                </a:effectLst>
                <a:latin typeface="Franklin Gothic Demi" pitchFamily="34" charset="0"/>
                <a:ea typeface="+mj-ea"/>
                <a:cs typeface="+mj-cs"/>
              </a:rPr>
              <a:t>Design Modifications</a:t>
            </a:r>
            <a:endParaRPr lang="en-US" sz="2800" dirty="0">
              <a:solidFill>
                <a:schemeClr val="bg1"/>
              </a:solidFill>
              <a:effectLst>
                <a:outerShdw blurRad="76200" dist="38100" dir="2700000" sx="101000" sy="101000" algn="tl">
                  <a:srgbClr val="000000"/>
                </a:outerShdw>
              </a:effectLst>
            </a:endParaRPr>
          </a:p>
        </p:txBody>
      </p:sp>
    </p:spTree>
    <p:extLst>
      <p:ext uri="{BB962C8B-B14F-4D97-AF65-F5344CB8AC3E}">
        <p14:creationId xmlns:p14="http://schemas.microsoft.com/office/powerpoint/2010/main" val="221306499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BF841-3746-4C3B-9BFE-82B54C972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 y="3886200"/>
            <a:ext cx="9297614" cy="3593196"/>
          </a:xfrm>
          <a:prstGeom prst="rect">
            <a:avLst/>
          </a:prstGeom>
        </p:spPr>
      </p:pic>
      <p:sp>
        <p:nvSpPr>
          <p:cNvPr id="2" name="Title 1"/>
          <p:cNvSpPr>
            <a:spLocks noGrp="1"/>
          </p:cNvSpPr>
          <p:nvPr>
            <p:ph type="title"/>
          </p:nvPr>
        </p:nvSpPr>
        <p:spPr>
          <a:xfrm>
            <a:off x="304800" y="228600"/>
            <a:ext cx="8627090" cy="914400"/>
          </a:xfrm>
        </p:spPr>
        <p:txBody>
          <a:bodyPr>
            <a:normAutofit/>
          </a:bodyPr>
          <a:lstStyle/>
          <a:p>
            <a:r>
              <a:rPr lang="en-US" dirty="0"/>
              <a:t>Typical Sill – Low to High Wave Energy</a:t>
            </a:r>
          </a:p>
        </p:txBody>
      </p:sp>
      <p:sp>
        <p:nvSpPr>
          <p:cNvPr id="5" name="Text Placeholder 6">
            <a:extLst>
              <a:ext uri="{FF2B5EF4-FFF2-40B4-BE49-F238E27FC236}">
                <a16:creationId xmlns:a16="http://schemas.microsoft.com/office/drawing/2014/main" id="{F408FCDA-7966-01E7-714D-662AE50291A7}"/>
              </a:ext>
            </a:extLst>
          </p:cNvPr>
          <p:cNvSpPr txBox="1">
            <a:spLocks/>
          </p:cNvSpPr>
          <p:nvPr/>
        </p:nvSpPr>
        <p:spPr>
          <a:xfrm>
            <a:off x="1193919" y="3352800"/>
            <a:ext cx="1081225" cy="493752"/>
          </a:xfrm>
          <a:prstGeom prst="roundRect">
            <a:avLst/>
          </a:prstGeom>
          <a:solidFill>
            <a:schemeClr val="accent5">
              <a:lumMod val="40000"/>
              <a:lumOff val="60000"/>
            </a:schemeClr>
          </a:solidFill>
        </p:spPr>
        <p:txBody>
          <a:bodyPr wrap="square" lIns="91440" tIns="91440" rIns="91440" bIns="91440">
            <a:sp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a:buNone/>
            </a:pPr>
            <a:r>
              <a:rPr lang="en-US" sz="2000" b="1" kern="0" dirty="0">
                <a:solidFill>
                  <a:schemeClr val="accent1"/>
                </a:solidFill>
                <a:latin typeface="+mn-lt"/>
              </a:rPr>
              <a:t>Marsh</a:t>
            </a:r>
          </a:p>
        </p:txBody>
      </p:sp>
      <p:sp>
        <p:nvSpPr>
          <p:cNvPr id="6" name="Text Placeholder 6">
            <a:extLst>
              <a:ext uri="{FF2B5EF4-FFF2-40B4-BE49-F238E27FC236}">
                <a16:creationId xmlns:a16="http://schemas.microsoft.com/office/drawing/2014/main" id="{2F143134-334D-0BAC-7C08-BFA5987306FE}"/>
              </a:ext>
            </a:extLst>
          </p:cNvPr>
          <p:cNvSpPr txBox="1">
            <a:spLocks/>
          </p:cNvSpPr>
          <p:nvPr/>
        </p:nvSpPr>
        <p:spPr>
          <a:xfrm>
            <a:off x="7224575" y="3362821"/>
            <a:ext cx="1081225" cy="493752"/>
          </a:xfrm>
          <a:prstGeom prst="roundRect">
            <a:avLst/>
          </a:prstGeom>
          <a:solidFill>
            <a:schemeClr val="accent5">
              <a:lumMod val="40000"/>
              <a:lumOff val="60000"/>
            </a:schemeClr>
          </a:solidFill>
        </p:spPr>
        <p:txBody>
          <a:bodyPr wrap="square" lIns="91440" tIns="91440" rIns="91440" bIns="91440">
            <a:sp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a:buNone/>
            </a:pPr>
            <a:r>
              <a:rPr lang="en-US" sz="2000" b="1" kern="0" dirty="0">
                <a:solidFill>
                  <a:schemeClr val="accent1"/>
                </a:solidFill>
                <a:latin typeface="+mn-lt"/>
              </a:rPr>
              <a:t>River</a:t>
            </a:r>
          </a:p>
        </p:txBody>
      </p:sp>
      <p:sp>
        <p:nvSpPr>
          <p:cNvPr id="7" name="Content Placeholder 8">
            <a:extLst>
              <a:ext uri="{FF2B5EF4-FFF2-40B4-BE49-F238E27FC236}">
                <a16:creationId xmlns:a16="http://schemas.microsoft.com/office/drawing/2014/main" id="{A04D3CC5-1648-1EEA-FDB8-4DA8D557763A}"/>
              </a:ext>
            </a:extLst>
          </p:cNvPr>
          <p:cNvSpPr txBox="1">
            <a:spLocks/>
          </p:cNvSpPr>
          <p:nvPr/>
        </p:nvSpPr>
        <p:spPr>
          <a:xfrm>
            <a:off x="323850" y="1066800"/>
            <a:ext cx="4552950" cy="1981200"/>
          </a:xfrm>
          <a:prstGeom prst="roundRect">
            <a:avLst/>
          </a:prstGeom>
          <a:solidFill>
            <a:srgbClr val="009ED1"/>
          </a:solidFill>
        </p:spPr>
        <p:txBody>
          <a:bodyPr lIns="91440" tIns="91440" rIns="91440" bIns="91440">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a:buClr>
                <a:schemeClr val="bg1"/>
              </a:buClr>
            </a:pPr>
            <a:r>
              <a:rPr lang="en-US" sz="1800" kern="0" dirty="0">
                <a:solidFill>
                  <a:schemeClr val="bg1"/>
                </a:solidFill>
              </a:rPr>
              <a:t>Set at MHW or Higher</a:t>
            </a:r>
          </a:p>
          <a:p>
            <a:pPr>
              <a:buClr>
                <a:schemeClr val="bg1"/>
              </a:buClr>
            </a:pPr>
            <a:r>
              <a:rPr lang="en-US" sz="1800" kern="0" dirty="0">
                <a:solidFill>
                  <a:schemeClr val="bg1"/>
                </a:solidFill>
              </a:rPr>
              <a:t>Blocks Waves</a:t>
            </a:r>
          </a:p>
          <a:p>
            <a:pPr>
              <a:buClr>
                <a:schemeClr val="bg1"/>
              </a:buClr>
            </a:pPr>
            <a:r>
              <a:rPr lang="en-US" sz="1800" kern="0" dirty="0">
                <a:solidFill>
                  <a:schemeClr val="bg1"/>
                </a:solidFill>
              </a:rPr>
              <a:t>Requires Low Windows or Breaks in Sill</a:t>
            </a:r>
          </a:p>
          <a:p>
            <a:pPr>
              <a:buClr>
                <a:schemeClr val="bg1"/>
              </a:buClr>
            </a:pPr>
            <a:r>
              <a:rPr lang="en-US" sz="1800" kern="0" dirty="0">
                <a:solidFill>
                  <a:schemeClr val="bg1"/>
                </a:solidFill>
              </a:rPr>
              <a:t>Typically 1:1 to 2:1 Slopes</a:t>
            </a:r>
          </a:p>
          <a:p>
            <a:pPr>
              <a:buClr>
                <a:schemeClr val="bg1"/>
              </a:buClr>
            </a:pPr>
            <a:r>
              <a:rPr lang="en-US" sz="1800" kern="0" dirty="0">
                <a:solidFill>
                  <a:schemeClr val="bg1"/>
                </a:solidFill>
              </a:rPr>
              <a:t>Larger Footprint</a:t>
            </a:r>
          </a:p>
        </p:txBody>
      </p:sp>
      <p:cxnSp>
        <p:nvCxnSpPr>
          <p:cNvPr id="4" name="Straight Connector 3">
            <a:extLst>
              <a:ext uri="{FF2B5EF4-FFF2-40B4-BE49-F238E27FC236}">
                <a16:creationId xmlns:a16="http://schemas.microsoft.com/office/drawing/2014/main" id="{CF20BBA5-5362-0FD7-5DDD-ADAD51B3EA6D}"/>
              </a:ext>
            </a:extLst>
          </p:cNvPr>
          <p:cNvCxnSpPr>
            <a:cxnSpLocks/>
          </p:cNvCxnSpPr>
          <p:nvPr/>
        </p:nvCxnSpPr>
        <p:spPr bwMode="auto">
          <a:xfrm>
            <a:off x="5410200" y="4038600"/>
            <a:ext cx="3657600" cy="0"/>
          </a:xfrm>
          <a:prstGeom prst="line">
            <a:avLst/>
          </a:prstGeom>
          <a:noFill/>
          <a:ln w="28575" cap="flat" cmpd="sng" algn="ctr">
            <a:solidFill>
              <a:srgbClr val="00B0F0"/>
            </a:solidFill>
            <a:prstDash val="lgDash"/>
            <a:round/>
            <a:headEnd type="none" w="med" len="med"/>
            <a:tailEnd type="none" w="med" len="med"/>
          </a:ln>
          <a:effectLst/>
        </p:spPr>
      </p:cxnSp>
    </p:spTree>
    <p:extLst>
      <p:ext uri="{BB962C8B-B14F-4D97-AF65-F5344CB8AC3E}">
        <p14:creationId xmlns:p14="http://schemas.microsoft.com/office/powerpoint/2010/main" val="33108288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hexagon&#10;&#10;Description automatically generated">
            <a:extLst>
              <a:ext uri="{FF2B5EF4-FFF2-40B4-BE49-F238E27FC236}">
                <a16:creationId xmlns:a16="http://schemas.microsoft.com/office/drawing/2014/main" id="{5BD8CF8E-8B76-395C-035D-24D43557E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72365"/>
            <a:ext cx="9144000" cy="3533829"/>
          </a:xfrm>
          <a:prstGeom prst="rect">
            <a:avLst/>
          </a:prstGeom>
        </p:spPr>
      </p:pic>
      <p:sp>
        <p:nvSpPr>
          <p:cNvPr id="2" name="Title 1"/>
          <p:cNvSpPr>
            <a:spLocks noGrp="1"/>
          </p:cNvSpPr>
          <p:nvPr>
            <p:ph type="title"/>
          </p:nvPr>
        </p:nvSpPr>
        <p:spPr>
          <a:xfrm>
            <a:off x="304800" y="228600"/>
            <a:ext cx="8627090" cy="914400"/>
          </a:xfrm>
        </p:spPr>
        <p:txBody>
          <a:bodyPr>
            <a:normAutofit fontScale="90000"/>
          </a:bodyPr>
          <a:lstStyle/>
          <a:p>
            <a:r>
              <a:rPr lang="en-US" dirty="0"/>
              <a:t>Sill Modification – Low to Medium Wave Energy</a:t>
            </a:r>
          </a:p>
        </p:txBody>
      </p:sp>
      <mc:AlternateContent xmlns:mc="http://schemas.openxmlformats.org/markup-compatibility/2006" xmlns:p14="http://schemas.microsoft.com/office/powerpoint/2010/main">
        <mc:Choice Requires="p14">
          <p:contentPart p14:bwMode="auto" r:id="rId4">
            <p14:nvContentPartPr>
              <p14:cNvPr id="23" name="Ink 22">
                <a:extLst>
                  <a:ext uri="{FF2B5EF4-FFF2-40B4-BE49-F238E27FC236}">
                    <a16:creationId xmlns:a16="http://schemas.microsoft.com/office/drawing/2014/main" id="{406DFEFE-10E9-428D-819C-32AC6D2A4699}"/>
                  </a:ext>
                </a:extLst>
              </p14:cNvPr>
              <p14:cNvContentPartPr/>
              <p14:nvPr/>
            </p14:nvContentPartPr>
            <p14:xfrm>
              <a:off x="5669614" y="3295316"/>
              <a:ext cx="457346" cy="981720"/>
            </p14:xfrm>
          </p:contentPart>
        </mc:Choice>
        <mc:Fallback xmlns="">
          <p:pic>
            <p:nvPicPr>
              <p:cNvPr id="23" name="Ink 22">
                <a:extLst>
                  <a:ext uri="{FF2B5EF4-FFF2-40B4-BE49-F238E27FC236}">
                    <a16:creationId xmlns:a16="http://schemas.microsoft.com/office/drawing/2014/main" id="{406DFEFE-10E9-428D-819C-32AC6D2A4699}"/>
                  </a:ext>
                </a:extLst>
              </p:cNvPr>
              <p:cNvPicPr/>
              <p:nvPr/>
            </p:nvPicPr>
            <p:blipFill>
              <a:blip r:embed="rId5"/>
              <a:stretch>
                <a:fillRect/>
              </a:stretch>
            </p:blipFill>
            <p:spPr>
              <a:xfrm>
                <a:off x="5660611" y="3286316"/>
                <a:ext cx="474992" cy="999360"/>
              </a:xfrm>
              <a:prstGeom prst="rect">
                <a:avLst/>
              </a:prstGeom>
            </p:spPr>
          </p:pic>
        </mc:Fallback>
      </mc:AlternateContent>
      <p:sp>
        <p:nvSpPr>
          <p:cNvPr id="13" name="Content Placeholder 8">
            <a:extLst>
              <a:ext uri="{FF2B5EF4-FFF2-40B4-BE49-F238E27FC236}">
                <a16:creationId xmlns:a16="http://schemas.microsoft.com/office/drawing/2014/main" id="{856C2C5E-273D-AB07-A06C-892FC23C16B5}"/>
              </a:ext>
            </a:extLst>
          </p:cNvPr>
          <p:cNvSpPr txBox="1">
            <a:spLocks/>
          </p:cNvSpPr>
          <p:nvPr/>
        </p:nvSpPr>
        <p:spPr>
          <a:xfrm>
            <a:off x="304800" y="990600"/>
            <a:ext cx="5638800" cy="1981200"/>
          </a:xfrm>
          <a:prstGeom prst="roundRect">
            <a:avLst/>
          </a:prstGeom>
          <a:solidFill>
            <a:srgbClr val="009ED1"/>
          </a:solidFill>
        </p:spPr>
        <p:txBody>
          <a:bodyPr lIns="91440" tIns="91440" rIns="91440" bIns="91440">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a:buClr>
                <a:schemeClr val="bg1"/>
              </a:buClr>
            </a:pPr>
            <a:r>
              <a:rPr lang="en-US" sz="1800" kern="0" dirty="0">
                <a:solidFill>
                  <a:schemeClr val="bg1"/>
                </a:solidFill>
              </a:rPr>
              <a:t>Trips Waves</a:t>
            </a:r>
          </a:p>
          <a:p>
            <a:pPr>
              <a:buClr>
                <a:schemeClr val="bg1"/>
              </a:buClr>
            </a:pPr>
            <a:r>
              <a:rPr lang="en-US" sz="1800" kern="0" dirty="0">
                <a:solidFill>
                  <a:schemeClr val="bg1"/>
                </a:solidFill>
              </a:rPr>
              <a:t>Flatter </a:t>
            </a:r>
            <a:r>
              <a:rPr lang="en-US" sz="1800" kern="0" dirty="0" err="1">
                <a:solidFill>
                  <a:schemeClr val="bg1"/>
                </a:solidFill>
              </a:rPr>
              <a:t>Channelward</a:t>
            </a:r>
            <a:r>
              <a:rPr lang="en-US" sz="1800" kern="0" dirty="0">
                <a:solidFill>
                  <a:schemeClr val="bg1"/>
                </a:solidFill>
              </a:rPr>
              <a:t> Slope (3:1 vs 1.5:1)</a:t>
            </a:r>
          </a:p>
          <a:p>
            <a:pPr>
              <a:buClr>
                <a:schemeClr val="bg1"/>
              </a:buClr>
            </a:pPr>
            <a:r>
              <a:rPr lang="en-US" sz="1800" kern="0" dirty="0">
                <a:solidFill>
                  <a:schemeClr val="bg1"/>
                </a:solidFill>
              </a:rPr>
              <a:t>Improve Wetland Flushing and Fisheries Connection</a:t>
            </a:r>
          </a:p>
          <a:p>
            <a:pPr>
              <a:buClr>
                <a:schemeClr val="bg1"/>
              </a:buClr>
            </a:pPr>
            <a:r>
              <a:rPr lang="en-US" sz="1800" kern="0" dirty="0">
                <a:solidFill>
                  <a:schemeClr val="bg1"/>
                </a:solidFill>
              </a:rPr>
              <a:t>Considers Sea-Level Rise</a:t>
            </a:r>
          </a:p>
          <a:p>
            <a:pPr>
              <a:buClr>
                <a:schemeClr val="bg1"/>
              </a:buClr>
            </a:pPr>
            <a:r>
              <a:rPr lang="en-US" sz="1800" kern="0" dirty="0">
                <a:solidFill>
                  <a:schemeClr val="bg1"/>
                </a:solidFill>
              </a:rPr>
              <a:t>Reuse Concrete Debris</a:t>
            </a:r>
          </a:p>
        </p:txBody>
      </p:sp>
      <p:sp>
        <p:nvSpPr>
          <p:cNvPr id="14" name="Text Placeholder 6">
            <a:extLst>
              <a:ext uri="{FF2B5EF4-FFF2-40B4-BE49-F238E27FC236}">
                <a16:creationId xmlns:a16="http://schemas.microsoft.com/office/drawing/2014/main" id="{1FB81152-AED3-AE90-FA31-8D7FFF5FB177}"/>
              </a:ext>
            </a:extLst>
          </p:cNvPr>
          <p:cNvSpPr txBox="1">
            <a:spLocks/>
          </p:cNvSpPr>
          <p:nvPr/>
        </p:nvSpPr>
        <p:spPr>
          <a:xfrm>
            <a:off x="1571350" y="3124200"/>
            <a:ext cx="1081225" cy="493752"/>
          </a:xfrm>
          <a:prstGeom prst="roundRect">
            <a:avLst/>
          </a:prstGeom>
          <a:solidFill>
            <a:schemeClr val="accent5">
              <a:lumMod val="40000"/>
              <a:lumOff val="60000"/>
            </a:schemeClr>
          </a:solidFill>
        </p:spPr>
        <p:txBody>
          <a:bodyPr wrap="square" lIns="91440" tIns="91440" rIns="91440" bIns="91440">
            <a:sp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a:buNone/>
            </a:pPr>
            <a:r>
              <a:rPr lang="en-US" sz="2000" b="1" kern="0" dirty="0">
                <a:solidFill>
                  <a:schemeClr val="accent1"/>
                </a:solidFill>
                <a:latin typeface="+mn-lt"/>
              </a:rPr>
              <a:t>Marsh</a:t>
            </a:r>
          </a:p>
        </p:txBody>
      </p:sp>
      <p:sp>
        <p:nvSpPr>
          <p:cNvPr id="15" name="Text Placeholder 6">
            <a:extLst>
              <a:ext uri="{FF2B5EF4-FFF2-40B4-BE49-F238E27FC236}">
                <a16:creationId xmlns:a16="http://schemas.microsoft.com/office/drawing/2014/main" id="{746AC227-17B3-9336-70CE-B204FC343327}"/>
              </a:ext>
            </a:extLst>
          </p:cNvPr>
          <p:cNvSpPr txBox="1">
            <a:spLocks/>
          </p:cNvSpPr>
          <p:nvPr/>
        </p:nvSpPr>
        <p:spPr>
          <a:xfrm>
            <a:off x="7240965" y="3124852"/>
            <a:ext cx="1081225" cy="493752"/>
          </a:xfrm>
          <a:prstGeom prst="roundRect">
            <a:avLst/>
          </a:prstGeom>
          <a:solidFill>
            <a:schemeClr val="accent5">
              <a:lumMod val="40000"/>
              <a:lumOff val="60000"/>
            </a:schemeClr>
          </a:solidFill>
        </p:spPr>
        <p:txBody>
          <a:bodyPr wrap="square" lIns="91440" tIns="91440" rIns="91440" bIns="91440">
            <a:sp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a:buNone/>
            </a:pPr>
            <a:r>
              <a:rPr lang="en-US" sz="2000" b="1" kern="0" dirty="0">
                <a:solidFill>
                  <a:schemeClr val="accent1"/>
                </a:solidFill>
                <a:latin typeface="+mn-lt"/>
              </a:rPr>
              <a:t>River</a:t>
            </a:r>
          </a:p>
        </p:txBody>
      </p:sp>
    </p:spTree>
    <p:extLst>
      <p:ext uri="{BB962C8B-B14F-4D97-AF65-F5344CB8AC3E}">
        <p14:creationId xmlns:p14="http://schemas.microsoft.com/office/powerpoint/2010/main" val="248611976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27090" cy="914400"/>
          </a:xfrm>
        </p:spPr>
        <p:txBody>
          <a:bodyPr/>
          <a:lstStyle/>
          <a:p>
            <a:r>
              <a:rPr lang="en-US" dirty="0"/>
              <a:t>Standard Sill vs New Sill</a:t>
            </a:r>
          </a:p>
        </p:txBody>
      </p:sp>
      <p:pic>
        <p:nvPicPr>
          <p:cNvPr id="5" name="Picture 4">
            <a:extLst>
              <a:ext uri="{FF2B5EF4-FFF2-40B4-BE49-F238E27FC236}">
                <a16:creationId xmlns:a16="http://schemas.microsoft.com/office/drawing/2014/main" id="{C6F8F51A-58E7-4723-A022-09F6CB0690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19" t="24445" r="5694"/>
          <a:stretch/>
        </p:blipFill>
        <p:spPr>
          <a:xfrm>
            <a:off x="0" y="1057514"/>
            <a:ext cx="9144000" cy="5796769"/>
          </a:xfrm>
          <a:prstGeom prst="rect">
            <a:avLst/>
          </a:prstGeom>
        </p:spPr>
      </p:pic>
      <p:cxnSp>
        <p:nvCxnSpPr>
          <p:cNvPr id="7" name="Straight Connector 6">
            <a:extLst>
              <a:ext uri="{FF2B5EF4-FFF2-40B4-BE49-F238E27FC236}">
                <a16:creationId xmlns:a16="http://schemas.microsoft.com/office/drawing/2014/main" id="{E9070088-F46F-4F02-A8AA-AA75D0470E27}"/>
              </a:ext>
            </a:extLst>
          </p:cNvPr>
          <p:cNvCxnSpPr>
            <a:cxnSpLocks/>
          </p:cNvCxnSpPr>
          <p:nvPr/>
        </p:nvCxnSpPr>
        <p:spPr bwMode="auto">
          <a:xfrm flipV="1">
            <a:off x="1066800" y="3124200"/>
            <a:ext cx="2286000" cy="838200"/>
          </a:xfrm>
          <a:prstGeom prst="line">
            <a:avLst/>
          </a:prstGeom>
          <a:noFill/>
          <a:ln w="38100" cap="flat" cmpd="sng" algn="ctr">
            <a:solidFill>
              <a:srgbClr val="FF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58C95931-9635-4733-BE3B-2A67D3FB86C1}"/>
              </a:ext>
            </a:extLst>
          </p:cNvPr>
          <p:cNvCxnSpPr>
            <a:cxnSpLocks/>
          </p:cNvCxnSpPr>
          <p:nvPr/>
        </p:nvCxnSpPr>
        <p:spPr bwMode="auto">
          <a:xfrm>
            <a:off x="3352800" y="3124200"/>
            <a:ext cx="838200" cy="0"/>
          </a:xfrm>
          <a:prstGeom prst="line">
            <a:avLst/>
          </a:prstGeom>
          <a:noFill/>
          <a:ln w="38100" cap="flat" cmpd="sng" algn="ctr">
            <a:solidFill>
              <a:srgbClr val="FF0000"/>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67FD7EB2-2338-4DC1-AED6-57A376ACE2B5}"/>
              </a:ext>
            </a:extLst>
          </p:cNvPr>
          <p:cNvCxnSpPr>
            <a:cxnSpLocks/>
          </p:cNvCxnSpPr>
          <p:nvPr/>
        </p:nvCxnSpPr>
        <p:spPr bwMode="auto">
          <a:xfrm>
            <a:off x="4152899" y="3124200"/>
            <a:ext cx="723901" cy="419100"/>
          </a:xfrm>
          <a:prstGeom prst="line">
            <a:avLst/>
          </a:prstGeom>
          <a:noFill/>
          <a:ln w="38100" cap="flat" cmpd="sng" algn="ctr">
            <a:solidFill>
              <a:srgbClr val="FF0000"/>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15FC3077-4AD8-4DBF-AF49-B4D9C48A3A96}"/>
              </a:ext>
            </a:extLst>
          </p:cNvPr>
          <p:cNvCxnSpPr>
            <a:cxnSpLocks/>
          </p:cNvCxnSpPr>
          <p:nvPr/>
        </p:nvCxnSpPr>
        <p:spPr bwMode="auto">
          <a:xfrm flipV="1">
            <a:off x="4572000" y="2719309"/>
            <a:ext cx="225605" cy="208041"/>
          </a:xfrm>
          <a:prstGeom prst="line">
            <a:avLst/>
          </a:prstGeom>
          <a:noFill/>
          <a:ln w="38100" cap="flat" cmpd="sng" algn="ctr">
            <a:solidFill>
              <a:srgbClr val="FF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3F0AB7F4-2491-4D34-99B6-07931A0D7CD3}"/>
              </a:ext>
            </a:extLst>
          </p:cNvPr>
          <p:cNvCxnSpPr>
            <a:cxnSpLocks/>
          </p:cNvCxnSpPr>
          <p:nvPr/>
        </p:nvCxnSpPr>
        <p:spPr bwMode="auto">
          <a:xfrm>
            <a:off x="4797605" y="2727871"/>
            <a:ext cx="152400" cy="0"/>
          </a:xfrm>
          <a:prstGeom prst="line">
            <a:avLst/>
          </a:prstGeom>
          <a:noFill/>
          <a:ln w="38100" cap="flat" cmpd="sng" algn="ctr">
            <a:solidFill>
              <a:srgbClr val="FF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F5DDED32-D0E9-6E54-B0A7-A24DEE54F0FB}"/>
              </a:ext>
            </a:extLst>
          </p:cNvPr>
          <p:cNvCxnSpPr>
            <a:cxnSpLocks/>
            <a:endCxn id="12" idx="3"/>
          </p:cNvCxnSpPr>
          <p:nvPr/>
        </p:nvCxnSpPr>
        <p:spPr bwMode="auto">
          <a:xfrm flipH="1" flipV="1">
            <a:off x="2305832" y="2525864"/>
            <a:ext cx="440701" cy="812328"/>
          </a:xfrm>
          <a:prstGeom prst="line">
            <a:avLst/>
          </a:prstGeom>
          <a:noFill/>
          <a:ln w="38100" cap="rnd" cmpd="sng" algn="ctr">
            <a:solidFill>
              <a:schemeClr val="bg1"/>
            </a:solidFill>
            <a:prstDash val="solid"/>
            <a:round/>
            <a:headEnd type="stealth" w="lg" len="lg"/>
            <a:tailEnd type="none" w="lg" len="lg"/>
          </a:ln>
          <a:effectLst/>
        </p:spPr>
      </p:cxnSp>
      <p:sp>
        <p:nvSpPr>
          <p:cNvPr id="12" name="Content Placeholder 3">
            <a:extLst>
              <a:ext uri="{FF2B5EF4-FFF2-40B4-BE49-F238E27FC236}">
                <a16:creationId xmlns:a16="http://schemas.microsoft.com/office/drawing/2014/main" id="{F61B3C0F-6D6E-C9FD-3B21-D43EDFD60DE0}"/>
              </a:ext>
            </a:extLst>
          </p:cNvPr>
          <p:cNvSpPr txBox="1">
            <a:spLocks/>
          </p:cNvSpPr>
          <p:nvPr/>
        </p:nvSpPr>
        <p:spPr>
          <a:xfrm>
            <a:off x="218939" y="2124377"/>
            <a:ext cx="2086893" cy="802973"/>
          </a:xfrm>
          <a:prstGeom prst="rect">
            <a:avLst/>
          </a:prstGeom>
          <a:solidFill>
            <a:schemeClr val="bg1"/>
          </a:solidFill>
          <a:ln w="25400">
            <a:solidFill>
              <a:schemeClr val="accent1"/>
            </a:solidFill>
          </a:ln>
        </p:spPr>
        <p:txBody>
          <a:bodyPr>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fontAlgn="ctr">
              <a:buFont typeface="Arial" pitchFamily="34" charset="0"/>
              <a:buNone/>
            </a:pPr>
            <a:r>
              <a:rPr lang="en-US" sz="1400" b="1" kern="0" dirty="0"/>
              <a:t>Modified Low-Profile Sill</a:t>
            </a:r>
          </a:p>
          <a:p>
            <a:pPr marL="0" indent="0" algn="ctr" fontAlgn="ctr">
              <a:buFont typeface="Arial" pitchFamily="34" charset="0"/>
              <a:buNone/>
            </a:pPr>
            <a:r>
              <a:rPr lang="en-US" sz="1400" b="1" kern="0" dirty="0"/>
              <a:t>3H:1V Front Slope</a:t>
            </a:r>
          </a:p>
          <a:p>
            <a:pPr marL="0" indent="0" algn="ctr" fontAlgn="ctr">
              <a:buFont typeface="Arial" pitchFamily="34" charset="0"/>
              <a:buNone/>
            </a:pPr>
            <a:r>
              <a:rPr lang="en-US" sz="1400" b="1" kern="0" dirty="0"/>
              <a:t>Lower Top Elevation</a:t>
            </a:r>
          </a:p>
        </p:txBody>
      </p:sp>
      <p:cxnSp>
        <p:nvCxnSpPr>
          <p:cNvPr id="15" name="Straight Connector 14">
            <a:extLst>
              <a:ext uri="{FF2B5EF4-FFF2-40B4-BE49-F238E27FC236}">
                <a16:creationId xmlns:a16="http://schemas.microsoft.com/office/drawing/2014/main" id="{E34B3FF2-0239-74E8-0E2A-56F7A493E623}"/>
              </a:ext>
            </a:extLst>
          </p:cNvPr>
          <p:cNvCxnSpPr>
            <a:cxnSpLocks/>
            <a:endCxn id="17" idx="3"/>
          </p:cNvCxnSpPr>
          <p:nvPr/>
        </p:nvCxnSpPr>
        <p:spPr bwMode="auto">
          <a:xfrm flipH="1" flipV="1">
            <a:off x="3352800" y="1504598"/>
            <a:ext cx="1295400" cy="1314802"/>
          </a:xfrm>
          <a:prstGeom prst="line">
            <a:avLst/>
          </a:prstGeom>
          <a:noFill/>
          <a:ln w="38100" cap="rnd" cmpd="sng" algn="ctr">
            <a:solidFill>
              <a:schemeClr val="bg1"/>
            </a:solidFill>
            <a:prstDash val="solid"/>
            <a:round/>
            <a:headEnd type="stealth" w="lg" len="lg"/>
            <a:tailEnd type="none" w="lg" len="lg"/>
          </a:ln>
          <a:effectLst/>
        </p:spPr>
      </p:cxnSp>
      <p:sp>
        <p:nvSpPr>
          <p:cNvPr id="17" name="Content Placeholder 3">
            <a:extLst>
              <a:ext uri="{FF2B5EF4-FFF2-40B4-BE49-F238E27FC236}">
                <a16:creationId xmlns:a16="http://schemas.microsoft.com/office/drawing/2014/main" id="{C81132F8-C9E1-FDFE-8530-37B3B882E8CC}"/>
              </a:ext>
            </a:extLst>
          </p:cNvPr>
          <p:cNvSpPr txBox="1">
            <a:spLocks/>
          </p:cNvSpPr>
          <p:nvPr/>
        </p:nvSpPr>
        <p:spPr>
          <a:xfrm>
            <a:off x="1265907" y="1115459"/>
            <a:ext cx="2086893" cy="778277"/>
          </a:xfrm>
          <a:prstGeom prst="rect">
            <a:avLst/>
          </a:prstGeom>
          <a:solidFill>
            <a:schemeClr val="bg1"/>
          </a:solidFill>
          <a:ln w="25400">
            <a:solidFill>
              <a:schemeClr val="accent1"/>
            </a:solidFill>
          </a:ln>
        </p:spPr>
        <p:txBody>
          <a:bodyPr>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fontAlgn="ctr">
              <a:buFont typeface="Arial" pitchFamily="34" charset="0"/>
              <a:buNone/>
            </a:pPr>
            <a:r>
              <a:rPr lang="en-US" sz="1400" b="1" kern="0" dirty="0"/>
              <a:t>Standard Sill</a:t>
            </a:r>
          </a:p>
          <a:p>
            <a:pPr marL="0" indent="0" algn="ctr" fontAlgn="ctr">
              <a:buFont typeface="Arial" pitchFamily="34" charset="0"/>
              <a:buNone/>
            </a:pPr>
            <a:r>
              <a:rPr lang="en-US" sz="1400" b="1" kern="0" dirty="0"/>
              <a:t>1.5H:1V Front Slope</a:t>
            </a:r>
          </a:p>
          <a:p>
            <a:pPr marL="0" indent="0" algn="ctr" fontAlgn="ctr">
              <a:buFont typeface="Arial" pitchFamily="34" charset="0"/>
              <a:buNone/>
            </a:pPr>
            <a:r>
              <a:rPr lang="en-US" sz="1400" b="1" kern="0" dirty="0"/>
              <a:t>Higher Top Elevation</a:t>
            </a:r>
          </a:p>
        </p:txBody>
      </p:sp>
    </p:spTree>
    <p:extLst>
      <p:ext uri="{BB962C8B-B14F-4D97-AF65-F5344CB8AC3E}">
        <p14:creationId xmlns:p14="http://schemas.microsoft.com/office/powerpoint/2010/main" val="12730199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27090" cy="914400"/>
          </a:xfrm>
        </p:spPr>
        <p:txBody>
          <a:bodyPr/>
          <a:lstStyle/>
          <a:p>
            <a:r>
              <a:rPr lang="en-US" dirty="0"/>
              <a:t>Standard Sill vs New Sill</a:t>
            </a:r>
          </a:p>
        </p:txBody>
      </p:sp>
      <p:pic>
        <p:nvPicPr>
          <p:cNvPr id="13" name="Picture 12">
            <a:extLst>
              <a:ext uri="{FF2B5EF4-FFF2-40B4-BE49-F238E27FC236}">
                <a16:creationId xmlns:a16="http://schemas.microsoft.com/office/drawing/2014/main" id="{B2F933E7-9CAB-4AD9-A21B-5AD5CF72013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59" t="9932" r="26252" b="17029"/>
          <a:stretch/>
        </p:blipFill>
        <p:spPr>
          <a:xfrm>
            <a:off x="0" y="1050705"/>
            <a:ext cx="9144000" cy="5807296"/>
          </a:xfrm>
          <a:prstGeom prst="rect">
            <a:avLst/>
          </a:prstGeom>
        </p:spPr>
      </p:pic>
      <p:cxnSp>
        <p:nvCxnSpPr>
          <p:cNvPr id="4" name="Straight Connector 3">
            <a:extLst>
              <a:ext uri="{FF2B5EF4-FFF2-40B4-BE49-F238E27FC236}">
                <a16:creationId xmlns:a16="http://schemas.microsoft.com/office/drawing/2014/main" id="{96C4DBB7-EB6D-8A90-BE0B-16522F53BFFB}"/>
              </a:ext>
            </a:extLst>
          </p:cNvPr>
          <p:cNvCxnSpPr>
            <a:cxnSpLocks/>
            <a:endCxn id="5" idx="3"/>
          </p:cNvCxnSpPr>
          <p:nvPr/>
        </p:nvCxnSpPr>
        <p:spPr bwMode="auto">
          <a:xfrm flipH="1" flipV="1">
            <a:off x="2305832" y="2243289"/>
            <a:ext cx="2086893" cy="1719111"/>
          </a:xfrm>
          <a:prstGeom prst="line">
            <a:avLst/>
          </a:prstGeom>
          <a:noFill/>
          <a:ln w="38100" cap="rnd" cmpd="sng" algn="ctr">
            <a:solidFill>
              <a:schemeClr val="bg1"/>
            </a:solidFill>
            <a:prstDash val="solid"/>
            <a:round/>
            <a:headEnd type="stealth" w="lg" len="lg"/>
            <a:tailEnd type="none" w="lg" len="lg"/>
          </a:ln>
          <a:effectLst/>
        </p:spPr>
      </p:cxnSp>
      <p:sp>
        <p:nvSpPr>
          <p:cNvPr id="5" name="Content Placeholder 3">
            <a:extLst>
              <a:ext uri="{FF2B5EF4-FFF2-40B4-BE49-F238E27FC236}">
                <a16:creationId xmlns:a16="http://schemas.microsoft.com/office/drawing/2014/main" id="{6A04CAC5-C8C7-AE14-B1D7-4A8C01AE8124}"/>
              </a:ext>
            </a:extLst>
          </p:cNvPr>
          <p:cNvSpPr txBox="1">
            <a:spLocks/>
          </p:cNvSpPr>
          <p:nvPr/>
        </p:nvSpPr>
        <p:spPr>
          <a:xfrm>
            <a:off x="1143000" y="2124377"/>
            <a:ext cx="1162832" cy="237823"/>
          </a:xfrm>
          <a:prstGeom prst="rect">
            <a:avLst/>
          </a:prstGeom>
          <a:solidFill>
            <a:schemeClr val="bg1"/>
          </a:solidFill>
          <a:ln w="25400">
            <a:solidFill>
              <a:schemeClr val="accent1"/>
            </a:solidFill>
          </a:ln>
        </p:spPr>
        <p:txBody>
          <a:bodyPr>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fontAlgn="ctr">
              <a:buFont typeface="Arial" pitchFamily="34" charset="0"/>
              <a:buNone/>
            </a:pPr>
            <a:r>
              <a:rPr lang="en-US" sz="1400" b="1" kern="0" dirty="0"/>
              <a:t>Standard Sill</a:t>
            </a:r>
          </a:p>
        </p:txBody>
      </p:sp>
      <p:cxnSp>
        <p:nvCxnSpPr>
          <p:cNvPr id="7" name="Straight Connector 6">
            <a:extLst>
              <a:ext uri="{FF2B5EF4-FFF2-40B4-BE49-F238E27FC236}">
                <a16:creationId xmlns:a16="http://schemas.microsoft.com/office/drawing/2014/main" id="{04A85651-A1A1-A22B-1FCA-2574241B004B}"/>
              </a:ext>
            </a:extLst>
          </p:cNvPr>
          <p:cNvCxnSpPr>
            <a:cxnSpLocks/>
            <a:endCxn id="8" idx="3"/>
          </p:cNvCxnSpPr>
          <p:nvPr/>
        </p:nvCxnSpPr>
        <p:spPr bwMode="auto">
          <a:xfrm flipH="1" flipV="1">
            <a:off x="5052365" y="1846194"/>
            <a:ext cx="1119835" cy="1623599"/>
          </a:xfrm>
          <a:prstGeom prst="line">
            <a:avLst/>
          </a:prstGeom>
          <a:noFill/>
          <a:ln w="38100" cap="rnd" cmpd="sng" algn="ctr">
            <a:solidFill>
              <a:schemeClr val="bg1"/>
            </a:solidFill>
            <a:prstDash val="solid"/>
            <a:round/>
            <a:headEnd type="stealth" w="lg" len="lg"/>
            <a:tailEnd type="none" w="lg" len="lg"/>
          </a:ln>
          <a:effectLst/>
        </p:spPr>
      </p:cxnSp>
      <p:sp>
        <p:nvSpPr>
          <p:cNvPr id="8" name="Content Placeholder 3">
            <a:extLst>
              <a:ext uri="{FF2B5EF4-FFF2-40B4-BE49-F238E27FC236}">
                <a16:creationId xmlns:a16="http://schemas.microsoft.com/office/drawing/2014/main" id="{EA5E2C42-C525-6483-6D2E-2B5446FFFBB9}"/>
              </a:ext>
            </a:extLst>
          </p:cNvPr>
          <p:cNvSpPr txBox="1">
            <a:spLocks/>
          </p:cNvSpPr>
          <p:nvPr/>
        </p:nvSpPr>
        <p:spPr>
          <a:xfrm>
            <a:off x="2965472" y="1727282"/>
            <a:ext cx="2086893" cy="237823"/>
          </a:xfrm>
          <a:prstGeom prst="rect">
            <a:avLst/>
          </a:prstGeom>
          <a:solidFill>
            <a:schemeClr val="bg1"/>
          </a:solidFill>
          <a:ln w="25400">
            <a:solidFill>
              <a:schemeClr val="accent1"/>
            </a:solidFill>
          </a:ln>
        </p:spPr>
        <p:txBody>
          <a:bodyPr>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fontAlgn="ctr">
              <a:buFont typeface="Arial" pitchFamily="34" charset="0"/>
              <a:buNone/>
            </a:pPr>
            <a:r>
              <a:rPr lang="en-US" sz="1400" b="1" kern="0" dirty="0"/>
              <a:t>Modified Low-Profile Sill</a:t>
            </a:r>
          </a:p>
        </p:txBody>
      </p:sp>
    </p:spTree>
    <p:extLst>
      <p:ext uri="{BB962C8B-B14F-4D97-AF65-F5344CB8AC3E}">
        <p14:creationId xmlns:p14="http://schemas.microsoft.com/office/powerpoint/2010/main" val="275807818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27090" cy="914400"/>
          </a:xfrm>
        </p:spPr>
        <p:txBody>
          <a:bodyPr/>
          <a:lstStyle/>
          <a:p>
            <a:r>
              <a:rPr lang="en-US" dirty="0"/>
              <a:t>Extend Marsh Wetland</a:t>
            </a:r>
          </a:p>
        </p:txBody>
      </p:sp>
      <p:pic>
        <p:nvPicPr>
          <p:cNvPr id="7" name="Picture 6">
            <a:extLst>
              <a:ext uri="{FF2B5EF4-FFF2-40B4-BE49-F238E27FC236}">
                <a16:creationId xmlns:a16="http://schemas.microsoft.com/office/drawing/2014/main" id="{3B52542C-0ED3-499E-B6B6-B80BC025A1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85" t="27914" r="8565" b="-1"/>
          <a:stretch/>
        </p:blipFill>
        <p:spPr>
          <a:xfrm>
            <a:off x="0" y="1219200"/>
            <a:ext cx="9144000" cy="5638800"/>
          </a:xfrm>
          <a:prstGeom prst="rect">
            <a:avLst/>
          </a:prstGeom>
        </p:spPr>
      </p:pic>
      <p:sp>
        <p:nvSpPr>
          <p:cNvPr id="8" name="Rectangle 7">
            <a:extLst>
              <a:ext uri="{FF2B5EF4-FFF2-40B4-BE49-F238E27FC236}">
                <a16:creationId xmlns:a16="http://schemas.microsoft.com/office/drawing/2014/main" id="{48B523F1-A30F-4B67-AB7F-0E93A4CAAE25}"/>
              </a:ext>
            </a:extLst>
          </p:cNvPr>
          <p:cNvSpPr/>
          <p:nvPr/>
        </p:nvSpPr>
        <p:spPr bwMode="auto">
          <a:xfrm>
            <a:off x="218783" y="5711825"/>
            <a:ext cx="4267200" cy="914400"/>
          </a:xfrm>
          <a:prstGeom prst="rect">
            <a:avLst/>
          </a:prstGeom>
          <a:solidFill>
            <a:schemeClr val="bg1"/>
          </a:solidFill>
          <a:ln w="98425" cap="flat" cmpd="thickThin" algn="ctr">
            <a:solidFill>
              <a:schemeClr val="tx1">
                <a:lumMod val="75000"/>
                <a:lumOff val="2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Content Placeholder 2">
            <a:extLst>
              <a:ext uri="{FF2B5EF4-FFF2-40B4-BE49-F238E27FC236}">
                <a16:creationId xmlns:a16="http://schemas.microsoft.com/office/drawing/2014/main" id="{82DB2110-0C98-4BE7-B5E1-F3E76A1C0BA7}"/>
              </a:ext>
            </a:extLst>
          </p:cNvPr>
          <p:cNvSpPr txBox="1">
            <a:spLocks/>
          </p:cNvSpPr>
          <p:nvPr/>
        </p:nvSpPr>
        <p:spPr bwMode="auto">
          <a:xfrm>
            <a:off x="523581" y="5831205"/>
            <a:ext cx="3886201" cy="76200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b="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b="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b="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b="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b="0">
                <a:solidFill>
                  <a:schemeClr val="tx1">
                    <a:lumMod val="95000"/>
                    <a:lumOff val="5000"/>
                  </a:schemeClr>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250825" lvl="1" indent="0">
              <a:buNone/>
            </a:pPr>
            <a:r>
              <a:rPr lang="en-US" sz="1800" kern="0" dirty="0"/>
              <a:t>50% of Wave Energy Reduced Within 5 m (15’) of Marsh Edge </a:t>
            </a:r>
            <a:br>
              <a:rPr lang="en-US" sz="1800" kern="0" dirty="0"/>
            </a:br>
            <a:r>
              <a:rPr lang="en-US" sz="1800" kern="0" dirty="0"/>
              <a:t>(Leonard and Croft 2006)</a:t>
            </a:r>
          </a:p>
        </p:txBody>
      </p:sp>
      <p:sp>
        <p:nvSpPr>
          <p:cNvPr id="12" name="Star: 5 Points 11">
            <a:extLst>
              <a:ext uri="{FF2B5EF4-FFF2-40B4-BE49-F238E27FC236}">
                <a16:creationId xmlns:a16="http://schemas.microsoft.com/office/drawing/2014/main" id="{DB2AEFF5-C01C-4B44-A843-B3DE5DA877CC}"/>
              </a:ext>
            </a:extLst>
          </p:cNvPr>
          <p:cNvSpPr/>
          <p:nvPr/>
        </p:nvSpPr>
        <p:spPr bwMode="auto">
          <a:xfrm>
            <a:off x="294981" y="5755005"/>
            <a:ext cx="457200" cy="381000"/>
          </a:xfrm>
          <a:prstGeom prst="star5">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 name="Freeform: Shape 3">
            <a:extLst>
              <a:ext uri="{FF2B5EF4-FFF2-40B4-BE49-F238E27FC236}">
                <a16:creationId xmlns:a16="http://schemas.microsoft.com/office/drawing/2014/main" id="{4CA9F8DC-0B00-45F1-A41D-6A74635F2FDF}"/>
              </a:ext>
            </a:extLst>
          </p:cNvPr>
          <p:cNvSpPr/>
          <p:nvPr/>
        </p:nvSpPr>
        <p:spPr bwMode="auto">
          <a:xfrm>
            <a:off x="-2455524" y="2794571"/>
            <a:ext cx="349322" cy="184935"/>
          </a:xfrm>
          <a:custGeom>
            <a:avLst/>
            <a:gdLst>
              <a:gd name="connsiteX0" fmla="*/ 0 w 349322"/>
              <a:gd name="connsiteY0" fmla="*/ 184935 h 184935"/>
              <a:gd name="connsiteX1" fmla="*/ 154113 w 349322"/>
              <a:gd name="connsiteY1" fmla="*/ 82193 h 184935"/>
              <a:gd name="connsiteX2" fmla="*/ 297951 w 349322"/>
              <a:gd name="connsiteY2" fmla="*/ 30822 h 184935"/>
              <a:gd name="connsiteX3" fmla="*/ 328773 w 349322"/>
              <a:gd name="connsiteY3" fmla="*/ 20548 h 184935"/>
              <a:gd name="connsiteX4" fmla="*/ 349322 w 349322"/>
              <a:gd name="connsiteY4" fmla="*/ 0 h 184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22" h="184935">
                <a:moveTo>
                  <a:pt x="0" y="184935"/>
                </a:moveTo>
                <a:cubicBezTo>
                  <a:pt x="62102" y="133183"/>
                  <a:pt x="73368" y="117299"/>
                  <a:pt x="154113" y="82193"/>
                </a:cubicBezTo>
                <a:cubicBezTo>
                  <a:pt x="200803" y="61893"/>
                  <a:pt x="249941" y="47767"/>
                  <a:pt x="297951" y="30822"/>
                </a:cubicBezTo>
                <a:cubicBezTo>
                  <a:pt x="308163" y="27218"/>
                  <a:pt x="328773" y="20548"/>
                  <a:pt x="328773" y="20548"/>
                </a:cubicBezTo>
                <a:lnTo>
                  <a:pt x="349322" y="0"/>
                </a:lnTo>
              </a:path>
            </a:pathLst>
          </a:cu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Freeform: Shape 5">
            <a:extLst>
              <a:ext uri="{FF2B5EF4-FFF2-40B4-BE49-F238E27FC236}">
                <a16:creationId xmlns:a16="http://schemas.microsoft.com/office/drawing/2014/main" id="{5707379C-38FE-4410-961A-5B0CAFB1E424}"/>
              </a:ext>
            </a:extLst>
          </p:cNvPr>
          <p:cNvSpPr/>
          <p:nvPr/>
        </p:nvSpPr>
        <p:spPr bwMode="auto">
          <a:xfrm>
            <a:off x="0" y="2272990"/>
            <a:ext cx="5029200" cy="2848333"/>
          </a:xfrm>
          <a:custGeom>
            <a:avLst/>
            <a:gdLst>
              <a:gd name="connsiteX0" fmla="*/ 0 w 4919899"/>
              <a:gd name="connsiteY0" fmla="*/ 2479679 h 2479679"/>
              <a:gd name="connsiteX1" fmla="*/ 4500080 w 4919899"/>
              <a:gd name="connsiteY1" fmla="*/ 394025 h 2479679"/>
              <a:gd name="connsiteX2" fmla="*/ 4458984 w 4919899"/>
              <a:gd name="connsiteY2" fmla="*/ 3607 h 2479679"/>
            </a:gdLst>
            <a:ahLst/>
            <a:cxnLst>
              <a:cxn ang="0">
                <a:pos x="connsiteX0" y="connsiteY0"/>
              </a:cxn>
              <a:cxn ang="0">
                <a:pos x="connsiteX1" y="connsiteY1"/>
              </a:cxn>
              <a:cxn ang="0">
                <a:pos x="connsiteX2" y="connsiteY2"/>
              </a:cxn>
            </a:cxnLst>
            <a:rect l="l" t="t" r="r" b="b"/>
            <a:pathLst>
              <a:path w="4919899" h="2479679">
                <a:moveTo>
                  <a:pt x="0" y="2479679"/>
                </a:moveTo>
                <a:cubicBezTo>
                  <a:pt x="1878458" y="1643191"/>
                  <a:pt x="3756916" y="806704"/>
                  <a:pt x="4500080" y="394025"/>
                </a:cubicBezTo>
                <a:cubicBezTo>
                  <a:pt x="5243244" y="-18654"/>
                  <a:pt x="4851114" y="-7524"/>
                  <a:pt x="4458984" y="3607"/>
                </a:cubicBezTo>
              </a:path>
            </a:pathLst>
          </a:custGeom>
          <a:ln w="28575">
            <a:solidFill>
              <a:srgbClr val="FF0000"/>
            </a:solidFill>
            <a:headEnd type="none" w="med" len="med"/>
            <a:tailEnd type="none" w="med" len="med"/>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cxnSp>
        <p:nvCxnSpPr>
          <p:cNvPr id="15" name="Straight Connector 14">
            <a:extLst>
              <a:ext uri="{FF2B5EF4-FFF2-40B4-BE49-F238E27FC236}">
                <a16:creationId xmlns:a16="http://schemas.microsoft.com/office/drawing/2014/main" id="{DAA28F53-0D39-4AD7-9219-5929A0B8E3B7}"/>
              </a:ext>
            </a:extLst>
          </p:cNvPr>
          <p:cNvCxnSpPr>
            <a:cxnSpLocks/>
            <a:endCxn id="17" idx="1"/>
          </p:cNvCxnSpPr>
          <p:nvPr/>
        </p:nvCxnSpPr>
        <p:spPr bwMode="auto">
          <a:xfrm flipV="1">
            <a:off x="5029200" y="1461703"/>
            <a:ext cx="533400" cy="887487"/>
          </a:xfrm>
          <a:prstGeom prst="line">
            <a:avLst/>
          </a:prstGeom>
          <a:noFill/>
          <a:ln w="38100" cap="rnd" cmpd="sng" algn="ctr">
            <a:solidFill>
              <a:schemeClr val="bg1"/>
            </a:solidFill>
            <a:prstDash val="solid"/>
            <a:round/>
            <a:headEnd type="stealth" w="lg" len="lg"/>
            <a:tailEnd type="none" w="lg" len="lg"/>
          </a:ln>
          <a:effectLst/>
        </p:spPr>
      </p:cxnSp>
      <p:sp>
        <p:nvSpPr>
          <p:cNvPr id="17" name="Content Placeholder 3">
            <a:extLst>
              <a:ext uri="{FF2B5EF4-FFF2-40B4-BE49-F238E27FC236}">
                <a16:creationId xmlns:a16="http://schemas.microsoft.com/office/drawing/2014/main" id="{B62C6FD5-7EF6-40ED-9341-2FF06ACD1DC2}"/>
              </a:ext>
            </a:extLst>
          </p:cNvPr>
          <p:cNvSpPr txBox="1">
            <a:spLocks/>
          </p:cNvSpPr>
          <p:nvPr/>
        </p:nvSpPr>
        <p:spPr>
          <a:xfrm>
            <a:off x="5562600" y="1305674"/>
            <a:ext cx="1143000" cy="312057"/>
          </a:xfrm>
          <a:prstGeom prst="rect">
            <a:avLst/>
          </a:prstGeom>
          <a:solidFill>
            <a:schemeClr val="bg1"/>
          </a:solidFill>
          <a:ln w="25400">
            <a:solidFill>
              <a:schemeClr val="accent1"/>
            </a:solidFill>
          </a:ln>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fontAlgn="ctr">
              <a:buFont typeface="Arial" pitchFamily="34" charset="0"/>
              <a:buNone/>
            </a:pPr>
            <a:r>
              <a:rPr lang="en-US" sz="1400" b="1" kern="0" dirty="0"/>
              <a:t>15’ From Sill</a:t>
            </a:r>
          </a:p>
        </p:txBody>
      </p:sp>
      <p:cxnSp>
        <p:nvCxnSpPr>
          <p:cNvPr id="11" name="Straight Connector 10">
            <a:extLst>
              <a:ext uri="{FF2B5EF4-FFF2-40B4-BE49-F238E27FC236}">
                <a16:creationId xmlns:a16="http://schemas.microsoft.com/office/drawing/2014/main" id="{3CED7520-7186-4B44-BA0B-A8FCAD1F2049}"/>
              </a:ext>
            </a:extLst>
          </p:cNvPr>
          <p:cNvCxnSpPr>
            <a:cxnSpLocks/>
            <a:endCxn id="13" idx="1"/>
          </p:cNvCxnSpPr>
          <p:nvPr/>
        </p:nvCxnSpPr>
        <p:spPr bwMode="auto">
          <a:xfrm flipV="1">
            <a:off x="2450677" y="1579858"/>
            <a:ext cx="412435" cy="997878"/>
          </a:xfrm>
          <a:prstGeom prst="line">
            <a:avLst/>
          </a:prstGeom>
          <a:noFill/>
          <a:ln w="38100" cap="rnd" cmpd="sng" algn="ctr">
            <a:solidFill>
              <a:schemeClr val="bg1"/>
            </a:solidFill>
            <a:prstDash val="solid"/>
            <a:round/>
            <a:headEnd type="stealth" w="lg" len="lg"/>
            <a:tailEnd type="none" w="lg" len="lg"/>
          </a:ln>
          <a:effectLst/>
        </p:spPr>
      </p:cxnSp>
      <p:sp>
        <p:nvSpPr>
          <p:cNvPr id="13" name="Content Placeholder 3">
            <a:extLst>
              <a:ext uri="{FF2B5EF4-FFF2-40B4-BE49-F238E27FC236}">
                <a16:creationId xmlns:a16="http://schemas.microsoft.com/office/drawing/2014/main" id="{44D9D164-EEFA-44E1-BE8A-43D0882D5820}"/>
              </a:ext>
            </a:extLst>
          </p:cNvPr>
          <p:cNvSpPr txBox="1">
            <a:spLocks/>
          </p:cNvSpPr>
          <p:nvPr/>
        </p:nvSpPr>
        <p:spPr>
          <a:xfrm>
            <a:off x="2863112" y="1343807"/>
            <a:ext cx="1689203" cy="472101"/>
          </a:xfrm>
          <a:prstGeom prst="rect">
            <a:avLst/>
          </a:prstGeom>
          <a:solidFill>
            <a:schemeClr val="bg1"/>
          </a:solidFill>
          <a:ln w="25400">
            <a:solidFill>
              <a:schemeClr val="accent1"/>
            </a:solidFill>
          </a:ln>
        </p:spPr>
        <p:txBody>
          <a:bodyPr>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fontAlgn="ctr">
              <a:buFont typeface="Arial" pitchFamily="34" charset="0"/>
              <a:buNone/>
            </a:pPr>
            <a:r>
              <a:rPr lang="en-US" sz="1400" b="1" kern="0" dirty="0"/>
              <a:t>Pre-Project Edge of Shoreline</a:t>
            </a:r>
          </a:p>
        </p:txBody>
      </p:sp>
      <p:sp>
        <p:nvSpPr>
          <p:cNvPr id="14" name="Freeform: Shape 13">
            <a:extLst>
              <a:ext uri="{FF2B5EF4-FFF2-40B4-BE49-F238E27FC236}">
                <a16:creationId xmlns:a16="http://schemas.microsoft.com/office/drawing/2014/main" id="{C22050B6-AFE4-439E-9D5D-9E366268DE9E}"/>
              </a:ext>
            </a:extLst>
          </p:cNvPr>
          <p:cNvSpPr/>
          <p:nvPr/>
        </p:nvSpPr>
        <p:spPr bwMode="auto">
          <a:xfrm>
            <a:off x="22302" y="2196790"/>
            <a:ext cx="3904341" cy="780586"/>
          </a:xfrm>
          <a:custGeom>
            <a:avLst/>
            <a:gdLst>
              <a:gd name="connsiteX0" fmla="*/ 0 w 3904341"/>
              <a:gd name="connsiteY0" fmla="*/ 780586 h 780586"/>
              <a:gd name="connsiteX1" fmla="*/ 2765503 w 3904341"/>
              <a:gd name="connsiteY1" fmla="*/ 323386 h 780586"/>
              <a:gd name="connsiteX2" fmla="*/ 3579542 w 3904341"/>
              <a:gd name="connsiteY2" fmla="*/ 133815 h 780586"/>
              <a:gd name="connsiteX3" fmla="*/ 3869474 w 3904341"/>
              <a:gd name="connsiteY3" fmla="*/ 55756 h 780586"/>
              <a:gd name="connsiteX4" fmla="*/ 3891776 w 3904341"/>
              <a:gd name="connsiteY4" fmla="*/ 22303 h 780586"/>
              <a:gd name="connsiteX5" fmla="*/ 3802566 w 3904341"/>
              <a:gd name="connsiteY5" fmla="*/ 0 h 78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4341" h="780586">
                <a:moveTo>
                  <a:pt x="0" y="780586"/>
                </a:moveTo>
                <a:lnTo>
                  <a:pt x="2765503" y="323386"/>
                </a:lnTo>
                <a:cubicBezTo>
                  <a:pt x="3362093" y="215591"/>
                  <a:pt x="3395547" y="178420"/>
                  <a:pt x="3579542" y="133815"/>
                </a:cubicBezTo>
                <a:cubicBezTo>
                  <a:pt x="3763537" y="89210"/>
                  <a:pt x="3869474" y="55756"/>
                  <a:pt x="3869474" y="55756"/>
                </a:cubicBezTo>
                <a:cubicBezTo>
                  <a:pt x="3921513" y="37171"/>
                  <a:pt x="3902927" y="31596"/>
                  <a:pt x="3891776" y="22303"/>
                </a:cubicBezTo>
                <a:cubicBezTo>
                  <a:pt x="3880625" y="13010"/>
                  <a:pt x="3841595" y="6505"/>
                  <a:pt x="3802566" y="0"/>
                </a:cubicBezTo>
              </a:path>
            </a:pathLst>
          </a:custGeom>
          <a:noFill/>
          <a:ln w="28575" cap="flat" cmpd="sng" algn="ctr">
            <a:solidFill>
              <a:srgbClr val="FFC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27774822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6882808"/>
          </a:xfrm>
          <a:prstGeom prst="rect">
            <a:avLst/>
          </a:prstGeom>
          <a:noFill/>
          <a:ln>
            <a:noFill/>
          </a:ln>
        </p:spPr>
      </p:pic>
      <p:sp>
        <p:nvSpPr>
          <p:cNvPr id="7" name="Rectangle 6"/>
          <p:cNvSpPr/>
          <p:nvPr/>
        </p:nvSpPr>
        <p:spPr>
          <a:xfrm>
            <a:off x="457200" y="4045803"/>
            <a:ext cx="5027338" cy="830997"/>
          </a:xfrm>
          <a:prstGeom prst="rect">
            <a:avLst/>
          </a:prstGeom>
        </p:spPr>
        <p:txBody>
          <a:bodyPr wrap="none">
            <a:spAutoFit/>
          </a:bodyPr>
          <a:lstStyle/>
          <a:p>
            <a:r>
              <a:rPr lang="en-US" sz="4800" kern="0" dirty="0">
                <a:solidFill>
                  <a:schemeClr val="bg1"/>
                </a:solidFill>
                <a:effectLst>
                  <a:outerShdw blurRad="76200" dist="38100" dir="2700000" sx="101000" sy="101000" algn="tl">
                    <a:srgbClr val="000000"/>
                  </a:outerShdw>
                </a:effectLst>
                <a:latin typeface="Franklin Gothic Demi" pitchFamily="34" charset="0"/>
                <a:ea typeface="+mj-ea"/>
                <a:cs typeface="+mj-cs"/>
              </a:rPr>
              <a:t>Post-Construction</a:t>
            </a:r>
            <a:endParaRPr lang="en-US" sz="2800" dirty="0">
              <a:solidFill>
                <a:schemeClr val="bg1"/>
              </a:solidFill>
              <a:effectLst>
                <a:outerShdw blurRad="76200" dist="38100" dir="2700000" sx="101000" sy="101000" algn="tl">
                  <a:srgbClr val="000000"/>
                </a:outerShdw>
              </a:effectLst>
            </a:endParaRPr>
          </a:p>
        </p:txBody>
      </p:sp>
    </p:spTree>
    <p:extLst>
      <p:ext uri="{BB962C8B-B14F-4D97-AF65-F5344CB8AC3E}">
        <p14:creationId xmlns:p14="http://schemas.microsoft.com/office/powerpoint/2010/main" val="343717264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27090" cy="914400"/>
          </a:xfrm>
        </p:spPr>
        <p:txBody>
          <a:bodyPr/>
          <a:lstStyle/>
          <a:p>
            <a:r>
              <a:rPr lang="en-US" dirty="0"/>
              <a:t>Beach Avenue</a:t>
            </a:r>
          </a:p>
        </p:txBody>
      </p:sp>
      <p:sp>
        <p:nvSpPr>
          <p:cNvPr id="3" name="Content Placeholder 2"/>
          <p:cNvSpPr>
            <a:spLocks noGrp="1"/>
          </p:cNvSpPr>
          <p:nvPr>
            <p:ph idx="4294967295"/>
          </p:nvPr>
        </p:nvSpPr>
        <p:spPr>
          <a:xfrm>
            <a:off x="304800" y="838200"/>
            <a:ext cx="2362200" cy="381000"/>
          </a:xfrm>
        </p:spPr>
        <p:txBody>
          <a:bodyPr>
            <a:normAutofit/>
          </a:bodyPr>
          <a:lstStyle/>
          <a:p>
            <a:pPr marL="0" lvl="1" indent="0">
              <a:spcBef>
                <a:spcPct val="40000"/>
              </a:spcBef>
              <a:buNone/>
            </a:pPr>
            <a:r>
              <a:rPr lang="en-US" sz="2800" b="1" dirty="0">
                <a:solidFill>
                  <a:schemeClr val="accent6"/>
                </a:solidFill>
                <a:ea typeface="+mn-ea"/>
                <a:cs typeface="+mn-cs"/>
              </a:rPr>
              <a:t>Before (2016)</a:t>
            </a:r>
          </a:p>
        </p:txBody>
      </p:sp>
      <p:pic>
        <p:nvPicPr>
          <p:cNvPr id="5" name="Picture 4">
            <a:extLst>
              <a:ext uri="{FF2B5EF4-FFF2-40B4-BE49-F238E27FC236}">
                <a16:creationId xmlns:a16="http://schemas.microsoft.com/office/drawing/2014/main" id="{37B82C39-C2A1-4A83-9AB0-4207D30FCE86}"/>
              </a:ext>
            </a:extLst>
          </p:cNvPr>
          <p:cNvPicPr>
            <a:picLocks noChangeAspect="1"/>
          </p:cNvPicPr>
          <p:nvPr/>
        </p:nvPicPr>
        <p:blipFill rotWithShape="1">
          <a:blip r:embed="rId3">
            <a:extLst>
              <a:ext uri="{28A0092B-C50C-407E-A947-70E740481C1C}">
                <a14:useLocalDpi xmlns:a14="http://schemas.microsoft.com/office/drawing/2010/main" val="0"/>
              </a:ext>
            </a:extLst>
          </a:blip>
          <a:srcRect r="4000"/>
          <a:stretch/>
        </p:blipFill>
        <p:spPr>
          <a:xfrm>
            <a:off x="0" y="1548040"/>
            <a:ext cx="9144000" cy="5386160"/>
          </a:xfrm>
          <a:prstGeom prst="rect">
            <a:avLst/>
          </a:prstGeom>
        </p:spPr>
      </p:pic>
      <p:cxnSp>
        <p:nvCxnSpPr>
          <p:cNvPr id="8" name="Straight Connector 7">
            <a:extLst>
              <a:ext uri="{FF2B5EF4-FFF2-40B4-BE49-F238E27FC236}">
                <a16:creationId xmlns:a16="http://schemas.microsoft.com/office/drawing/2014/main" id="{EE580DDB-6955-410E-9692-C87FEB6DB779}"/>
              </a:ext>
            </a:extLst>
          </p:cNvPr>
          <p:cNvCxnSpPr>
            <a:cxnSpLocks/>
          </p:cNvCxnSpPr>
          <p:nvPr/>
        </p:nvCxnSpPr>
        <p:spPr bwMode="auto">
          <a:xfrm flipH="1" flipV="1">
            <a:off x="5715000" y="1828800"/>
            <a:ext cx="962416" cy="413980"/>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32968736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27090" cy="914400"/>
          </a:xfrm>
        </p:spPr>
        <p:txBody>
          <a:bodyPr/>
          <a:lstStyle/>
          <a:p>
            <a:r>
              <a:rPr lang="en-US" dirty="0"/>
              <a:t>Beach Avenue</a:t>
            </a:r>
          </a:p>
        </p:txBody>
      </p:sp>
      <p:sp>
        <p:nvSpPr>
          <p:cNvPr id="3" name="Content Placeholder 2"/>
          <p:cNvSpPr>
            <a:spLocks noGrp="1"/>
          </p:cNvSpPr>
          <p:nvPr>
            <p:ph idx="4294967295"/>
          </p:nvPr>
        </p:nvSpPr>
        <p:spPr>
          <a:xfrm>
            <a:off x="304800" y="800956"/>
            <a:ext cx="1981200" cy="494444"/>
          </a:xfrm>
        </p:spPr>
        <p:txBody>
          <a:bodyPr>
            <a:normAutofit/>
          </a:bodyPr>
          <a:lstStyle/>
          <a:p>
            <a:pPr marL="0" lvl="1" indent="0">
              <a:spcBef>
                <a:spcPct val="40000"/>
              </a:spcBef>
              <a:buNone/>
            </a:pPr>
            <a:r>
              <a:rPr lang="en-US" sz="2800" b="1" dirty="0">
                <a:solidFill>
                  <a:schemeClr val="accent6"/>
                </a:solidFill>
                <a:ea typeface="+mn-ea"/>
                <a:cs typeface="+mn-cs"/>
              </a:rPr>
              <a:t>After (2018)</a:t>
            </a:r>
          </a:p>
        </p:txBody>
      </p:sp>
      <p:pic>
        <p:nvPicPr>
          <p:cNvPr id="5" name="Picture 4">
            <a:extLst>
              <a:ext uri="{FF2B5EF4-FFF2-40B4-BE49-F238E27FC236}">
                <a16:creationId xmlns:a16="http://schemas.microsoft.com/office/drawing/2014/main" id="{92A1AB83-7505-4255-9DAD-808A08FD6721}"/>
              </a:ext>
            </a:extLst>
          </p:cNvPr>
          <p:cNvPicPr>
            <a:picLocks noChangeAspect="1"/>
          </p:cNvPicPr>
          <p:nvPr/>
        </p:nvPicPr>
        <p:blipFill rotWithShape="1">
          <a:blip r:embed="rId3">
            <a:extLst>
              <a:ext uri="{28A0092B-C50C-407E-A947-70E740481C1C}">
                <a14:useLocalDpi xmlns:a14="http://schemas.microsoft.com/office/drawing/2010/main" val="0"/>
              </a:ext>
            </a:extLst>
          </a:blip>
          <a:srcRect b="22765"/>
          <a:stretch/>
        </p:blipFill>
        <p:spPr>
          <a:xfrm>
            <a:off x="0" y="1561244"/>
            <a:ext cx="9144000" cy="5296756"/>
          </a:xfrm>
          <a:prstGeom prst="rect">
            <a:avLst/>
          </a:prstGeom>
        </p:spPr>
      </p:pic>
      <p:cxnSp>
        <p:nvCxnSpPr>
          <p:cNvPr id="8" name="Straight Connector 7">
            <a:extLst>
              <a:ext uri="{FF2B5EF4-FFF2-40B4-BE49-F238E27FC236}">
                <a16:creationId xmlns:a16="http://schemas.microsoft.com/office/drawing/2014/main" id="{25D7BF79-BB3F-4174-A483-87798F9CD173}"/>
              </a:ext>
            </a:extLst>
          </p:cNvPr>
          <p:cNvCxnSpPr>
            <a:cxnSpLocks/>
          </p:cNvCxnSpPr>
          <p:nvPr/>
        </p:nvCxnSpPr>
        <p:spPr bwMode="auto">
          <a:xfrm flipH="1" flipV="1">
            <a:off x="6477000" y="3124200"/>
            <a:ext cx="962416" cy="413980"/>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315943534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27090" cy="914400"/>
          </a:xfrm>
        </p:spPr>
        <p:txBody>
          <a:bodyPr/>
          <a:lstStyle/>
          <a:p>
            <a:r>
              <a:rPr lang="en-US" dirty="0"/>
              <a:t>Beach Avenue</a:t>
            </a:r>
          </a:p>
        </p:txBody>
      </p:sp>
      <p:sp>
        <p:nvSpPr>
          <p:cNvPr id="3" name="Content Placeholder 2"/>
          <p:cNvSpPr>
            <a:spLocks noGrp="1"/>
          </p:cNvSpPr>
          <p:nvPr>
            <p:ph idx="4294967295"/>
          </p:nvPr>
        </p:nvSpPr>
        <p:spPr>
          <a:xfrm>
            <a:off x="304800" y="838200"/>
            <a:ext cx="2133600" cy="533400"/>
          </a:xfrm>
        </p:spPr>
        <p:txBody>
          <a:bodyPr>
            <a:normAutofit/>
          </a:bodyPr>
          <a:lstStyle/>
          <a:p>
            <a:pPr marL="0" lvl="1" indent="0">
              <a:spcBef>
                <a:spcPct val="40000"/>
              </a:spcBef>
              <a:buNone/>
            </a:pPr>
            <a:r>
              <a:rPr lang="en-US" sz="2800" b="1" dirty="0">
                <a:solidFill>
                  <a:schemeClr val="accent6"/>
                </a:solidFill>
                <a:ea typeface="+mn-ea"/>
                <a:cs typeface="+mn-cs"/>
              </a:rPr>
              <a:t>After (2021)</a:t>
            </a:r>
          </a:p>
        </p:txBody>
      </p:sp>
      <p:pic>
        <p:nvPicPr>
          <p:cNvPr id="6" name="Picture 5" descr="A road next to a body of water&#10;&#10;Description automatically generated with medium confidence">
            <a:extLst>
              <a:ext uri="{FF2B5EF4-FFF2-40B4-BE49-F238E27FC236}">
                <a16:creationId xmlns:a16="http://schemas.microsoft.com/office/drawing/2014/main" id="{1860E1E1-0E52-4D31-AB43-D3AA4BF8335D}"/>
              </a:ext>
            </a:extLst>
          </p:cNvPr>
          <p:cNvPicPr>
            <a:picLocks noChangeAspect="1"/>
          </p:cNvPicPr>
          <p:nvPr/>
        </p:nvPicPr>
        <p:blipFill rotWithShape="1">
          <a:blip r:embed="rId3">
            <a:extLst>
              <a:ext uri="{28A0092B-C50C-407E-A947-70E740481C1C}">
                <a14:useLocalDpi xmlns:a14="http://schemas.microsoft.com/office/drawing/2010/main" val="0"/>
              </a:ext>
            </a:extLst>
          </a:blip>
          <a:srcRect t="16392" r="17897"/>
          <a:stretch/>
        </p:blipFill>
        <p:spPr>
          <a:xfrm>
            <a:off x="-1" y="1600200"/>
            <a:ext cx="9178871" cy="5257800"/>
          </a:xfrm>
          <a:prstGeom prst="rect">
            <a:avLst/>
          </a:prstGeom>
        </p:spPr>
      </p:pic>
      <p:cxnSp>
        <p:nvCxnSpPr>
          <p:cNvPr id="8" name="Straight Connector 7">
            <a:extLst>
              <a:ext uri="{FF2B5EF4-FFF2-40B4-BE49-F238E27FC236}">
                <a16:creationId xmlns:a16="http://schemas.microsoft.com/office/drawing/2014/main" id="{25D7BF79-BB3F-4174-A483-87798F9CD173}"/>
              </a:ext>
            </a:extLst>
          </p:cNvPr>
          <p:cNvCxnSpPr>
            <a:cxnSpLocks/>
          </p:cNvCxnSpPr>
          <p:nvPr/>
        </p:nvCxnSpPr>
        <p:spPr bwMode="auto">
          <a:xfrm flipV="1">
            <a:off x="7543800" y="1905000"/>
            <a:ext cx="332984" cy="801740"/>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18994086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Background, History, and Metrics</a:t>
            </a:r>
          </a:p>
        </p:txBody>
      </p:sp>
      <p:sp>
        <p:nvSpPr>
          <p:cNvPr id="3" name="Content Placeholder 2"/>
          <p:cNvSpPr>
            <a:spLocks noGrp="1"/>
          </p:cNvSpPr>
          <p:nvPr>
            <p:ph idx="4294967295"/>
          </p:nvPr>
        </p:nvSpPr>
        <p:spPr>
          <a:xfrm>
            <a:off x="2514600" y="2438400"/>
            <a:ext cx="6629400" cy="4191000"/>
          </a:xfrm>
        </p:spPr>
        <p:txBody>
          <a:bodyPr>
            <a:normAutofit/>
          </a:bodyPr>
          <a:lstStyle/>
          <a:p>
            <a:r>
              <a:rPr lang="en-US" dirty="0"/>
              <a:t>Sandy Coastal Resiliency Grant for Lafayette River</a:t>
            </a:r>
          </a:p>
          <a:p>
            <a:r>
              <a:rPr lang="en-US" dirty="0"/>
              <a:t>Awarded $4.6MM from NFWF</a:t>
            </a:r>
          </a:p>
          <a:p>
            <a:pPr lvl="1"/>
            <a:r>
              <a:rPr lang="en-US" dirty="0"/>
              <a:t>Green Infrastructure Plan</a:t>
            </a:r>
          </a:p>
          <a:p>
            <a:pPr lvl="1"/>
            <a:r>
              <a:rPr lang="en-US" dirty="0"/>
              <a:t>Public Education</a:t>
            </a:r>
          </a:p>
          <a:p>
            <a:pPr lvl="1"/>
            <a:r>
              <a:rPr lang="en-US" dirty="0"/>
              <a:t>Shoreline Restoration</a:t>
            </a:r>
          </a:p>
          <a:p>
            <a:r>
              <a:rPr lang="en-US" dirty="0"/>
              <a:t>Grant Metrics (Shoreline Restoration)</a:t>
            </a:r>
          </a:p>
          <a:p>
            <a:pPr lvl="1"/>
            <a:r>
              <a:rPr lang="en-US" dirty="0"/>
              <a:t>12,200/11,500 </a:t>
            </a:r>
            <a:r>
              <a:rPr lang="en-US" dirty="0" err="1"/>
              <a:t>lf</a:t>
            </a:r>
            <a:r>
              <a:rPr lang="en-US" dirty="0"/>
              <a:t> of shoreline restoration</a:t>
            </a:r>
          </a:p>
          <a:p>
            <a:pPr lvl="1"/>
            <a:r>
              <a:rPr lang="en-US" dirty="0"/>
              <a:t>3.34 acres of wetland creation</a:t>
            </a:r>
          </a:p>
          <a:p>
            <a:pPr lvl="1"/>
            <a:r>
              <a:rPr lang="en-US" dirty="0"/>
              <a:t>1.44 acres of oyster reef creation</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000" y="2514600"/>
            <a:ext cx="1674626" cy="1674626"/>
          </a:xfrm>
          <a:prstGeom prst="rect">
            <a:avLst/>
          </a:prstGeom>
        </p:spPr>
      </p:pic>
      <p:sp>
        <p:nvSpPr>
          <p:cNvPr id="5" name="Content Placeholder 2">
            <a:extLst>
              <a:ext uri="{FF2B5EF4-FFF2-40B4-BE49-F238E27FC236}">
                <a16:creationId xmlns:a16="http://schemas.microsoft.com/office/drawing/2014/main" id="{94D5DB79-1496-F89C-3598-DA38A89CA907}"/>
              </a:ext>
            </a:extLst>
          </p:cNvPr>
          <p:cNvSpPr txBox="1">
            <a:spLocks/>
          </p:cNvSpPr>
          <p:nvPr/>
        </p:nvSpPr>
        <p:spPr bwMode="auto">
          <a:xfrm>
            <a:off x="1295400" y="1446913"/>
            <a:ext cx="7543800" cy="762887"/>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buNone/>
            </a:pPr>
            <a:r>
              <a:rPr lang="en-US" kern="0" dirty="0"/>
              <a:t>Second most vulnerable city of its size to climate change in U.S. – </a:t>
            </a:r>
            <a:r>
              <a:rPr lang="en-US" i="1" kern="0" dirty="0"/>
              <a:t>second only to New Orleans</a:t>
            </a:r>
          </a:p>
        </p:txBody>
      </p:sp>
      <p:cxnSp>
        <p:nvCxnSpPr>
          <p:cNvPr id="7" name="Straight Connector 6">
            <a:extLst>
              <a:ext uri="{FF2B5EF4-FFF2-40B4-BE49-F238E27FC236}">
                <a16:creationId xmlns:a16="http://schemas.microsoft.com/office/drawing/2014/main" id="{A83F4D15-49A5-40AB-6C03-91322765BEEF}"/>
              </a:ext>
            </a:extLst>
          </p:cNvPr>
          <p:cNvCxnSpPr>
            <a:cxnSpLocks/>
          </p:cNvCxnSpPr>
          <p:nvPr/>
        </p:nvCxnSpPr>
        <p:spPr bwMode="auto">
          <a:xfrm>
            <a:off x="381000" y="2209800"/>
            <a:ext cx="8229600"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A81A37B-8AF1-CCC0-42CB-4581D8655AEB}"/>
              </a:ext>
            </a:extLst>
          </p:cNvPr>
          <p:cNvCxnSpPr>
            <a:cxnSpLocks/>
          </p:cNvCxnSpPr>
          <p:nvPr/>
        </p:nvCxnSpPr>
        <p:spPr bwMode="auto">
          <a:xfrm>
            <a:off x="381000" y="2286000"/>
            <a:ext cx="8229600"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Star: 5 Points 10">
            <a:extLst>
              <a:ext uri="{FF2B5EF4-FFF2-40B4-BE49-F238E27FC236}">
                <a16:creationId xmlns:a16="http://schemas.microsoft.com/office/drawing/2014/main" id="{E744784F-03E3-8140-BC76-959AAD08AE96}"/>
              </a:ext>
            </a:extLst>
          </p:cNvPr>
          <p:cNvSpPr/>
          <p:nvPr/>
        </p:nvSpPr>
        <p:spPr bwMode="auto">
          <a:xfrm>
            <a:off x="381000" y="1371599"/>
            <a:ext cx="762000" cy="685795"/>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w="19050">
                <a:solidFill>
                  <a:srgbClr val="002060"/>
                </a:solidFill>
              </a:ln>
              <a:solidFill>
                <a:srgbClr val="FF0000"/>
              </a:solidFill>
              <a:effectLst/>
              <a:latin typeface="Arial" charset="0"/>
            </a:endParaRPr>
          </a:p>
        </p:txBody>
      </p:sp>
    </p:spTree>
    <p:extLst>
      <p:ext uri="{BB962C8B-B14F-4D97-AF65-F5344CB8AC3E}">
        <p14:creationId xmlns:p14="http://schemas.microsoft.com/office/powerpoint/2010/main" val="407076580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27090" cy="914400"/>
          </a:xfrm>
        </p:spPr>
        <p:txBody>
          <a:bodyPr/>
          <a:lstStyle/>
          <a:p>
            <a:r>
              <a:rPr lang="en-US" dirty="0"/>
              <a:t>Villa Circle</a:t>
            </a:r>
          </a:p>
        </p:txBody>
      </p:sp>
      <p:sp>
        <p:nvSpPr>
          <p:cNvPr id="3" name="Content Placeholder 2"/>
          <p:cNvSpPr>
            <a:spLocks noGrp="1"/>
          </p:cNvSpPr>
          <p:nvPr>
            <p:ph idx="4294967295"/>
          </p:nvPr>
        </p:nvSpPr>
        <p:spPr>
          <a:xfrm>
            <a:off x="304800" y="838200"/>
            <a:ext cx="2514600" cy="381000"/>
          </a:xfrm>
        </p:spPr>
        <p:txBody>
          <a:bodyPr>
            <a:normAutofit/>
          </a:bodyPr>
          <a:lstStyle/>
          <a:p>
            <a:pPr marL="0" lvl="1" indent="0">
              <a:spcBef>
                <a:spcPct val="40000"/>
              </a:spcBef>
              <a:buNone/>
            </a:pPr>
            <a:r>
              <a:rPr lang="en-US" sz="2800" b="1" dirty="0">
                <a:solidFill>
                  <a:schemeClr val="accent6"/>
                </a:solidFill>
                <a:ea typeface="+mn-ea"/>
                <a:cs typeface="+mn-cs"/>
              </a:rPr>
              <a:t>Before (2016)</a:t>
            </a:r>
          </a:p>
        </p:txBody>
      </p:sp>
      <p:pic>
        <p:nvPicPr>
          <p:cNvPr id="5" name="Picture 4">
            <a:extLst>
              <a:ext uri="{FF2B5EF4-FFF2-40B4-BE49-F238E27FC236}">
                <a16:creationId xmlns:a16="http://schemas.microsoft.com/office/drawing/2014/main" id="{23FEA44F-EA50-448E-A837-570A44098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7286"/>
            <a:ext cx="9144000" cy="5170714"/>
          </a:xfrm>
          <a:prstGeom prst="rect">
            <a:avLst/>
          </a:prstGeom>
        </p:spPr>
      </p:pic>
      <p:cxnSp>
        <p:nvCxnSpPr>
          <p:cNvPr id="7" name="Straight Connector 6">
            <a:extLst>
              <a:ext uri="{FF2B5EF4-FFF2-40B4-BE49-F238E27FC236}">
                <a16:creationId xmlns:a16="http://schemas.microsoft.com/office/drawing/2014/main" id="{0179D3FC-FDB6-4947-932D-E5C27B1C74F0}"/>
              </a:ext>
            </a:extLst>
          </p:cNvPr>
          <p:cNvCxnSpPr>
            <a:cxnSpLocks/>
          </p:cNvCxnSpPr>
          <p:nvPr/>
        </p:nvCxnSpPr>
        <p:spPr bwMode="auto">
          <a:xfrm flipV="1">
            <a:off x="3733800" y="2743200"/>
            <a:ext cx="0" cy="609600"/>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331719559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27090" cy="914400"/>
          </a:xfrm>
        </p:spPr>
        <p:txBody>
          <a:bodyPr/>
          <a:lstStyle/>
          <a:p>
            <a:r>
              <a:rPr lang="en-US" dirty="0"/>
              <a:t>Villa Circle</a:t>
            </a:r>
          </a:p>
        </p:txBody>
      </p:sp>
      <p:sp>
        <p:nvSpPr>
          <p:cNvPr id="3" name="Content Placeholder 2"/>
          <p:cNvSpPr>
            <a:spLocks noGrp="1"/>
          </p:cNvSpPr>
          <p:nvPr>
            <p:ph idx="4294967295"/>
          </p:nvPr>
        </p:nvSpPr>
        <p:spPr>
          <a:xfrm>
            <a:off x="304800" y="838200"/>
            <a:ext cx="2514600" cy="457200"/>
          </a:xfrm>
        </p:spPr>
        <p:txBody>
          <a:bodyPr>
            <a:normAutofit/>
          </a:bodyPr>
          <a:lstStyle/>
          <a:p>
            <a:pPr marL="0" lvl="1" indent="0">
              <a:spcBef>
                <a:spcPct val="40000"/>
              </a:spcBef>
              <a:buNone/>
            </a:pPr>
            <a:r>
              <a:rPr lang="en-US" sz="2800" b="1" dirty="0">
                <a:solidFill>
                  <a:schemeClr val="accent6"/>
                </a:solidFill>
                <a:ea typeface="+mn-ea"/>
                <a:cs typeface="+mn-cs"/>
              </a:rPr>
              <a:t>After (2019)</a:t>
            </a:r>
          </a:p>
        </p:txBody>
      </p:sp>
      <p:pic>
        <p:nvPicPr>
          <p:cNvPr id="5" name="Picture 4">
            <a:extLst>
              <a:ext uri="{FF2B5EF4-FFF2-40B4-BE49-F238E27FC236}">
                <a16:creationId xmlns:a16="http://schemas.microsoft.com/office/drawing/2014/main" id="{02386721-7ADE-4472-B29C-7001C8297B65}"/>
              </a:ext>
            </a:extLst>
          </p:cNvPr>
          <p:cNvPicPr>
            <a:picLocks noChangeAspect="1"/>
          </p:cNvPicPr>
          <p:nvPr/>
        </p:nvPicPr>
        <p:blipFill rotWithShape="1">
          <a:blip r:embed="rId3">
            <a:extLst>
              <a:ext uri="{28A0092B-C50C-407E-A947-70E740481C1C}">
                <a14:useLocalDpi xmlns:a14="http://schemas.microsoft.com/office/drawing/2010/main" val="0"/>
              </a:ext>
            </a:extLst>
          </a:blip>
          <a:srcRect l="36559" r="15812" b="63484"/>
          <a:stretch/>
        </p:blipFill>
        <p:spPr>
          <a:xfrm>
            <a:off x="0" y="1600201"/>
            <a:ext cx="9144000" cy="5257800"/>
          </a:xfrm>
          <a:prstGeom prst="rect">
            <a:avLst/>
          </a:prstGeom>
        </p:spPr>
      </p:pic>
      <p:cxnSp>
        <p:nvCxnSpPr>
          <p:cNvPr id="7" name="Straight Connector 6">
            <a:extLst>
              <a:ext uri="{FF2B5EF4-FFF2-40B4-BE49-F238E27FC236}">
                <a16:creationId xmlns:a16="http://schemas.microsoft.com/office/drawing/2014/main" id="{34875586-623C-4F0F-B289-239150623B9F}"/>
              </a:ext>
            </a:extLst>
          </p:cNvPr>
          <p:cNvCxnSpPr>
            <a:cxnSpLocks/>
          </p:cNvCxnSpPr>
          <p:nvPr/>
        </p:nvCxnSpPr>
        <p:spPr bwMode="auto">
          <a:xfrm flipV="1">
            <a:off x="3505200" y="3429000"/>
            <a:ext cx="0" cy="609600"/>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38233844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310" y="152400"/>
            <a:ext cx="8627090" cy="914400"/>
          </a:xfrm>
        </p:spPr>
        <p:txBody>
          <a:bodyPr/>
          <a:lstStyle/>
          <a:p>
            <a:r>
              <a:rPr lang="en-US" dirty="0"/>
              <a:t>Villa Circle</a:t>
            </a:r>
          </a:p>
        </p:txBody>
      </p:sp>
      <p:sp>
        <p:nvSpPr>
          <p:cNvPr id="3" name="Content Placeholder 2"/>
          <p:cNvSpPr>
            <a:spLocks noGrp="1"/>
          </p:cNvSpPr>
          <p:nvPr>
            <p:ph idx="4294967295"/>
          </p:nvPr>
        </p:nvSpPr>
        <p:spPr>
          <a:xfrm>
            <a:off x="288310" y="838200"/>
            <a:ext cx="2209800" cy="457200"/>
          </a:xfrm>
        </p:spPr>
        <p:txBody>
          <a:bodyPr>
            <a:normAutofit/>
          </a:bodyPr>
          <a:lstStyle/>
          <a:p>
            <a:pPr marL="0" lvl="1" indent="0">
              <a:spcBef>
                <a:spcPct val="40000"/>
              </a:spcBef>
              <a:buNone/>
            </a:pPr>
            <a:r>
              <a:rPr lang="en-US" sz="2800" b="1" dirty="0">
                <a:solidFill>
                  <a:schemeClr val="accent6"/>
                </a:solidFill>
                <a:ea typeface="+mn-ea"/>
                <a:cs typeface="+mn-cs"/>
              </a:rPr>
              <a:t>After (2021)</a:t>
            </a:r>
          </a:p>
        </p:txBody>
      </p:sp>
      <p:pic>
        <p:nvPicPr>
          <p:cNvPr id="6" name="Picture 5" descr="A picture containing outdoor, sky, water, nature&#10;&#10;Description automatically generated">
            <a:extLst>
              <a:ext uri="{FF2B5EF4-FFF2-40B4-BE49-F238E27FC236}">
                <a16:creationId xmlns:a16="http://schemas.microsoft.com/office/drawing/2014/main" id="{8CFE81E3-4549-4326-BD2F-A05D61D1C53F}"/>
              </a:ext>
            </a:extLst>
          </p:cNvPr>
          <p:cNvPicPr>
            <a:picLocks noChangeAspect="1"/>
          </p:cNvPicPr>
          <p:nvPr/>
        </p:nvPicPr>
        <p:blipFill rotWithShape="1">
          <a:blip r:embed="rId3">
            <a:extLst>
              <a:ext uri="{28A0092B-C50C-407E-A947-70E740481C1C}">
                <a14:useLocalDpi xmlns:a14="http://schemas.microsoft.com/office/drawing/2010/main" val="0"/>
              </a:ext>
            </a:extLst>
          </a:blip>
          <a:srcRect l="3572"/>
          <a:stretch/>
        </p:blipFill>
        <p:spPr>
          <a:xfrm>
            <a:off x="0" y="1524000"/>
            <a:ext cx="9144000" cy="5334000"/>
          </a:xfrm>
          <a:prstGeom prst="rect">
            <a:avLst/>
          </a:prstGeom>
        </p:spPr>
      </p:pic>
      <p:cxnSp>
        <p:nvCxnSpPr>
          <p:cNvPr id="7" name="Straight Connector 6">
            <a:extLst>
              <a:ext uri="{FF2B5EF4-FFF2-40B4-BE49-F238E27FC236}">
                <a16:creationId xmlns:a16="http://schemas.microsoft.com/office/drawing/2014/main" id="{34875586-623C-4F0F-B289-239150623B9F}"/>
              </a:ext>
            </a:extLst>
          </p:cNvPr>
          <p:cNvCxnSpPr>
            <a:cxnSpLocks/>
          </p:cNvCxnSpPr>
          <p:nvPr/>
        </p:nvCxnSpPr>
        <p:spPr bwMode="auto">
          <a:xfrm flipV="1">
            <a:off x="4724400" y="2438400"/>
            <a:ext cx="0" cy="609600"/>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420544283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5D6495-210C-45DA-B1B7-4A06C67BB940}"/>
              </a:ext>
            </a:extLst>
          </p:cNvPr>
          <p:cNvPicPr>
            <a:picLocks noChangeAspect="1"/>
          </p:cNvPicPr>
          <p:nvPr/>
        </p:nvPicPr>
        <p:blipFill rotWithShape="1">
          <a:blip r:embed="rId3">
            <a:extLst>
              <a:ext uri="{28A0092B-C50C-407E-A947-70E740481C1C}">
                <a14:useLocalDpi xmlns:a14="http://schemas.microsoft.com/office/drawing/2010/main" val="0"/>
              </a:ext>
            </a:extLst>
          </a:blip>
          <a:srcRect l="15187" t="9136" r="1" b="3750"/>
          <a:stretch/>
        </p:blipFill>
        <p:spPr>
          <a:xfrm>
            <a:off x="0" y="1546905"/>
            <a:ext cx="9144000" cy="5311095"/>
          </a:xfrm>
          <a:prstGeom prst="rect">
            <a:avLst/>
          </a:prstGeom>
        </p:spPr>
      </p:pic>
      <p:sp>
        <p:nvSpPr>
          <p:cNvPr id="6" name="Content Placeholder 2">
            <a:extLst>
              <a:ext uri="{FF2B5EF4-FFF2-40B4-BE49-F238E27FC236}">
                <a16:creationId xmlns:a16="http://schemas.microsoft.com/office/drawing/2014/main" id="{34DB1C5C-04B3-4F12-BC98-CEF878F01CEC}"/>
              </a:ext>
            </a:extLst>
          </p:cNvPr>
          <p:cNvSpPr txBox="1">
            <a:spLocks/>
          </p:cNvSpPr>
          <p:nvPr/>
        </p:nvSpPr>
        <p:spPr>
          <a:xfrm>
            <a:off x="228600" y="762000"/>
            <a:ext cx="2667000" cy="480105"/>
          </a:xfrm>
          <a:prstGeom prst="rect">
            <a:avLst/>
          </a:prstGeom>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lvl="1" indent="0">
              <a:spcBef>
                <a:spcPct val="40000"/>
              </a:spcBef>
              <a:buFont typeface="Arial" pitchFamily="34" charset="0"/>
              <a:buNone/>
            </a:pPr>
            <a:r>
              <a:rPr lang="en-US" sz="2800" b="1" kern="0" dirty="0">
                <a:solidFill>
                  <a:schemeClr val="accent6"/>
                </a:solidFill>
                <a:ea typeface="+mn-ea"/>
                <a:cs typeface="+mn-cs"/>
              </a:rPr>
              <a:t>Before (2017)</a:t>
            </a:r>
          </a:p>
        </p:txBody>
      </p:sp>
      <p:sp>
        <p:nvSpPr>
          <p:cNvPr id="7" name="Title 1">
            <a:extLst>
              <a:ext uri="{FF2B5EF4-FFF2-40B4-BE49-F238E27FC236}">
                <a16:creationId xmlns:a16="http://schemas.microsoft.com/office/drawing/2014/main" id="{2B65B10E-7EF1-488B-B734-A1335B44F621}"/>
              </a:ext>
            </a:extLst>
          </p:cNvPr>
          <p:cNvSpPr>
            <a:spLocks noGrp="1"/>
          </p:cNvSpPr>
          <p:nvPr>
            <p:ph type="title"/>
          </p:nvPr>
        </p:nvSpPr>
        <p:spPr>
          <a:xfrm>
            <a:off x="304800" y="152400"/>
            <a:ext cx="8627090" cy="914400"/>
          </a:xfrm>
        </p:spPr>
        <p:txBody>
          <a:bodyPr/>
          <a:lstStyle/>
          <a:p>
            <a:r>
              <a:rPr lang="en-US" dirty="0"/>
              <a:t>North Shore</a:t>
            </a:r>
          </a:p>
        </p:txBody>
      </p:sp>
      <p:cxnSp>
        <p:nvCxnSpPr>
          <p:cNvPr id="8" name="Straight Connector 7">
            <a:extLst>
              <a:ext uri="{FF2B5EF4-FFF2-40B4-BE49-F238E27FC236}">
                <a16:creationId xmlns:a16="http://schemas.microsoft.com/office/drawing/2014/main" id="{9B5B8B21-728B-457E-9C4C-F41F1AEB2182}"/>
              </a:ext>
            </a:extLst>
          </p:cNvPr>
          <p:cNvCxnSpPr>
            <a:cxnSpLocks/>
          </p:cNvCxnSpPr>
          <p:nvPr/>
        </p:nvCxnSpPr>
        <p:spPr bwMode="auto">
          <a:xfrm flipH="1" flipV="1">
            <a:off x="2514600" y="1676400"/>
            <a:ext cx="581416" cy="405205"/>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314903632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4DB1C5C-04B3-4F12-BC98-CEF878F01CEC}"/>
              </a:ext>
            </a:extLst>
          </p:cNvPr>
          <p:cNvSpPr txBox="1">
            <a:spLocks/>
          </p:cNvSpPr>
          <p:nvPr/>
        </p:nvSpPr>
        <p:spPr>
          <a:xfrm>
            <a:off x="228600" y="762000"/>
            <a:ext cx="2209800" cy="457200"/>
          </a:xfrm>
          <a:prstGeom prst="rect">
            <a:avLst/>
          </a:prstGeom>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lvl="1" indent="0">
              <a:spcBef>
                <a:spcPct val="40000"/>
              </a:spcBef>
              <a:buFont typeface="Arial" pitchFamily="34" charset="0"/>
              <a:buNone/>
            </a:pPr>
            <a:r>
              <a:rPr lang="en-US" sz="2800" b="1" kern="0" dirty="0">
                <a:solidFill>
                  <a:schemeClr val="accent6"/>
                </a:solidFill>
                <a:ea typeface="+mn-ea"/>
                <a:cs typeface="+mn-cs"/>
              </a:rPr>
              <a:t>After (2019)</a:t>
            </a:r>
          </a:p>
        </p:txBody>
      </p:sp>
      <p:sp>
        <p:nvSpPr>
          <p:cNvPr id="7" name="Title 1">
            <a:extLst>
              <a:ext uri="{FF2B5EF4-FFF2-40B4-BE49-F238E27FC236}">
                <a16:creationId xmlns:a16="http://schemas.microsoft.com/office/drawing/2014/main" id="{2B65B10E-7EF1-488B-B734-A1335B44F621}"/>
              </a:ext>
            </a:extLst>
          </p:cNvPr>
          <p:cNvSpPr>
            <a:spLocks noGrp="1"/>
          </p:cNvSpPr>
          <p:nvPr>
            <p:ph type="title"/>
          </p:nvPr>
        </p:nvSpPr>
        <p:spPr>
          <a:xfrm>
            <a:off x="304800" y="152400"/>
            <a:ext cx="8627090" cy="914400"/>
          </a:xfrm>
        </p:spPr>
        <p:txBody>
          <a:bodyPr/>
          <a:lstStyle/>
          <a:p>
            <a:r>
              <a:rPr lang="en-US" dirty="0"/>
              <a:t>North Shore</a:t>
            </a:r>
          </a:p>
        </p:txBody>
      </p:sp>
      <p:pic>
        <p:nvPicPr>
          <p:cNvPr id="3" name="Picture 2" descr="A picture containing outdoor, grass, sheep, grazing&#10;&#10;Description automatically generated">
            <a:extLst>
              <a:ext uri="{FF2B5EF4-FFF2-40B4-BE49-F238E27FC236}">
                <a16:creationId xmlns:a16="http://schemas.microsoft.com/office/drawing/2014/main" id="{C38FB735-8FB3-4141-B8D1-471209B04A9B}"/>
              </a:ext>
            </a:extLst>
          </p:cNvPr>
          <p:cNvPicPr>
            <a:picLocks noChangeAspect="1"/>
          </p:cNvPicPr>
          <p:nvPr/>
        </p:nvPicPr>
        <p:blipFill rotWithShape="1">
          <a:blip r:embed="rId3">
            <a:extLst>
              <a:ext uri="{28A0092B-C50C-407E-A947-70E740481C1C}">
                <a14:useLocalDpi xmlns:a14="http://schemas.microsoft.com/office/drawing/2010/main" val="0"/>
              </a:ext>
            </a:extLst>
          </a:blip>
          <a:srcRect t="20000" b="2222"/>
          <a:stretch/>
        </p:blipFill>
        <p:spPr>
          <a:xfrm>
            <a:off x="0" y="1524000"/>
            <a:ext cx="9144000" cy="5334000"/>
          </a:xfrm>
          <a:prstGeom prst="rect">
            <a:avLst/>
          </a:prstGeom>
        </p:spPr>
      </p:pic>
      <p:cxnSp>
        <p:nvCxnSpPr>
          <p:cNvPr id="8" name="Straight Connector 7">
            <a:extLst>
              <a:ext uri="{FF2B5EF4-FFF2-40B4-BE49-F238E27FC236}">
                <a16:creationId xmlns:a16="http://schemas.microsoft.com/office/drawing/2014/main" id="{FCC2C365-E390-4866-AAB7-AEF09328278E}"/>
              </a:ext>
            </a:extLst>
          </p:cNvPr>
          <p:cNvCxnSpPr>
            <a:cxnSpLocks/>
          </p:cNvCxnSpPr>
          <p:nvPr/>
        </p:nvCxnSpPr>
        <p:spPr bwMode="auto">
          <a:xfrm flipH="1" flipV="1">
            <a:off x="6172200" y="1664746"/>
            <a:ext cx="581416" cy="405205"/>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22233188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5CFED5-AB23-7384-DC87-2F1192E7D012}"/>
              </a:ext>
            </a:extLst>
          </p:cNvPr>
          <p:cNvPicPr>
            <a:picLocks noChangeAspect="1"/>
          </p:cNvPicPr>
          <p:nvPr/>
        </p:nvPicPr>
        <p:blipFill rotWithShape="1">
          <a:blip r:embed="rId3"/>
          <a:srcRect t="4896"/>
          <a:stretch/>
        </p:blipFill>
        <p:spPr>
          <a:xfrm>
            <a:off x="0" y="1524001"/>
            <a:ext cx="9144000" cy="5410200"/>
          </a:xfrm>
          <a:prstGeom prst="rect">
            <a:avLst/>
          </a:prstGeom>
        </p:spPr>
      </p:pic>
      <p:sp>
        <p:nvSpPr>
          <p:cNvPr id="6" name="Content Placeholder 2">
            <a:extLst>
              <a:ext uri="{FF2B5EF4-FFF2-40B4-BE49-F238E27FC236}">
                <a16:creationId xmlns:a16="http://schemas.microsoft.com/office/drawing/2014/main" id="{34DB1C5C-04B3-4F12-BC98-CEF878F01CEC}"/>
              </a:ext>
            </a:extLst>
          </p:cNvPr>
          <p:cNvSpPr txBox="1">
            <a:spLocks/>
          </p:cNvSpPr>
          <p:nvPr/>
        </p:nvSpPr>
        <p:spPr>
          <a:xfrm>
            <a:off x="228600" y="762000"/>
            <a:ext cx="2286000" cy="457201"/>
          </a:xfrm>
          <a:prstGeom prst="rect">
            <a:avLst/>
          </a:prstGeom>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lvl="1" indent="0">
              <a:spcBef>
                <a:spcPct val="40000"/>
              </a:spcBef>
              <a:buFont typeface="Arial" pitchFamily="34" charset="0"/>
              <a:buNone/>
            </a:pPr>
            <a:r>
              <a:rPr lang="en-US" sz="2800" b="1" kern="0" dirty="0">
                <a:solidFill>
                  <a:schemeClr val="accent6"/>
                </a:solidFill>
                <a:ea typeface="+mn-ea"/>
                <a:cs typeface="+mn-cs"/>
              </a:rPr>
              <a:t>After (2022)</a:t>
            </a:r>
          </a:p>
        </p:txBody>
      </p:sp>
      <p:sp>
        <p:nvSpPr>
          <p:cNvPr id="7" name="Title 1">
            <a:extLst>
              <a:ext uri="{FF2B5EF4-FFF2-40B4-BE49-F238E27FC236}">
                <a16:creationId xmlns:a16="http://schemas.microsoft.com/office/drawing/2014/main" id="{2B65B10E-7EF1-488B-B734-A1335B44F621}"/>
              </a:ext>
            </a:extLst>
          </p:cNvPr>
          <p:cNvSpPr>
            <a:spLocks noGrp="1"/>
          </p:cNvSpPr>
          <p:nvPr>
            <p:ph type="title"/>
          </p:nvPr>
        </p:nvSpPr>
        <p:spPr>
          <a:xfrm>
            <a:off x="304800" y="152400"/>
            <a:ext cx="8627090" cy="914400"/>
          </a:xfrm>
        </p:spPr>
        <p:txBody>
          <a:bodyPr/>
          <a:lstStyle/>
          <a:p>
            <a:r>
              <a:rPr lang="en-US" dirty="0"/>
              <a:t>North Shore</a:t>
            </a:r>
          </a:p>
        </p:txBody>
      </p:sp>
      <p:cxnSp>
        <p:nvCxnSpPr>
          <p:cNvPr id="8" name="Straight Connector 7">
            <a:extLst>
              <a:ext uri="{FF2B5EF4-FFF2-40B4-BE49-F238E27FC236}">
                <a16:creationId xmlns:a16="http://schemas.microsoft.com/office/drawing/2014/main" id="{FCC2C365-E390-4866-AAB7-AEF09328278E}"/>
              </a:ext>
            </a:extLst>
          </p:cNvPr>
          <p:cNvCxnSpPr>
            <a:cxnSpLocks/>
          </p:cNvCxnSpPr>
          <p:nvPr/>
        </p:nvCxnSpPr>
        <p:spPr bwMode="auto">
          <a:xfrm flipH="1" flipV="1">
            <a:off x="4114800" y="2235902"/>
            <a:ext cx="581416" cy="405205"/>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428670559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86A581-0F69-B3A4-D84F-44AE9F1C5911}"/>
              </a:ext>
            </a:extLst>
          </p:cNvPr>
          <p:cNvPicPr>
            <a:picLocks noChangeAspect="1"/>
          </p:cNvPicPr>
          <p:nvPr/>
        </p:nvPicPr>
        <p:blipFill rotWithShape="1">
          <a:blip r:embed="rId3"/>
          <a:srcRect l="3297"/>
          <a:stretch/>
        </p:blipFill>
        <p:spPr>
          <a:xfrm>
            <a:off x="0" y="1524000"/>
            <a:ext cx="9143999" cy="5334000"/>
          </a:xfrm>
          <a:prstGeom prst="rect">
            <a:avLst/>
          </a:prstGeom>
        </p:spPr>
      </p:pic>
      <p:sp>
        <p:nvSpPr>
          <p:cNvPr id="6" name="Content Placeholder 2">
            <a:extLst>
              <a:ext uri="{FF2B5EF4-FFF2-40B4-BE49-F238E27FC236}">
                <a16:creationId xmlns:a16="http://schemas.microsoft.com/office/drawing/2014/main" id="{34DB1C5C-04B3-4F12-BC98-CEF878F01CEC}"/>
              </a:ext>
            </a:extLst>
          </p:cNvPr>
          <p:cNvSpPr txBox="1">
            <a:spLocks/>
          </p:cNvSpPr>
          <p:nvPr/>
        </p:nvSpPr>
        <p:spPr>
          <a:xfrm>
            <a:off x="228600" y="762000"/>
            <a:ext cx="2590800" cy="457200"/>
          </a:xfrm>
          <a:prstGeom prst="rect">
            <a:avLst/>
          </a:prstGeom>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lvl="1" indent="0">
              <a:spcBef>
                <a:spcPct val="40000"/>
              </a:spcBef>
              <a:buFont typeface="Arial" pitchFamily="34" charset="0"/>
              <a:buNone/>
            </a:pPr>
            <a:r>
              <a:rPr lang="en-US" sz="2800" b="1" kern="0" dirty="0">
                <a:solidFill>
                  <a:schemeClr val="accent6"/>
                </a:solidFill>
                <a:ea typeface="+mn-ea"/>
                <a:cs typeface="+mn-cs"/>
              </a:rPr>
              <a:t>Before (2017)</a:t>
            </a:r>
          </a:p>
        </p:txBody>
      </p:sp>
      <p:sp>
        <p:nvSpPr>
          <p:cNvPr id="7" name="Title 1">
            <a:extLst>
              <a:ext uri="{FF2B5EF4-FFF2-40B4-BE49-F238E27FC236}">
                <a16:creationId xmlns:a16="http://schemas.microsoft.com/office/drawing/2014/main" id="{2B65B10E-7EF1-488B-B734-A1335B44F621}"/>
              </a:ext>
            </a:extLst>
          </p:cNvPr>
          <p:cNvSpPr>
            <a:spLocks noGrp="1"/>
          </p:cNvSpPr>
          <p:nvPr>
            <p:ph type="title"/>
          </p:nvPr>
        </p:nvSpPr>
        <p:spPr>
          <a:xfrm>
            <a:off x="304800" y="152400"/>
            <a:ext cx="8627090" cy="914400"/>
          </a:xfrm>
        </p:spPr>
        <p:txBody>
          <a:bodyPr/>
          <a:lstStyle/>
          <a:p>
            <a:r>
              <a:rPr lang="en-US" dirty="0"/>
              <a:t>Lindenwood/Barraud Park</a:t>
            </a:r>
          </a:p>
        </p:txBody>
      </p:sp>
      <p:cxnSp>
        <p:nvCxnSpPr>
          <p:cNvPr id="8" name="Straight Connector 7">
            <a:extLst>
              <a:ext uri="{FF2B5EF4-FFF2-40B4-BE49-F238E27FC236}">
                <a16:creationId xmlns:a16="http://schemas.microsoft.com/office/drawing/2014/main" id="{FCC2C365-E390-4866-AAB7-AEF09328278E}"/>
              </a:ext>
            </a:extLst>
          </p:cNvPr>
          <p:cNvCxnSpPr>
            <a:cxnSpLocks/>
          </p:cNvCxnSpPr>
          <p:nvPr/>
        </p:nvCxnSpPr>
        <p:spPr bwMode="auto">
          <a:xfrm flipV="1">
            <a:off x="6324600" y="3048000"/>
            <a:ext cx="304800" cy="532290"/>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174465435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2E77E5-0707-FEF0-004D-2FEC9D59DDC8}"/>
              </a:ext>
            </a:extLst>
          </p:cNvPr>
          <p:cNvPicPr>
            <a:picLocks noChangeAspect="1"/>
          </p:cNvPicPr>
          <p:nvPr/>
        </p:nvPicPr>
        <p:blipFill rotWithShape="1">
          <a:blip r:embed="rId3"/>
          <a:srcRect r="3918"/>
          <a:stretch/>
        </p:blipFill>
        <p:spPr>
          <a:xfrm>
            <a:off x="-1" y="1524000"/>
            <a:ext cx="9144001" cy="5334000"/>
          </a:xfrm>
          <a:prstGeom prst="rect">
            <a:avLst/>
          </a:prstGeom>
        </p:spPr>
      </p:pic>
      <p:sp>
        <p:nvSpPr>
          <p:cNvPr id="6" name="Content Placeholder 2">
            <a:extLst>
              <a:ext uri="{FF2B5EF4-FFF2-40B4-BE49-F238E27FC236}">
                <a16:creationId xmlns:a16="http://schemas.microsoft.com/office/drawing/2014/main" id="{34DB1C5C-04B3-4F12-BC98-CEF878F01CEC}"/>
              </a:ext>
            </a:extLst>
          </p:cNvPr>
          <p:cNvSpPr txBox="1">
            <a:spLocks/>
          </p:cNvSpPr>
          <p:nvPr/>
        </p:nvSpPr>
        <p:spPr>
          <a:xfrm>
            <a:off x="228600" y="762000"/>
            <a:ext cx="2286000" cy="457200"/>
          </a:xfrm>
          <a:prstGeom prst="rect">
            <a:avLst/>
          </a:prstGeom>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lvl="1" indent="0">
              <a:spcBef>
                <a:spcPct val="40000"/>
              </a:spcBef>
              <a:buFont typeface="Arial" pitchFamily="34" charset="0"/>
              <a:buNone/>
            </a:pPr>
            <a:r>
              <a:rPr lang="en-US" sz="2800" b="1" kern="0" dirty="0">
                <a:solidFill>
                  <a:schemeClr val="accent6"/>
                </a:solidFill>
                <a:ea typeface="+mn-ea"/>
                <a:cs typeface="+mn-cs"/>
              </a:rPr>
              <a:t>After (2021)</a:t>
            </a:r>
          </a:p>
        </p:txBody>
      </p:sp>
      <p:sp>
        <p:nvSpPr>
          <p:cNvPr id="7" name="Title 1">
            <a:extLst>
              <a:ext uri="{FF2B5EF4-FFF2-40B4-BE49-F238E27FC236}">
                <a16:creationId xmlns:a16="http://schemas.microsoft.com/office/drawing/2014/main" id="{2B65B10E-7EF1-488B-B734-A1335B44F621}"/>
              </a:ext>
            </a:extLst>
          </p:cNvPr>
          <p:cNvSpPr>
            <a:spLocks noGrp="1"/>
          </p:cNvSpPr>
          <p:nvPr>
            <p:ph type="title"/>
          </p:nvPr>
        </p:nvSpPr>
        <p:spPr>
          <a:xfrm>
            <a:off x="304800" y="152400"/>
            <a:ext cx="8627090" cy="914400"/>
          </a:xfrm>
        </p:spPr>
        <p:txBody>
          <a:bodyPr/>
          <a:lstStyle/>
          <a:p>
            <a:r>
              <a:rPr lang="en-US" dirty="0"/>
              <a:t>Lindenwood/Barraud Park</a:t>
            </a:r>
          </a:p>
        </p:txBody>
      </p:sp>
      <p:cxnSp>
        <p:nvCxnSpPr>
          <p:cNvPr id="8" name="Straight Connector 7">
            <a:extLst>
              <a:ext uri="{FF2B5EF4-FFF2-40B4-BE49-F238E27FC236}">
                <a16:creationId xmlns:a16="http://schemas.microsoft.com/office/drawing/2014/main" id="{FCC2C365-E390-4866-AAB7-AEF09328278E}"/>
              </a:ext>
            </a:extLst>
          </p:cNvPr>
          <p:cNvCxnSpPr>
            <a:cxnSpLocks/>
          </p:cNvCxnSpPr>
          <p:nvPr/>
        </p:nvCxnSpPr>
        <p:spPr bwMode="auto">
          <a:xfrm flipV="1">
            <a:off x="4953000" y="2895600"/>
            <a:ext cx="304800" cy="457200"/>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277328895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1B9F1-8472-0F98-4ADA-A3C89BF94D92}"/>
              </a:ext>
            </a:extLst>
          </p:cNvPr>
          <p:cNvPicPr>
            <a:picLocks noChangeAspect="1"/>
          </p:cNvPicPr>
          <p:nvPr/>
        </p:nvPicPr>
        <p:blipFill rotWithShape="1">
          <a:blip r:embed="rId3"/>
          <a:srcRect r="3583"/>
          <a:stretch/>
        </p:blipFill>
        <p:spPr>
          <a:xfrm>
            <a:off x="-1" y="1524001"/>
            <a:ext cx="9144002" cy="5334000"/>
          </a:xfrm>
          <a:prstGeom prst="rect">
            <a:avLst/>
          </a:prstGeom>
        </p:spPr>
      </p:pic>
      <p:sp>
        <p:nvSpPr>
          <p:cNvPr id="6" name="Content Placeholder 2">
            <a:extLst>
              <a:ext uri="{FF2B5EF4-FFF2-40B4-BE49-F238E27FC236}">
                <a16:creationId xmlns:a16="http://schemas.microsoft.com/office/drawing/2014/main" id="{34DB1C5C-04B3-4F12-BC98-CEF878F01CEC}"/>
              </a:ext>
            </a:extLst>
          </p:cNvPr>
          <p:cNvSpPr txBox="1">
            <a:spLocks/>
          </p:cNvSpPr>
          <p:nvPr/>
        </p:nvSpPr>
        <p:spPr>
          <a:xfrm>
            <a:off x="228600" y="762000"/>
            <a:ext cx="2286000" cy="457201"/>
          </a:xfrm>
          <a:prstGeom prst="rect">
            <a:avLst/>
          </a:prstGeom>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lvl="1" indent="0">
              <a:spcBef>
                <a:spcPct val="40000"/>
              </a:spcBef>
              <a:buFont typeface="Arial" pitchFamily="34" charset="0"/>
              <a:buNone/>
            </a:pPr>
            <a:r>
              <a:rPr lang="en-US" sz="2800" b="1" kern="0" dirty="0">
                <a:solidFill>
                  <a:schemeClr val="accent6"/>
                </a:solidFill>
                <a:ea typeface="+mn-ea"/>
                <a:cs typeface="+mn-cs"/>
              </a:rPr>
              <a:t>After (2022)</a:t>
            </a:r>
          </a:p>
        </p:txBody>
      </p:sp>
      <p:sp>
        <p:nvSpPr>
          <p:cNvPr id="7" name="Title 1">
            <a:extLst>
              <a:ext uri="{FF2B5EF4-FFF2-40B4-BE49-F238E27FC236}">
                <a16:creationId xmlns:a16="http://schemas.microsoft.com/office/drawing/2014/main" id="{2B65B10E-7EF1-488B-B734-A1335B44F621}"/>
              </a:ext>
            </a:extLst>
          </p:cNvPr>
          <p:cNvSpPr>
            <a:spLocks noGrp="1"/>
          </p:cNvSpPr>
          <p:nvPr>
            <p:ph type="title"/>
          </p:nvPr>
        </p:nvSpPr>
        <p:spPr>
          <a:xfrm>
            <a:off x="304800" y="152400"/>
            <a:ext cx="8627090" cy="914400"/>
          </a:xfrm>
        </p:spPr>
        <p:txBody>
          <a:bodyPr/>
          <a:lstStyle/>
          <a:p>
            <a:r>
              <a:rPr lang="en-US" dirty="0"/>
              <a:t>Lindenwood/Barraud Park</a:t>
            </a:r>
          </a:p>
        </p:txBody>
      </p:sp>
      <p:cxnSp>
        <p:nvCxnSpPr>
          <p:cNvPr id="8" name="Straight Connector 7">
            <a:extLst>
              <a:ext uri="{FF2B5EF4-FFF2-40B4-BE49-F238E27FC236}">
                <a16:creationId xmlns:a16="http://schemas.microsoft.com/office/drawing/2014/main" id="{FCC2C365-E390-4866-AAB7-AEF09328278E}"/>
              </a:ext>
            </a:extLst>
          </p:cNvPr>
          <p:cNvCxnSpPr>
            <a:cxnSpLocks/>
          </p:cNvCxnSpPr>
          <p:nvPr/>
        </p:nvCxnSpPr>
        <p:spPr bwMode="auto">
          <a:xfrm flipV="1">
            <a:off x="4571999" y="3429000"/>
            <a:ext cx="304800" cy="533400"/>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7392984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6882808"/>
          </a:xfrm>
          <a:prstGeom prst="rect">
            <a:avLst/>
          </a:prstGeom>
          <a:noFill/>
          <a:ln>
            <a:noFill/>
          </a:ln>
        </p:spPr>
      </p:pic>
      <p:sp>
        <p:nvSpPr>
          <p:cNvPr id="7" name="Rectangle 6"/>
          <p:cNvSpPr/>
          <p:nvPr/>
        </p:nvSpPr>
        <p:spPr>
          <a:xfrm>
            <a:off x="457200" y="4045803"/>
            <a:ext cx="2193229" cy="830997"/>
          </a:xfrm>
          <a:prstGeom prst="rect">
            <a:avLst/>
          </a:prstGeom>
        </p:spPr>
        <p:txBody>
          <a:bodyPr wrap="none">
            <a:spAutoFit/>
          </a:bodyPr>
          <a:lstStyle/>
          <a:p>
            <a:r>
              <a:rPr lang="en-US" sz="4800" kern="0" dirty="0">
                <a:solidFill>
                  <a:schemeClr val="bg1"/>
                </a:solidFill>
                <a:effectLst>
                  <a:outerShdw blurRad="76200" dist="38100" dir="2700000" sx="101000" sy="101000" algn="tl">
                    <a:srgbClr val="000000"/>
                  </a:outerShdw>
                </a:effectLst>
                <a:latin typeface="Franklin Gothic Demi" pitchFamily="34" charset="0"/>
                <a:ea typeface="+mj-ea"/>
                <a:cs typeface="+mj-cs"/>
              </a:rPr>
              <a:t>Oysters</a:t>
            </a:r>
            <a:endParaRPr lang="en-US" sz="2800" dirty="0">
              <a:solidFill>
                <a:schemeClr val="bg1"/>
              </a:solidFill>
              <a:effectLst>
                <a:outerShdw blurRad="76200" dist="38100" dir="2700000" sx="101000" sy="101000" algn="tl">
                  <a:srgbClr val="000000"/>
                </a:outerShdw>
              </a:effectLst>
            </a:endParaRPr>
          </a:p>
        </p:txBody>
      </p:sp>
    </p:spTree>
    <p:extLst>
      <p:ext uri="{BB962C8B-B14F-4D97-AF65-F5344CB8AC3E}">
        <p14:creationId xmlns:p14="http://schemas.microsoft.com/office/powerpoint/2010/main" val="46401067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Location</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031756"/>
            <a:ext cx="5638800" cy="475004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2" y="378004"/>
            <a:ext cx="5181600" cy="419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a:cxnSpLocks/>
          </p:cNvCxnSpPr>
          <p:nvPr/>
        </p:nvCxnSpPr>
        <p:spPr>
          <a:xfrm flipV="1">
            <a:off x="2590800" y="378004"/>
            <a:ext cx="1371602" cy="3894276"/>
          </a:xfrm>
          <a:prstGeom prst="line">
            <a:avLst/>
          </a:prstGeom>
          <a:ln>
            <a:solidFill>
              <a:schemeClr val="tx1"/>
            </a:solidFill>
          </a:ln>
        </p:spPr>
        <p:style>
          <a:lnRef idx="2">
            <a:schemeClr val="accent2"/>
          </a:lnRef>
          <a:fillRef idx="0">
            <a:schemeClr val="accent2"/>
          </a:fillRef>
          <a:effectRef idx="1">
            <a:schemeClr val="accent2"/>
          </a:effectRef>
          <a:fontRef idx="minor">
            <a:schemeClr val="tx1"/>
          </a:fontRef>
        </p:style>
      </p:cxnSp>
      <p:cxnSp>
        <p:nvCxnSpPr>
          <p:cNvPr id="8" name="Straight Connector 7"/>
          <p:cNvCxnSpPr>
            <a:cxnSpLocks/>
          </p:cNvCxnSpPr>
          <p:nvPr/>
        </p:nvCxnSpPr>
        <p:spPr>
          <a:xfrm flipV="1">
            <a:off x="2590800" y="4574235"/>
            <a:ext cx="1371602" cy="531166"/>
          </a:xfrm>
          <a:prstGeom prst="line">
            <a:avLst/>
          </a:prstGeom>
          <a:ln>
            <a:solidFill>
              <a:schemeClr val="tx1"/>
            </a:solidFill>
          </a:ln>
        </p:spPr>
        <p:style>
          <a:lnRef idx="2">
            <a:schemeClr val="accent2"/>
          </a:lnRef>
          <a:fillRef idx="0">
            <a:schemeClr val="accent2"/>
          </a:fillRef>
          <a:effectRef idx="1">
            <a:schemeClr val="accent2"/>
          </a:effectRef>
          <a:fontRef idx="minor">
            <a:schemeClr val="tx1"/>
          </a:fontRef>
        </p:style>
      </p:cxnSp>
      <p:sp>
        <p:nvSpPr>
          <p:cNvPr id="10" name="Rectangle 9"/>
          <p:cNvSpPr/>
          <p:nvPr/>
        </p:nvSpPr>
        <p:spPr>
          <a:xfrm>
            <a:off x="1676400" y="4272280"/>
            <a:ext cx="914400" cy="833120"/>
          </a:xfrm>
          <a:prstGeom prst="rect">
            <a:avLst/>
          </a:prstGeom>
          <a:ln>
            <a:solidFill>
              <a:schemeClr val="tx1"/>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9" name="Content Placeholder 3">
            <a:extLst>
              <a:ext uri="{FF2B5EF4-FFF2-40B4-BE49-F238E27FC236}">
                <a16:creationId xmlns:a16="http://schemas.microsoft.com/office/drawing/2014/main" id="{7D052A33-A27D-4A53-BE61-DC6B12FC57F0}"/>
              </a:ext>
            </a:extLst>
          </p:cNvPr>
          <p:cNvSpPr txBox="1">
            <a:spLocks/>
          </p:cNvSpPr>
          <p:nvPr/>
        </p:nvSpPr>
        <p:spPr>
          <a:xfrm rot="19187765">
            <a:off x="858060" y="3565316"/>
            <a:ext cx="1125603" cy="286281"/>
          </a:xfrm>
          <a:prstGeom prst="rect">
            <a:avLst/>
          </a:prstGeom>
          <a:noFill/>
          <a:ln w="25400">
            <a:noFill/>
          </a:ln>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fontAlgn="ctr">
              <a:buFont typeface="Arial" pitchFamily="34" charset="0"/>
              <a:buNone/>
            </a:pPr>
            <a:r>
              <a:rPr lang="en-US" sz="1400" b="1" kern="0" dirty="0">
                <a:ln w="0">
                  <a:solidFill>
                    <a:schemeClr val="bg1"/>
                  </a:solidFill>
                </a:ln>
                <a:solidFill>
                  <a:schemeClr val="bg1"/>
                </a:solidFill>
                <a:effectLst>
                  <a:outerShdw blurRad="38100" dist="19050" dir="2700000" algn="tl" rotWithShape="0">
                    <a:schemeClr val="dk1">
                      <a:alpha val="40000"/>
                    </a:schemeClr>
                  </a:outerShdw>
                </a:effectLst>
              </a:rPr>
              <a:t>James River</a:t>
            </a:r>
          </a:p>
        </p:txBody>
      </p:sp>
      <p:sp>
        <p:nvSpPr>
          <p:cNvPr id="20" name="Content Placeholder 3">
            <a:extLst>
              <a:ext uri="{FF2B5EF4-FFF2-40B4-BE49-F238E27FC236}">
                <a16:creationId xmlns:a16="http://schemas.microsoft.com/office/drawing/2014/main" id="{ECF635B3-64B0-465B-8F95-2C6448F04B43}"/>
              </a:ext>
            </a:extLst>
          </p:cNvPr>
          <p:cNvSpPr txBox="1">
            <a:spLocks/>
          </p:cNvSpPr>
          <p:nvPr/>
        </p:nvSpPr>
        <p:spPr>
          <a:xfrm>
            <a:off x="2057400" y="2808562"/>
            <a:ext cx="1073282" cy="468038"/>
          </a:xfrm>
          <a:prstGeom prst="rect">
            <a:avLst/>
          </a:prstGeom>
          <a:noFill/>
          <a:ln w="25400">
            <a:noFill/>
          </a:ln>
        </p:spPr>
        <p:txBody>
          <a:bodyPr>
            <a:normAutofit fontScale="92500"/>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fontAlgn="ctr">
              <a:buFont typeface="Arial" pitchFamily="34" charset="0"/>
              <a:buNone/>
            </a:pPr>
            <a:r>
              <a:rPr lang="en-US" sz="1400" b="1" kern="0" dirty="0">
                <a:ln w="0">
                  <a:solidFill>
                    <a:schemeClr val="bg1"/>
                  </a:solidFill>
                </a:ln>
                <a:solidFill>
                  <a:schemeClr val="bg1"/>
                </a:solidFill>
                <a:effectLst>
                  <a:outerShdw blurRad="38100" dist="19050" dir="2700000" algn="tl" rotWithShape="0">
                    <a:schemeClr val="dk1">
                      <a:alpha val="40000"/>
                    </a:schemeClr>
                  </a:outerShdw>
                </a:effectLst>
              </a:rPr>
              <a:t>Chesapeake</a:t>
            </a:r>
            <a:br>
              <a:rPr lang="en-US" sz="1400" b="1" kern="0" dirty="0">
                <a:ln w="0">
                  <a:solidFill>
                    <a:schemeClr val="bg1"/>
                  </a:solidFill>
                </a:ln>
                <a:solidFill>
                  <a:schemeClr val="bg1"/>
                </a:solidFill>
                <a:effectLst>
                  <a:outerShdw blurRad="38100" dist="19050" dir="2700000" algn="tl" rotWithShape="0">
                    <a:schemeClr val="dk1">
                      <a:alpha val="40000"/>
                    </a:schemeClr>
                  </a:outerShdw>
                </a:effectLst>
              </a:rPr>
            </a:br>
            <a:r>
              <a:rPr lang="en-US" sz="1400" b="1" kern="0" dirty="0">
                <a:ln w="0">
                  <a:solidFill>
                    <a:schemeClr val="bg1"/>
                  </a:solidFill>
                </a:ln>
                <a:solidFill>
                  <a:schemeClr val="bg1"/>
                </a:solidFill>
                <a:effectLst>
                  <a:outerShdw blurRad="38100" dist="19050" dir="2700000" algn="tl" rotWithShape="0">
                    <a:schemeClr val="dk1">
                      <a:alpha val="40000"/>
                    </a:schemeClr>
                  </a:outerShdw>
                </a:effectLst>
              </a:rPr>
              <a:t>Bay</a:t>
            </a:r>
          </a:p>
        </p:txBody>
      </p:sp>
      <p:sp>
        <p:nvSpPr>
          <p:cNvPr id="21" name="Content Placeholder 3">
            <a:extLst>
              <a:ext uri="{FF2B5EF4-FFF2-40B4-BE49-F238E27FC236}">
                <a16:creationId xmlns:a16="http://schemas.microsoft.com/office/drawing/2014/main" id="{4D1DF47D-7021-4A3A-8029-F2680AA2EFAA}"/>
              </a:ext>
            </a:extLst>
          </p:cNvPr>
          <p:cNvSpPr txBox="1">
            <a:spLocks/>
          </p:cNvSpPr>
          <p:nvPr/>
        </p:nvSpPr>
        <p:spPr>
          <a:xfrm rot="1548985">
            <a:off x="5279167" y="1298560"/>
            <a:ext cx="1073282" cy="468038"/>
          </a:xfrm>
          <a:prstGeom prst="rect">
            <a:avLst/>
          </a:prstGeom>
          <a:noFill/>
          <a:ln w="25400">
            <a:noFill/>
          </a:ln>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fontAlgn="ctr">
              <a:buFont typeface="Arial" pitchFamily="34" charset="0"/>
              <a:buNone/>
            </a:pPr>
            <a:r>
              <a:rPr lang="en-US" sz="1400" b="1" kern="0" dirty="0">
                <a:ln w="0">
                  <a:solidFill>
                    <a:schemeClr val="bg1"/>
                  </a:solidFill>
                </a:ln>
                <a:solidFill>
                  <a:schemeClr val="bg1"/>
                </a:solidFill>
                <a:effectLst>
                  <a:outerShdw blurRad="38100" dist="19050" dir="2700000" algn="tl" rotWithShape="0">
                    <a:schemeClr val="dk1">
                      <a:alpha val="40000"/>
                    </a:schemeClr>
                  </a:outerShdw>
                </a:effectLst>
              </a:rPr>
              <a:t>Lafayette River</a:t>
            </a:r>
          </a:p>
        </p:txBody>
      </p:sp>
      <p:sp>
        <p:nvSpPr>
          <p:cNvPr id="25" name="Content Placeholder 3">
            <a:extLst>
              <a:ext uri="{FF2B5EF4-FFF2-40B4-BE49-F238E27FC236}">
                <a16:creationId xmlns:a16="http://schemas.microsoft.com/office/drawing/2014/main" id="{86F3857D-0880-4A6C-A9A8-8773F4E1AA30}"/>
              </a:ext>
            </a:extLst>
          </p:cNvPr>
          <p:cNvSpPr txBox="1">
            <a:spLocks/>
          </p:cNvSpPr>
          <p:nvPr/>
        </p:nvSpPr>
        <p:spPr>
          <a:xfrm rot="5400000">
            <a:off x="3542295" y="2175999"/>
            <a:ext cx="1299705" cy="294132"/>
          </a:xfrm>
          <a:prstGeom prst="rect">
            <a:avLst/>
          </a:prstGeom>
          <a:noFill/>
          <a:ln w="25400">
            <a:noFill/>
          </a:ln>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algn="ctr" fontAlgn="ctr">
              <a:buFont typeface="Arial" pitchFamily="34" charset="0"/>
              <a:buNone/>
            </a:pPr>
            <a:r>
              <a:rPr lang="en-US" sz="1400" b="1" kern="0" dirty="0">
                <a:ln w="0">
                  <a:solidFill>
                    <a:schemeClr val="bg1"/>
                  </a:solidFill>
                </a:ln>
                <a:solidFill>
                  <a:schemeClr val="bg1"/>
                </a:solidFill>
                <a:effectLst>
                  <a:outerShdw blurRad="38100" dist="19050" dir="2700000" algn="tl" rotWithShape="0">
                    <a:schemeClr val="dk1">
                      <a:alpha val="40000"/>
                    </a:schemeClr>
                  </a:outerShdw>
                </a:effectLst>
              </a:rPr>
              <a:t>Elizabeth River</a:t>
            </a:r>
          </a:p>
        </p:txBody>
      </p:sp>
    </p:spTree>
    <p:extLst>
      <p:ext uri="{BB962C8B-B14F-4D97-AF65-F5344CB8AC3E}">
        <p14:creationId xmlns:p14="http://schemas.microsoft.com/office/powerpoint/2010/main" val="273195968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4DB1C5C-04B3-4F12-BC98-CEF878F01CEC}"/>
              </a:ext>
            </a:extLst>
          </p:cNvPr>
          <p:cNvSpPr txBox="1">
            <a:spLocks/>
          </p:cNvSpPr>
          <p:nvPr/>
        </p:nvSpPr>
        <p:spPr>
          <a:xfrm>
            <a:off x="228600" y="1066800"/>
            <a:ext cx="5410200" cy="990600"/>
          </a:xfrm>
          <a:prstGeom prst="rect">
            <a:avLst/>
          </a:prstGeom>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lvl="1" indent="0">
              <a:spcBef>
                <a:spcPct val="40000"/>
              </a:spcBef>
              <a:buFont typeface="Arial" pitchFamily="34" charset="0"/>
              <a:buNone/>
            </a:pPr>
            <a:r>
              <a:rPr lang="en-US" sz="2800" b="1" kern="0" dirty="0">
                <a:solidFill>
                  <a:schemeClr val="accent6"/>
                </a:solidFill>
                <a:ea typeface="+mn-ea"/>
                <a:cs typeface="+mn-cs"/>
              </a:rPr>
              <a:t>Oyster and Mussel Recruitment</a:t>
            </a:r>
          </a:p>
        </p:txBody>
      </p:sp>
      <p:sp>
        <p:nvSpPr>
          <p:cNvPr id="7" name="Title 1">
            <a:extLst>
              <a:ext uri="{FF2B5EF4-FFF2-40B4-BE49-F238E27FC236}">
                <a16:creationId xmlns:a16="http://schemas.microsoft.com/office/drawing/2014/main" id="{2B65B10E-7EF1-488B-B734-A1335B44F621}"/>
              </a:ext>
            </a:extLst>
          </p:cNvPr>
          <p:cNvSpPr>
            <a:spLocks noGrp="1"/>
          </p:cNvSpPr>
          <p:nvPr>
            <p:ph type="title"/>
          </p:nvPr>
        </p:nvSpPr>
        <p:spPr/>
        <p:txBody>
          <a:bodyPr/>
          <a:lstStyle/>
          <a:p>
            <a:r>
              <a:rPr lang="en-US" dirty="0"/>
              <a:t>Beach Avenue</a:t>
            </a:r>
          </a:p>
        </p:txBody>
      </p:sp>
      <p:pic>
        <p:nvPicPr>
          <p:cNvPr id="13" name="Picture 12" descr="A picture containing rock, outdoor, nature, rocky&#10;&#10;Description automatically generated">
            <a:extLst>
              <a:ext uri="{FF2B5EF4-FFF2-40B4-BE49-F238E27FC236}">
                <a16:creationId xmlns:a16="http://schemas.microsoft.com/office/drawing/2014/main" id="{BD471197-090A-43DB-BE86-5DB8DB167375}"/>
              </a:ext>
            </a:extLst>
          </p:cNvPr>
          <p:cNvPicPr>
            <a:picLocks noChangeAspect="1"/>
          </p:cNvPicPr>
          <p:nvPr/>
        </p:nvPicPr>
        <p:blipFill rotWithShape="1">
          <a:blip r:embed="rId3">
            <a:extLst>
              <a:ext uri="{28A0092B-C50C-407E-A947-70E740481C1C}">
                <a14:useLocalDpi xmlns:a14="http://schemas.microsoft.com/office/drawing/2010/main" val="0"/>
              </a:ext>
            </a:extLst>
          </a:blip>
          <a:srcRect r="3333"/>
          <a:stretch/>
        </p:blipFill>
        <p:spPr>
          <a:xfrm>
            <a:off x="-1" y="1513764"/>
            <a:ext cx="9184170" cy="5344236"/>
          </a:xfrm>
          <a:prstGeom prst="rect">
            <a:avLst/>
          </a:prstGeom>
        </p:spPr>
      </p:pic>
    </p:spTree>
    <p:extLst>
      <p:ext uri="{BB962C8B-B14F-4D97-AF65-F5344CB8AC3E}">
        <p14:creationId xmlns:p14="http://schemas.microsoft.com/office/powerpoint/2010/main" val="97475921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4DB1C5C-04B3-4F12-BC98-CEF878F01CEC}"/>
              </a:ext>
            </a:extLst>
          </p:cNvPr>
          <p:cNvSpPr txBox="1">
            <a:spLocks/>
          </p:cNvSpPr>
          <p:nvPr/>
        </p:nvSpPr>
        <p:spPr>
          <a:xfrm>
            <a:off x="228600" y="1066800"/>
            <a:ext cx="5410200" cy="990600"/>
          </a:xfrm>
          <a:prstGeom prst="rect">
            <a:avLst/>
          </a:prstGeom>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lvl="1" indent="0">
              <a:spcBef>
                <a:spcPct val="40000"/>
              </a:spcBef>
              <a:buFont typeface="Arial" pitchFamily="34" charset="0"/>
              <a:buNone/>
            </a:pPr>
            <a:r>
              <a:rPr lang="en-US" sz="2800" b="1" kern="0" dirty="0">
                <a:solidFill>
                  <a:schemeClr val="accent6"/>
                </a:solidFill>
                <a:ea typeface="+mn-ea"/>
                <a:cs typeface="+mn-cs"/>
              </a:rPr>
              <a:t>Oyster and Mussel Recruitment</a:t>
            </a:r>
          </a:p>
        </p:txBody>
      </p:sp>
      <p:sp>
        <p:nvSpPr>
          <p:cNvPr id="7" name="Title 1">
            <a:extLst>
              <a:ext uri="{FF2B5EF4-FFF2-40B4-BE49-F238E27FC236}">
                <a16:creationId xmlns:a16="http://schemas.microsoft.com/office/drawing/2014/main" id="{2B65B10E-7EF1-488B-B734-A1335B44F621}"/>
              </a:ext>
            </a:extLst>
          </p:cNvPr>
          <p:cNvSpPr>
            <a:spLocks noGrp="1"/>
          </p:cNvSpPr>
          <p:nvPr>
            <p:ph type="title"/>
          </p:nvPr>
        </p:nvSpPr>
        <p:spPr/>
        <p:txBody>
          <a:bodyPr/>
          <a:lstStyle/>
          <a:p>
            <a:r>
              <a:rPr lang="en-US" dirty="0"/>
              <a:t>Villa Circle</a:t>
            </a:r>
          </a:p>
        </p:txBody>
      </p:sp>
      <p:pic>
        <p:nvPicPr>
          <p:cNvPr id="9" name="Picture 8" descr="A picture containing rock, outdoor, pile, nature&#10;&#10;Description automatically generated">
            <a:extLst>
              <a:ext uri="{FF2B5EF4-FFF2-40B4-BE49-F238E27FC236}">
                <a16:creationId xmlns:a16="http://schemas.microsoft.com/office/drawing/2014/main" id="{944E1B6D-38CE-4CF0-987C-85C3A91E9C61}"/>
              </a:ext>
            </a:extLst>
          </p:cNvPr>
          <p:cNvPicPr>
            <a:picLocks noChangeAspect="1"/>
          </p:cNvPicPr>
          <p:nvPr/>
        </p:nvPicPr>
        <p:blipFill rotWithShape="1">
          <a:blip r:embed="rId3">
            <a:extLst>
              <a:ext uri="{28A0092B-C50C-407E-A947-70E740481C1C}">
                <a14:useLocalDpi xmlns:a14="http://schemas.microsoft.com/office/drawing/2010/main" val="0"/>
              </a:ext>
            </a:extLst>
          </a:blip>
          <a:srcRect r="3742"/>
          <a:stretch/>
        </p:blipFill>
        <p:spPr>
          <a:xfrm>
            <a:off x="-1" y="1524000"/>
            <a:ext cx="9144002" cy="5334000"/>
          </a:xfrm>
          <a:prstGeom prst="rect">
            <a:avLst/>
          </a:prstGeom>
        </p:spPr>
      </p:pic>
    </p:spTree>
    <p:extLst>
      <p:ext uri="{BB962C8B-B14F-4D97-AF65-F5344CB8AC3E}">
        <p14:creationId xmlns:p14="http://schemas.microsoft.com/office/powerpoint/2010/main" val="59310806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01723" y="2379634"/>
            <a:ext cx="4495800" cy="3411566"/>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lvl1pPr marL="228600" indent="-228600" fontAlgn="base">
              <a:lnSpc>
                <a:spcPct val="85000"/>
              </a:lnSpc>
              <a:spcBef>
                <a:spcPct val="40000"/>
              </a:spcBef>
              <a:spcAft>
                <a:spcPct val="0"/>
              </a:spcAft>
              <a:buClr>
                <a:schemeClr val="accent5"/>
              </a:buClr>
              <a:buFont typeface="Arial" pitchFamily="34" charset="0"/>
              <a:buChar char="•"/>
              <a:defRPr sz="2800" b="0">
                <a:solidFill>
                  <a:schemeClr val="tx1">
                    <a:lumMod val="85000"/>
                    <a:lumOff val="15000"/>
                  </a:schemeClr>
                </a:solidFill>
                <a:latin typeface="Franklin Gothic Book" pitchFamily="34" charset="0"/>
              </a:defRPr>
            </a:lvl1pPr>
            <a:lvl2pPr marL="515938" lvl="1" indent="-265113" fontAlgn="base">
              <a:lnSpc>
                <a:spcPct val="85000"/>
              </a:lnSpc>
              <a:spcBef>
                <a:spcPct val="20000"/>
              </a:spcBef>
              <a:spcAft>
                <a:spcPct val="0"/>
              </a:spcAft>
              <a:buClr>
                <a:schemeClr val="accent5"/>
              </a:buClr>
              <a:buFont typeface="Arial" pitchFamily="34" charset="0"/>
              <a:buChar char="•"/>
              <a:tabLst/>
              <a:defRPr sz="2400" b="0">
                <a:solidFill>
                  <a:schemeClr val="tx1">
                    <a:lumMod val="85000"/>
                    <a:lumOff val="15000"/>
                  </a:schemeClr>
                </a:solidFill>
                <a:latin typeface="Franklin Gothic Book" pitchFamily="34" charset="0"/>
              </a:defRPr>
            </a:lvl2pPr>
            <a:lvl3pPr marL="744538" indent="-228600" fontAlgn="base">
              <a:lnSpc>
                <a:spcPct val="85000"/>
              </a:lnSpc>
              <a:spcBef>
                <a:spcPct val="40000"/>
              </a:spcBef>
              <a:spcAft>
                <a:spcPct val="0"/>
              </a:spcAft>
              <a:buClr>
                <a:schemeClr val="accent5"/>
              </a:buClr>
              <a:buFont typeface="Arial" pitchFamily="34" charset="0"/>
              <a:buChar char="•"/>
              <a:defRPr sz="2400" b="0">
                <a:solidFill>
                  <a:schemeClr val="tx1">
                    <a:lumMod val="85000"/>
                    <a:lumOff val="15000"/>
                  </a:schemeClr>
                </a:solidFill>
                <a:latin typeface="Franklin Gothic Book" pitchFamily="34" charset="0"/>
              </a:defRPr>
            </a:lvl3pPr>
            <a:lvl4pPr marL="973138" indent="-228600" fontAlgn="base">
              <a:lnSpc>
                <a:spcPct val="85000"/>
              </a:lnSpc>
              <a:spcBef>
                <a:spcPct val="40000"/>
              </a:spcBef>
              <a:spcAft>
                <a:spcPct val="0"/>
              </a:spcAft>
              <a:buClr>
                <a:schemeClr val="accent5"/>
              </a:buClr>
              <a:buFont typeface="Arial" pitchFamily="34" charset="0"/>
              <a:buChar char="•"/>
              <a:defRPr sz="2000" b="0">
                <a:solidFill>
                  <a:schemeClr val="tx1">
                    <a:lumMod val="85000"/>
                    <a:lumOff val="15000"/>
                  </a:schemeClr>
                </a:solidFill>
                <a:latin typeface="Franklin Gothic Book" pitchFamily="34" charset="0"/>
              </a:defRPr>
            </a:lvl4pPr>
            <a:lvl5pPr marL="1143000" indent="-169863" fontAlgn="base">
              <a:lnSpc>
                <a:spcPct val="85000"/>
              </a:lnSpc>
              <a:spcBef>
                <a:spcPct val="40000"/>
              </a:spcBef>
              <a:spcAft>
                <a:spcPct val="0"/>
              </a:spcAft>
              <a:buClr>
                <a:srgbClr val="7C93A0"/>
              </a:buClr>
              <a:buFont typeface="Arial" pitchFamily="34" charset="0"/>
              <a:buChar char="•"/>
              <a:defRPr sz="2000" b="0">
                <a:solidFill>
                  <a:schemeClr val="tx1">
                    <a:lumMod val="95000"/>
                    <a:lumOff val="5000"/>
                  </a:schemeClr>
                </a:solidFill>
                <a:latin typeface="Franklin Gothic Book" pitchFamily="34" charset="0"/>
              </a:defRPr>
            </a:lvl5pPr>
            <a:lvl6pPr marL="2173288" indent="-225425" fontAlgn="base">
              <a:lnSpc>
                <a:spcPct val="85000"/>
              </a:lnSpc>
              <a:spcBef>
                <a:spcPct val="40000"/>
              </a:spcBef>
              <a:spcAft>
                <a:spcPct val="0"/>
              </a:spcAft>
              <a:buClr>
                <a:srgbClr val="61781F"/>
              </a:buClr>
              <a:buFont typeface="Wingdings" pitchFamily="2" charset="2"/>
              <a:buChar char="§"/>
              <a:defRPr sz="2000"/>
            </a:lvl6pPr>
            <a:lvl7pPr marL="2630488" indent="-225425" fontAlgn="base">
              <a:lnSpc>
                <a:spcPct val="85000"/>
              </a:lnSpc>
              <a:spcBef>
                <a:spcPct val="40000"/>
              </a:spcBef>
              <a:spcAft>
                <a:spcPct val="0"/>
              </a:spcAft>
              <a:buClr>
                <a:srgbClr val="61781F"/>
              </a:buClr>
              <a:buFont typeface="Wingdings" pitchFamily="2" charset="2"/>
              <a:buChar char="§"/>
              <a:defRPr sz="2000"/>
            </a:lvl7pPr>
            <a:lvl8pPr marL="3087688" indent="-225425" fontAlgn="base">
              <a:lnSpc>
                <a:spcPct val="85000"/>
              </a:lnSpc>
              <a:spcBef>
                <a:spcPct val="40000"/>
              </a:spcBef>
              <a:spcAft>
                <a:spcPct val="0"/>
              </a:spcAft>
              <a:buClr>
                <a:srgbClr val="61781F"/>
              </a:buClr>
              <a:buFont typeface="Wingdings" pitchFamily="2" charset="2"/>
              <a:buChar char="§"/>
              <a:defRPr sz="2000"/>
            </a:lvl8pPr>
            <a:lvl9pPr marL="3544888" indent="-225425" fontAlgn="base">
              <a:lnSpc>
                <a:spcPct val="85000"/>
              </a:lnSpc>
              <a:spcBef>
                <a:spcPct val="40000"/>
              </a:spcBef>
              <a:spcAft>
                <a:spcPct val="0"/>
              </a:spcAft>
              <a:buClr>
                <a:srgbClr val="61781F"/>
              </a:buClr>
              <a:buFont typeface="Wingdings" pitchFamily="2" charset="2"/>
              <a:buChar char="§"/>
              <a:defRPr sz="2000"/>
            </a:lvl9pPr>
          </a:lstStyle>
          <a:p>
            <a:pPr lvl="1"/>
            <a:r>
              <a:rPr lang="en-US" sz="2800" dirty="0"/>
              <a:t>Specify Better Sand Gradation</a:t>
            </a:r>
          </a:p>
          <a:p>
            <a:pPr marL="250825" lvl="1" indent="0">
              <a:buNone/>
            </a:pPr>
            <a:endParaRPr lang="en-US" sz="2800" dirty="0"/>
          </a:p>
          <a:p>
            <a:pPr lvl="1"/>
            <a:r>
              <a:rPr lang="en-US" sz="2800" dirty="0"/>
              <a:t>Target Spring Spartina Planting</a:t>
            </a:r>
          </a:p>
          <a:p>
            <a:pPr marL="250825" lvl="1" indent="0">
              <a:buNone/>
            </a:pPr>
            <a:endParaRPr lang="en-US" sz="2800" dirty="0"/>
          </a:p>
          <a:p>
            <a:pPr lvl="1"/>
            <a:r>
              <a:rPr lang="en-US" sz="2800" dirty="0"/>
              <a:t>Extend Sand Settling Time</a:t>
            </a:r>
          </a:p>
          <a:p>
            <a:pPr lvl="1"/>
            <a:endParaRPr lang="en-US" sz="2800" dirty="0"/>
          </a:p>
        </p:txBody>
      </p:sp>
      <p:sp>
        <p:nvSpPr>
          <p:cNvPr id="9" name="Title 1"/>
          <p:cNvSpPr txBox="1">
            <a:spLocks/>
          </p:cNvSpPr>
          <p:nvPr/>
        </p:nvSpPr>
        <p:spPr>
          <a:xfrm>
            <a:off x="304800" y="457200"/>
            <a:ext cx="8627090" cy="9144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normAutofit/>
          </a:bodyPr>
          <a:lstStyle>
            <a:lvl1pPr fontAlgn="base">
              <a:lnSpc>
                <a:spcPct val="85000"/>
              </a:lnSpc>
              <a:spcBef>
                <a:spcPct val="0"/>
              </a:spcBef>
              <a:spcAft>
                <a:spcPct val="0"/>
              </a:spcAft>
              <a:defRPr sz="3600" b="0">
                <a:solidFill>
                  <a:schemeClr val="tx1">
                    <a:lumMod val="85000"/>
                    <a:lumOff val="15000"/>
                  </a:schemeClr>
                </a:solidFill>
                <a:latin typeface="Franklin Gothic Demi" pitchFamily="34" charset="0"/>
                <a:ea typeface="+mj-ea"/>
                <a:cs typeface="+mj-cs"/>
              </a:defRPr>
            </a:lvl1pPr>
            <a:lvl2pPr fontAlgn="base">
              <a:lnSpc>
                <a:spcPct val="85000"/>
              </a:lnSpc>
              <a:spcBef>
                <a:spcPct val="0"/>
              </a:spcBef>
              <a:spcAft>
                <a:spcPct val="0"/>
              </a:spcAft>
              <a:defRPr sz="3200" b="1">
                <a:solidFill>
                  <a:schemeClr val="bg1"/>
                </a:solidFill>
                <a:latin typeface="Arial" charset="0"/>
              </a:defRPr>
            </a:lvl2pPr>
            <a:lvl3pPr fontAlgn="base">
              <a:lnSpc>
                <a:spcPct val="85000"/>
              </a:lnSpc>
              <a:spcBef>
                <a:spcPct val="0"/>
              </a:spcBef>
              <a:spcAft>
                <a:spcPct val="0"/>
              </a:spcAft>
              <a:defRPr sz="3200" b="1">
                <a:solidFill>
                  <a:schemeClr val="bg1"/>
                </a:solidFill>
                <a:latin typeface="Arial" charset="0"/>
              </a:defRPr>
            </a:lvl3pPr>
            <a:lvl4pPr fontAlgn="base">
              <a:lnSpc>
                <a:spcPct val="85000"/>
              </a:lnSpc>
              <a:spcBef>
                <a:spcPct val="0"/>
              </a:spcBef>
              <a:spcAft>
                <a:spcPct val="0"/>
              </a:spcAft>
              <a:defRPr sz="3200" b="1">
                <a:solidFill>
                  <a:schemeClr val="bg1"/>
                </a:solidFill>
                <a:latin typeface="Arial" charset="0"/>
              </a:defRPr>
            </a:lvl4pPr>
            <a:lvl5pPr fontAlgn="base">
              <a:lnSpc>
                <a:spcPct val="85000"/>
              </a:lnSpc>
              <a:spcBef>
                <a:spcPct val="0"/>
              </a:spcBef>
              <a:spcAft>
                <a:spcPct val="0"/>
              </a:spcAft>
              <a:defRPr sz="3200" b="1">
                <a:solidFill>
                  <a:schemeClr val="bg1"/>
                </a:solidFill>
                <a:latin typeface="Arial" charset="0"/>
              </a:defRPr>
            </a:lvl5pPr>
            <a:lvl6pPr marL="457200" fontAlgn="base">
              <a:lnSpc>
                <a:spcPct val="85000"/>
              </a:lnSpc>
              <a:spcBef>
                <a:spcPct val="0"/>
              </a:spcBef>
              <a:spcAft>
                <a:spcPct val="0"/>
              </a:spcAft>
              <a:defRPr sz="3200" b="1">
                <a:solidFill>
                  <a:schemeClr val="bg1"/>
                </a:solidFill>
                <a:latin typeface="Arial" charset="0"/>
              </a:defRPr>
            </a:lvl6pPr>
            <a:lvl7pPr marL="914400" fontAlgn="base">
              <a:lnSpc>
                <a:spcPct val="85000"/>
              </a:lnSpc>
              <a:spcBef>
                <a:spcPct val="0"/>
              </a:spcBef>
              <a:spcAft>
                <a:spcPct val="0"/>
              </a:spcAft>
              <a:defRPr sz="3200" b="1">
                <a:solidFill>
                  <a:schemeClr val="bg1"/>
                </a:solidFill>
                <a:latin typeface="Arial" charset="0"/>
              </a:defRPr>
            </a:lvl7pPr>
            <a:lvl8pPr marL="1371600" fontAlgn="base">
              <a:lnSpc>
                <a:spcPct val="85000"/>
              </a:lnSpc>
              <a:spcBef>
                <a:spcPct val="0"/>
              </a:spcBef>
              <a:spcAft>
                <a:spcPct val="0"/>
              </a:spcAft>
              <a:defRPr sz="3200" b="1">
                <a:solidFill>
                  <a:schemeClr val="bg1"/>
                </a:solidFill>
                <a:latin typeface="Arial" charset="0"/>
              </a:defRPr>
            </a:lvl8pPr>
            <a:lvl9pPr marL="1828800" fontAlgn="base">
              <a:lnSpc>
                <a:spcPct val="85000"/>
              </a:lnSpc>
              <a:spcBef>
                <a:spcPct val="0"/>
              </a:spcBef>
              <a:spcAft>
                <a:spcPct val="0"/>
              </a:spcAft>
              <a:defRPr sz="3200" b="1">
                <a:solidFill>
                  <a:schemeClr val="bg1"/>
                </a:solidFill>
                <a:latin typeface="Arial" charset="0"/>
              </a:defRPr>
            </a:lvl9pPr>
          </a:lstStyle>
          <a:p>
            <a:r>
              <a:rPr lang="en-US" dirty="0"/>
              <a:t>Lessons Learned</a:t>
            </a:r>
          </a:p>
        </p:txBody>
      </p:sp>
      <p:pic>
        <p:nvPicPr>
          <p:cNvPr id="4" name="Picture 3">
            <a:extLst>
              <a:ext uri="{FF2B5EF4-FFF2-40B4-BE49-F238E27FC236}">
                <a16:creationId xmlns:a16="http://schemas.microsoft.com/office/drawing/2014/main" id="{E22D441B-8C3A-46B1-AC90-84F8621472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4377" y="1206780"/>
            <a:ext cx="2011054" cy="2011054"/>
          </a:xfrm>
          <a:prstGeom prst="rect">
            <a:avLst/>
          </a:prstGeom>
        </p:spPr>
      </p:pic>
      <p:pic>
        <p:nvPicPr>
          <p:cNvPr id="5" name="Picture 4">
            <a:extLst>
              <a:ext uri="{FF2B5EF4-FFF2-40B4-BE49-F238E27FC236}">
                <a16:creationId xmlns:a16="http://schemas.microsoft.com/office/drawing/2014/main" id="{95C059C7-B8A2-41FB-8321-C51DE252E1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94377" y="4614350"/>
            <a:ext cx="2056513" cy="2056513"/>
          </a:xfrm>
          <a:prstGeom prst="rect">
            <a:avLst/>
          </a:prstGeom>
        </p:spPr>
      </p:pic>
      <p:pic>
        <p:nvPicPr>
          <p:cNvPr id="6" name="Picture 5">
            <a:extLst>
              <a:ext uri="{FF2B5EF4-FFF2-40B4-BE49-F238E27FC236}">
                <a16:creationId xmlns:a16="http://schemas.microsoft.com/office/drawing/2014/main" id="{B1970519-3AEA-43F7-93B4-706642D59D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0676" y="2877974"/>
            <a:ext cx="2057400" cy="2057400"/>
          </a:xfrm>
          <a:prstGeom prst="rect">
            <a:avLst/>
          </a:prstGeom>
        </p:spPr>
      </p:pic>
    </p:spTree>
    <p:extLst>
      <p:ext uri="{BB962C8B-B14F-4D97-AF65-F5344CB8AC3E}">
        <p14:creationId xmlns:p14="http://schemas.microsoft.com/office/powerpoint/2010/main" val="297951463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00953" y="2171699"/>
            <a:ext cx="7657708" cy="1828800"/>
          </a:xfrm>
        </p:spPr>
        <p:txBody>
          <a:bodyPr>
            <a:noAutofit/>
          </a:bodyPr>
          <a:lstStyle/>
          <a:p>
            <a:r>
              <a:rPr lang="en-US" dirty="0"/>
              <a:t>Thank you.</a:t>
            </a:r>
            <a:br>
              <a:rPr lang="en-US" dirty="0"/>
            </a:br>
            <a:r>
              <a:rPr lang="en-US" sz="11500" dirty="0">
                <a:latin typeface="+mn-lt"/>
              </a:rPr>
              <a:t>Questions?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0854" y="476251"/>
            <a:ext cx="1695448" cy="1695448"/>
          </a:xfrm>
          <a:prstGeom prst="rect">
            <a:avLst/>
          </a:prstGeom>
        </p:spPr>
      </p:pic>
      <p:sp>
        <p:nvSpPr>
          <p:cNvPr id="8" name="Content Placeholder 2"/>
          <p:cNvSpPr txBox="1">
            <a:spLocks/>
          </p:cNvSpPr>
          <p:nvPr/>
        </p:nvSpPr>
        <p:spPr>
          <a:xfrm>
            <a:off x="0" y="4432453"/>
            <a:ext cx="4229491" cy="99060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lvl1pPr marL="228600" indent="-228600" fontAlgn="base">
              <a:lnSpc>
                <a:spcPct val="85000"/>
              </a:lnSpc>
              <a:spcBef>
                <a:spcPct val="40000"/>
              </a:spcBef>
              <a:spcAft>
                <a:spcPct val="0"/>
              </a:spcAft>
              <a:buClr>
                <a:schemeClr val="accent5"/>
              </a:buClr>
              <a:buFont typeface="Arial" pitchFamily="34" charset="0"/>
              <a:buChar char="•"/>
              <a:defRPr sz="2800" b="0">
                <a:solidFill>
                  <a:schemeClr val="tx1">
                    <a:lumMod val="85000"/>
                    <a:lumOff val="15000"/>
                  </a:schemeClr>
                </a:solidFill>
                <a:latin typeface="Franklin Gothic Book" pitchFamily="34" charset="0"/>
              </a:defRPr>
            </a:lvl1pPr>
            <a:lvl2pPr marL="515938" lvl="1" indent="-265113" fontAlgn="base">
              <a:lnSpc>
                <a:spcPct val="85000"/>
              </a:lnSpc>
              <a:spcBef>
                <a:spcPct val="20000"/>
              </a:spcBef>
              <a:spcAft>
                <a:spcPct val="0"/>
              </a:spcAft>
              <a:buClr>
                <a:schemeClr val="accent5"/>
              </a:buClr>
              <a:buFont typeface="Arial" pitchFamily="34" charset="0"/>
              <a:buChar char="•"/>
              <a:tabLst/>
              <a:defRPr sz="2400" b="0">
                <a:solidFill>
                  <a:schemeClr val="tx1">
                    <a:lumMod val="85000"/>
                    <a:lumOff val="15000"/>
                  </a:schemeClr>
                </a:solidFill>
                <a:latin typeface="Franklin Gothic Book" pitchFamily="34" charset="0"/>
              </a:defRPr>
            </a:lvl2pPr>
            <a:lvl3pPr marL="744538" indent="-228600" fontAlgn="base">
              <a:lnSpc>
                <a:spcPct val="85000"/>
              </a:lnSpc>
              <a:spcBef>
                <a:spcPct val="40000"/>
              </a:spcBef>
              <a:spcAft>
                <a:spcPct val="0"/>
              </a:spcAft>
              <a:buClr>
                <a:schemeClr val="accent5"/>
              </a:buClr>
              <a:buFont typeface="Arial" pitchFamily="34" charset="0"/>
              <a:buChar char="•"/>
              <a:defRPr sz="2400" b="0">
                <a:solidFill>
                  <a:schemeClr val="tx1">
                    <a:lumMod val="85000"/>
                    <a:lumOff val="15000"/>
                  </a:schemeClr>
                </a:solidFill>
                <a:latin typeface="Franklin Gothic Book" pitchFamily="34" charset="0"/>
              </a:defRPr>
            </a:lvl3pPr>
            <a:lvl4pPr marL="973138" indent="-228600" fontAlgn="base">
              <a:lnSpc>
                <a:spcPct val="85000"/>
              </a:lnSpc>
              <a:spcBef>
                <a:spcPct val="40000"/>
              </a:spcBef>
              <a:spcAft>
                <a:spcPct val="0"/>
              </a:spcAft>
              <a:buClr>
                <a:schemeClr val="accent5"/>
              </a:buClr>
              <a:buFont typeface="Arial" pitchFamily="34" charset="0"/>
              <a:buChar char="•"/>
              <a:defRPr sz="2000" b="0">
                <a:solidFill>
                  <a:schemeClr val="tx1">
                    <a:lumMod val="85000"/>
                    <a:lumOff val="15000"/>
                  </a:schemeClr>
                </a:solidFill>
                <a:latin typeface="Franklin Gothic Book" pitchFamily="34" charset="0"/>
              </a:defRPr>
            </a:lvl4pPr>
            <a:lvl5pPr marL="1143000" indent="-169863" fontAlgn="base">
              <a:lnSpc>
                <a:spcPct val="85000"/>
              </a:lnSpc>
              <a:spcBef>
                <a:spcPct val="40000"/>
              </a:spcBef>
              <a:spcAft>
                <a:spcPct val="0"/>
              </a:spcAft>
              <a:buClr>
                <a:srgbClr val="7C93A0"/>
              </a:buClr>
              <a:buFont typeface="Arial" pitchFamily="34" charset="0"/>
              <a:buChar char="•"/>
              <a:defRPr sz="2000" b="0">
                <a:solidFill>
                  <a:schemeClr val="tx1">
                    <a:lumMod val="95000"/>
                    <a:lumOff val="5000"/>
                  </a:schemeClr>
                </a:solidFill>
                <a:latin typeface="Franklin Gothic Book" pitchFamily="34" charset="0"/>
              </a:defRPr>
            </a:lvl5pPr>
            <a:lvl6pPr marL="2173288" indent="-225425" fontAlgn="base">
              <a:lnSpc>
                <a:spcPct val="85000"/>
              </a:lnSpc>
              <a:spcBef>
                <a:spcPct val="40000"/>
              </a:spcBef>
              <a:spcAft>
                <a:spcPct val="0"/>
              </a:spcAft>
              <a:buClr>
                <a:srgbClr val="61781F"/>
              </a:buClr>
              <a:buFont typeface="Wingdings" pitchFamily="2" charset="2"/>
              <a:buChar char="§"/>
              <a:defRPr sz="2000"/>
            </a:lvl6pPr>
            <a:lvl7pPr marL="2630488" indent="-225425" fontAlgn="base">
              <a:lnSpc>
                <a:spcPct val="85000"/>
              </a:lnSpc>
              <a:spcBef>
                <a:spcPct val="40000"/>
              </a:spcBef>
              <a:spcAft>
                <a:spcPct val="0"/>
              </a:spcAft>
              <a:buClr>
                <a:srgbClr val="61781F"/>
              </a:buClr>
              <a:buFont typeface="Wingdings" pitchFamily="2" charset="2"/>
              <a:buChar char="§"/>
              <a:defRPr sz="2000"/>
            </a:lvl7pPr>
            <a:lvl8pPr marL="3087688" indent="-225425" fontAlgn="base">
              <a:lnSpc>
                <a:spcPct val="85000"/>
              </a:lnSpc>
              <a:spcBef>
                <a:spcPct val="40000"/>
              </a:spcBef>
              <a:spcAft>
                <a:spcPct val="0"/>
              </a:spcAft>
              <a:buClr>
                <a:srgbClr val="61781F"/>
              </a:buClr>
              <a:buFont typeface="Wingdings" pitchFamily="2" charset="2"/>
              <a:buChar char="§"/>
              <a:defRPr sz="2000"/>
            </a:lvl8pPr>
            <a:lvl9pPr marL="3544888" indent="-225425" fontAlgn="base">
              <a:lnSpc>
                <a:spcPct val="85000"/>
              </a:lnSpc>
              <a:spcBef>
                <a:spcPct val="40000"/>
              </a:spcBef>
              <a:spcAft>
                <a:spcPct val="0"/>
              </a:spcAft>
              <a:buClr>
                <a:srgbClr val="61781F"/>
              </a:buClr>
              <a:buFont typeface="Wingdings" pitchFamily="2" charset="2"/>
              <a:buChar char="§"/>
              <a:defRPr sz="2000"/>
            </a:lvl9pPr>
          </a:lstStyle>
          <a:p>
            <a:pPr marL="250825" lvl="1" indent="0">
              <a:buNone/>
            </a:pPr>
            <a:r>
              <a:rPr lang="en-US" sz="2000" b="1" dirty="0">
                <a:solidFill>
                  <a:schemeClr val="accent5">
                    <a:lumMod val="20000"/>
                    <a:lumOff val="80000"/>
                  </a:schemeClr>
                </a:solidFill>
              </a:rPr>
              <a:t>Ben Nash, PLA, Brown and Caldwell</a:t>
            </a:r>
          </a:p>
          <a:p>
            <a:pPr marL="250825" lvl="1" indent="0">
              <a:spcBef>
                <a:spcPts val="0"/>
              </a:spcBef>
              <a:buNone/>
            </a:pPr>
            <a:r>
              <a:rPr lang="en-US" sz="2800" dirty="0">
                <a:solidFill>
                  <a:schemeClr val="accent5">
                    <a:lumMod val="20000"/>
                    <a:lumOff val="80000"/>
                  </a:schemeClr>
                </a:solidFill>
              </a:rPr>
              <a:t>	</a:t>
            </a:r>
            <a:r>
              <a:rPr lang="en-US" sz="1800" dirty="0">
                <a:solidFill>
                  <a:schemeClr val="accent5">
                    <a:lumMod val="20000"/>
                    <a:lumOff val="80000"/>
                  </a:schemeClr>
                </a:solidFill>
              </a:rPr>
              <a:t>919.424.1437</a:t>
            </a:r>
          </a:p>
          <a:p>
            <a:pPr marL="250825" lvl="1" indent="0">
              <a:buNone/>
            </a:pPr>
            <a:r>
              <a:rPr lang="en-US" sz="1800" dirty="0">
                <a:solidFill>
                  <a:schemeClr val="accent5">
                    <a:lumMod val="20000"/>
                    <a:lumOff val="80000"/>
                  </a:schemeClr>
                </a:solidFill>
              </a:rPr>
              <a:t>	bnash@brwncald.com</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5605324"/>
            <a:ext cx="1249132" cy="1249132"/>
          </a:xfrm>
          <a:prstGeom prst="rect">
            <a:avLst/>
          </a:prstGeom>
        </p:spPr>
      </p:pic>
      <p:sp>
        <p:nvSpPr>
          <p:cNvPr id="2" name="Rectangle 1"/>
          <p:cNvSpPr/>
          <p:nvPr/>
        </p:nvSpPr>
        <p:spPr bwMode="auto">
          <a:xfrm>
            <a:off x="0" y="5605324"/>
            <a:ext cx="2438400" cy="3382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Rectangle 9"/>
          <p:cNvSpPr/>
          <p:nvPr/>
        </p:nvSpPr>
        <p:spPr bwMode="auto">
          <a:xfrm>
            <a:off x="3657600" y="5605324"/>
            <a:ext cx="5486400" cy="3382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3" name="Picture 2" descr="C:\Users\bnash\Desktop\Norfolk Living Shore\Presentation\NFWF_Logo.jpg">
            <a:extLst>
              <a:ext uri="{FF2B5EF4-FFF2-40B4-BE49-F238E27FC236}">
                <a16:creationId xmlns:a16="http://schemas.microsoft.com/office/drawing/2014/main" id="{1224497B-84BD-1047-3718-B5DCE7DEF1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4766" y="5672949"/>
            <a:ext cx="944333" cy="11088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bnash\Desktop\Norfolk Living Shore\Presentation\DOI_Logo.png">
            <a:extLst>
              <a:ext uri="{FF2B5EF4-FFF2-40B4-BE49-F238E27FC236}">
                <a16:creationId xmlns:a16="http://schemas.microsoft.com/office/drawing/2014/main" id="{0FCF6A8A-C87A-73F3-A41A-EAEF7D870D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5672949"/>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586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2BEA58-8C76-9D59-B1D1-EF4A215F0B42}"/>
              </a:ext>
            </a:extLst>
          </p:cNvPr>
          <p:cNvPicPr>
            <a:picLocks noChangeAspect="1"/>
          </p:cNvPicPr>
          <p:nvPr/>
        </p:nvPicPr>
        <p:blipFill rotWithShape="1">
          <a:blip r:embed="rId3"/>
          <a:srcRect l="4447"/>
          <a:stretch/>
        </p:blipFill>
        <p:spPr>
          <a:xfrm>
            <a:off x="0" y="1524000"/>
            <a:ext cx="9144000" cy="5369511"/>
          </a:xfrm>
          <a:prstGeom prst="rect">
            <a:avLst/>
          </a:prstGeom>
        </p:spPr>
      </p:pic>
      <p:sp>
        <p:nvSpPr>
          <p:cNvPr id="6" name="Content Placeholder 2">
            <a:extLst>
              <a:ext uri="{FF2B5EF4-FFF2-40B4-BE49-F238E27FC236}">
                <a16:creationId xmlns:a16="http://schemas.microsoft.com/office/drawing/2014/main" id="{34DB1C5C-04B3-4F12-BC98-CEF878F01CEC}"/>
              </a:ext>
            </a:extLst>
          </p:cNvPr>
          <p:cNvSpPr txBox="1">
            <a:spLocks/>
          </p:cNvSpPr>
          <p:nvPr/>
        </p:nvSpPr>
        <p:spPr>
          <a:xfrm>
            <a:off x="228600" y="762000"/>
            <a:ext cx="2590800" cy="457200"/>
          </a:xfrm>
          <a:prstGeom prst="rect">
            <a:avLst/>
          </a:prstGeom>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lvl="1" indent="0">
              <a:spcBef>
                <a:spcPct val="40000"/>
              </a:spcBef>
              <a:buFont typeface="Arial" pitchFamily="34" charset="0"/>
              <a:buNone/>
            </a:pPr>
            <a:r>
              <a:rPr lang="en-US" sz="2800" b="1" kern="0" dirty="0">
                <a:solidFill>
                  <a:schemeClr val="accent6"/>
                </a:solidFill>
                <a:ea typeface="+mn-ea"/>
                <a:cs typeface="+mn-cs"/>
              </a:rPr>
              <a:t>Before (2017)</a:t>
            </a:r>
          </a:p>
        </p:txBody>
      </p:sp>
      <p:sp>
        <p:nvSpPr>
          <p:cNvPr id="7" name="Title 1">
            <a:extLst>
              <a:ext uri="{FF2B5EF4-FFF2-40B4-BE49-F238E27FC236}">
                <a16:creationId xmlns:a16="http://schemas.microsoft.com/office/drawing/2014/main" id="{2B65B10E-7EF1-488B-B734-A1335B44F621}"/>
              </a:ext>
            </a:extLst>
          </p:cNvPr>
          <p:cNvSpPr>
            <a:spLocks noGrp="1"/>
          </p:cNvSpPr>
          <p:nvPr>
            <p:ph type="title"/>
          </p:nvPr>
        </p:nvSpPr>
        <p:spPr>
          <a:xfrm>
            <a:off x="304800" y="152400"/>
            <a:ext cx="8627090" cy="914400"/>
          </a:xfrm>
        </p:spPr>
        <p:txBody>
          <a:bodyPr/>
          <a:lstStyle/>
          <a:p>
            <a:r>
              <a:rPr lang="en-US" dirty="0"/>
              <a:t>North Shore-Hermitage East Shoreline</a:t>
            </a:r>
          </a:p>
        </p:txBody>
      </p:sp>
      <p:cxnSp>
        <p:nvCxnSpPr>
          <p:cNvPr id="8" name="Straight Connector 7">
            <a:extLst>
              <a:ext uri="{FF2B5EF4-FFF2-40B4-BE49-F238E27FC236}">
                <a16:creationId xmlns:a16="http://schemas.microsoft.com/office/drawing/2014/main" id="{FCC2C365-E390-4866-AAB7-AEF09328278E}"/>
              </a:ext>
            </a:extLst>
          </p:cNvPr>
          <p:cNvCxnSpPr>
            <a:cxnSpLocks/>
          </p:cNvCxnSpPr>
          <p:nvPr/>
        </p:nvCxnSpPr>
        <p:spPr bwMode="auto">
          <a:xfrm flipH="1" flipV="1">
            <a:off x="4191000" y="1678619"/>
            <a:ext cx="762000" cy="73981"/>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97708932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57B8C2-6F11-3BA6-090B-9AB987D41B9F}"/>
              </a:ext>
            </a:extLst>
          </p:cNvPr>
          <p:cNvPicPr>
            <a:picLocks noChangeAspect="1"/>
          </p:cNvPicPr>
          <p:nvPr/>
        </p:nvPicPr>
        <p:blipFill rotWithShape="1">
          <a:blip r:embed="rId3"/>
          <a:srcRect b="17115"/>
          <a:stretch/>
        </p:blipFill>
        <p:spPr>
          <a:xfrm>
            <a:off x="0" y="1523999"/>
            <a:ext cx="9144000" cy="5334001"/>
          </a:xfrm>
          <a:prstGeom prst="rect">
            <a:avLst/>
          </a:prstGeom>
        </p:spPr>
      </p:pic>
      <p:sp>
        <p:nvSpPr>
          <p:cNvPr id="6" name="Content Placeholder 2">
            <a:extLst>
              <a:ext uri="{FF2B5EF4-FFF2-40B4-BE49-F238E27FC236}">
                <a16:creationId xmlns:a16="http://schemas.microsoft.com/office/drawing/2014/main" id="{34DB1C5C-04B3-4F12-BC98-CEF878F01CEC}"/>
              </a:ext>
            </a:extLst>
          </p:cNvPr>
          <p:cNvSpPr txBox="1">
            <a:spLocks/>
          </p:cNvSpPr>
          <p:nvPr/>
        </p:nvSpPr>
        <p:spPr>
          <a:xfrm>
            <a:off x="228600" y="762000"/>
            <a:ext cx="2209800" cy="457199"/>
          </a:xfrm>
          <a:prstGeom prst="rect">
            <a:avLst/>
          </a:prstGeom>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lvl="1" indent="0">
              <a:spcBef>
                <a:spcPct val="40000"/>
              </a:spcBef>
              <a:buFont typeface="Arial" pitchFamily="34" charset="0"/>
              <a:buNone/>
            </a:pPr>
            <a:r>
              <a:rPr lang="en-US" sz="2800" b="1" kern="0" dirty="0">
                <a:solidFill>
                  <a:schemeClr val="accent6"/>
                </a:solidFill>
                <a:ea typeface="+mn-ea"/>
                <a:cs typeface="+mn-cs"/>
              </a:rPr>
              <a:t>After (2019)</a:t>
            </a:r>
          </a:p>
        </p:txBody>
      </p:sp>
      <p:sp>
        <p:nvSpPr>
          <p:cNvPr id="7" name="Title 1">
            <a:extLst>
              <a:ext uri="{FF2B5EF4-FFF2-40B4-BE49-F238E27FC236}">
                <a16:creationId xmlns:a16="http://schemas.microsoft.com/office/drawing/2014/main" id="{2B65B10E-7EF1-488B-B734-A1335B44F621}"/>
              </a:ext>
            </a:extLst>
          </p:cNvPr>
          <p:cNvSpPr>
            <a:spLocks noGrp="1"/>
          </p:cNvSpPr>
          <p:nvPr>
            <p:ph type="title"/>
          </p:nvPr>
        </p:nvSpPr>
        <p:spPr>
          <a:xfrm>
            <a:off x="304800" y="152400"/>
            <a:ext cx="8627090" cy="914400"/>
          </a:xfrm>
        </p:spPr>
        <p:txBody>
          <a:bodyPr/>
          <a:lstStyle/>
          <a:p>
            <a:r>
              <a:rPr lang="en-US" dirty="0"/>
              <a:t>North Shore-Hermitage East Shoreline</a:t>
            </a:r>
          </a:p>
        </p:txBody>
      </p:sp>
      <p:cxnSp>
        <p:nvCxnSpPr>
          <p:cNvPr id="8" name="Straight Connector 7">
            <a:extLst>
              <a:ext uri="{FF2B5EF4-FFF2-40B4-BE49-F238E27FC236}">
                <a16:creationId xmlns:a16="http://schemas.microsoft.com/office/drawing/2014/main" id="{FCC2C365-E390-4866-AAB7-AEF09328278E}"/>
              </a:ext>
            </a:extLst>
          </p:cNvPr>
          <p:cNvCxnSpPr>
            <a:cxnSpLocks/>
          </p:cNvCxnSpPr>
          <p:nvPr/>
        </p:nvCxnSpPr>
        <p:spPr bwMode="auto">
          <a:xfrm flipH="1" flipV="1">
            <a:off x="4724400" y="3505200"/>
            <a:ext cx="762000" cy="73981"/>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62180071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2B96E8-2CC1-336A-B1D1-1E84A851BD94}"/>
              </a:ext>
            </a:extLst>
          </p:cNvPr>
          <p:cNvPicPr>
            <a:picLocks noChangeAspect="1"/>
          </p:cNvPicPr>
          <p:nvPr/>
        </p:nvPicPr>
        <p:blipFill rotWithShape="1">
          <a:blip r:embed="rId3"/>
          <a:srcRect l="4265"/>
          <a:stretch/>
        </p:blipFill>
        <p:spPr>
          <a:xfrm>
            <a:off x="0" y="1524000"/>
            <a:ext cx="9144000" cy="5359429"/>
          </a:xfrm>
          <a:prstGeom prst="rect">
            <a:avLst/>
          </a:prstGeom>
        </p:spPr>
      </p:pic>
      <p:sp>
        <p:nvSpPr>
          <p:cNvPr id="6" name="Content Placeholder 2">
            <a:extLst>
              <a:ext uri="{FF2B5EF4-FFF2-40B4-BE49-F238E27FC236}">
                <a16:creationId xmlns:a16="http://schemas.microsoft.com/office/drawing/2014/main" id="{34DB1C5C-04B3-4F12-BC98-CEF878F01CEC}"/>
              </a:ext>
            </a:extLst>
          </p:cNvPr>
          <p:cNvSpPr txBox="1">
            <a:spLocks/>
          </p:cNvSpPr>
          <p:nvPr/>
        </p:nvSpPr>
        <p:spPr>
          <a:xfrm>
            <a:off x="228600" y="762000"/>
            <a:ext cx="2286000" cy="457200"/>
          </a:xfrm>
          <a:prstGeom prst="rect">
            <a:avLst/>
          </a:prstGeom>
        </p:spPr>
        <p:txBody>
          <a:bodyPr>
            <a:norm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lvl="1" indent="0">
              <a:spcBef>
                <a:spcPct val="40000"/>
              </a:spcBef>
              <a:buFont typeface="Arial" pitchFamily="34" charset="0"/>
              <a:buNone/>
            </a:pPr>
            <a:r>
              <a:rPr lang="en-US" sz="2800" b="1" kern="0" dirty="0">
                <a:solidFill>
                  <a:schemeClr val="accent6"/>
                </a:solidFill>
                <a:ea typeface="+mn-ea"/>
                <a:cs typeface="+mn-cs"/>
              </a:rPr>
              <a:t>After (2022)</a:t>
            </a:r>
          </a:p>
        </p:txBody>
      </p:sp>
      <p:sp>
        <p:nvSpPr>
          <p:cNvPr id="7" name="Title 1">
            <a:extLst>
              <a:ext uri="{FF2B5EF4-FFF2-40B4-BE49-F238E27FC236}">
                <a16:creationId xmlns:a16="http://schemas.microsoft.com/office/drawing/2014/main" id="{2B65B10E-7EF1-488B-B734-A1335B44F621}"/>
              </a:ext>
            </a:extLst>
          </p:cNvPr>
          <p:cNvSpPr>
            <a:spLocks noGrp="1"/>
          </p:cNvSpPr>
          <p:nvPr>
            <p:ph type="title"/>
          </p:nvPr>
        </p:nvSpPr>
        <p:spPr>
          <a:xfrm>
            <a:off x="304800" y="152400"/>
            <a:ext cx="8627090" cy="914400"/>
          </a:xfrm>
        </p:spPr>
        <p:txBody>
          <a:bodyPr/>
          <a:lstStyle/>
          <a:p>
            <a:r>
              <a:rPr lang="en-US" dirty="0"/>
              <a:t>North Shore-Hermitage East Shoreline</a:t>
            </a:r>
          </a:p>
        </p:txBody>
      </p:sp>
      <p:cxnSp>
        <p:nvCxnSpPr>
          <p:cNvPr id="8" name="Straight Connector 7">
            <a:extLst>
              <a:ext uri="{FF2B5EF4-FFF2-40B4-BE49-F238E27FC236}">
                <a16:creationId xmlns:a16="http://schemas.microsoft.com/office/drawing/2014/main" id="{FCC2C365-E390-4866-AAB7-AEF09328278E}"/>
              </a:ext>
            </a:extLst>
          </p:cNvPr>
          <p:cNvCxnSpPr>
            <a:cxnSpLocks/>
          </p:cNvCxnSpPr>
          <p:nvPr/>
        </p:nvCxnSpPr>
        <p:spPr bwMode="auto">
          <a:xfrm flipH="1" flipV="1">
            <a:off x="3886200" y="2971800"/>
            <a:ext cx="762000" cy="73981"/>
          </a:xfrm>
          <a:prstGeom prst="line">
            <a:avLst/>
          </a:prstGeom>
          <a:noFill/>
          <a:ln w="57150" cap="rnd" cmpd="sng" algn="ctr">
            <a:solidFill>
              <a:srgbClr val="FF0000"/>
            </a:solidFill>
            <a:prstDash val="solid"/>
            <a:round/>
            <a:headEnd type="stealth" w="lg" len="lg"/>
            <a:tailEnd type="none" w="lg" len="lg"/>
          </a:ln>
          <a:effectLst/>
        </p:spPr>
      </p:cxnSp>
    </p:spTree>
    <p:extLst>
      <p:ext uri="{BB962C8B-B14F-4D97-AF65-F5344CB8AC3E}">
        <p14:creationId xmlns:p14="http://schemas.microsoft.com/office/powerpoint/2010/main" val="34776096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Restoration Locations</a:t>
            </a:r>
          </a:p>
        </p:txBody>
      </p:sp>
      <p:pic>
        <p:nvPicPr>
          <p:cNvPr id="4" name="Picture 3">
            <a:extLst>
              <a:ext uri="{FF2B5EF4-FFF2-40B4-BE49-F238E27FC236}">
                <a16:creationId xmlns:a16="http://schemas.microsoft.com/office/drawing/2014/main" id="{D136AE97-3B99-4CCC-AAEB-B8711D664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143000"/>
            <a:ext cx="6934200" cy="5666658"/>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25AC2A7C-F4C3-4E7A-A401-6697A7A7C6C1}"/>
                  </a:ext>
                </a:extLst>
              </p14:cNvPr>
              <p14:cNvContentPartPr/>
              <p14:nvPr/>
            </p14:nvContentPartPr>
            <p14:xfrm>
              <a:off x="1083282" y="1307679"/>
              <a:ext cx="320400" cy="977400"/>
            </p14:xfrm>
          </p:contentPart>
        </mc:Choice>
        <mc:Fallback xmlns="">
          <p:pic>
            <p:nvPicPr>
              <p:cNvPr id="7" name="Ink 6">
                <a:extLst>
                  <a:ext uri="{FF2B5EF4-FFF2-40B4-BE49-F238E27FC236}">
                    <a16:creationId xmlns:a16="http://schemas.microsoft.com/office/drawing/2014/main" id="{25AC2A7C-F4C3-4E7A-A401-6697A7A7C6C1}"/>
                  </a:ext>
                </a:extLst>
              </p:cNvPr>
              <p:cNvPicPr/>
              <p:nvPr/>
            </p:nvPicPr>
            <p:blipFill>
              <a:blip r:embed="rId5"/>
              <a:stretch>
                <a:fillRect/>
              </a:stretch>
            </p:blipFill>
            <p:spPr>
              <a:xfrm>
                <a:off x="1054810" y="1279239"/>
                <a:ext cx="377344" cy="1034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44376E47-2140-4FD0-8DD8-0E97346DD88E}"/>
                  </a:ext>
                </a:extLst>
              </p14:cNvPr>
              <p14:cNvContentPartPr/>
              <p14:nvPr/>
            </p14:nvContentPartPr>
            <p14:xfrm>
              <a:off x="2193162" y="1402359"/>
              <a:ext cx="241920" cy="396720"/>
            </p14:xfrm>
          </p:contentPart>
        </mc:Choice>
        <mc:Fallback xmlns="">
          <p:pic>
            <p:nvPicPr>
              <p:cNvPr id="9" name="Ink 8">
                <a:extLst>
                  <a:ext uri="{FF2B5EF4-FFF2-40B4-BE49-F238E27FC236}">
                    <a16:creationId xmlns:a16="http://schemas.microsoft.com/office/drawing/2014/main" id="{44376E47-2140-4FD0-8DD8-0E97346DD88E}"/>
                  </a:ext>
                </a:extLst>
              </p:cNvPr>
              <p:cNvPicPr/>
              <p:nvPr/>
            </p:nvPicPr>
            <p:blipFill>
              <a:blip r:embed="rId7"/>
              <a:stretch>
                <a:fillRect/>
              </a:stretch>
            </p:blipFill>
            <p:spPr>
              <a:xfrm>
                <a:off x="2164722" y="1373919"/>
                <a:ext cx="298800" cy="453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B9B62D43-3F94-47E8-B1C0-B60DBD0DC95D}"/>
                  </a:ext>
                </a:extLst>
              </p14:cNvPr>
              <p14:cNvContentPartPr/>
              <p14:nvPr/>
            </p14:nvContentPartPr>
            <p14:xfrm>
              <a:off x="1945122" y="1490199"/>
              <a:ext cx="140400" cy="253800"/>
            </p14:xfrm>
          </p:contentPart>
        </mc:Choice>
        <mc:Fallback xmlns="">
          <p:pic>
            <p:nvPicPr>
              <p:cNvPr id="11" name="Ink 10">
                <a:extLst>
                  <a:ext uri="{FF2B5EF4-FFF2-40B4-BE49-F238E27FC236}">
                    <a16:creationId xmlns:a16="http://schemas.microsoft.com/office/drawing/2014/main" id="{B9B62D43-3F94-47E8-B1C0-B60DBD0DC95D}"/>
                  </a:ext>
                </a:extLst>
              </p:cNvPr>
              <p:cNvPicPr/>
              <p:nvPr/>
            </p:nvPicPr>
            <p:blipFill>
              <a:blip r:embed="rId9"/>
              <a:stretch>
                <a:fillRect/>
              </a:stretch>
            </p:blipFill>
            <p:spPr>
              <a:xfrm>
                <a:off x="1916682" y="1461719"/>
                <a:ext cx="197280" cy="31076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7AA1405D-9F99-4D8E-98FA-B2778A1E11AC}"/>
                  </a:ext>
                </a:extLst>
              </p14:cNvPr>
              <p14:cNvContentPartPr/>
              <p14:nvPr/>
            </p14:nvContentPartPr>
            <p14:xfrm>
              <a:off x="6314442" y="4635519"/>
              <a:ext cx="139320" cy="243720"/>
            </p14:xfrm>
          </p:contentPart>
        </mc:Choice>
        <mc:Fallback xmlns="">
          <p:pic>
            <p:nvPicPr>
              <p:cNvPr id="13" name="Ink 12">
                <a:extLst>
                  <a:ext uri="{FF2B5EF4-FFF2-40B4-BE49-F238E27FC236}">
                    <a16:creationId xmlns:a16="http://schemas.microsoft.com/office/drawing/2014/main" id="{7AA1405D-9F99-4D8E-98FA-B2778A1E11AC}"/>
                  </a:ext>
                </a:extLst>
              </p:cNvPr>
              <p:cNvPicPr/>
              <p:nvPr/>
            </p:nvPicPr>
            <p:blipFill>
              <a:blip r:embed="rId11"/>
              <a:stretch>
                <a:fillRect/>
              </a:stretch>
            </p:blipFill>
            <p:spPr>
              <a:xfrm>
                <a:off x="6286002" y="4607079"/>
                <a:ext cx="19620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k 16">
                <a:extLst>
                  <a:ext uri="{FF2B5EF4-FFF2-40B4-BE49-F238E27FC236}">
                    <a16:creationId xmlns:a16="http://schemas.microsoft.com/office/drawing/2014/main" id="{AF8F6C88-1C98-4019-A9D3-F2CA0862F046}"/>
                  </a:ext>
                </a:extLst>
              </p14:cNvPr>
              <p14:cNvContentPartPr/>
              <p14:nvPr/>
            </p14:nvContentPartPr>
            <p14:xfrm>
              <a:off x="6411282" y="5518239"/>
              <a:ext cx="1000080" cy="763920"/>
            </p14:xfrm>
          </p:contentPart>
        </mc:Choice>
        <mc:Fallback xmlns="">
          <p:pic>
            <p:nvPicPr>
              <p:cNvPr id="17" name="Ink 16">
                <a:extLst>
                  <a:ext uri="{FF2B5EF4-FFF2-40B4-BE49-F238E27FC236}">
                    <a16:creationId xmlns:a16="http://schemas.microsoft.com/office/drawing/2014/main" id="{AF8F6C88-1C98-4019-A9D3-F2CA0862F046}"/>
                  </a:ext>
                </a:extLst>
              </p:cNvPr>
              <p:cNvPicPr/>
              <p:nvPr/>
            </p:nvPicPr>
            <p:blipFill>
              <a:blip r:embed="rId13"/>
              <a:stretch>
                <a:fillRect/>
              </a:stretch>
            </p:blipFill>
            <p:spPr>
              <a:xfrm>
                <a:off x="6382842" y="5489799"/>
                <a:ext cx="1056960" cy="820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0" name="Ink 19">
                <a:extLst>
                  <a:ext uri="{FF2B5EF4-FFF2-40B4-BE49-F238E27FC236}">
                    <a16:creationId xmlns:a16="http://schemas.microsoft.com/office/drawing/2014/main" id="{9CF6D3A4-2E17-4774-B237-3FEE0F22BE1C}"/>
                  </a:ext>
                </a:extLst>
              </p14:cNvPr>
              <p14:cNvContentPartPr/>
              <p14:nvPr/>
            </p14:nvContentPartPr>
            <p14:xfrm>
              <a:off x="6683802" y="5945199"/>
              <a:ext cx="546480" cy="232560"/>
            </p14:xfrm>
          </p:contentPart>
        </mc:Choice>
        <mc:Fallback xmlns="">
          <p:pic>
            <p:nvPicPr>
              <p:cNvPr id="20" name="Ink 19">
                <a:extLst>
                  <a:ext uri="{FF2B5EF4-FFF2-40B4-BE49-F238E27FC236}">
                    <a16:creationId xmlns:a16="http://schemas.microsoft.com/office/drawing/2014/main" id="{9CF6D3A4-2E17-4774-B237-3FEE0F22BE1C}"/>
                  </a:ext>
                </a:extLst>
              </p:cNvPr>
              <p:cNvPicPr/>
              <p:nvPr/>
            </p:nvPicPr>
            <p:blipFill>
              <a:blip r:embed="rId15"/>
              <a:stretch>
                <a:fillRect/>
              </a:stretch>
            </p:blipFill>
            <p:spPr>
              <a:xfrm>
                <a:off x="6655362" y="5916715"/>
                <a:ext cx="603360" cy="289528"/>
              </a:xfrm>
              <a:prstGeom prst="rect">
                <a:avLst/>
              </a:prstGeom>
            </p:spPr>
          </p:pic>
        </mc:Fallback>
      </mc:AlternateContent>
      <p:cxnSp>
        <p:nvCxnSpPr>
          <p:cNvPr id="27" name="Straight Connector 26">
            <a:extLst>
              <a:ext uri="{FF2B5EF4-FFF2-40B4-BE49-F238E27FC236}">
                <a16:creationId xmlns:a16="http://schemas.microsoft.com/office/drawing/2014/main" id="{0460C8D0-E76C-4EB2-B931-26D0DD3F26E8}"/>
              </a:ext>
            </a:extLst>
          </p:cNvPr>
          <p:cNvCxnSpPr>
            <a:cxnSpLocks/>
            <a:endCxn id="28" idx="3"/>
          </p:cNvCxnSpPr>
          <p:nvPr/>
        </p:nvCxnSpPr>
        <p:spPr bwMode="auto">
          <a:xfrm flipH="1">
            <a:off x="5402384" y="4757379"/>
            <a:ext cx="903200" cy="475161"/>
          </a:xfrm>
          <a:prstGeom prst="line">
            <a:avLst/>
          </a:prstGeom>
          <a:noFill/>
          <a:ln w="57150" cap="rnd" cmpd="sng" algn="ctr">
            <a:solidFill>
              <a:schemeClr val="accent1"/>
            </a:solidFill>
            <a:prstDash val="solid"/>
            <a:round/>
            <a:headEnd type="stealth" w="lg" len="lg"/>
            <a:tailEnd type="none" w="lg" len="lg"/>
          </a:ln>
          <a:effectLst/>
        </p:spPr>
      </p:cxnSp>
      <p:sp>
        <p:nvSpPr>
          <p:cNvPr id="28" name="Content Placeholder 3">
            <a:extLst>
              <a:ext uri="{FF2B5EF4-FFF2-40B4-BE49-F238E27FC236}">
                <a16:creationId xmlns:a16="http://schemas.microsoft.com/office/drawing/2014/main" id="{CA4BCC34-60B4-4AD3-B268-A1CA402A1984}"/>
              </a:ext>
            </a:extLst>
          </p:cNvPr>
          <p:cNvSpPr txBox="1">
            <a:spLocks/>
          </p:cNvSpPr>
          <p:nvPr/>
        </p:nvSpPr>
        <p:spPr>
          <a:xfrm>
            <a:off x="3816838" y="4981617"/>
            <a:ext cx="1585546" cy="501845"/>
          </a:xfrm>
          <a:prstGeom prst="rect">
            <a:avLst/>
          </a:prstGeom>
          <a:solidFill>
            <a:schemeClr val="bg1"/>
          </a:solidFill>
          <a:ln w="25400">
            <a:solidFill>
              <a:schemeClr val="accent1"/>
            </a:solidFill>
          </a:ln>
        </p:spPr>
        <p:txBody>
          <a:bodyPr>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fontAlgn="ctr">
              <a:buFont typeface="Arial" pitchFamily="34" charset="0"/>
              <a:buNone/>
            </a:pPr>
            <a:r>
              <a:rPr lang="en-US" sz="1300" b="1" kern="0" dirty="0"/>
              <a:t>Beach Avenue</a:t>
            </a:r>
          </a:p>
          <a:p>
            <a:pPr marL="0" indent="0" fontAlgn="ctr">
              <a:buFont typeface="Arial" pitchFamily="34" charset="0"/>
              <a:buNone/>
            </a:pPr>
            <a:r>
              <a:rPr lang="en-US" sz="1300" b="1" kern="0" dirty="0"/>
              <a:t>Constructed - 2018</a:t>
            </a:r>
          </a:p>
        </p:txBody>
      </p:sp>
      <p:cxnSp>
        <p:nvCxnSpPr>
          <p:cNvPr id="33" name="Straight Connector 32">
            <a:extLst>
              <a:ext uri="{FF2B5EF4-FFF2-40B4-BE49-F238E27FC236}">
                <a16:creationId xmlns:a16="http://schemas.microsoft.com/office/drawing/2014/main" id="{F1FA3198-7136-418B-8C60-446FA4D15E2A}"/>
              </a:ext>
            </a:extLst>
          </p:cNvPr>
          <p:cNvCxnSpPr>
            <a:cxnSpLocks/>
            <a:endCxn id="34" idx="3"/>
          </p:cNvCxnSpPr>
          <p:nvPr/>
        </p:nvCxnSpPr>
        <p:spPr bwMode="auto">
          <a:xfrm flipH="1">
            <a:off x="5403530" y="5759646"/>
            <a:ext cx="1280272" cy="50910"/>
          </a:xfrm>
          <a:prstGeom prst="line">
            <a:avLst/>
          </a:prstGeom>
          <a:noFill/>
          <a:ln w="57150" cap="rnd" cmpd="sng" algn="ctr">
            <a:solidFill>
              <a:schemeClr val="accent1"/>
            </a:solidFill>
            <a:prstDash val="solid"/>
            <a:round/>
            <a:headEnd type="stealth" w="lg" len="lg"/>
            <a:tailEnd type="none" w="lg" len="lg"/>
          </a:ln>
          <a:effectLst/>
        </p:spPr>
      </p:cxnSp>
      <p:sp>
        <p:nvSpPr>
          <p:cNvPr id="34" name="Content Placeholder 3">
            <a:extLst>
              <a:ext uri="{FF2B5EF4-FFF2-40B4-BE49-F238E27FC236}">
                <a16:creationId xmlns:a16="http://schemas.microsoft.com/office/drawing/2014/main" id="{4FA0DF54-DD75-4654-837A-F136E009A894}"/>
              </a:ext>
            </a:extLst>
          </p:cNvPr>
          <p:cNvSpPr txBox="1">
            <a:spLocks/>
          </p:cNvSpPr>
          <p:nvPr/>
        </p:nvSpPr>
        <p:spPr>
          <a:xfrm>
            <a:off x="3817985" y="5559633"/>
            <a:ext cx="1585545" cy="501846"/>
          </a:xfrm>
          <a:prstGeom prst="rect">
            <a:avLst/>
          </a:prstGeom>
          <a:solidFill>
            <a:schemeClr val="bg1"/>
          </a:solidFill>
          <a:ln w="25400">
            <a:solidFill>
              <a:schemeClr val="accent1"/>
            </a:solidFill>
          </a:ln>
        </p:spPr>
        <p:txBody>
          <a:bodyPr>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fontAlgn="ctr">
              <a:buFont typeface="Arial" pitchFamily="34" charset="0"/>
              <a:buNone/>
            </a:pPr>
            <a:r>
              <a:rPr lang="en-US" sz="1300" b="1" kern="0" dirty="0"/>
              <a:t>Villa Circle</a:t>
            </a:r>
          </a:p>
          <a:p>
            <a:pPr marL="0" indent="0" fontAlgn="ctr">
              <a:buFont typeface="Arial" pitchFamily="34" charset="0"/>
              <a:buNone/>
            </a:pPr>
            <a:r>
              <a:rPr lang="en-US" sz="1300" b="1" kern="0" dirty="0"/>
              <a:t>Constructed - 2019</a:t>
            </a:r>
          </a:p>
        </p:txBody>
      </p:sp>
      <p:cxnSp>
        <p:nvCxnSpPr>
          <p:cNvPr id="35" name="Straight Connector 34">
            <a:extLst>
              <a:ext uri="{FF2B5EF4-FFF2-40B4-BE49-F238E27FC236}">
                <a16:creationId xmlns:a16="http://schemas.microsoft.com/office/drawing/2014/main" id="{CE8580CD-3359-4A80-A33D-32EDC2E69D7F}"/>
              </a:ext>
            </a:extLst>
          </p:cNvPr>
          <p:cNvCxnSpPr>
            <a:cxnSpLocks/>
          </p:cNvCxnSpPr>
          <p:nvPr/>
        </p:nvCxnSpPr>
        <p:spPr bwMode="auto">
          <a:xfrm flipH="1">
            <a:off x="5424208" y="6019800"/>
            <a:ext cx="1433792" cy="371270"/>
          </a:xfrm>
          <a:prstGeom prst="line">
            <a:avLst/>
          </a:prstGeom>
          <a:noFill/>
          <a:ln w="57150" cap="rnd" cmpd="sng" algn="ctr">
            <a:solidFill>
              <a:schemeClr val="accent1"/>
            </a:solidFill>
            <a:prstDash val="solid"/>
            <a:round/>
            <a:headEnd type="stealth" w="lg" len="lg"/>
            <a:tailEnd type="none" w="lg" len="lg"/>
          </a:ln>
          <a:effectLst/>
        </p:spPr>
      </p:cxnSp>
      <p:sp>
        <p:nvSpPr>
          <p:cNvPr id="36" name="Content Placeholder 3">
            <a:extLst>
              <a:ext uri="{FF2B5EF4-FFF2-40B4-BE49-F238E27FC236}">
                <a16:creationId xmlns:a16="http://schemas.microsoft.com/office/drawing/2014/main" id="{262A5EAD-D591-493B-9571-1EB17771D899}"/>
              </a:ext>
            </a:extLst>
          </p:cNvPr>
          <p:cNvSpPr txBox="1">
            <a:spLocks/>
          </p:cNvSpPr>
          <p:nvPr/>
        </p:nvSpPr>
        <p:spPr>
          <a:xfrm>
            <a:off x="3291254" y="6177759"/>
            <a:ext cx="2132953" cy="501846"/>
          </a:xfrm>
          <a:prstGeom prst="rect">
            <a:avLst/>
          </a:prstGeom>
          <a:solidFill>
            <a:schemeClr val="bg1"/>
          </a:solidFill>
          <a:ln w="25400">
            <a:solidFill>
              <a:schemeClr val="accent1"/>
            </a:solidFill>
          </a:ln>
        </p:spPr>
        <p:txBody>
          <a:bodyPr>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fontAlgn="ctr">
              <a:buFont typeface="Arial" pitchFamily="34" charset="0"/>
              <a:buNone/>
            </a:pPr>
            <a:r>
              <a:rPr lang="en-US" sz="1300" b="1" kern="0" dirty="0"/>
              <a:t>Lindenwood/Barraud Park</a:t>
            </a:r>
          </a:p>
          <a:p>
            <a:pPr marL="0" indent="0" fontAlgn="ctr">
              <a:buFont typeface="Arial" pitchFamily="34" charset="0"/>
              <a:buNone/>
            </a:pPr>
            <a:r>
              <a:rPr lang="en-US" sz="1300" b="1" kern="0" dirty="0"/>
              <a:t>Constructed - 2021</a:t>
            </a:r>
          </a:p>
        </p:txBody>
      </p:sp>
      <p:cxnSp>
        <p:nvCxnSpPr>
          <p:cNvPr id="40" name="Straight Connector 39">
            <a:extLst>
              <a:ext uri="{FF2B5EF4-FFF2-40B4-BE49-F238E27FC236}">
                <a16:creationId xmlns:a16="http://schemas.microsoft.com/office/drawing/2014/main" id="{6D045534-B614-4D12-92D8-AFA000394AFA}"/>
              </a:ext>
            </a:extLst>
          </p:cNvPr>
          <p:cNvCxnSpPr>
            <a:cxnSpLocks/>
            <a:endCxn id="41" idx="1"/>
          </p:cNvCxnSpPr>
          <p:nvPr/>
        </p:nvCxnSpPr>
        <p:spPr bwMode="auto">
          <a:xfrm>
            <a:off x="2259854" y="1600200"/>
            <a:ext cx="1031400" cy="304137"/>
          </a:xfrm>
          <a:prstGeom prst="line">
            <a:avLst/>
          </a:prstGeom>
          <a:noFill/>
          <a:ln w="57150" cap="rnd" cmpd="sng" algn="ctr">
            <a:solidFill>
              <a:schemeClr val="accent1"/>
            </a:solidFill>
            <a:prstDash val="solid"/>
            <a:round/>
            <a:headEnd type="stealth" w="lg" len="lg"/>
            <a:tailEnd type="none" w="lg" len="lg"/>
          </a:ln>
          <a:effectLst/>
        </p:spPr>
      </p:cxnSp>
      <p:sp>
        <p:nvSpPr>
          <p:cNvPr id="41" name="Content Placeholder 3">
            <a:extLst>
              <a:ext uri="{FF2B5EF4-FFF2-40B4-BE49-F238E27FC236}">
                <a16:creationId xmlns:a16="http://schemas.microsoft.com/office/drawing/2014/main" id="{28BBC547-9D61-45ED-8352-FD3B211566A9}"/>
              </a:ext>
            </a:extLst>
          </p:cNvPr>
          <p:cNvSpPr txBox="1">
            <a:spLocks/>
          </p:cNvSpPr>
          <p:nvPr/>
        </p:nvSpPr>
        <p:spPr>
          <a:xfrm>
            <a:off x="3291254" y="1653414"/>
            <a:ext cx="1585546" cy="501845"/>
          </a:xfrm>
          <a:prstGeom prst="rect">
            <a:avLst/>
          </a:prstGeom>
          <a:solidFill>
            <a:schemeClr val="bg1"/>
          </a:solidFill>
          <a:ln w="25400">
            <a:solidFill>
              <a:schemeClr val="accent1"/>
            </a:solidFill>
          </a:ln>
        </p:spPr>
        <p:txBody>
          <a:bodyPr>
            <a:normAutofit fontScale="92500" lnSpcReduction="10000"/>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fontAlgn="ctr">
              <a:buFont typeface="Arial" pitchFamily="34" charset="0"/>
              <a:buNone/>
            </a:pPr>
            <a:r>
              <a:rPr lang="en-US" sz="1400" b="1" kern="0" dirty="0"/>
              <a:t>North Shore Road</a:t>
            </a:r>
          </a:p>
          <a:p>
            <a:pPr marL="0" indent="0" fontAlgn="ctr">
              <a:buFont typeface="Arial" pitchFamily="34" charset="0"/>
              <a:buNone/>
            </a:pPr>
            <a:r>
              <a:rPr lang="en-US" sz="1400" b="1" kern="0" dirty="0"/>
              <a:t>Constructed - 2019</a:t>
            </a:r>
          </a:p>
        </p:txBody>
      </p:sp>
      <p:cxnSp>
        <p:nvCxnSpPr>
          <p:cNvPr id="49" name="Straight Connector 48">
            <a:extLst>
              <a:ext uri="{FF2B5EF4-FFF2-40B4-BE49-F238E27FC236}">
                <a16:creationId xmlns:a16="http://schemas.microsoft.com/office/drawing/2014/main" id="{889174E4-B50F-4711-8EA9-A701D619C062}"/>
              </a:ext>
            </a:extLst>
          </p:cNvPr>
          <p:cNvCxnSpPr>
            <a:cxnSpLocks/>
            <a:endCxn id="50" idx="1"/>
          </p:cNvCxnSpPr>
          <p:nvPr/>
        </p:nvCxnSpPr>
        <p:spPr bwMode="auto">
          <a:xfrm>
            <a:off x="1945122" y="1743999"/>
            <a:ext cx="203131" cy="1639350"/>
          </a:xfrm>
          <a:prstGeom prst="line">
            <a:avLst/>
          </a:prstGeom>
          <a:noFill/>
          <a:ln w="57150" cap="rnd" cmpd="sng" algn="ctr">
            <a:solidFill>
              <a:schemeClr val="accent1"/>
            </a:solidFill>
            <a:prstDash val="solid"/>
            <a:round/>
            <a:headEnd type="stealth" w="lg" len="lg"/>
            <a:tailEnd type="none" w="lg" len="lg"/>
          </a:ln>
          <a:effectLst/>
        </p:spPr>
      </p:cxnSp>
      <p:sp>
        <p:nvSpPr>
          <p:cNvPr id="50" name="Content Placeholder 3">
            <a:extLst>
              <a:ext uri="{FF2B5EF4-FFF2-40B4-BE49-F238E27FC236}">
                <a16:creationId xmlns:a16="http://schemas.microsoft.com/office/drawing/2014/main" id="{89DA1980-DBC3-4959-8205-B74403D9A49D}"/>
              </a:ext>
            </a:extLst>
          </p:cNvPr>
          <p:cNvSpPr txBox="1">
            <a:spLocks/>
          </p:cNvSpPr>
          <p:nvPr/>
        </p:nvSpPr>
        <p:spPr>
          <a:xfrm>
            <a:off x="2148253" y="3132426"/>
            <a:ext cx="1585546" cy="501845"/>
          </a:xfrm>
          <a:prstGeom prst="rect">
            <a:avLst/>
          </a:prstGeom>
          <a:solidFill>
            <a:schemeClr val="bg1"/>
          </a:solidFill>
          <a:ln w="25400">
            <a:solidFill>
              <a:schemeClr val="accent1"/>
            </a:solidFill>
          </a:ln>
        </p:spPr>
        <p:txBody>
          <a:bodyPr>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fontAlgn="ctr">
              <a:buFont typeface="Arial" pitchFamily="34" charset="0"/>
              <a:buNone/>
            </a:pPr>
            <a:r>
              <a:rPr lang="en-US" sz="1300" b="1" kern="0" dirty="0"/>
              <a:t>Hermitage Museum</a:t>
            </a:r>
          </a:p>
          <a:p>
            <a:pPr marL="0" indent="0" fontAlgn="ctr">
              <a:buFont typeface="Arial" pitchFamily="34" charset="0"/>
              <a:buNone/>
            </a:pPr>
            <a:r>
              <a:rPr lang="en-US" sz="1300" b="1" kern="0" dirty="0"/>
              <a:t>Constructed - 2019</a:t>
            </a:r>
          </a:p>
        </p:txBody>
      </p:sp>
      <p:cxnSp>
        <p:nvCxnSpPr>
          <p:cNvPr id="52" name="Straight Connector 51">
            <a:extLst>
              <a:ext uri="{FF2B5EF4-FFF2-40B4-BE49-F238E27FC236}">
                <a16:creationId xmlns:a16="http://schemas.microsoft.com/office/drawing/2014/main" id="{C812B24E-D946-4358-B3B8-8B063ADB54BE}"/>
              </a:ext>
            </a:extLst>
          </p:cNvPr>
          <p:cNvCxnSpPr>
            <a:cxnSpLocks/>
            <a:endCxn id="53" idx="1"/>
          </p:cNvCxnSpPr>
          <p:nvPr/>
        </p:nvCxnSpPr>
        <p:spPr bwMode="auto">
          <a:xfrm>
            <a:off x="1083282" y="2284726"/>
            <a:ext cx="432901" cy="2378290"/>
          </a:xfrm>
          <a:prstGeom prst="line">
            <a:avLst/>
          </a:prstGeom>
          <a:noFill/>
          <a:ln w="57150" cap="rnd" cmpd="sng" algn="ctr">
            <a:solidFill>
              <a:schemeClr val="accent1"/>
            </a:solidFill>
            <a:prstDash val="solid"/>
            <a:round/>
            <a:headEnd type="stealth" w="lg" len="lg"/>
            <a:tailEnd type="none" w="lg" len="lg"/>
          </a:ln>
          <a:effectLst/>
        </p:spPr>
      </p:cxnSp>
      <p:sp>
        <p:nvSpPr>
          <p:cNvPr id="53" name="Content Placeholder 3">
            <a:extLst>
              <a:ext uri="{FF2B5EF4-FFF2-40B4-BE49-F238E27FC236}">
                <a16:creationId xmlns:a16="http://schemas.microsoft.com/office/drawing/2014/main" id="{6017D49C-8E4F-40AF-BFA7-24733BFA1D69}"/>
              </a:ext>
            </a:extLst>
          </p:cNvPr>
          <p:cNvSpPr txBox="1">
            <a:spLocks/>
          </p:cNvSpPr>
          <p:nvPr/>
        </p:nvSpPr>
        <p:spPr>
          <a:xfrm>
            <a:off x="1516183" y="4344414"/>
            <a:ext cx="1775072" cy="637203"/>
          </a:xfrm>
          <a:prstGeom prst="rect">
            <a:avLst/>
          </a:prstGeom>
          <a:solidFill>
            <a:schemeClr val="bg1"/>
          </a:solidFill>
          <a:ln w="25400">
            <a:solidFill>
              <a:schemeClr val="accent1"/>
            </a:solidFill>
          </a:ln>
        </p:spPr>
        <p:txBody>
          <a:bodyPr>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fontAlgn="ctr">
              <a:buFont typeface="Arial" pitchFamily="34" charset="0"/>
              <a:buNone/>
            </a:pPr>
            <a:r>
              <a:rPr lang="en-US" sz="1300" b="1" kern="0" dirty="0"/>
              <a:t>Norfolk International Terminal (NIT)</a:t>
            </a:r>
          </a:p>
          <a:p>
            <a:pPr marL="0" indent="0" fontAlgn="ctr">
              <a:buFont typeface="Arial" pitchFamily="34" charset="0"/>
              <a:buNone/>
            </a:pPr>
            <a:r>
              <a:rPr lang="en-US" sz="1300" b="1" kern="0" dirty="0"/>
              <a:t>Constructed - TBD</a:t>
            </a:r>
          </a:p>
        </p:txBody>
      </p:sp>
      <p:cxnSp>
        <p:nvCxnSpPr>
          <p:cNvPr id="24" name="Straight Connector 23">
            <a:extLst>
              <a:ext uri="{FF2B5EF4-FFF2-40B4-BE49-F238E27FC236}">
                <a16:creationId xmlns:a16="http://schemas.microsoft.com/office/drawing/2014/main" id="{E8471875-966D-844B-2EE5-BAE119736F1A}"/>
              </a:ext>
            </a:extLst>
          </p:cNvPr>
          <p:cNvCxnSpPr>
            <a:cxnSpLocks/>
            <a:stCxn id="8" idx="0"/>
            <a:endCxn id="25" idx="3"/>
          </p:cNvCxnSpPr>
          <p:nvPr/>
        </p:nvCxnSpPr>
        <p:spPr bwMode="auto">
          <a:xfrm flipH="1">
            <a:off x="3300113" y="4419600"/>
            <a:ext cx="1072399" cy="913823"/>
          </a:xfrm>
          <a:prstGeom prst="line">
            <a:avLst/>
          </a:prstGeom>
          <a:noFill/>
          <a:ln w="57150" cap="rnd" cmpd="sng" algn="ctr">
            <a:solidFill>
              <a:schemeClr val="accent1"/>
            </a:solidFill>
            <a:prstDash val="solid"/>
            <a:round/>
            <a:headEnd type="stealth" w="lg" len="lg"/>
            <a:tailEnd type="none" w="lg" len="lg"/>
          </a:ln>
          <a:effectLst/>
        </p:spPr>
      </p:cxnSp>
      <p:sp>
        <p:nvSpPr>
          <p:cNvPr id="25" name="Content Placeholder 3">
            <a:extLst>
              <a:ext uri="{FF2B5EF4-FFF2-40B4-BE49-F238E27FC236}">
                <a16:creationId xmlns:a16="http://schemas.microsoft.com/office/drawing/2014/main" id="{61100533-03F8-AE20-1B56-C3737FF2E660}"/>
              </a:ext>
            </a:extLst>
          </p:cNvPr>
          <p:cNvSpPr txBox="1">
            <a:spLocks/>
          </p:cNvSpPr>
          <p:nvPr/>
        </p:nvSpPr>
        <p:spPr>
          <a:xfrm>
            <a:off x="1714567" y="5082500"/>
            <a:ext cx="1585546" cy="501845"/>
          </a:xfrm>
          <a:prstGeom prst="rect">
            <a:avLst/>
          </a:prstGeom>
          <a:solidFill>
            <a:schemeClr val="bg1"/>
          </a:solidFill>
          <a:ln w="25400">
            <a:solidFill>
              <a:schemeClr val="accent1"/>
            </a:solidFill>
          </a:ln>
        </p:spPr>
        <p:txBody>
          <a:bodyPr>
            <a:noAutofit/>
          </a:bodyPr>
          <a:lstStyle>
            <a:lvl1pPr marL="228600" indent="-228600" algn="l" rtl="0" eaLnBrk="1" fontAlgn="base" hangingPunct="1">
              <a:lnSpc>
                <a:spcPct val="85000"/>
              </a:lnSpc>
              <a:spcBef>
                <a:spcPct val="40000"/>
              </a:spcBef>
              <a:spcAft>
                <a:spcPct val="0"/>
              </a:spcAft>
              <a:buClr>
                <a:schemeClr val="accent5"/>
              </a:buClr>
              <a:buFont typeface="Arial" pitchFamily="34" charset="0"/>
              <a:buChar char="•"/>
              <a:defRPr sz="2800">
                <a:solidFill>
                  <a:schemeClr val="tx1">
                    <a:lumMod val="85000"/>
                    <a:lumOff val="15000"/>
                  </a:schemeClr>
                </a:solidFill>
                <a:latin typeface="Franklin Gothic Book" pitchFamily="34" charset="0"/>
                <a:ea typeface="+mn-ea"/>
                <a:cs typeface="+mn-cs"/>
              </a:defRPr>
            </a:lvl1pPr>
            <a:lvl2pPr marL="515938" indent="-265113" algn="l" rtl="0" eaLnBrk="1" fontAlgn="base" hangingPunct="1">
              <a:lnSpc>
                <a:spcPct val="85000"/>
              </a:lnSpc>
              <a:spcBef>
                <a:spcPct val="20000"/>
              </a:spcBef>
              <a:spcAft>
                <a:spcPct val="0"/>
              </a:spcAft>
              <a:buClr>
                <a:schemeClr val="accent5"/>
              </a:buClr>
              <a:buFont typeface="Arial" pitchFamily="34" charset="0"/>
              <a:buChar char="•"/>
              <a:tabLst/>
              <a:defRPr sz="2400">
                <a:solidFill>
                  <a:schemeClr val="tx1">
                    <a:lumMod val="85000"/>
                    <a:lumOff val="15000"/>
                  </a:schemeClr>
                </a:solidFill>
                <a:latin typeface="Franklin Gothic Book" pitchFamily="34" charset="0"/>
              </a:defRPr>
            </a:lvl2pPr>
            <a:lvl3pPr marL="744538" indent="-228600" algn="l" rtl="0" eaLnBrk="1" fontAlgn="base" hangingPunct="1">
              <a:lnSpc>
                <a:spcPct val="85000"/>
              </a:lnSpc>
              <a:spcBef>
                <a:spcPct val="40000"/>
              </a:spcBef>
              <a:spcAft>
                <a:spcPct val="0"/>
              </a:spcAft>
              <a:buClr>
                <a:schemeClr val="accent5"/>
              </a:buClr>
              <a:buFont typeface="Arial" pitchFamily="34" charset="0"/>
              <a:buChar char="•"/>
              <a:defRPr sz="2400">
                <a:solidFill>
                  <a:schemeClr val="tx1">
                    <a:lumMod val="85000"/>
                    <a:lumOff val="15000"/>
                  </a:schemeClr>
                </a:solidFill>
                <a:latin typeface="Franklin Gothic Book" pitchFamily="34" charset="0"/>
              </a:defRPr>
            </a:lvl3pPr>
            <a:lvl4pPr marL="973138" indent="-228600" algn="l" rtl="0" eaLnBrk="1" fontAlgn="base" hangingPunct="1">
              <a:lnSpc>
                <a:spcPct val="85000"/>
              </a:lnSpc>
              <a:spcBef>
                <a:spcPct val="40000"/>
              </a:spcBef>
              <a:spcAft>
                <a:spcPct val="0"/>
              </a:spcAft>
              <a:buClr>
                <a:schemeClr val="accent5"/>
              </a:buClr>
              <a:buFont typeface="Arial" pitchFamily="34" charset="0"/>
              <a:buChar char="•"/>
              <a:defRPr sz="2000">
                <a:solidFill>
                  <a:schemeClr val="tx1">
                    <a:lumMod val="85000"/>
                    <a:lumOff val="15000"/>
                  </a:schemeClr>
                </a:solidFill>
                <a:latin typeface="Franklin Gothic Book" pitchFamily="34" charset="0"/>
              </a:defRPr>
            </a:lvl4pPr>
            <a:lvl5pPr marL="1143000" indent="-169863" algn="l" rtl="0" eaLnBrk="1" fontAlgn="base" hangingPunct="1">
              <a:lnSpc>
                <a:spcPct val="85000"/>
              </a:lnSpc>
              <a:spcBef>
                <a:spcPct val="40000"/>
              </a:spcBef>
              <a:spcAft>
                <a:spcPct val="0"/>
              </a:spcAft>
              <a:buClr>
                <a:srgbClr val="7C93A0"/>
              </a:buClr>
              <a:buFont typeface="Arial" pitchFamily="34" charset="0"/>
              <a:buChar char="•"/>
              <a:defRPr sz="2000">
                <a:solidFill>
                  <a:schemeClr val="tx1"/>
                </a:solidFill>
                <a:latin typeface="Franklin Gothic Book" pitchFamily="34" charset="0"/>
              </a:defRPr>
            </a:lvl5pPr>
            <a:lvl6pPr marL="21732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6pPr>
            <a:lvl7pPr marL="26304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7pPr>
            <a:lvl8pPr marL="30876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8pPr>
            <a:lvl9pPr marL="3544888" indent="-225425" algn="l" rtl="0" eaLnBrk="1" fontAlgn="base" hangingPunct="1">
              <a:lnSpc>
                <a:spcPct val="85000"/>
              </a:lnSpc>
              <a:spcBef>
                <a:spcPct val="40000"/>
              </a:spcBef>
              <a:spcAft>
                <a:spcPct val="0"/>
              </a:spcAft>
              <a:buClr>
                <a:srgbClr val="61781F"/>
              </a:buClr>
              <a:buFont typeface="Wingdings" pitchFamily="2" charset="2"/>
              <a:buChar char="§"/>
              <a:defRPr sz="2000">
                <a:solidFill>
                  <a:schemeClr val="tx1"/>
                </a:solidFill>
                <a:latin typeface="+mn-lt"/>
              </a:defRPr>
            </a:lvl9pPr>
          </a:lstStyle>
          <a:p>
            <a:pPr marL="0" indent="0" fontAlgn="ctr">
              <a:buFont typeface="Arial" pitchFamily="34" charset="0"/>
              <a:buNone/>
            </a:pPr>
            <a:r>
              <a:rPr lang="en-US" sz="1300" b="1" kern="0" dirty="0"/>
              <a:t>Knitting Mill</a:t>
            </a:r>
          </a:p>
          <a:p>
            <a:pPr marL="0" indent="0" fontAlgn="ctr">
              <a:buFont typeface="Arial" pitchFamily="34" charset="0"/>
              <a:buNone/>
            </a:pPr>
            <a:r>
              <a:rPr lang="en-US" sz="1300" b="1" kern="0" dirty="0"/>
              <a:t>Constructed - 2018</a:t>
            </a:r>
          </a:p>
        </p:txBody>
      </p:sp>
      <p:sp>
        <p:nvSpPr>
          <p:cNvPr id="8" name="Freeform: Shape 7">
            <a:extLst>
              <a:ext uri="{FF2B5EF4-FFF2-40B4-BE49-F238E27FC236}">
                <a16:creationId xmlns:a16="http://schemas.microsoft.com/office/drawing/2014/main" id="{C43245CD-856F-4B4D-C756-6BA41BFC82BC}"/>
              </a:ext>
            </a:extLst>
          </p:cNvPr>
          <p:cNvSpPr/>
          <p:nvPr/>
        </p:nvSpPr>
        <p:spPr bwMode="auto">
          <a:xfrm>
            <a:off x="4372512" y="4267200"/>
            <a:ext cx="123288" cy="152400"/>
          </a:xfrm>
          <a:custGeom>
            <a:avLst/>
            <a:gdLst>
              <a:gd name="connsiteX0" fmla="*/ 0 w 177800"/>
              <a:gd name="connsiteY0" fmla="*/ 196850 h 196850"/>
              <a:gd name="connsiteX1" fmla="*/ 31750 w 177800"/>
              <a:gd name="connsiteY1" fmla="*/ 133350 h 196850"/>
              <a:gd name="connsiteX2" fmla="*/ 120650 w 177800"/>
              <a:gd name="connsiteY2" fmla="*/ 82550 h 196850"/>
              <a:gd name="connsiteX3" fmla="*/ 152400 w 177800"/>
              <a:gd name="connsiteY3" fmla="*/ 38100 h 196850"/>
              <a:gd name="connsiteX4" fmla="*/ 177800 w 177800"/>
              <a:gd name="connsiteY4" fmla="*/ 0 h 19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00" h="196850">
                <a:moveTo>
                  <a:pt x="0" y="196850"/>
                </a:moveTo>
                <a:cubicBezTo>
                  <a:pt x="5821" y="174625"/>
                  <a:pt x="11642" y="152400"/>
                  <a:pt x="31750" y="133350"/>
                </a:cubicBezTo>
                <a:cubicBezTo>
                  <a:pt x="51858" y="114300"/>
                  <a:pt x="100542" y="98425"/>
                  <a:pt x="120650" y="82550"/>
                </a:cubicBezTo>
                <a:cubicBezTo>
                  <a:pt x="140758" y="66675"/>
                  <a:pt x="142875" y="51858"/>
                  <a:pt x="152400" y="38100"/>
                </a:cubicBezTo>
                <a:cubicBezTo>
                  <a:pt x="161925" y="24342"/>
                  <a:pt x="169862" y="12171"/>
                  <a:pt x="177800" y="0"/>
                </a:cubicBezTo>
              </a:path>
            </a:pathLst>
          </a:cu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39188815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Restoration Metrics</a:t>
            </a:r>
          </a:p>
        </p:txBody>
      </p:sp>
      <p:pic>
        <p:nvPicPr>
          <p:cNvPr id="8" name="Picture 7">
            <a:extLst>
              <a:ext uri="{FF2B5EF4-FFF2-40B4-BE49-F238E27FC236}">
                <a16:creationId xmlns:a16="http://schemas.microsoft.com/office/drawing/2014/main" id="{105C0C0F-C05C-4ED1-B201-19376CD25A30}"/>
              </a:ext>
            </a:extLst>
          </p:cNvPr>
          <p:cNvPicPr>
            <a:picLocks noChangeAspect="1"/>
          </p:cNvPicPr>
          <p:nvPr/>
        </p:nvPicPr>
        <p:blipFill>
          <a:blip r:embed="rId3"/>
          <a:stretch>
            <a:fillRect/>
          </a:stretch>
        </p:blipFill>
        <p:spPr>
          <a:xfrm>
            <a:off x="762000" y="2133600"/>
            <a:ext cx="7312412" cy="3276600"/>
          </a:xfrm>
          <a:prstGeom prst="rect">
            <a:avLst/>
          </a:prstGeom>
        </p:spPr>
      </p:pic>
    </p:spTree>
    <p:extLst>
      <p:ext uri="{BB962C8B-B14F-4D97-AF65-F5344CB8AC3E}">
        <p14:creationId xmlns:p14="http://schemas.microsoft.com/office/powerpoint/2010/main" val="14663933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9144000" cy="6882808"/>
          </a:xfrm>
          <a:prstGeom prst="rect">
            <a:avLst/>
          </a:prstGeom>
          <a:noFill/>
          <a:ln>
            <a:noFill/>
          </a:ln>
        </p:spPr>
      </p:pic>
      <p:sp>
        <p:nvSpPr>
          <p:cNvPr id="7" name="Rectangle 6"/>
          <p:cNvSpPr/>
          <p:nvPr/>
        </p:nvSpPr>
        <p:spPr>
          <a:xfrm>
            <a:off x="457200" y="4045803"/>
            <a:ext cx="5397631" cy="830997"/>
          </a:xfrm>
          <a:prstGeom prst="rect">
            <a:avLst/>
          </a:prstGeom>
        </p:spPr>
        <p:txBody>
          <a:bodyPr wrap="none">
            <a:spAutoFit/>
          </a:bodyPr>
          <a:lstStyle/>
          <a:p>
            <a:r>
              <a:rPr lang="en-US" sz="4800" kern="0" dirty="0">
                <a:solidFill>
                  <a:schemeClr val="bg1"/>
                </a:solidFill>
                <a:effectLst>
                  <a:outerShdw blurRad="76200" dist="38100" dir="2700000" sx="101000" sy="101000" algn="tl">
                    <a:srgbClr val="000000"/>
                  </a:outerShdw>
                </a:effectLst>
                <a:latin typeface="Franklin Gothic Demi" pitchFamily="34" charset="0"/>
                <a:ea typeface="+mj-ea"/>
                <a:cs typeface="+mj-cs"/>
              </a:rPr>
              <a:t>Existing Conditions</a:t>
            </a:r>
            <a:endParaRPr lang="en-US" sz="2800" dirty="0">
              <a:solidFill>
                <a:schemeClr val="bg1"/>
              </a:solidFill>
              <a:effectLst>
                <a:outerShdw blurRad="76200" dist="38100" dir="2700000" sx="101000" sy="101000" algn="tl">
                  <a:srgbClr val="000000"/>
                </a:outerShdw>
              </a:effectLst>
            </a:endParaRPr>
          </a:p>
        </p:txBody>
      </p:sp>
    </p:spTree>
    <p:extLst>
      <p:ext uri="{BB962C8B-B14F-4D97-AF65-F5344CB8AC3E}">
        <p14:creationId xmlns:p14="http://schemas.microsoft.com/office/powerpoint/2010/main" val="23633825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Conditions</a:t>
            </a:r>
          </a:p>
        </p:txBody>
      </p:sp>
      <p:pic>
        <p:nvPicPr>
          <p:cNvPr id="10242" name="Picture 2" descr="\\bcvabfp01\projects\Clients\Norfolk\TMDL Action Plan Annual Service Contract, City of Norfolk\148602 Norf TO4 Living Shoreline Design Ph 1\070 Data Reference Materials Photos\07 Photos\2015-12-16_Site Assessments\03_Lindenwood_Barraud_Park\155.JPG"/>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a:ext>
            </a:extLst>
          </a:blip>
          <a:srcRect/>
          <a:stretch/>
        </p:blipFill>
        <p:spPr bwMode="auto">
          <a:xfrm>
            <a:off x="0" y="1371600"/>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56696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Existing Conditions</a:t>
            </a:r>
          </a:p>
        </p:txBody>
      </p:sp>
      <p:pic>
        <p:nvPicPr>
          <p:cNvPr id="4" name="Picture 3">
            <a:extLst>
              <a:ext uri="{FF2B5EF4-FFF2-40B4-BE49-F238E27FC236}">
                <a16:creationId xmlns:a16="http://schemas.microsoft.com/office/drawing/2014/main" id="{395D6495-210C-45DA-B1B7-4A06C67BB940}"/>
              </a:ext>
            </a:extLst>
          </p:cNvPr>
          <p:cNvPicPr>
            <a:picLocks noChangeAspect="1"/>
          </p:cNvPicPr>
          <p:nvPr/>
        </p:nvPicPr>
        <p:blipFill rotWithShape="1">
          <a:blip r:embed="rId3">
            <a:extLst>
              <a:ext uri="{28A0092B-C50C-407E-A947-70E740481C1C}">
                <a14:useLocalDpi xmlns:a14="http://schemas.microsoft.com/office/drawing/2010/main" val="0"/>
              </a:ext>
            </a:extLst>
          </a:blip>
          <a:srcRect l="15187" t="9136" r="1"/>
          <a:stretch/>
        </p:blipFill>
        <p:spPr>
          <a:xfrm>
            <a:off x="0" y="1318305"/>
            <a:ext cx="9144000" cy="5539695"/>
          </a:xfrm>
          <a:prstGeom prst="rect">
            <a:avLst/>
          </a:prstGeom>
        </p:spPr>
      </p:pic>
    </p:spTree>
    <p:extLst>
      <p:ext uri="{BB962C8B-B14F-4D97-AF65-F5344CB8AC3E}">
        <p14:creationId xmlns:p14="http://schemas.microsoft.com/office/powerpoint/2010/main" val="5499587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Existing Conditions</a:t>
            </a:r>
            <a:endParaRPr lang="en-US" dirty="0"/>
          </a:p>
        </p:txBody>
      </p:sp>
      <p:pic>
        <p:nvPicPr>
          <p:cNvPr id="5" name="Picture 4">
            <a:extLst>
              <a:ext uri="{FF2B5EF4-FFF2-40B4-BE49-F238E27FC236}">
                <a16:creationId xmlns:a16="http://schemas.microsoft.com/office/drawing/2014/main" id="{0E3F2D89-9782-4626-B19A-2758B547C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144000" cy="5486400"/>
          </a:xfrm>
          <a:prstGeom prst="rect">
            <a:avLst/>
          </a:prstGeom>
        </p:spPr>
      </p:pic>
    </p:spTree>
    <p:extLst>
      <p:ext uri="{BB962C8B-B14F-4D97-AF65-F5344CB8AC3E}">
        <p14:creationId xmlns:p14="http://schemas.microsoft.com/office/powerpoint/2010/main" val="3858969124"/>
      </p:ext>
    </p:extLst>
  </p:cSld>
  <p:clrMapOvr>
    <a:masterClrMapping/>
  </p:clrMapOvr>
  <p:transition/>
</p:sld>
</file>

<file path=ppt/theme/theme1.xml><?xml version="1.0" encoding="utf-8"?>
<a:theme xmlns:a="http://schemas.openxmlformats.org/drawingml/2006/main" name="Version A Master Purple">
  <a:themeElements>
    <a:clrScheme name="0 BC SmartArt">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fontScheme name="BC PowerPoint Font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theme>
</file>

<file path=ppt/theme/theme2.xml><?xml version="1.0" encoding="utf-8"?>
<a:theme xmlns:a="http://schemas.openxmlformats.org/drawingml/2006/main" name="Version A Master Blue">
  <a:themeElements>
    <a:clrScheme name="0 BC SmartArt">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fontScheme name="BC PowerPoint Font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theme>
</file>

<file path=ppt/theme/theme3.xml><?xml version="1.0" encoding="utf-8"?>
<a:theme xmlns:a="http://schemas.openxmlformats.org/drawingml/2006/main" name="Version A Master Green">
  <a:themeElements>
    <a:clrScheme name="0 BC SmartArt">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fontScheme name="BC PowerPoint Font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theme>
</file>

<file path=ppt/theme/theme4.xml><?xml version="1.0" encoding="utf-8"?>
<a:theme xmlns:a="http://schemas.openxmlformats.org/drawingml/2006/main" name="Version A Master Light Gray">
  <a:themeElements>
    <a:clrScheme name="0 BC SmartArt">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fontScheme name="BC PowerPoint Font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theme>
</file>

<file path=ppt/theme/theme5.xml><?xml version="1.0" encoding="utf-8"?>
<a:theme xmlns:a="http://schemas.openxmlformats.org/drawingml/2006/main" name="Version A Master Orange">
  <a:themeElements>
    <a:clrScheme name="0 BC SmartArt">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fontScheme name="BC PowerPoint Font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theme>
</file>

<file path=ppt/theme/theme6.xml><?xml version="1.0" encoding="utf-8"?>
<a:theme xmlns:a="http://schemas.openxmlformats.org/drawingml/2006/main" name="Version A Master Dark Gray">
  <a:themeElements>
    <a:clrScheme name="0 BC SmartArt">
      <a:dk1>
        <a:sysClr val="windowText" lastClr="000000"/>
      </a:dk1>
      <a:lt1>
        <a:sysClr val="window" lastClr="FFFFFF"/>
      </a:lt1>
      <a:dk2>
        <a:srgbClr val="262626"/>
      </a:dk2>
      <a:lt2>
        <a:srgbClr val="FFFFFF"/>
      </a:lt2>
      <a:accent1>
        <a:srgbClr val="009ED1"/>
      </a:accent1>
      <a:accent2>
        <a:srgbClr val="76B043"/>
      </a:accent2>
      <a:accent3>
        <a:srgbClr val="C0CAC7"/>
      </a:accent3>
      <a:accent4>
        <a:srgbClr val="F58220"/>
      </a:accent4>
      <a:accent5>
        <a:srgbClr val="909D93"/>
      </a:accent5>
      <a:accent6>
        <a:srgbClr val="332A86"/>
      </a:accent6>
      <a:hlink>
        <a:srgbClr val="009ED1"/>
      </a:hlink>
      <a:folHlink>
        <a:srgbClr val="009ED1"/>
      </a:folHlink>
    </a:clrScheme>
    <a:fontScheme name="BC PowerPoint Font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e29e37d-a8a4-4222-a804-8a2bb3536c03}" enabled="1" method="Standard" siteId="{cb2bab3d-7d90-44ea-9e31-531011b1213d}" removed="0"/>
</clbl:labelList>
</file>

<file path=docProps/app.xml><?xml version="1.0" encoding="utf-8"?>
<Properties xmlns="http://schemas.openxmlformats.org/officeDocument/2006/extended-properties" xmlns:vt="http://schemas.openxmlformats.org/officeDocument/2006/docPropsVTypes">
  <Template>Template_Presentation_MS07_2013</Template>
  <TotalTime>13106</TotalTime>
  <Words>1457</Words>
  <Application>Microsoft Office PowerPoint</Application>
  <PresentationFormat>On-screen Show (4:3)</PresentationFormat>
  <Paragraphs>209</Paragraphs>
  <Slides>36</Slides>
  <Notes>36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36</vt:i4>
      </vt:variant>
    </vt:vector>
  </HeadingPairs>
  <TitlesOfParts>
    <vt:vector size="48" baseType="lpstr">
      <vt:lpstr>Arial</vt:lpstr>
      <vt:lpstr>Calibri</vt:lpstr>
      <vt:lpstr>Franklin Gothic Book</vt:lpstr>
      <vt:lpstr>Franklin Gothic Demi</vt:lpstr>
      <vt:lpstr>Franklin Gothic Medium</vt:lpstr>
      <vt:lpstr>Wingdings</vt:lpstr>
      <vt:lpstr>Version A Master Purple</vt:lpstr>
      <vt:lpstr>Version A Master Blue</vt:lpstr>
      <vt:lpstr>Version A Master Green</vt:lpstr>
      <vt:lpstr>Version A Master Light Gray</vt:lpstr>
      <vt:lpstr>Version A Master Orange</vt:lpstr>
      <vt:lpstr>Version A Master Dark Gray</vt:lpstr>
      <vt:lpstr>Coastal Resiliency and Shoreline Restoration Design and Post-Construction Review of Living Shoreline Projects</vt:lpstr>
      <vt:lpstr>Project Background, History, and Metrics</vt:lpstr>
      <vt:lpstr>Project Location</vt:lpstr>
      <vt:lpstr>Restoration Locations</vt:lpstr>
      <vt:lpstr>Restoration Metrics</vt:lpstr>
      <vt:lpstr>PowerPoint Presentation</vt:lpstr>
      <vt:lpstr>Existing Conditions</vt:lpstr>
      <vt:lpstr>Existing Conditions</vt:lpstr>
      <vt:lpstr>Existing Conditions</vt:lpstr>
      <vt:lpstr>PowerPoint Presentation</vt:lpstr>
      <vt:lpstr>Typical Sill – Low to High Wave Energy</vt:lpstr>
      <vt:lpstr>Sill Modification – Low to Medium Wave Energy</vt:lpstr>
      <vt:lpstr>Standard Sill vs New Sill</vt:lpstr>
      <vt:lpstr>Standard Sill vs New Sill</vt:lpstr>
      <vt:lpstr>Extend Marsh Wetland</vt:lpstr>
      <vt:lpstr>PowerPoint Presentation</vt:lpstr>
      <vt:lpstr>Beach Avenue</vt:lpstr>
      <vt:lpstr>Beach Avenue</vt:lpstr>
      <vt:lpstr>Beach Avenue</vt:lpstr>
      <vt:lpstr>Villa Circle</vt:lpstr>
      <vt:lpstr>Villa Circle</vt:lpstr>
      <vt:lpstr>Villa Circle</vt:lpstr>
      <vt:lpstr>North Shore</vt:lpstr>
      <vt:lpstr>North Shore</vt:lpstr>
      <vt:lpstr>North Shore</vt:lpstr>
      <vt:lpstr>Lindenwood/Barraud Park</vt:lpstr>
      <vt:lpstr>Lindenwood/Barraud Park</vt:lpstr>
      <vt:lpstr>Lindenwood/Barraud Park</vt:lpstr>
      <vt:lpstr>PowerPoint Presentation</vt:lpstr>
      <vt:lpstr>Beach Avenue</vt:lpstr>
      <vt:lpstr>Villa Circle</vt:lpstr>
      <vt:lpstr>PowerPoint Presentation</vt:lpstr>
      <vt:lpstr>Thank you. Questions?</vt:lpstr>
      <vt:lpstr>North Shore-Hermitage East Shoreline</vt:lpstr>
      <vt:lpstr>North Shore-Hermitage East Shoreline</vt:lpstr>
      <vt:lpstr>North Shore-Hermitage East Shoreline</vt:lpstr>
    </vt:vector>
  </TitlesOfParts>
  <Company>Brown and Caldwell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Norfolk</dc:title>
  <dc:creator>Don Cole</dc:creator>
  <cp:lastModifiedBy>Ben Nash</cp:lastModifiedBy>
  <cp:revision>169</cp:revision>
  <cp:lastPrinted>2017-03-02T22:25:01Z</cp:lastPrinted>
  <dcterms:created xsi:type="dcterms:W3CDTF">2016-04-19T10:44:01Z</dcterms:created>
  <dcterms:modified xsi:type="dcterms:W3CDTF">2024-03-08T19:00:14Z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e29e37d-a8a4-4222-a804-8a2bb3536c03_Enabled">
    <vt:lpwstr>true</vt:lpwstr>
  </property>
  <property fmtid="{D5CDD505-2E9C-101B-9397-08002B2CF9AE}" pid="3" name="MSIP_Label_ae29e37d-a8a4-4222-a804-8a2bb3536c03_SetDate">
    <vt:lpwstr>2023-04-13T15:10:50Z</vt:lpwstr>
  </property>
  <property fmtid="{D5CDD505-2E9C-101B-9397-08002B2CF9AE}" pid="4" name="MSIP_Label_ae29e37d-a8a4-4222-a804-8a2bb3536c03_Method">
    <vt:lpwstr>Standard</vt:lpwstr>
  </property>
  <property fmtid="{D5CDD505-2E9C-101B-9397-08002B2CF9AE}" pid="5" name="MSIP_Label_ae29e37d-a8a4-4222-a804-8a2bb3536c03_Name">
    <vt:lpwstr>General (Default)</vt:lpwstr>
  </property>
  <property fmtid="{D5CDD505-2E9C-101B-9397-08002B2CF9AE}" pid="6" name="MSIP_Label_ae29e37d-a8a4-4222-a804-8a2bb3536c03_SiteId">
    <vt:lpwstr>cb2bab3d-7d90-44ea-9e31-531011b1213d</vt:lpwstr>
  </property>
  <property fmtid="{D5CDD505-2E9C-101B-9397-08002B2CF9AE}" pid="7" name="MSIP_Label_ae29e37d-a8a4-4222-a804-8a2bb3536c03_ActionId">
    <vt:lpwstr>d7508bed-9246-444f-b2f6-756e485465ea</vt:lpwstr>
  </property>
  <property fmtid="{D5CDD505-2E9C-101B-9397-08002B2CF9AE}" pid="8" name="MSIP_Label_ae29e37d-a8a4-4222-a804-8a2bb3536c03_ContentBits">
    <vt:lpwstr>0</vt:lpwstr>
  </property>
</Properties>
</file>