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42DB-0FED-6EAE-59EC-22A71DB3D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38ADA-F0BF-6B5F-8500-88A54137E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182F4-5F25-6522-B871-99F022EAC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E0E99-C8A6-270A-BBEA-945E7A50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3968B-94AD-81B3-E4AD-7E87EB48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5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3F95-1CB6-6B2A-9531-A7C5084E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16B22-7AE9-3B8F-2969-C9BB88F20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1DE07-E7C2-0306-379F-A180EA92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22DF4-DB98-7067-9874-A21CD8A4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E0F47-50C9-DE8F-F0B4-C8C10D6B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7394D-991B-254E-3921-BA4852243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E9FEC-BB83-55EE-6F7B-3BA7BA25A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D48B9-A057-8FB6-F840-5F4EB8A4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CE72D-38BB-DD39-5E25-4190A6D5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09A27-7A92-CED8-1748-51B8990EC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8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05B1-9E68-E466-3C5B-1561CEAA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4B780-94ED-4613-7C2C-B669B8613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46883-B8EF-118D-9EA6-AEF5CA62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D0ED-D754-FE5E-6F98-42EDBE84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03963-3AE9-C5A3-73A6-DF60C3C7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4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25DC-4649-808B-FEA8-05705DD8E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699A7-2595-3D04-EA52-B6EAE990E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8FB72-BB1C-20F6-E382-B10E9702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75B36-8DA7-F252-FE40-2AAB4DE2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DA220-518E-0740-6859-DF2C8C25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2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3C74-A398-BCE5-7DE5-4903769B8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8AFAA-57AB-742E-FBEB-D661AEB17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B92BE-4EEF-C11A-439C-79E3532EB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220B0-3982-820A-0356-0C81BF50E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9104D-C21A-6285-AEBE-C1EE7C1F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4352E-07E7-D55D-DB67-F6522D1A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4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65D9-EAE1-654D-17FE-EA7252089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CE9E-558F-3A50-3EED-A95E7B313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89F4E-14AA-79B8-3055-1260EC1598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4FF9A-4ADC-5D08-9CD9-99E4C0A7D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81CF2-C04C-EC23-B301-BBBCF2B0A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8BA1A-6F70-7A15-79D0-E84A031C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C97D4-5243-C90D-AF8D-AF0CF1E9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D0199-2A97-461B-E600-6A0B972A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8D20-2E1A-B096-9956-4ED31D86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9F618-03BC-03AA-EA8A-EC3E8982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7BF3C-79A9-7C7E-10FE-275A313D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3320B5-7ACF-5ADE-50CE-75254B1A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7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CD96E-4C3E-B02A-FA6A-DF744189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D3B63-7E88-0B0C-DBB5-97A64F4D0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62B1A-C3C8-0974-B8E5-142FB124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09F73-1019-838A-F1A1-728405B6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EC68-6BC2-E453-C043-E3F4DED57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CC51E-349B-14B4-5F8E-769DF0961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A1683-B435-07D9-D5A2-68813EDC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47185-7767-84AD-E4B3-CB3A9932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A62C4-AB40-1E45-046E-62DF859F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08558-1A5C-BD8D-92A3-714887E1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714C6-48A2-A526-FF27-6A48BCF9D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5D195-CB24-5CE7-AAE6-34A702853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4AD44-FAB8-AD8A-1A8E-D93CF38C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4845B-44B8-0812-86F5-88EE5F4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D7CBD-D1DD-253B-44BE-12D0DC17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6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1AC6CB-DB6A-6D87-8B5E-5F969614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8CA8A-D75C-0069-A471-13866A95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D4F29-5BED-DBF5-843D-1CBC3BBE0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6549-7727-48B4-BE90-4F5A5B1B2F88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68E74-67B2-CA84-68F5-73A5A4F28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3A32A-BDC6-073C-B871-95C6F9AD5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5E21-EAEF-426A-9B55-E02E9923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B2BD01-4C13-4781-ADEC-EA2AB643C4F5}"/>
              </a:ext>
            </a:extLst>
          </p:cNvPr>
          <p:cNvSpPr/>
          <p:nvPr/>
        </p:nvSpPr>
        <p:spPr>
          <a:xfrm>
            <a:off x="0" y="0"/>
            <a:ext cx="12192000" cy="2004291"/>
          </a:xfrm>
          <a:prstGeom prst="rect">
            <a:avLst/>
          </a:prstGeom>
          <a:solidFill>
            <a:srgbClr val="4C8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865" y="4197052"/>
            <a:ext cx="4114800" cy="2226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03BE3C-A6C3-305D-E480-3322FD153342}"/>
              </a:ext>
            </a:extLst>
          </p:cNvPr>
          <p:cNvSpPr txBox="1"/>
          <p:nvPr/>
        </p:nvSpPr>
        <p:spPr>
          <a:xfrm>
            <a:off x="529856" y="144720"/>
            <a:ext cx="11132288" cy="1715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N.J. Coastal Resilience Collaborative: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 Partnerships and Networks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Advance Coastal Community Resilience</a:t>
            </a:r>
            <a:endParaRPr lang="en-US" sz="3200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E49D79-8B6F-255D-535E-1579F5E7DCBE}"/>
              </a:ext>
            </a:extLst>
          </p:cNvPr>
          <p:cNvSpPr txBox="1"/>
          <p:nvPr/>
        </p:nvSpPr>
        <p:spPr>
          <a:xfrm>
            <a:off x="-331459" y="2105561"/>
            <a:ext cx="714168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1" i="0" u="none" strike="noStrike" dirty="0">
                <a:solidFill>
                  <a:srgbClr val="4E87C8"/>
                </a:solidFill>
                <a:effectLst/>
                <a:latin typeface="Twentieth Century"/>
              </a:rPr>
              <a:t>MUNICIPAL WORKGROUP</a:t>
            </a:r>
            <a:endParaRPr lang="en-US" sz="44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AEA31D-AC07-259F-65CE-AECC468CF130}"/>
              </a:ext>
            </a:extLst>
          </p:cNvPr>
          <p:cNvSpPr txBox="1"/>
          <p:nvPr/>
        </p:nvSpPr>
        <p:spPr>
          <a:xfrm>
            <a:off x="6731325" y="2299868"/>
            <a:ext cx="5594025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</a:pPr>
            <a:r>
              <a:rPr lang="en-US" sz="1600" b="1" dirty="0"/>
              <a:t>Elissa </a:t>
            </a:r>
            <a:r>
              <a:rPr lang="en-US" sz="1600" b="1" dirty="0" err="1"/>
              <a:t>Commins</a:t>
            </a:r>
            <a:r>
              <a:rPr lang="en-US" sz="1600" b="1" dirty="0"/>
              <a:t> PE CFM</a:t>
            </a:r>
            <a:r>
              <a:rPr lang="en-US" sz="1600" dirty="0"/>
              <a:t>, Workgroup Lead, Brick Township Engineer &amp; Floodplain Manager, ecommins@twp.brick.nj.us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BFC24-72FF-D836-42C9-6CD1820B5658}"/>
              </a:ext>
            </a:extLst>
          </p:cNvPr>
          <p:cNvSpPr txBox="1"/>
          <p:nvPr/>
        </p:nvSpPr>
        <p:spPr>
          <a:xfrm>
            <a:off x="6731325" y="3125978"/>
            <a:ext cx="6003600" cy="891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</a:pPr>
            <a:r>
              <a:rPr lang="en-US" sz="1600" b="1" dirty="0"/>
              <a:t>Angela Andersen</a:t>
            </a:r>
            <a:r>
              <a:rPr lang="en-US" sz="1400" b="1" dirty="0"/>
              <a:t>, </a:t>
            </a:r>
            <a:r>
              <a:rPr lang="en-US" sz="1600" dirty="0"/>
              <a:t>Workgroup Lead, Long Beach Township  Sustainability Director &amp; Field Station Manager, andersen@longbeachtownship.com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4B4137-24B1-F79B-A1B7-A107ADAFE87E}"/>
              </a:ext>
            </a:extLst>
          </p:cNvPr>
          <p:cNvSpPr txBox="1"/>
          <p:nvPr/>
        </p:nvSpPr>
        <p:spPr>
          <a:xfrm>
            <a:off x="291731" y="2905127"/>
            <a:ext cx="6170944" cy="4352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</a:pPr>
            <a:r>
              <a:rPr lang="en-US" b="1" dirty="0"/>
              <a:t>a multi-sector work group of the NJCRC that aims to identify and help overcome municipal obstacles to resilience in NJ's coastal communities.</a:t>
            </a:r>
          </a:p>
          <a:p>
            <a:pPr marL="742950" lvl="1" indent="-285750">
              <a:lnSpc>
                <a:spcPct val="110000"/>
              </a:lnSpc>
              <a:spcBef>
                <a:spcPts val="1200"/>
              </a:spcBef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Fosters partnerships</a:t>
            </a:r>
          </a:p>
          <a:p>
            <a:pPr marL="742950" lvl="1" indent="-285750">
              <a:lnSpc>
                <a:spcPct val="110000"/>
              </a:lnSpc>
              <a:spcBef>
                <a:spcPts val="1200"/>
              </a:spcBef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Quick access to resources, funding, and regulatory changes as they are being developed</a:t>
            </a:r>
          </a:p>
          <a:p>
            <a:pPr marL="742950" lvl="1" indent="-285750">
              <a:lnSpc>
                <a:spcPct val="110000"/>
              </a:lnSpc>
              <a:spcBef>
                <a:spcPts val="1200"/>
              </a:spcBef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Advocates for municipal representation in stakeholder committees </a:t>
            </a:r>
          </a:p>
          <a:p>
            <a:pPr marL="742950" lvl="1" indent="-285750">
              <a:lnSpc>
                <a:spcPct val="110000"/>
              </a:lnSpc>
              <a:spcBef>
                <a:spcPts val="1200"/>
              </a:spcBef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Identifies ways to combat regulatory inhibitions</a:t>
            </a:r>
          </a:p>
          <a:p>
            <a:pPr marL="742950" lvl="1" indent="-285750">
              <a:lnSpc>
                <a:spcPct val="110000"/>
              </a:lnSpc>
              <a:spcBef>
                <a:spcPts val="1200"/>
              </a:spcBef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Develops policy documents </a:t>
            </a:r>
          </a:p>
          <a:p>
            <a:pPr marL="285750" lvl="0" indent="-28575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3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B2BD01-4C13-4781-ADEC-EA2AB643C4F5}"/>
              </a:ext>
            </a:extLst>
          </p:cNvPr>
          <p:cNvSpPr/>
          <p:nvPr/>
        </p:nvSpPr>
        <p:spPr>
          <a:xfrm>
            <a:off x="0" y="0"/>
            <a:ext cx="12192000" cy="2004291"/>
          </a:xfrm>
          <a:prstGeom prst="rect">
            <a:avLst/>
          </a:prstGeom>
          <a:solidFill>
            <a:srgbClr val="4C8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42" y="5091705"/>
            <a:ext cx="2996308" cy="1621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03BE3C-A6C3-305D-E480-3322FD153342}"/>
              </a:ext>
            </a:extLst>
          </p:cNvPr>
          <p:cNvSpPr txBox="1"/>
          <p:nvPr/>
        </p:nvSpPr>
        <p:spPr>
          <a:xfrm>
            <a:off x="529856" y="144720"/>
            <a:ext cx="11132288" cy="1715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N.J. Coastal Resilience Collaborative: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Building Partnerships and Networks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Advance Coastal Community Resilience</a:t>
            </a:r>
            <a:endParaRPr lang="en-US" sz="3200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flyer with text and images&#10;&#10;Description automatically generated with medium confidence">
            <a:extLst>
              <a:ext uri="{FF2B5EF4-FFF2-40B4-BE49-F238E27FC236}">
                <a16:creationId xmlns:a16="http://schemas.microsoft.com/office/drawing/2014/main" id="{5B57B198-14BC-4B75-BAF2-D974E9A22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476" y="2056491"/>
            <a:ext cx="4469364" cy="47886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0569AB-6173-0107-52B5-16B1F4745403}"/>
              </a:ext>
            </a:extLst>
          </p:cNvPr>
          <p:cNvSpPr txBox="1"/>
          <p:nvPr/>
        </p:nvSpPr>
        <p:spPr>
          <a:xfrm>
            <a:off x="144791" y="2124874"/>
            <a:ext cx="7141685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1" i="0" u="none" strike="noStrike" dirty="0">
                <a:solidFill>
                  <a:srgbClr val="4E87C8"/>
                </a:solidFill>
                <a:effectLst/>
                <a:latin typeface="Twentieth Century"/>
              </a:rPr>
              <a:t>TECHINCAL ASSISTANCE COFFEE CHAT WORKGROUP</a:t>
            </a:r>
            <a:endParaRPr lang="en-US" sz="4400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2EC0C-939E-A8E7-AF28-8AD36EE69029}"/>
              </a:ext>
            </a:extLst>
          </p:cNvPr>
          <p:cNvSpPr txBox="1"/>
          <p:nvPr/>
        </p:nvSpPr>
        <p:spPr>
          <a:xfrm>
            <a:off x="768675" y="3559535"/>
            <a:ext cx="6170944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</a:pPr>
            <a:r>
              <a:rPr lang="en-US" sz="1600" b="1" dirty="0"/>
              <a:t>Amanda Archer</a:t>
            </a:r>
            <a:r>
              <a:rPr lang="en-US" sz="1600" dirty="0"/>
              <a:t>, Workgroup Lead, JC NERR Coastal Training Program, amanda.archer@marine.rutgers.edu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6EEB0A-F530-57BB-6F66-67B9D2E607B1}"/>
              </a:ext>
            </a:extLst>
          </p:cNvPr>
          <p:cNvSpPr txBox="1"/>
          <p:nvPr/>
        </p:nvSpPr>
        <p:spPr>
          <a:xfrm>
            <a:off x="768675" y="4283118"/>
            <a:ext cx="6170944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2400"/>
            </a:pPr>
            <a:r>
              <a:rPr lang="en-US" sz="1600" b="1" dirty="0"/>
              <a:t>Devon Haines</a:t>
            </a:r>
            <a:r>
              <a:rPr lang="en-US" sz="1600" dirty="0"/>
              <a:t>, Workgroup Lead, NJDEP CMP, Bureau of Climate Resilience Planning, devon.haines@dep.nj.gov</a:t>
            </a:r>
          </a:p>
        </p:txBody>
      </p:sp>
    </p:spTree>
    <p:extLst>
      <p:ext uri="{BB962C8B-B14F-4D97-AF65-F5344CB8AC3E}">
        <p14:creationId xmlns:p14="http://schemas.microsoft.com/office/powerpoint/2010/main" val="2112674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Twentieth Century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Archer</dc:creator>
  <cp:lastModifiedBy>Amanda Archer</cp:lastModifiedBy>
  <cp:revision>8</cp:revision>
  <dcterms:created xsi:type="dcterms:W3CDTF">2024-03-08T18:53:44Z</dcterms:created>
  <dcterms:modified xsi:type="dcterms:W3CDTF">2024-03-08T19:51:51Z</dcterms:modified>
</cp:coreProperties>
</file>