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9" r:id="rId5"/>
    <p:sldMasterId id="2147483711" r:id="rId6"/>
    <p:sldMasterId id="214748371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Lst>
  <p:sldSz cy="5143500" cx="9144000"/>
  <p:notesSz cx="6858000" cy="9144000"/>
  <p:embeddedFontLst>
    <p:embeddedFont>
      <p:font typeface="Arial Black"/>
      <p:regular r:id="rId43"/>
    </p:embeddedFont>
    <p:embeddedFont>
      <p:font typeface="Gill Sans"/>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6" roundtripDataSignature="AMtx7mgMiO3eERiwMgdvYFgwvMkM3p6b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font" Target="fonts/GillSans-regular.fntdata"/><Relationship Id="rId43" Type="http://schemas.openxmlformats.org/officeDocument/2006/relationships/font" Target="fonts/ArialBlack-regular.fntdata"/><Relationship Id="rId46" Type="http://customschemas.google.com/relationships/presentationmetadata" Target="metadata"/><Relationship Id="rId45" Type="http://schemas.openxmlformats.org/officeDocument/2006/relationships/font" Target="fonts/Gill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Talking about a guidance resource that provides a Model CCRHVA (VA) and planning process for municipal resilience planning.</a:t>
            </a:r>
            <a:endParaRPr/>
          </a:p>
        </p:txBody>
      </p:sp>
      <p:sp>
        <p:nvSpPr>
          <p:cNvPr id="534" name="Google Shape;53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We’ve got a spreadsheet for you to plug in and sort values. </a:t>
            </a:r>
            <a:endParaRPr/>
          </a:p>
        </p:txBody>
      </p:sp>
      <p:sp>
        <p:nvSpPr>
          <p:cNvPr id="621" name="Google Shape;62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Then the information about vulnerabilities, hazards, and the process to conduct the VA gets compiled into the CCRHVA document.  </a:t>
            </a:r>
            <a:endParaRPr/>
          </a:p>
          <a:p>
            <a:pPr indent="0" lvl="0" marL="0" rtl="0" algn="l">
              <a:lnSpc>
                <a:spcPct val="100000"/>
              </a:lnSpc>
              <a:spcBef>
                <a:spcPts val="0"/>
              </a:spcBef>
              <a:spcAft>
                <a:spcPts val="0"/>
              </a:spcAft>
              <a:buSzPts val="1400"/>
              <a:buNone/>
            </a:pPr>
            <a:r>
              <a:rPr lang="en-US"/>
              <a:t>Here’s the CCRHVA Template provided with the guide. </a:t>
            </a:r>
            <a:endParaRPr/>
          </a:p>
          <a:p>
            <a:pPr indent="0" lvl="0" marL="0" rtl="0" algn="l">
              <a:lnSpc>
                <a:spcPct val="100000"/>
              </a:lnSpc>
              <a:spcBef>
                <a:spcPts val="0"/>
              </a:spcBef>
              <a:spcAft>
                <a:spcPts val="0"/>
              </a:spcAft>
              <a:buSzPts val="1400"/>
              <a:buNone/>
            </a:pPr>
            <a:r>
              <a:rPr lang="en-US"/>
              <a:t>It includes all the provisions of the MLUL so you can see how the regulation intersects with a comprehensive VA.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Notice that the description of climate hazards is at the end. That’s because the VA shouldn’t be a repeat of the HMP or try to be a mini HMP. It should focus on vulnerabilities in the community.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Since this would go on to be an </a:t>
            </a:r>
            <a:r>
              <a:rPr b="1" lang="en-US"/>
              <a:t>element of the master plan</a:t>
            </a:r>
            <a:r>
              <a:rPr lang="en-US"/>
              <a:t>, it’s expected that the municipal planner would play a big role in creating the actual VA document, even if other people contributed throughout the process.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this guide, we provide this template for the VA to be a </a:t>
            </a:r>
            <a:r>
              <a:rPr b="1" lang="en-US"/>
              <a:t>standalone document. </a:t>
            </a:r>
            <a:r>
              <a:rPr lang="en-US"/>
              <a:t>We are working on a template for the LUPE so that, if towns chose to take that route, the VA can be incorporated into the LUPE as an integral part of it.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is ultimately the purpose of doing the VA – to use this information in all municipal planning so that we can proactively adapt our communities to climate change.</a:t>
            </a:r>
            <a:endParaRPr/>
          </a:p>
        </p:txBody>
      </p:sp>
      <p:sp>
        <p:nvSpPr>
          <p:cNvPr id="629" name="Google Shape;62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last Phase of the guide is to get you started to act on the information learned in the VA. It’s important to do this follow-through to make sure the VA gets integrated into all local plans, policies, regulations, and decisions.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main thing is that the VA becomes the foundation for the master plan and capital improvement program. It helps to describe the current conditions in the municipality and set goals for a future that’s climate ready.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guide also has a </a:t>
            </a:r>
            <a:r>
              <a:rPr b="1" lang="en-US"/>
              <a:t>sample policy statement </a:t>
            </a:r>
            <a:r>
              <a:rPr lang="en-US"/>
              <a:t>on the consistency, coordination, and integration of the VA with other plans. Such a policy statement is required by the MLUL.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the guide, all the things you need to do to </a:t>
            </a:r>
            <a:r>
              <a:rPr b="1" lang="en-US"/>
              <a:t>meet the MLUL are included in Phase 4</a:t>
            </a:r>
            <a:r>
              <a:rPr lang="en-US"/>
              <a:t>, so that’s where the sample policy statement is. But I put it on this slide because that’s where it fit best for the presentation.</a:t>
            </a:r>
            <a:endParaRPr/>
          </a:p>
        </p:txBody>
      </p:sp>
      <p:sp>
        <p:nvSpPr>
          <p:cNvPr id="644" name="Google Shape;64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Wrap up by saying that we all need to get serious about protecting and strengthening our communities in response to climate change because so many facets of our lives are impacted.</a:t>
            </a:r>
            <a:endParaRPr/>
          </a:p>
          <a:p>
            <a:pPr indent="0" lvl="0" marL="0" marR="0" rtl="0" algn="l">
              <a:lnSpc>
                <a:spcPct val="100000"/>
              </a:lnSpc>
              <a:spcBef>
                <a:spcPts val="0"/>
              </a:spcBef>
              <a:spcAft>
                <a:spcPts val="0"/>
              </a:spcAft>
              <a:buClr>
                <a:schemeClr val="dk1"/>
              </a:buClr>
              <a:buSzPts val="1200"/>
              <a:buFont typeface="Calibri"/>
              <a:buNone/>
            </a:pPr>
            <a:r>
              <a:rPr lang="en-US"/>
              <a:t> </a:t>
            </a:r>
            <a:endParaRPr/>
          </a:p>
          <a:p>
            <a:pPr indent="0" lvl="0" marL="0" marR="0" rtl="0" algn="l">
              <a:lnSpc>
                <a:spcPct val="100000"/>
              </a:lnSpc>
              <a:spcBef>
                <a:spcPts val="0"/>
              </a:spcBef>
              <a:spcAft>
                <a:spcPts val="0"/>
              </a:spcAft>
              <a:buClr>
                <a:schemeClr val="dk1"/>
              </a:buClr>
              <a:buSzPts val="1200"/>
              <a:buFont typeface="Calibri"/>
              <a:buNone/>
            </a:pPr>
            <a:r>
              <a:rPr lang="en-US"/>
              <a:t>The Guide to Local Climate Change Adaptation Planning is a Model resource for doing this in a holistic way – addressing </a:t>
            </a:r>
            <a:r>
              <a:rPr b="1" lang="en-US"/>
              <a:t>all </a:t>
            </a:r>
            <a:r>
              <a:rPr b="0" lang="en-US"/>
              <a:t>the key</a:t>
            </a:r>
            <a:r>
              <a:rPr lang="en-US"/>
              <a:t> features and systems that support a community.</a:t>
            </a:r>
            <a:endParaRPr/>
          </a:p>
        </p:txBody>
      </p:sp>
      <p:sp>
        <p:nvSpPr>
          <p:cNvPr id="653" name="Google Shape;65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Please download the guide and provide your perspective through our extremely brief download survey, and then you can provide feedback on the guide if you’re contacted when we do our follow-up. </a:t>
            </a:r>
            <a:endParaRPr/>
          </a:p>
          <a:p>
            <a:pPr indent="0" lvl="0" marL="0" rtl="0" algn="l">
              <a:lnSpc>
                <a:spcPct val="100000"/>
              </a:lnSpc>
              <a:spcBef>
                <a:spcPts val="0"/>
              </a:spcBef>
              <a:spcAft>
                <a:spcPts val="0"/>
              </a:spcAft>
              <a:buSzPts val="1400"/>
              <a:buNone/>
            </a:pPr>
            <a:r>
              <a:rPr lang="en-US"/>
              <a:t>Or you can email me at trohrbach@njfuture.org.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66" name="Google Shape;66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 you </a:t>
            </a:r>
            <a:r>
              <a:rPr b="1" lang="en-US"/>
              <a:t>Tanya</a:t>
            </a:r>
            <a:r>
              <a:rPr lang="en-US"/>
              <a:t>, and</a:t>
            </a:r>
            <a:endParaRPr/>
          </a:p>
          <a:p>
            <a:pPr indent="0" lvl="0" marL="0" rtl="0" algn="l">
              <a:lnSpc>
                <a:spcPct val="100000"/>
              </a:lnSpc>
              <a:spcBef>
                <a:spcPts val="0"/>
              </a:spcBef>
              <a:spcAft>
                <a:spcPts val="0"/>
              </a:spcAft>
              <a:buSzPts val="1400"/>
              <a:buNone/>
            </a:pPr>
            <a:r>
              <a:rPr lang="en-US"/>
              <a:t>Thanks also to the </a:t>
            </a:r>
            <a:r>
              <a:rPr b="1" lang="en-US"/>
              <a:t>NJ Coastal Resilience Collaborative </a:t>
            </a:r>
            <a:r>
              <a:rPr lang="en-US"/>
              <a:t>for the opportunity to talk to you today.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 Anne Heasly, Program Manager for Policy and Planning at Sustainable Jersey,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 going to spend a little time going </a:t>
            </a:r>
            <a:r>
              <a:rPr b="1" lang="en-US"/>
              <a:t>a bit deeper in the guide </a:t>
            </a:r>
            <a:r>
              <a:rPr lang="en-US"/>
              <a:t>with an example, and before I do that, </a:t>
            </a:r>
            <a:endParaRPr/>
          </a:p>
          <a:p>
            <a:pPr indent="0" lvl="0" marL="0" rtl="0" algn="l">
              <a:lnSpc>
                <a:spcPct val="100000"/>
              </a:lnSpc>
              <a:spcBef>
                <a:spcPts val="0"/>
              </a:spcBef>
              <a:spcAft>
                <a:spcPts val="0"/>
              </a:spcAft>
              <a:buSzPts val="1400"/>
              <a:buNone/>
            </a:pPr>
            <a:r>
              <a:rPr lang="en-US"/>
              <a:t>Will spend a couple minutes talking about resources your community can use to assist you in </a:t>
            </a:r>
            <a:r>
              <a:rPr b="1" lang="en-US"/>
              <a:t>being climate ready available from Sustainable Jersey</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74" name="Google Shape;67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u="none" strike="noStrike">
                <a:solidFill>
                  <a:schemeClr val="dk1"/>
                </a:solidFill>
                <a:latin typeface="Calibri"/>
                <a:ea typeface="Calibri"/>
                <a:cs typeface="Calibri"/>
                <a:sym typeface="Calibri"/>
              </a:rPr>
              <a:t>I’m hoping that many of you are familiar with Sustainable Jersey –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For those of you who may not be</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Sustainable Jersey, it is a nonprofit organization administered by the </a:t>
            </a:r>
            <a:r>
              <a:rPr b="1" lang="en-US" sz="1200">
                <a:solidFill>
                  <a:schemeClr val="dk1"/>
                </a:solidFill>
                <a:latin typeface="Calibri"/>
                <a:ea typeface="Calibri"/>
                <a:cs typeface="Calibri"/>
                <a:sym typeface="Calibri"/>
              </a:rPr>
              <a:t>Sustainability Institute at The College of New Jersey </a:t>
            </a:r>
            <a:r>
              <a:rPr lang="en-US" sz="1200">
                <a:solidFill>
                  <a:schemeClr val="dk1"/>
                </a:solidFill>
                <a:latin typeface="Calibri"/>
                <a:ea typeface="Calibri"/>
                <a:cs typeface="Calibri"/>
                <a:sym typeface="Calibri"/>
              </a:rPr>
              <a:t>that provides </a:t>
            </a:r>
            <a:r>
              <a:rPr b="1" lang="en-US" sz="1200">
                <a:solidFill>
                  <a:schemeClr val="dk1"/>
                </a:solidFill>
                <a:latin typeface="Calibri"/>
                <a:ea typeface="Calibri"/>
                <a:cs typeface="Calibri"/>
                <a:sym typeface="Calibri"/>
              </a:rPr>
              <a:t>tools, training and financial incentives </a:t>
            </a:r>
            <a:r>
              <a:rPr lang="en-US" sz="1200">
                <a:solidFill>
                  <a:schemeClr val="dk1"/>
                </a:solidFill>
                <a:latin typeface="Calibri"/>
                <a:ea typeface="Calibri"/>
                <a:cs typeface="Calibri"/>
                <a:sym typeface="Calibri"/>
              </a:rPr>
              <a:t>to support communities as they pursue sustainability. </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program </a:t>
            </a:r>
            <a:r>
              <a:rPr b="1" lang="en-US" sz="1200">
                <a:solidFill>
                  <a:schemeClr val="dk1"/>
                </a:solidFill>
                <a:latin typeface="Calibri"/>
                <a:ea typeface="Calibri"/>
                <a:cs typeface="Calibri"/>
                <a:sym typeface="Calibri"/>
              </a:rPr>
              <a:t>culminates in a certification award </a:t>
            </a:r>
            <a:r>
              <a:rPr lang="en-US" sz="1200">
                <a:solidFill>
                  <a:schemeClr val="dk1"/>
                </a:solidFill>
                <a:latin typeface="Calibri"/>
                <a:ea typeface="Calibri"/>
                <a:cs typeface="Calibri"/>
                <a:sym typeface="Calibri"/>
              </a:rPr>
              <a:t>to municipalities and schools that have </a:t>
            </a:r>
            <a:r>
              <a:rPr b="1" lang="en-US" sz="1200">
                <a:solidFill>
                  <a:schemeClr val="dk1"/>
                </a:solidFill>
                <a:latin typeface="Calibri"/>
                <a:ea typeface="Calibri"/>
                <a:cs typeface="Calibri"/>
                <a:sym typeface="Calibri"/>
              </a:rPr>
              <a:t>documented meeting a set of rigorous standards found in our different actions</a:t>
            </a:r>
            <a:r>
              <a:rPr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Since the program’s start in 2009, </a:t>
            </a:r>
            <a:r>
              <a:rPr b="1" lang="en-US" sz="1200">
                <a:solidFill>
                  <a:schemeClr val="dk1"/>
                </a:solidFill>
                <a:latin typeface="Calibri"/>
                <a:ea typeface="Calibri"/>
                <a:cs typeface="Calibri"/>
                <a:sym typeface="Calibri"/>
              </a:rPr>
              <a:t>83% of New Jersey municipalities </a:t>
            </a:r>
            <a:r>
              <a:rPr lang="en-US" sz="1200">
                <a:solidFill>
                  <a:schemeClr val="dk1"/>
                </a:solidFill>
                <a:latin typeface="Calibri"/>
                <a:ea typeface="Calibri"/>
                <a:cs typeface="Calibri"/>
                <a:sym typeface="Calibri"/>
              </a:rPr>
              <a:t>are participating in the program, </a:t>
            </a:r>
            <a:r>
              <a:rPr b="1" lang="en-US" sz="1200">
                <a:solidFill>
                  <a:schemeClr val="dk1"/>
                </a:solidFill>
                <a:latin typeface="Calibri"/>
                <a:ea typeface="Calibri"/>
                <a:cs typeface="Calibri"/>
                <a:sym typeface="Calibri"/>
              </a:rPr>
              <a:t>encompassing 91% </a:t>
            </a:r>
            <a:r>
              <a:rPr lang="en-US" sz="1200">
                <a:solidFill>
                  <a:schemeClr val="dk1"/>
                </a:solidFill>
                <a:latin typeface="Calibri"/>
                <a:ea typeface="Calibri"/>
                <a:cs typeface="Calibri"/>
                <a:sym typeface="Calibri"/>
              </a:rPr>
              <a:t>of New Jersey’s population.  </a:t>
            </a:r>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In the presentation today, I’ll discuss the Sustainable Jersey municipal program, but I do want to mention that the Sustainable Jersey for Schools program has a lot of great resources for public schools to meet the </a:t>
            </a:r>
            <a:r>
              <a:rPr b="1" lang="en-US" sz="1200">
                <a:solidFill>
                  <a:schemeClr val="dk1"/>
                </a:solidFill>
                <a:latin typeface="Calibri"/>
                <a:ea typeface="Calibri"/>
                <a:cs typeface="Calibri"/>
                <a:sym typeface="Calibri"/>
              </a:rPr>
              <a:t>requirements for climate change education.</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82" name="Google Shape;68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One of the main tools we use to help municipalities advance sustainability is our actions – numerous and wide ranging – provide a recipe for local action – how to go about making change.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a:t>
            </a:r>
            <a:r>
              <a:rPr b="1" lang="en-US"/>
              <a:t>2022 with support from NJDEP </a:t>
            </a:r>
            <a:r>
              <a:rPr lang="en-US"/>
              <a:t>we prepared some interim guidance to help municipalities use our actions – to advance in the responses to climate change - NOW. While it would be great if all municipalities took the time to assess their vulnerability to climate changes and use the Guide - we know that some of you might have just completed a master plan update and the MLUL doesn’t dictate when your community must complete the vulnerability assessment.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Right now you can get an understanding of your communities vulnerability to heat island impacts by undertaking our </a:t>
            </a:r>
            <a:r>
              <a:rPr b="1" lang="en-US"/>
              <a:t>Heat Island Assessment and Mitigation Action;</a:t>
            </a:r>
            <a:r>
              <a:rPr lang="en-US"/>
              <a:t> or you can undertake our </a:t>
            </a:r>
            <a:r>
              <a:rPr b="1" lang="en-US"/>
              <a:t>Green Infrastructure </a:t>
            </a:r>
            <a:r>
              <a:rPr lang="en-US"/>
              <a:t>Actions - to retrofit your community and reduce paved areas or use our </a:t>
            </a:r>
            <a:r>
              <a:rPr b="1" lang="en-US"/>
              <a:t>Enhanced SWMCO action </a:t>
            </a:r>
            <a:r>
              <a:rPr lang="en-US"/>
              <a:t>to better manage stormwater from future development.</a:t>
            </a:r>
            <a:endParaRPr/>
          </a:p>
          <a:p>
            <a:pPr indent="0" lvl="0" marL="0" rtl="0" algn="l">
              <a:lnSpc>
                <a:spcPct val="100000"/>
              </a:lnSpc>
              <a:spcBef>
                <a:spcPts val="0"/>
              </a:spcBef>
              <a:spcAft>
                <a:spcPts val="0"/>
              </a:spcAft>
              <a:buSzPts val="1400"/>
              <a:buNone/>
            </a:pPr>
            <a:r>
              <a:t/>
            </a:r>
            <a:endParaRPr/>
          </a:p>
        </p:txBody>
      </p:sp>
      <p:sp>
        <p:nvSpPr>
          <p:cNvPr id="688" name="Google Shape;68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a:solidFill>
                  <a:srgbClr val="000000"/>
                </a:solidFill>
                <a:latin typeface="Calibri"/>
                <a:ea typeface="Calibri"/>
                <a:cs typeface="Calibri"/>
                <a:sym typeface="Calibri"/>
              </a:rPr>
              <a:t>Now that the guide is available – great first place to start - This year, with funding from the Robert Wood Johnson Foundation, we are taking the guide and the model vulnerability assessment process to develop a </a:t>
            </a:r>
            <a:r>
              <a:rPr b="1" i="0" lang="en-US" sz="1200">
                <a:solidFill>
                  <a:srgbClr val="000000"/>
                </a:solidFill>
                <a:latin typeface="Calibri"/>
                <a:ea typeface="Calibri"/>
                <a:cs typeface="Calibri"/>
                <a:sym typeface="Calibri"/>
              </a:rPr>
              <a:t>new gold star in </a:t>
            </a:r>
            <a:r>
              <a:rPr b="0" i="0" lang="en-US" sz="1200">
                <a:solidFill>
                  <a:srgbClr val="000000"/>
                </a:solidFill>
                <a:latin typeface="Calibri"/>
                <a:ea typeface="Calibri"/>
                <a:cs typeface="Calibri"/>
                <a:sym typeface="Calibri"/>
              </a:rPr>
              <a:t>the Sustainable Jersey program to promote municipalities in understanding and responding to their vulnerability to climate change – hope to share that with you by </a:t>
            </a:r>
            <a:r>
              <a:rPr b="1" i="0" lang="en-US" sz="1200">
                <a:solidFill>
                  <a:srgbClr val="000000"/>
                </a:solidFill>
                <a:latin typeface="Calibri"/>
                <a:ea typeface="Calibri"/>
                <a:cs typeface="Calibri"/>
                <a:sym typeface="Calibri"/>
              </a:rPr>
              <a:t>the end of this year.</a:t>
            </a:r>
            <a:endParaRPr b="1"/>
          </a:p>
          <a:p>
            <a:pPr indent="0" lvl="0" marL="0" rtl="0" algn="l">
              <a:lnSpc>
                <a:spcPct val="100000"/>
              </a:lnSpc>
              <a:spcBef>
                <a:spcPts val="0"/>
              </a:spcBef>
              <a:spcAft>
                <a:spcPts val="0"/>
              </a:spcAft>
              <a:buSzPts val="1400"/>
              <a:buNone/>
            </a:pPr>
            <a:r>
              <a:t/>
            </a:r>
            <a:endParaRPr b="0" i="0" sz="1200">
              <a:solidFill>
                <a:srgbClr val="000000"/>
              </a:solidFill>
              <a:latin typeface="Calibri"/>
              <a:ea typeface="Calibri"/>
              <a:cs typeface="Calibri"/>
              <a:sym typeface="Calibri"/>
            </a:endParaRPr>
          </a:p>
        </p:txBody>
      </p:sp>
      <p:sp>
        <p:nvSpPr>
          <p:cNvPr id="695" name="Google Shape;69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Let’s look at the guide</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b="1" lang="en-US"/>
              <a:t>Phase 4 – specifically; and in particular 4.2 analyze and characterize your vulnerability</a:t>
            </a:r>
            <a:r>
              <a:rPr lang="en-US"/>
              <a:t>.</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Assume for the purpose of this exercise you have </a:t>
            </a:r>
            <a:r>
              <a:rPr b="1" lang="en-US"/>
              <a:t>already done 4.1 identified the climate hazards </a:t>
            </a:r>
            <a:r>
              <a:rPr lang="en-US"/>
              <a:t>and have </a:t>
            </a:r>
            <a:r>
              <a:rPr b="1" lang="en-US"/>
              <a:t>characterized their impact on features.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706" name="Google Shape;706;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(Background) In 2021, a law was passed to amend the MLUL. The new law requires that municipalities include a CCRHVA in the land use element of their master plans.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basic terms, the law requires towns to analyze </a:t>
            </a:r>
            <a:r>
              <a:rPr b="1" i="1" lang="en-US"/>
              <a:t>current and future </a:t>
            </a:r>
            <a:r>
              <a:rPr b="1" lang="en-US"/>
              <a:t>threats and vulnerabilities </a:t>
            </a:r>
            <a:r>
              <a:rPr lang="en-US"/>
              <a:t>associated with climate change in a municipality.</a:t>
            </a:r>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a:t>And it also has provisions that include providing in the VA --- a build-out analysis, identification of critical facilities, analysis of the alignment of the rest of the master plan with the VA,  a policy statement about consistency of the VA with other local plans, and strategies and design standards to reduce risks associated with hazards identified in the assessment.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law also requires that the VA rely the most recent hazard projections data and best available science provided by the NJDEP.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And it’s good that this requirement is in the master plan, bc that’s the municipality’s mechanism to guide appropriate development and to formulate the capital improvement plan. Both of which are key strategies for dealing with climate change impacts.</a:t>
            </a:r>
            <a:endParaRPr/>
          </a:p>
          <a:p>
            <a:pPr indent="0" lvl="0" marL="0" rtl="0" algn="l">
              <a:lnSpc>
                <a:spcPct val="100000"/>
              </a:lnSpc>
              <a:spcBef>
                <a:spcPts val="0"/>
              </a:spcBef>
              <a:spcAft>
                <a:spcPts val="0"/>
              </a:spcAft>
              <a:buSzPts val="1400"/>
              <a:buNone/>
            </a:pPr>
            <a:r>
              <a:t/>
            </a:r>
            <a:endParaRPr/>
          </a:p>
        </p:txBody>
      </p:sp>
      <p:sp>
        <p:nvSpPr>
          <p:cNvPr id="540" name="Google Shape;54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3" marL="228600" rtl="0" algn="l">
              <a:lnSpc>
                <a:spcPct val="100000"/>
              </a:lnSpc>
              <a:spcBef>
                <a:spcPts val="0"/>
              </a:spcBef>
              <a:spcAft>
                <a:spcPts val="0"/>
              </a:spcAft>
              <a:buClr>
                <a:srgbClr val="000000"/>
              </a:buClr>
              <a:buSzPts val="1200"/>
              <a:buFont typeface="Calibri"/>
              <a:buNone/>
            </a:pPr>
            <a:r>
              <a:rPr lang="en-US">
                <a:solidFill>
                  <a:schemeClr val="accent6"/>
                </a:solidFill>
              </a:rPr>
              <a:t>Assessing the impact of climate change on our community? </a:t>
            </a:r>
            <a:endParaRPr/>
          </a:p>
          <a:p>
            <a:pPr indent="0" lvl="3" marL="228600" rtl="0" algn="l">
              <a:lnSpc>
                <a:spcPct val="100000"/>
              </a:lnSpc>
              <a:spcBef>
                <a:spcPts val="0"/>
              </a:spcBef>
              <a:spcAft>
                <a:spcPts val="0"/>
              </a:spcAft>
              <a:buClr>
                <a:srgbClr val="000000"/>
              </a:buClr>
              <a:buSzPts val="1200"/>
              <a:buFont typeface="Calibri"/>
              <a:buNone/>
            </a:pPr>
            <a:r>
              <a:t/>
            </a:r>
            <a:endParaRPr>
              <a:solidFill>
                <a:schemeClr val="accent6"/>
              </a:solidFill>
            </a:endParaRPr>
          </a:p>
          <a:p>
            <a:pPr indent="0" lvl="3" marL="228600" rtl="0" algn="l">
              <a:lnSpc>
                <a:spcPct val="100000"/>
              </a:lnSpc>
              <a:spcBef>
                <a:spcPts val="0"/>
              </a:spcBef>
              <a:spcAft>
                <a:spcPts val="0"/>
              </a:spcAft>
              <a:buClr>
                <a:srgbClr val="000000"/>
              </a:buClr>
              <a:buSzPts val="1200"/>
              <a:buFont typeface="Calibri"/>
              <a:buNone/>
            </a:pPr>
            <a:r>
              <a:rPr lang="en-US">
                <a:solidFill>
                  <a:schemeClr val="accent6"/>
                </a:solidFill>
              </a:rPr>
              <a:t>It is our assumption that climate change will require us to adapt – change the way things are done. And these long-term changes will touch local planning; as well as other functions that municipal governments currently manage. how municipalities function.</a:t>
            </a:r>
            <a:endParaRPr/>
          </a:p>
          <a:p>
            <a:pPr indent="0" lvl="3" marL="228600" rtl="0" algn="l">
              <a:lnSpc>
                <a:spcPct val="100000"/>
              </a:lnSpc>
              <a:spcBef>
                <a:spcPts val="0"/>
              </a:spcBef>
              <a:spcAft>
                <a:spcPts val="0"/>
              </a:spcAft>
              <a:buClr>
                <a:srgbClr val="000000"/>
              </a:buClr>
              <a:buSzPts val="1200"/>
              <a:buFont typeface="Calibri"/>
              <a:buNone/>
            </a:pPr>
            <a:r>
              <a:t/>
            </a:r>
            <a:endParaRPr>
              <a:solidFill>
                <a:schemeClr val="accent6"/>
              </a:solidFill>
            </a:endParaRPr>
          </a:p>
          <a:p>
            <a:pPr indent="0" lvl="3" marL="228600" rtl="0" algn="l">
              <a:lnSpc>
                <a:spcPct val="100000"/>
              </a:lnSpc>
              <a:spcBef>
                <a:spcPts val="0"/>
              </a:spcBef>
              <a:spcAft>
                <a:spcPts val="0"/>
              </a:spcAft>
              <a:buClr>
                <a:srgbClr val="000000"/>
              </a:buClr>
              <a:buSzPts val="1200"/>
              <a:buFont typeface="Calibri"/>
              <a:buNone/>
            </a:pPr>
            <a:r>
              <a:rPr lang="en-US">
                <a:solidFill>
                  <a:schemeClr val="accent6"/>
                </a:solidFill>
              </a:rPr>
              <a:t>Evaluated other frameworks and determined to meet the requirements of the MLUL – and role municipal role in everyday life of New Jerseyans – can’t assess everything, but a limited number of features that are important to the systems that maintain the community.  And together these features and the systems they support provide a holistic look at a community.</a:t>
            </a:r>
            <a:endParaRPr/>
          </a:p>
          <a:p>
            <a:pPr indent="0" lvl="3" marL="228600" rtl="0" algn="l">
              <a:lnSpc>
                <a:spcPct val="100000"/>
              </a:lnSpc>
              <a:spcBef>
                <a:spcPts val="0"/>
              </a:spcBef>
              <a:spcAft>
                <a:spcPts val="0"/>
              </a:spcAft>
              <a:buClr>
                <a:srgbClr val="000000"/>
              </a:buClr>
              <a:buSzPts val="1200"/>
              <a:buFont typeface="Calibri"/>
              <a:buNone/>
            </a:pPr>
            <a:r>
              <a:t/>
            </a:r>
            <a:endParaRPr>
              <a:solidFill>
                <a:schemeClr val="accent6"/>
              </a:solidFill>
            </a:endParaRPr>
          </a:p>
          <a:p>
            <a:pPr indent="0" lvl="3" marL="228600" rtl="0" algn="l">
              <a:lnSpc>
                <a:spcPct val="100000"/>
              </a:lnSpc>
              <a:spcBef>
                <a:spcPts val="0"/>
              </a:spcBef>
              <a:spcAft>
                <a:spcPts val="0"/>
              </a:spcAft>
              <a:buClr>
                <a:srgbClr val="000000"/>
              </a:buClr>
              <a:buSzPts val="1200"/>
              <a:buFont typeface="Calibri"/>
              <a:buNone/>
            </a:pPr>
            <a:r>
              <a:t/>
            </a:r>
            <a:endParaRPr>
              <a:solidFill>
                <a:schemeClr val="accent6"/>
              </a:solidFill>
            </a:endParaRPr>
          </a:p>
          <a:p>
            <a:pPr indent="0" lvl="4" marL="1828800" rtl="0" algn="l">
              <a:lnSpc>
                <a:spcPct val="100000"/>
              </a:lnSpc>
              <a:spcBef>
                <a:spcPts val="0"/>
              </a:spcBef>
              <a:spcAft>
                <a:spcPts val="0"/>
              </a:spcAft>
              <a:buClr>
                <a:schemeClr val="lt1"/>
              </a:buClr>
              <a:buSzPts val="1200"/>
              <a:buFont typeface="Arial"/>
              <a:buNone/>
            </a:pPr>
            <a:r>
              <a:t/>
            </a:r>
            <a:endParaRPr>
              <a:solidFill>
                <a:srgbClr val="000000"/>
              </a:solidFill>
            </a:endParaRPr>
          </a:p>
          <a:p>
            <a:pPr indent="0" lvl="4" marL="1828800" rtl="0" algn="l">
              <a:lnSpc>
                <a:spcPct val="100000"/>
              </a:lnSpc>
              <a:spcBef>
                <a:spcPts val="0"/>
              </a:spcBef>
              <a:spcAft>
                <a:spcPts val="0"/>
              </a:spcAft>
              <a:buClr>
                <a:schemeClr val="lt1"/>
              </a:buClr>
              <a:buSzPts val="1200"/>
              <a:buFont typeface="Arial"/>
              <a:buNone/>
            </a:pPr>
            <a:r>
              <a:t/>
            </a:r>
            <a:endParaRPr>
              <a:solidFill>
                <a:srgbClr val="000000"/>
              </a:solidFill>
            </a:endParaRPr>
          </a:p>
          <a:p>
            <a:pPr indent="0" lvl="3" marL="1371600" rtl="0" algn="l">
              <a:lnSpc>
                <a:spcPct val="100000"/>
              </a:lnSpc>
              <a:spcBef>
                <a:spcPts val="0"/>
              </a:spcBef>
              <a:spcAft>
                <a:spcPts val="0"/>
              </a:spcAft>
              <a:buClr>
                <a:schemeClr val="lt1"/>
              </a:buClr>
              <a:buSzPts val="1200"/>
              <a:buFont typeface="Arial"/>
              <a:buNone/>
            </a:pPr>
            <a:r>
              <a:t/>
            </a:r>
            <a:endParaRPr>
              <a:solidFill>
                <a:srgbClr val="000000"/>
              </a:solidFill>
            </a:endParaRPr>
          </a:p>
          <a:p>
            <a:pPr indent="0" lvl="0" marL="0" rtl="0" algn="l">
              <a:lnSpc>
                <a:spcPct val="100000"/>
              </a:lnSpc>
              <a:spcBef>
                <a:spcPts val="0"/>
              </a:spcBef>
              <a:spcAft>
                <a:spcPts val="0"/>
              </a:spcAft>
              <a:buSzPts val="1400"/>
              <a:buNone/>
            </a:pPr>
            <a:r>
              <a:t/>
            </a:r>
            <a:endParaRPr/>
          </a:p>
        </p:txBody>
      </p:sp>
      <p:sp>
        <p:nvSpPr>
          <p:cNvPr id="714" name="Google Shape;71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So how do we look at these systems.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The guidance for assessing vulnerability is based on systems.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US"/>
              <a:t>Built, Natural, Social, Economic and Governance Systems </a:t>
            </a:r>
            <a:r>
              <a:rPr lang="en-US"/>
              <a:t>– made up of features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E.g. Natural System – is made up of three features – </a:t>
            </a:r>
            <a:r>
              <a:rPr b="1" lang="en-US"/>
              <a:t>land, water, and air </a:t>
            </a:r>
            <a:r>
              <a:rPr lang="en-US"/>
              <a:t>– and identified indicators to evaluate each system.</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This afternoon – want to look at one feature – the Housing Stock &amp; Businesses; in the Built System – look at one of the indicators for that feature – residential and commercial structures.</a:t>
            </a:r>
            <a:endParaRPr/>
          </a:p>
        </p:txBody>
      </p:sp>
      <p:sp>
        <p:nvSpPr>
          <p:cNvPr id="722" name="Google Shape;72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rPr lang="en-US"/>
              <a:t>This slide shows the </a:t>
            </a:r>
            <a:r>
              <a:rPr b="1" lang="en-US"/>
              <a:t>systems, features, and indicators for evaluating the features</a:t>
            </a:r>
            <a:r>
              <a:rPr lang="en-US"/>
              <a:t>, that are outlined in the guide.</a:t>
            </a:r>
            <a:endParaRPr/>
          </a:p>
          <a:p>
            <a:pPr indent="0" lvl="0" marL="0" rtl="0" algn="l">
              <a:lnSpc>
                <a:spcPct val="100000"/>
              </a:lnSpc>
              <a:spcBef>
                <a:spcPts val="0"/>
              </a:spcBef>
              <a:spcAft>
                <a:spcPts val="0"/>
              </a:spcAft>
              <a:buSzPts val="1400"/>
              <a:buFont typeface="Arial"/>
              <a:buNone/>
            </a:pPr>
            <a:r>
              <a:t/>
            </a:r>
            <a:endParaRPr/>
          </a:p>
          <a:p>
            <a:pPr indent="0" lvl="0" marL="0" rtl="0" algn="l">
              <a:lnSpc>
                <a:spcPct val="100000"/>
              </a:lnSpc>
              <a:spcBef>
                <a:spcPts val="0"/>
              </a:spcBef>
              <a:spcAft>
                <a:spcPts val="0"/>
              </a:spcAft>
              <a:buSzPts val="1400"/>
              <a:buFont typeface="Arial"/>
              <a:buNone/>
            </a:pPr>
            <a:r>
              <a:rPr lang="en-US"/>
              <a:t>The </a:t>
            </a:r>
            <a:r>
              <a:rPr b="1" lang="en-US"/>
              <a:t>climate hazards</a:t>
            </a:r>
            <a:r>
              <a:rPr lang="en-US"/>
              <a:t> are shown along the </a:t>
            </a:r>
            <a:r>
              <a:rPr b="1" lang="en-US"/>
              <a:t>top</a:t>
            </a:r>
            <a:r>
              <a:rPr lang="en-US"/>
              <a:t>, with the hazards listed in </a:t>
            </a:r>
            <a:r>
              <a:rPr b="1" lang="en-US"/>
              <a:t>the MLUL rule shown in red</a:t>
            </a:r>
            <a:r>
              <a:rPr lang="en-US"/>
              <a:t>.</a:t>
            </a:r>
            <a:endParaRPr/>
          </a:p>
          <a:p>
            <a:pPr indent="0" lvl="0" marL="0" rtl="0" algn="l">
              <a:lnSpc>
                <a:spcPct val="100000"/>
              </a:lnSpc>
              <a:spcBef>
                <a:spcPts val="0"/>
              </a:spcBef>
              <a:spcAft>
                <a:spcPts val="0"/>
              </a:spcAft>
              <a:buSzPts val="1400"/>
              <a:buFont typeface="Arial"/>
              <a:buNone/>
            </a:pPr>
            <a:r>
              <a:t/>
            </a:r>
            <a:endParaRPr/>
          </a:p>
          <a:p>
            <a:pPr indent="0" lvl="0" marL="0" rtl="0" algn="l">
              <a:lnSpc>
                <a:spcPct val="100000"/>
              </a:lnSpc>
              <a:spcBef>
                <a:spcPts val="0"/>
              </a:spcBef>
              <a:spcAft>
                <a:spcPts val="0"/>
              </a:spcAft>
              <a:buSzPts val="1400"/>
              <a:buFont typeface="Arial"/>
              <a:buNone/>
            </a:pPr>
            <a:r>
              <a:rPr lang="en-US"/>
              <a:t>Exposure to some hazards occurs in certain areas and can be mapped in a GIS, while exposure to other hazards occurs across the entire municipality, although maybe more intensely in certain areas. So, we refer to </a:t>
            </a:r>
            <a:r>
              <a:rPr b="1" lang="en-US"/>
              <a:t>spatially-defined hazards </a:t>
            </a:r>
            <a:r>
              <a:rPr lang="en-US"/>
              <a:t>and </a:t>
            </a:r>
            <a:r>
              <a:rPr b="1" lang="en-US"/>
              <a:t>non-spatially defined hazards </a:t>
            </a:r>
            <a:r>
              <a:rPr lang="en-US"/>
              <a:t>based on that distinction.</a:t>
            </a:r>
            <a:endParaRPr/>
          </a:p>
          <a:p>
            <a:pPr indent="0" lvl="0" marL="0" rtl="0" algn="l">
              <a:lnSpc>
                <a:spcPct val="100000"/>
              </a:lnSpc>
              <a:spcBef>
                <a:spcPts val="0"/>
              </a:spcBef>
              <a:spcAft>
                <a:spcPts val="0"/>
              </a:spcAft>
              <a:buSzPts val="1400"/>
              <a:buFont typeface="Arial"/>
              <a:buNone/>
            </a:pPr>
            <a:r>
              <a:t/>
            </a:r>
            <a:endParaRPr/>
          </a:p>
          <a:p>
            <a:pPr indent="0" lvl="0" marL="0" rtl="0" algn="l">
              <a:lnSpc>
                <a:spcPct val="100000"/>
              </a:lnSpc>
              <a:spcBef>
                <a:spcPts val="0"/>
              </a:spcBef>
              <a:spcAft>
                <a:spcPts val="0"/>
              </a:spcAft>
              <a:buSzPts val="1400"/>
              <a:buFont typeface="Arial"/>
              <a:buNone/>
            </a:pPr>
            <a:r>
              <a:rPr lang="en-US"/>
              <a:t>Will focus on feature as an example – looking at the Build System; Housing Stock and Businesses – Residential and Commercial Structures and Public and Affordable Housing Siting</a:t>
            </a:r>
            <a:endParaRPr/>
          </a:p>
        </p:txBody>
      </p:sp>
      <p:sp>
        <p:nvSpPr>
          <p:cNvPr id="730" name="Google Shape;730;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In the Guide you will find links to more detailed documents – that will help in the assessment steps.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b="1" lang="en-US"/>
              <a:t>4.1.c </a:t>
            </a:r>
            <a:r>
              <a:rPr lang="en-US"/>
              <a:t>Explanation of the </a:t>
            </a:r>
            <a:r>
              <a:rPr b="1" lang="en-US"/>
              <a:t>systems approach </a:t>
            </a:r>
            <a:r>
              <a:rPr lang="en-US"/>
              <a:t>and how each applicable hazard impacts a system feature; </a:t>
            </a:r>
            <a:endParaRPr/>
          </a:p>
          <a:p>
            <a:pPr indent="0" lvl="0" marL="0" marR="0" rtl="0" algn="l">
              <a:lnSpc>
                <a:spcPct val="100000"/>
              </a:lnSpc>
              <a:spcBef>
                <a:spcPts val="0"/>
              </a:spcBef>
              <a:spcAft>
                <a:spcPts val="0"/>
              </a:spcAft>
              <a:buClr>
                <a:schemeClr val="dk1"/>
              </a:buClr>
              <a:buSzPts val="1200"/>
              <a:buFont typeface="Calibri"/>
              <a:buNone/>
            </a:pPr>
            <a:r>
              <a:rPr b="1" lang="en-US"/>
              <a:t>4.1c a matrix </a:t>
            </a:r>
            <a:r>
              <a:rPr lang="en-US"/>
              <a:t>– looks across the systems and describes what an data should be used to evaluate each feature by each applicable indicator.</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b="1" lang="en-US"/>
              <a:t>4.2a And the Analysis Workflow–</a:t>
            </a:r>
            <a:r>
              <a:rPr lang="en-US"/>
              <a:t> highlights the indicator; data and tools available to use; and how to use them to analysis the feature; what the information can tell you; as well as how to capture the results and of this analysis.</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738" name="Google Shape;73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rPr lang="en-US"/>
              <a:t>Then analysis work flow – for each feature, describes the  available </a:t>
            </a:r>
            <a:r>
              <a:rPr b="1" lang="en-US"/>
              <a:t>data sources and tools</a:t>
            </a:r>
            <a:r>
              <a:rPr lang="en-US"/>
              <a:t>, as well as </a:t>
            </a:r>
            <a:r>
              <a:rPr b="1" lang="en-US"/>
              <a:t>analysis instruction </a:t>
            </a:r>
            <a:r>
              <a:rPr lang="en-US"/>
              <a:t>to produce outputs for the town’s CCRHVA. </a:t>
            </a:r>
            <a:endParaRPr/>
          </a:p>
        </p:txBody>
      </p:sp>
      <p:sp>
        <p:nvSpPr>
          <p:cNvPr id="750" name="Google Shape;750;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1200"/>
              <a:buFont typeface="Arial"/>
              <a:buNone/>
            </a:pPr>
            <a:r>
              <a:rPr lang="en-US" sz="1200">
                <a:solidFill>
                  <a:schemeClr val="dk2"/>
                </a:solidFill>
              </a:rPr>
              <a:t>Now I’ll walk through a series of screenshots to show how a GIS can help provide information to evaluate </a:t>
            </a:r>
            <a:r>
              <a:rPr b="1" lang="en-US" sz="1200">
                <a:solidFill>
                  <a:schemeClr val="dk2"/>
                </a:solidFill>
              </a:rPr>
              <a:t>exposure of homes and businesses to spatially-defined hazards</a:t>
            </a:r>
            <a:r>
              <a:rPr lang="en-US" sz="1200">
                <a:solidFill>
                  <a:schemeClr val="dk2"/>
                </a:solidFill>
              </a:rPr>
              <a:t>. </a:t>
            </a:r>
            <a:endParaRPr/>
          </a:p>
          <a:p>
            <a:pPr indent="-95250" lvl="0" marL="171450" marR="0" rtl="0" algn="l">
              <a:lnSpc>
                <a:spcPct val="100000"/>
              </a:lnSpc>
              <a:spcBef>
                <a:spcPts val="0"/>
              </a:spcBef>
              <a:spcAft>
                <a:spcPts val="0"/>
              </a:spcAft>
              <a:buClr>
                <a:schemeClr val="dk1"/>
              </a:buClr>
              <a:buSzPts val="1200"/>
              <a:buFont typeface="Arial"/>
              <a:buNone/>
            </a:pPr>
            <a:r>
              <a:t/>
            </a:r>
            <a:endParaRPr sz="1200">
              <a:solidFill>
                <a:schemeClr val="dk2"/>
              </a:solidFill>
            </a:endParaRPr>
          </a:p>
          <a:p>
            <a:pPr indent="0" lvl="0" marL="0" marR="0" rtl="0" algn="l">
              <a:lnSpc>
                <a:spcPct val="100000"/>
              </a:lnSpc>
              <a:spcBef>
                <a:spcPts val="0"/>
              </a:spcBef>
              <a:spcAft>
                <a:spcPts val="0"/>
              </a:spcAft>
              <a:buClr>
                <a:schemeClr val="dk2"/>
              </a:buClr>
              <a:buSzPts val="1200"/>
              <a:buFont typeface="Arial"/>
              <a:buNone/>
            </a:pPr>
            <a:r>
              <a:rPr lang="en-US" sz="1200">
                <a:solidFill>
                  <a:schemeClr val="dk2"/>
                </a:solidFill>
              </a:rPr>
              <a:t>This example uses the new Highlands Region Interactive Environmental Resource Inventory Tool, or the ERI tool, just to provide a visual, and there are also other online mapping tools that later on this session – Rutgers will describe; </a:t>
            </a:r>
            <a:endParaRPr/>
          </a:p>
          <a:p>
            <a:pPr indent="-95250" lvl="0" marL="171450" marR="0" rtl="0" algn="l">
              <a:lnSpc>
                <a:spcPct val="100000"/>
              </a:lnSpc>
              <a:spcBef>
                <a:spcPts val="0"/>
              </a:spcBef>
              <a:spcAft>
                <a:spcPts val="0"/>
              </a:spcAft>
              <a:buClr>
                <a:schemeClr val="dk1"/>
              </a:buClr>
              <a:buSzPts val="1200"/>
              <a:buFont typeface="Arial"/>
              <a:buNone/>
            </a:pPr>
            <a:r>
              <a:t/>
            </a:r>
            <a:endParaRPr sz="1200">
              <a:solidFill>
                <a:schemeClr val="dk2"/>
              </a:solidFill>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This map shows parcels for a </a:t>
            </a:r>
            <a:r>
              <a:rPr b="1" i="0" lang="en-US" sz="1200" u="none" cap="none" strike="noStrike">
                <a:solidFill>
                  <a:schemeClr val="dk1"/>
                </a:solidFill>
                <a:latin typeface="Calibri"/>
                <a:ea typeface="Calibri"/>
                <a:cs typeface="Calibri"/>
                <a:sym typeface="Calibri"/>
              </a:rPr>
              <a:t>portion of a municipality</a:t>
            </a:r>
            <a:r>
              <a:rPr b="0" i="0" lang="en-US" sz="1200" u="none" cap="none" strike="noStrike">
                <a:solidFill>
                  <a:schemeClr val="dk1"/>
                </a:solidFill>
                <a:latin typeface="Calibri"/>
                <a:ea typeface="Calibri"/>
                <a:cs typeface="Calibri"/>
                <a:sym typeface="Calibri"/>
              </a:rPr>
              <a:t>, and you could use MOD-IV </a:t>
            </a:r>
            <a:r>
              <a:rPr b="1" i="0" lang="en-US" sz="1200" u="none" cap="none" strike="noStrike">
                <a:solidFill>
                  <a:schemeClr val="dk1"/>
                </a:solidFill>
                <a:latin typeface="Calibri"/>
                <a:ea typeface="Calibri"/>
                <a:cs typeface="Calibri"/>
                <a:sym typeface="Calibri"/>
              </a:rPr>
              <a:t>tax data to know which parcels </a:t>
            </a:r>
            <a:r>
              <a:rPr b="0" i="0" lang="en-US" sz="1200" u="none" cap="none" strike="noStrike">
                <a:solidFill>
                  <a:schemeClr val="dk1"/>
                </a:solidFill>
                <a:latin typeface="Calibri"/>
                <a:ea typeface="Calibri"/>
                <a:cs typeface="Calibri"/>
                <a:sym typeface="Calibri"/>
              </a:rPr>
              <a:t>contain </a:t>
            </a:r>
            <a:r>
              <a:rPr b="1" i="0" lang="en-US" sz="1200" u="none" cap="none" strike="noStrike">
                <a:solidFill>
                  <a:schemeClr val="dk1"/>
                </a:solidFill>
                <a:latin typeface="Calibri"/>
                <a:ea typeface="Calibri"/>
                <a:cs typeface="Calibri"/>
                <a:sym typeface="Calibri"/>
              </a:rPr>
              <a:t>commercial and residential structures</a:t>
            </a:r>
            <a:r>
              <a:rPr b="0" i="0" lang="en-US" sz="1200" u="none" cap="none" strike="noStrike">
                <a:solidFill>
                  <a:schemeClr val="dk1"/>
                </a:solidFill>
                <a:latin typeface="Calibri"/>
                <a:ea typeface="Calibri"/>
                <a:cs typeface="Calibri"/>
                <a:sym typeface="Calibri"/>
              </a:rPr>
              <a:t>. I’ll add the </a:t>
            </a:r>
            <a:r>
              <a:rPr b="1" i="0" lang="en-US" sz="1200" u="none" cap="none" strike="noStrike">
                <a:solidFill>
                  <a:schemeClr val="dk1"/>
                </a:solidFill>
                <a:latin typeface="Calibri"/>
                <a:ea typeface="Calibri"/>
                <a:cs typeface="Calibri"/>
                <a:sym typeface="Calibri"/>
              </a:rPr>
              <a:t>“Building Footprints</a:t>
            </a:r>
            <a:r>
              <a:rPr b="0" i="0" lang="en-US" sz="1200" u="none" cap="none" strike="noStrike">
                <a:solidFill>
                  <a:schemeClr val="dk1"/>
                </a:solidFill>
                <a:latin typeface="Calibri"/>
                <a:ea typeface="Calibri"/>
                <a:cs typeface="Calibri"/>
                <a:sym typeface="Calibri"/>
              </a:rPr>
              <a:t>” data layer so you can see the locations of structures within the parcels. </a:t>
            </a:r>
            <a:endParaRPr/>
          </a:p>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Then I’ll add the spatially defined hazards, which are Flooding areas, Landslides, and Wildfire.</a:t>
            </a:r>
            <a:endParaRPr/>
          </a:p>
          <a:p>
            <a:pPr indent="-95250" lvl="0" marL="17145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By overlaying the hazard areas with structures and parcels, you can get </a:t>
            </a:r>
            <a:r>
              <a:rPr b="1" i="0" lang="en-US" sz="1200" u="sng" cap="none" strike="noStrike">
                <a:solidFill>
                  <a:schemeClr val="dk1"/>
                </a:solidFill>
                <a:latin typeface="Calibri"/>
                <a:ea typeface="Calibri"/>
                <a:cs typeface="Calibri"/>
                <a:sym typeface="Calibri"/>
              </a:rPr>
              <a:t>outputs</a:t>
            </a:r>
            <a:r>
              <a:rPr b="0" i="0" lang="en-US" sz="1200" u="none" cap="none" strike="noStrike">
                <a:solidFill>
                  <a:schemeClr val="dk1"/>
                </a:solidFill>
                <a:latin typeface="Calibri"/>
                <a:ea typeface="Calibri"/>
                <a:cs typeface="Calibri"/>
                <a:sym typeface="Calibri"/>
              </a:rPr>
              <a:t> to guide adaptation and also assess overall vulnerability of the municipality.</a:t>
            </a:r>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76200" lvl="0" marL="0" marR="0" rtl="0" algn="l">
              <a:lnSpc>
                <a:spcPct val="100000"/>
              </a:lnSpc>
              <a:spcBef>
                <a:spcPts val="0"/>
              </a:spcBef>
              <a:spcAft>
                <a:spcPts val="0"/>
              </a:spcAft>
              <a:buClr>
                <a:schemeClr val="dk1"/>
              </a:buClr>
              <a:buSzPts val="1200"/>
              <a:buFont typeface="Arial"/>
              <a:buChar char="•"/>
            </a:pPr>
            <a:r>
              <a:rPr lang="en-US"/>
              <a:t>Outputs:</a:t>
            </a:r>
            <a:endParaRPr/>
          </a:p>
          <a:p>
            <a:pPr indent="-228600" lvl="1" marL="914400" rtl="0" algn="l">
              <a:lnSpc>
                <a:spcPct val="100000"/>
              </a:lnSpc>
              <a:spcBef>
                <a:spcPts val="0"/>
              </a:spcBef>
              <a:spcAft>
                <a:spcPts val="0"/>
              </a:spcAft>
              <a:buSzPts val="1400"/>
              <a:buFont typeface="Arial"/>
              <a:buChar char="•"/>
            </a:pPr>
            <a:r>
              <a:rPr lang="en-US" sz="1200">
                <a:solidFill>
                  <a:schemeClr val="dk2"/>
                </a:solidFill>
              </a:rPr>
              <a:t>Map(s) of residential and commercial building footprints, showing exposure to these hazards.</a:t>
            </a:r>
            <a:endParaRPr/>
          </a:p>
          <a:p>
            <a:pPr indent="-228600" lvl="1" marL="914400" rtl="0" algn="l">
              <a:lnSpc>
                <a:spcPct val="100000"/>
              </a:lnSpc>
              <a:spcBef>
                <a:spcPts val="0"/>
              </a:spcBef>
              <a:spcAft>
                <a:spcPts val="0"/>
              </a:spcAft>
              <a:buSzPts val="1400"/>
              <a:buFont typeface="Arial"/>
              <a:buChar char="•"/>
            </a:pPr>
            <a:r>
              <a:rPr lang="en-US" sz="1200">
                <a:solidFill>
                  <a:schemeClr val="dk2"/>
                </a:solidFill>
              </a:rPr>
              <a:t>Table(s) of parcels that have exposure.</a:t>
            </a:r>
            <a:endParaRPr/>
          </a:p>
          <a:p>
            <a:pPr indent="0" lvl="0" marL="228600" marR="0" rtl="0" algn="l">
              <a:lnSpc>
                <a:spcPct val="100000"/>
              </a:lnSpc>
              <a:spcBef>
                <a:spcPts val="0"/>
              </a:spcBef>
              <a:spcAft>
                <a:spcPts val="0"/>
              </a:spcAft>
              <a:buClr>
                <a:srgbClr val="000000"/>
              </a:buClr>
              <a:buSzPts val="1400"/>
              <a:buFont typeface="Arial"/>
              <a:buNone/>
            </a:pPr>
            <a:r>
              <a:t/>
            </a:r>
            <a:endParaRPr sz="1200">
              <a:solidFill>
                <a:schemeClr val="dk2"/>
              </a:solidFill>
            </a:endParaRPr>
          </a:p>
          <a:p>
            <a:pPr indent="0" lvl="0" marL="228600" marR="0" rtl="0" algn="l">
              <a:lnSpc>
                <a:spcPct val="100000"/>
              </a:lnSpc>
              <a:spcBef>
                <a:spcPts val="0"/>
              </a:spcBef>
              <a:spcAft>
                <a:spcPts val="0"/>
              </a:spcAft>
              <a:buClr>
                <a:srgbClr val="000000"/>
              </a:buClr>
              <a:buSzPts val="1400"/>
              <a:buFont typeface="Arial"/>
              <a:buNone/>
            </a:pPr>
            <a:r>
              <a:rPr lang="en-US" sz="1200">
                <a:solidFill>
                  <a:schemeClr val="dk2"/>
                </a:solidFill>
              </a:rPr>
              <a:t>GIS information needs to be supplemented with other local knowledge. </a:t>
            </a:r>
            <a:endParaRPr b="0" i="0" sz="1200" u="none" cap="none" strike="noStrike">
              <a:solidFill>
                <a:schemeClr val="dk1"/>
              </a:solidFill>
              <a:latin typeface="Calibri"/>
              <a:ea typeface="Calibri"/>
              <a:cs typeface="Calibri"/>
              <a:sym typeface="Calibri"/>
            </a:endParaRPr>
          </a:p>
          <a:p>
            <a:pPr indent="-139700" lvl="1" marL="914400" rtl="0" algn="l">
              <a:lnSpc>
                <a:spcPct val="100000"/>
              </a:lnSpc>
              <a:spcBef>
                <a:spcPts val="0"/>
              </a:spcBef>
              <a:spcAft>
                <a:spcPts val="0"/>
              </a:spcAft>
              <a:buSzPts val="1400"/>
              <a:buFont typeface="Arial"/>
              <a:buNone/>
            </a:pPr>
            <a:r>
              <a:t/>
            </a:r>
            <a:endParaRPr sz="1200">
              <a:solidFill>
                <a:schemeClr val="dk2"/>
              </a:solidFill>
            </a:endParaRPr>
          </a:p>
        </p:txBody>
      </p:sp>
      <p:sp>
        <p:nvSpPr>
          <p:cNvPr id="759" name="Google Shape;75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Tanya mentioned that the guide links to a spreadsheet to assess vulnerability;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will use this form.</a:t>
            </a:r>
            <a:endParaRPr/>
          </a:p>
        </p:txBody>
      </p:sp>
      <p:sp>
        <p:nvSpPr>
          <p:cNvPr id="775" name="Google Shape;77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And the vulnerability key provided in the guide  - as Tanya mentioned -  a tool to help towns </a:t>
            </a:r>
            <a:r>
              <a:rPr b="1" lang="en-US"/>
              <a:t>articulate vulnerabilities</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Using the key, </a:t>
            </a:r>
            <a:r>
              <a:rPr b="1" lang="en-US"/>
              <a:t>scores get assigned to features based on</a:t>
            </a:r>
            <a:r>
              <a:rPr lang="en-US"/>
              <a:t>: the outputs of the </a:t>
            </a:r>
            <a:r>
              <a:rPr b="1" lang="en-US" sz="1400"/>
              <a:t>GIS mapping, stakeholder input, and deliberations. </a:t>
            </a:r>
            <a:endParaRPr b="1" sz="14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vulnerability key helps you put </a:t>
            </a:r>
            <a:r>
              <a:rPr b="1" lang="en-US"/>
              <a:t>scores on hazard impact</a:t>
            </a:r>
            <a:r>
              <a:rPr lang="en-US"/>
              <a:t>, which </a:t>
            </a:r>
            <a:r>
              <a:rPr b="1" lang="en-US"/>
              <a:t>is exposure </a:t>
            </a:r>
            <a:r>
              <a:rPr lang="en-US"/>
              <a:t>and </a:t>
            </a:r>
            <a:r>
              <a:rPr b="1" lang="en-US"/>
              <a:t>sensitivit</a:t>
            </a:r>
            <a:r>
              <a:rPr lang="en-US"/>
              <a:t>y, </a:t>
            </a:r>
            <a:r>
              <a:rPr b="1" lang="en-US"/>
              <a:t>and on overall vulnerability </a:t>
            </a:r>
            <a:r>
              <a:rPr lang="en-US"/>
              <a:t>(which includes adaptive capacity).</a:t>
            </a:r>
            <a:endParaRPr/>
          </a:p>
        </p:txBody>
      </p:sp>
      <p:sp>
        <p:nvSpPr>
          <p:cNvPr id="782" name="Google Shape;782;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What does it look like we actually use this information to assess vulnerability of this community?</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Spatial and non-spatial features and </a:t>
            </a:r>
            <a:r>
              <a:rPr b="1" lang="en-US"/>
              <a:t>even within a spatial feature – like flooding there is different types of flooding</a:t>
            </a:r>
            <a:r>
              <a:rPr lang="en-US"/>
              <a:t>; flooding that occurs when </a:t>
            </a:r>
            <a:r>
              <a:rPr b="1" lang="en-US"/>
              <a:t>storm sewers are undersize </a:t>
            </a:r>
            <a:r>
              <a:rPr lang="en-US"/>
              <a:t>or not maintained – urban flooding.</a:t>
            </a:r>
            <a:endParaRPr/>
          </a:p>
          <a:p>
            <a:pPr indent="-228600" lvl="0" marL="457200" marR="0" rtl="0" algn="l">
              <a:lnSpc>
                <a:spcPct val="100000"/>
              </a:lnSpc>
              <a:spcBef>
                <a:spcPts val="0"/>
              </a:spcBef>
              <a:spcAft>
                <a:spcPts val="0"/>
              </a:spcAft>
              <a:buClr>
                <a:srgbClr val="000000"/>
              </a:buClr>
              <a:buSzPts val="1400"/>
              <a:buFont typeface="Arial"/>
              <a:buNone/>
            </a:pPr>
            <a:r>
              <a:rPr lang="en-US"/>
              <a:t>So we need to ensure that the we work through this information with </a:t>
            </a:r>
            <a:r>
              <a:rPr b="1" lang="en-US"/>
              <a:t>people that have local knowledge</a:t>
            </a:r>
            <a:r>
              <a:rPr lang="en-US"/>
              <a:t>.</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For purpose of this exercise – two indicators at once; area of affordable housing – higher density along the ridgeline; affordable housing; commercial shops along main street;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If there is </a:t>
            </a:r>
            <a:r>
              <a:rPr b="1" lang="en-US"/>
              <a:t>flooding (exposure is high); </a:t>
            </a:r>
            <a:r>
              <a:rPr lang="en-US"/>
              <a:t>and </a:t>
            </a:r>
            <a:r>
              <a:rPr b="1" lang="en-US"/>
              <a:t>sensitivity </a:t>
            </a:r>
            <a:r>
              <a:rPr b="0" i="1" lang="en-US"/>
              <a:t>– will the functioning because of physical damage would be disruptive? </a:t>
            </a:r>
            <a:endParaRPr/>
          </a:p>
          <a:p>
            <a:pPr indent="-228600" lvl="0" marL="457200" marR="0" rtl="0" algn="l">
              <a:lnSpc>
                <a:spcPct val="100000"/>
              </a:lnSpc>
              <a:spcBef>
                <a:spcPts val="0"/>
              </a:spcBef>
              <a:spcAft>
                <a:spcPts val="0"/>
              </a:spcAft>
              <a:buClr>
                <a:srgbClr val="000000"/>
              </a:buClr>
              <a:buSzPts val="1400"/>
              <a:buFont typeface="Arial"/>
              <a:buNone/>
            </a:pPr>
            <a:r>
              <a:rPr b="0" lang="en-US"/>
              <a:t> </a:t>
            </a:r>
            <a:r>
              <a:rPr lang="en-US"/>
              <a:t>– see areas of residences/commercial; and because our </a:t>
            </a:r>
            <a:r>
              <a:rPr b="1" lang="en-US"/>
              <a:t>municipal stormwater program coordinator </a:t>
            </a:r>
            <a:r>
              <a:rPr lang="en-US"/>
              <a:t>is part of the group assigning the value; we know that flooding in the business area is exacerbated by an undersized storm sewer system – blue line is extended;</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And when we look at flooding for the affordable housing; </a:t>
            </a:r>
            <a:r>
              <a:rPr b="1" lang="en-US"/>
              <a:t>exposure and sensitivity is low</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US"/>
              <a:t>Evaluate each hazard that is applicable to each indicator</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793" name="Google Shape;793;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Look across your assessment to summarize the feature – impact to applicable hazards; </a:t>
            </a:r>
            <a:endParaRPr/>
          </a:p>
          <a:p>
            <a:pPr indent="-95250" lvl="0" marL="17145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And then to rank the </a:t>
            </a:r>
            <a:r>
              <a:rPr b="1" lang="en-US"/>
              <a:t>adaptive capacity</a:t>
            </a:r>
            <a:r>
              <a:rPr lang="en-US"/>
              <a:t>. </a:t>
            </a:r>
            <a:endParaRPr/>
          </a:p>
          <a:p>
            <a:pPr indent="-95250" lvl="0" marL="17145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This is critical because it assesses the </a:t>
            </a:r>
            <a:r>
              <a:rPr b="1" lang="en-US"/>
              <a:t>municipality’s ability to cope with climate change in the long-term</a:t>
            </a:r>
            <a:r>
              <a:rPr lang="en-US"/>
              <a:t>. </a:t>
            </a:r>
            <a:endParaRPr/>
          </a:p>
          <a:p>
            <a:pPr indent="0" lvl="0" marL="0" marR="0" rtl="0" algn="l">
              <a:lnSpc>
                <a:spcPct val="100000"/>
              </a:lnSpc>
              <a:spcBef>
                <a:spcPts val="0"/>
              </a:spcBef>
              <a:spcAft>
                <a:spcPts val="0"/>
              </a:spcAft>
              <a:buClr>
                <a:schemeClr val="dk1"/>
              </a:buClr>
              <a:buSzPts val="1200"/>
              <a:buFont typeface="Arial"/>
              <a:buNone/>
            </a:pPr>
            <a:r>
              <a:rPr lang="en-US"/>
              <a:t>Is the municipality </a:t>
            </a:r>
            <a:r>
              <a:rPr b="1" lang="en-US"/>
              <a:t>prepared to make the necessary changes </a:t>
            </a:r>
            <a:r>
              <a:rPr lang="en-US"/>
              <a:t>to the way things are done in </a:t>
            </a:r>
            <a:r>
              <a:rPr b="1" lang="en-US"/>
              <a:t>order to adapt to the risks posed by climate hazards? </a:t>
            </a:r>
            <a:r>
              <a:rPr lang="en-US"/>
              <a:t>Goes back to the notion, that climate change planning – outcome – change in many aspects of the community.</a:t>
            </a:r>
            <a:endParaRPr/>
          </a:p>
          <a:p>
            <a:pPr indent="-95250" lvl="0" marL="17145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There is space to summarize and take notes (and this information will be expand upon in the development of the assessment for your land use plan)</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This will serve as your baseline analysis; and can be used to evaluate progress on reducing your vulnerability; notes are important here.</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801" name="Google Shape;801;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That’s a lot for towns to work through, so we worked through a collaborative process to develop the Guide to Local Climate Change Adaptation Planning – to help towns and planners not only comply with the new law, but to also really advance local resilience beyond the minimum requirement.</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You’ll find the guide online at the NJF website. (QR code and web page url)</a:t>
            </a:r>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You can download it there, and the only cost for you is to complete a very brief survey of just a few questions and to provide your email so we can do follow up to make improvements to the guide.</a:t>
            </a:r>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(there were a lot of stakeholders, so it has a lot of content.)</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A few considerations.</a:t>
            </a:r>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Has a specific audience:</a:t>
            </a:r>
            <a:endParaRPr/>
          </a:p>
          <a:p>
            <a:pPr indent="0" lvl="0" marL="0" rtl="0" algn="l">
              <a:lnSpc>
                <a:spcPct val="100000"/>
              </a:lnSpc>
              <a:spcBef>
                <a:spcPts val="0"/>
              </a:spcBef>
              <a:spcAft>
                <a:spcPts val="0"/>
              </a:spcAft>
              <a:buSzPts val="1400"/>
              <a:buNone/>
            </a:pPr>
            <a:r>
              <a:rPr b="1" lang="en-US"/>
              <a:t>For practitioner </a:t>
            </a:r>
            <a:r>
              <a:rPr lang="en-US"/>
              <a:t>–The main crux of the guide is in the </a:t>
            </a:r>
            <a:r>
              <a:rPr b="1" lang="en-US"/>
              <a:t>outlined process </a:t>
            </a:r>
            <a:r>
              <a:rPr lang="en-US"/>
              <a:t>and the </a:t>
            </a:r>
            <a:r>
              <a:rPr b="1" lang="en-US"/>
              <a:t>detailed methodologies for analyzing vulnerabilities </a:t>
            </a:r>
            <a:r>
              <a:rPr lang="en-US"/>
              <a:t>to climate hazards. So, this resource is designed for practitioners in various roles to use while going through the process.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Process </a:t>
            </a:r>
            <a:r>
              <a:rPr lang="en-US"/>
              <a:t>– The guide is organized to provide resources where you’d encounter the need for them in the process. It is a comprehensive planning process to conduct a VA. But the guide doesn’t expect that every town will go through the process in the same way or at the same level. So, there’s flexibility built into it.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Practical </a:t>
            </a:r>
            <a:r>
              <a:rPr lang="en-US"/>
              <a:t>– It will help towns meet the MLUL requirements, but going beyond the MLUL is what ultimately needs to be done, so this guide aims to make that easier for towns to do both.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47" name="Google Shape;54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And as Tanya noted earlier – the process of assessing vulnerability will likely </a:t>
            </a:r>
            <a:r>
              <a:rPr b="1" lang="en-US"/>
              <a:t>to yield some ideas for mitigation projects, adaptive capacity actions, and strategies and design standards changes.</a:t>
            </a:r>
            <a:endParaRPr/>
          </a:p>
          <a:p>
            <a:pPr indent="0" lvl="0" marL="0" marR="0" rtl="0" algn="l">
              <a:lnSpc>
                <a:spcPct val="100000"/>
              </a:lnSpc>
              <a:spcBef>
                <a:spcPts val="0"/>
              </a:spcBef>
              <a:spcAft>
                <a:spcPts val="0"/>
              </a:spcAft>
              <a:buClr>
                <a:schemeClr val="dk1"/>
              </a:buClr>
              <a:buSzPts val="1200"/>
              <a:buFont typeface="Calibri"/>
              <a:buNone/>
            </a:pPr>
            <a:r>
              <a:t/>
            </a:r>
            <a:endParaRPr b="1"/>
          </a:p>
          <a:p>
            <a:pPr indent="0" lvl="0" marL="0" marR="0" rtl="0" algn="l">
              <a:lnSpc>
                <a:spcPct val="100000"/>
              </a:lnSpc>
              <a:spcBef>
                <a:spcPts val="0"/>
              </a:spcBef>
              <a:spcAft>
                <a:spcPts val="0"/>
              </a:spcAft>
              <a:buClr>
                <a:schemeClr val="dk1"/>
              </a:buClr>
              <a:buSzPts val="1200"/>
              <a:buFont typeface="Calibri"/>
              <a:buNone/>
            </a:pPr>
            <a:r>
              <a:rPr lang="en-US"/>
              <a:t>For example: The stormwater program coordinator will identify areas that need to be maintained regularly; and could be recorded on one of this forms; and while we have provided three places to list things; could easily be one; need to document the process and results.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809" name="Google Shape;809;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Additional outcomes – see from the example</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sz="1200">
                <a:solidFill>
                  <a:schemeClr val="dk2"/>
                </a:solidFill>
              </a:rPr>
              <a:t>This information can help to </a:t>
            </a:r>
            <a:r>
              <a:rPr b="1" lang="en-US" sz="1200">
                <a:solidFill>
                  <a:schemeClr val="dk2"/>
                </a:solidFill>
              </a:rPr>
              <a:t>inform the community </a:t>
            </a:r>
            <a:r>
              <a:rPr lang="en-US" sz="1200">
                <a:solidFill>
                  <a:schemeClr val="dk2"/>
                </a:solidFill>
              </a:rPr>
              <a:t>and target communication about </a:t>
            </a:r>
            <a:r>
              <a:rPr b="1" lang="en-US" sz="1200">
                <a:solidFill>
                  <a:schemeClr val="dk2"/>
                </a:solidFill>
              </a:rPr>
              <a:t>disaster preparedness</a:t>
            </a:r>
            <a:r>
              <a:rPr lang="en-US" sz="1200">
                <a:solidFill>
                  <a:schemeClr val="dk2"/>
                </a:solidFill>
              </a:rPr>
              <a:t>, which can reduce vulnerability. And </a:t>
            </a:r>
            <a:r>
              <a:rPr b="0" i="0" lang="en-US" sz="1200" u="none" cap="none" strike="noStrike">
                <a:solidFill>
                  <a:schemeClr val="dk1"/>
                </a:solidFill>
                <a:latin typeface="Calibri"/>
                <a:ea typeface="Calibri"/>
                <a:cs typeface="Calibri"/>
                <a:sym typeface="Calibri"/>
              </a:rPr>
              <a:t>properties that are </a:t>
            </a:r>
            <a:r>
              <a:rPr b="1" i="0" lang="en-US" sz="1200" u="none" cap="none" strike="noStrike">
                <a:solidFill>
                  <a:schemeClr val="dk1"/>
                </a:solidFill>
                <a:latin typeface="Calibri"/>
                <a:ea typeface="Calibri"/>
                <a:cs typeface="Calibri"/>
                <a:sym typeface="Calibri"/>
              </a:rPr>
              <a:t>exposed to climate hazards should be considered in that context of vulnerability during land use planning and regarding changes to zoning.</a:t>
            </a:r>
            <a:r>
              <a:rPr b="0" i="0" lang="en-US" sz="1200" u="none" cap="none" strike="noStrike">
                <a:solidFill>
                  <a:schemeClr val="dk1"/>
                </a:solidFill>
                <a:latin typeface="Calibri"/>
                <a:ea typeface="Calibri"/>
                <a:cs typeface="Calibri"/>
                <a:sym typeface="Calibri"/>
              </a:rPr>
              <a:t>  </a:t>
            </a:r>
            <a:endParaRPr sz="1200">
              <a:solidFill>
                <a:schemeClr val="dk2"/>
              </a:solidFill>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Or When this community works through the assessment of the </a:t>
            </a:r>
            <a:r>
              <a:rPr b="1" lang="en-US"/>
              <a:t>Built System: Facilities and Infrastructure;  - indicator </a:t>
            </a:r>
            <a:r>
              <a:rPr lang="en-US"/>
              <a:t>- physical and operational damage; </a:t>
            </a:r>
            <a:r>
              <a:rPr b="1" lang="en-US"/>
              <a:t>note wildfire along this roadway </a:t>
            </a:r>
            <a:r>
              <a:rPr lang="en-US"/>
              <a:t>– important east/west connector; and it is County Road; with the vulnerability assessment in hand; relative understanding of importance of this hazard to the community; </a:t>
            </a:r>
            <a:r>
              <a:rPr b="1" lang="en-US"/>
              <a:t>may be important in next iteration of the Hazard Mitigation Plan</a:t>
            </a:r>
            <a:r>
              <a:rPr lang="en-US"/>
              <a:t> this be identified. Or </a:t>
            </a:r>
            <a:r>
              <a:rPr b="1" lang="en-US"/>
              <a:t>use of state wildfire reduction programs </a:t>
            </a:r>
            <a:r>
              <a:rPr lang="en-US"/>
              <a:t>– for creating defensible space around homes.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Or when you are assessing the </a:t>
            </a:r>
            <a:r>
              <a:rPr b="1" lang="en-US"/>
              <a:t>Natural System- looking at Water Quality and Quantity </a:t>
            </a:r>
            <a:r>
              <a:rPr lang="en-US"/>
              <a:t>– the municipal stormwater program coordinator, hopefully will realize that some of </a:t>
            </a:r>
            <a:r>
              <a:rPr b="1" lang="en-US"/>
              <a:t>the spatial information required of the new MS4 permit can be helpful to the assessment</a:t>
            </a:r>
            <a:r>
              <a:rPr lang="en-US"/>
              <a:t>; as well as some of the project ideas that may come of this assessment might provide multiple benefits for stormwater management and climate adaptation.</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821" name="Google Shape;82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Key to have the right people involved; </a:t>
            </a:r>
            <a:r>
              <a:rPr b="1" lang="en-US"/>
              <a:t>Community engagement throughout the process </a:t>
            </a:r>
            <a:r>
              <a:rPr lang="en-US"/>
              <a:t>is highlighted in this illustration in the guide; people in the room or providing information for each of the steps of the process; and critical in this assessment of vulnerability.</a:t>
            </a:r>
            <a:endParaRPr/>
          </a:p>
        </p:txBody>
      </p:sp>
      <p:sp>
        <p:nvSpPr>
          <p:cNvPr id="828" name="Google Shape;828;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hope you come away from this portion of the session with a better understanding of the Guide; how to </a:t>
            </a:r>
            <a:r>
              <a:rPr b="1" lang="en-US"/>
              <a:t>assess your community</a:t>
            </a:r>
            <a:r>
              <a:rPr lang="en-US"/>
              <a:t>; and the steps that you need to take to plan for climate change.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835" name="Google Shape;835;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200"/>
              <a:buFont typeface="Calibri"/>
              <a:buNone/>
            </a:pPr>
            <a:r>
              <a:rPr b="1" lang="en-US" sz="1200">
                <a:solidFill>
                  <a:srgbClr val="000000"/>
                </a:solidFill>
                <a:latin typeface="Calibri"/>
                <a:ea typeface="Calibri"/>
                <a:cs typeface="Calibri"/>
                <a:sym typeface="Calibri"/>
              </a:rPr>
              <a:t>QUESTIONS AND ANSWERS:</a:t>
            </a:r>
            <a:endParaRPr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200"/>
              <a:buFont typeface="Calibri"/>
              <a:buNone/>
            </a:pPr>
            <a:r>
              <a:rPr lang="en-US">
                <a:solidFill>
                  <a:srgbClr val="000000"/>
                </a:solidFill>
              </a:rPr>
              <a:t>We will pause here for your questions for a few minutes and then move on to the additional speakers – Pritpal and Lucas to discuss an example, and tools and resources, that Rutgers has developed to help municipalities in this work.</a:t>
            </a:r>
            <a:endParaRPr/>
          </a:p>
          <a:p>
            <a:pPr indent="0" lvl="0" marL="0" rtl="0" algn="l">
              <a:lnSpc>
                <a:spcPct val="100000"/>
              </a:lnSpc>
              <a:spcBef>
                <a:spcPts val="0"/>
              </a:spcBef>
              <a:spcAft>
                <a:spcPts val="0"/>
              </a:spcAft>
              <a:buClr>
                <a:srgbClr val="000000"/>
              </a:buClr>
              <a:buSzPts val="1200"/>
              <a:buFont typeface="Calibri"/>
              <a:buNone/>
            </a:pPr>
            <a:r>
              <a:t/>
            </a:r>
            <a:endParaRPr>
              <a:solidFill>
                <a:srgbClr val="000000"/>
              </a:solidFill>
            </a:endParaRPr>
          </a:p>
          <a:p>
            <a:pPr indent="0" lvl="0" marL="0" rtl="0" algn="l">
              <a:lnSpc>
                <a:spcPct val="100000"/>
              </a:lnSpc>
              <a:spcBef>
                <a:spcPts val="0"/>
              </a:spcBef>
              <a:spcAft>
                <a:spcPts val="0"/>
              </a:spcAft>
              <a:buClr>
                <a:srgbClr val="000000"/>
              </a:buClr>
              <a:buSzPts val="1200"/>
              <a:buFont typeface="Calibri"/>
              <a:buNone/>
            </a:pPr>
            <a:r>
              <a:t/>
            </a:r>
            <a:endParaRPr>
              <a:solidFill>
                <a:srgbClr val="000000"/>
              </a:solidFill>
            </a:endParaRPr>
          </a:p>
          <a:p>
            <a:pPr indent="0" lvl="0" marL="0" rtl="0" algn="l">
              <a:lnSpc>
                <a:spcPct val="100000"/>
              </a:lnSpc>
              <a:spcBef>
                <a:spcPts val="0"/>
              </a:spcBef>
              <a:spcAft>
                <a:spcPts val="0"/>
              </a:spcAft>
              <a:buClr>
                <a:srgbClr val="000000"/>
              </a:buClr>
              <a:buSzPts val="1200"/>
              <a:buFont typeface="Calibri"/>
              <a:buNone/>
            </a:pPr>
            <a:r>
              <a:rPr lang="en-US">
                <a:solidFill>
                  <a:srgbClr val="000000"/>
                </a:solidFill>
              </a:rPr>
              <a:t>If no questions:</a:t>
            </a:r>
            <a:endParaRPr/>
          </a:p>
          <a:p>
            <a:pPr indent="0" lvl="0" marL="0" rtl="0" algn="l">
              <a:lnSpc>
                <a:spcPct val="100000"/>
              </a:lnSpc>
              <a:spcBef>
                <a:spcPts val="0"/>
              </a:spcBef>
              <a:spcAft>
                <a:spcPts val="0"/>
              </a:spcAft>
              <a:buClr>
                <a:srgbClr val="000000"/>
              </a:buClr>
              <a:buSzPts val="1200"/>
              <a:buFont typeface="Calibri"/>
              <a:buNone/>
            </a:pPr>
            <a:r>
              <a:t/>
            </a:r>
            <a:endParaRPr>
              <a:solidFill>
                <a:srgbClr val="000000"/>
              </a:solidFill>
            </a:endParaRPr>
          </a:p>
          <a:p>
            <a:pPr indent="0" lvl="0" marL="0" rtl="0" algn="l">
              <a:lnSpc>
                <a:spcPct val="100000"/>
              </a:lnSpc>
              <a:spcBef>
                <a:spcPts val="0"/>
              </a:spcBef>
              <a:spcAft>
                <a:spcPts val="0"/>
              </a:spcAft>
              <a:buClr>
                <a:srgbClr val="000000"/>
              </a:buClr>
              <a:buSzPts val="1200"/>
              <a:buFont typeface="Calibri"/>
              <a:buNone/>
            </a:pPr>
            <a:r>
              <a:rPr lang="en-US">
                <a:solidFill>
                  <a:srgbClr val="000000"/>
                </a:solidFill>
              </a:rPr>
              <a:t>1. Raise your hand if you have heard of the Guide we’ve been discussing?</a:t>
            </a:r>
            <a:endParaRPr/>
          </a:p>
          <a:p>
            <a:pPr indent="0" lvl="0" marL="0" rtl="0" algn="l">
              <a:lnSpc>
                <a:spcPct val="100000"/>
              </a:lnSpc>
              <a:spcBef>
                <a:spcPts val="0"/>
              </a:spcBef>
              <a:spcAft>
                <a:spcPts val="0"/>
              </a:spcAft>
              <a:buClr>
                <a:srgbClr val="000000"/>
              </a:buClr>
              <a:buSzPts val="1200"/>
              <a:buFont typeface="Calibri"/>
              <a:buNone/>
            </a:pPr>
            <a:r>
              <a:rPr lang="en-US">
                <a:solidFill>
                  <a:srgbClr val="000000"/>
                </a:solidFill>
              </a:rPr>
              <a:t>2. Do you know if your community (where you work or live) is planning on updating their master plan to address climate change?</a:t>
            </a:r>
            <a:endParaRPr/>
          </a:p>
          <a:p>
            <a:pPr indent="0" lvl="0" marL="0" rtl="0" algn="l">
              <a:lnSpc>
                <a:spcPct val="100000"/>
              </a:lnSpc>
              <a:spcBef>
                <a:spcPts val="0"/>
              </a:spcBef>
              <a:spcAft>
                <a:spcPts val="0"/>
              </a:spcAft>
              <a:buClr>
                <a:srgbClr val="000000"/>
              </a:buClr>
              <a:buSzPts val="1200"/>
              <a:buFont typeface="Calibri"/>
              <a:buNone/>
            </a:pPr>
            <a:r>
              <a:rPr lang="en-US">
                <a:solidFill>
                  <a:srgbClr val="000000"/>
                </a:solidFill>
              </a:rPr>
              <a:t>3. What barriers do you foresee in your community – planning for climate change?</a:t>
            </a:r>
            <a:endParaRPr/>
          </a:p>
          <a:p>
            <a:pPr indent="0" lvl="0" marL="0" rtl="0" algn="l">
              <a:lnSpc>
                <a:spcPct val="100000"/>
              </a:lnSpc>
              <a:spcBef>
                <a:spcPts val="0"/>
              </a:spcBef>
              <a:spcAft>
                <a:spcPts val="0"/>
              </a:spcAft>
              <a:buClr>
                <a:srgbClr val="000000"/>
              </a:buClr>
              <a:buSzPts val="1200"/>
              <a:buFont typeface="Calibri"/>
              <a:buNone/>
            </a:pPr>
            <a:r>
              <a:t/>
            </a:r>
            <a:endParaRPr>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849" name="Google Shape;849;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guide is organized based on a planning process that falls into 3 parts:</a:t>
            </a:r>
            <a:endParaRPr/>
          </a:p>
          <a:p>
            <a:pPr indent="-171450" lvl="0" marL="171450" rtl="0" algn="l">
              <a:lnSpc>
                <a:spcPct val="100000"/>
              </a:lnSpc>
              <a:spcBef>
                <a:spcPts val="0"/>
              </a:spcBef>
              <a:spcAft>
                <a:spcPts val="0"/>
              </a:spcAft>
              <a:buClr>
                <a:schemeClr val="dk1"/>
              </a:buClr>
              <a:buSzPts val="1200"/>
              <a:buFont typeface="Arial"/>
              <a:buChar char="•"/>
            </a:pPr>
            <a:r>
              <a:rPr lang="en-US"/>
              <a:t>It starts with gearing up and scoping, </a:t>
            </a:r>
            <a:endParaRPr/>
          </a:p>
          <a:p>
            <a:pPr indent="-171450" lvl="0" marL="171450" rtl="0" algn="l">
              <a:lnSpc>
                <a:spcPct val="100000"/>
              </a:lnSpc>
              <a:spcBef>
                <a:spcPts val="0"/>
              </a:spcBef>
              <a:spcAft>
                <a:spcPts val="0"/>
              </a:spcAft>
              <a:buClr>
                <a:schemeClr val="dk1"/>
              </a:buClr>
              <a:buSzPts val="1200"/>
              <a:buFont typeface="Arial"/>
              <a:buChar char="•"/>
            </a:pPr>
            <a:r>
              <a:rPr lang="en-US"/>
              <a:t>to analyzing vulnerabilities and prioritizing strategies to address them, </a:t>
            </a:r>
            <a:endParaRPr/>
          </a:p>
          <a:p>
            <a:pPr indent="-171450" lvl="0" marL="171450" rtl="0" algn="l">
              <a:lnSpc>
                <a:spcPct val="100000"/>
              </a:lnSpc>
              <a:spcBef>
                <a:spcPts val="0"/>
              </a:spcBef>
              <a:spcAft>
                <a:spcPts val="0"/>
              </a:spcAft>
              <a:buClr>
                <a:schemeClr val="dk1"/>
              </a:buClr>
              <a:buSzPts val="1200"/>
              <a:buFont typeface="Arial"/>
              <a:buChar char="•"/>
            </a:pPr>
            <a:r>
              <a:rPr lang="en-US"/>
              <a:t>to the last part of implementation, which isn’t really a discrete part because it’s about maintaining </a:t>
            </a:r>
            <a:r>
              <a:rPr i="1" lang="en-US"/>
              <a:t>ongoing</a:t>
            </a:r>
            <a:r>
              <a:rPr lang="en-US"/>
              <a:t> efforts to reduce vulnerabilities and be climate ready.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56" name="Google Shape;55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Throughout this guide, there’s a focus on socially vulnerable populations and addressing disparities in the community. So, you’ll see an icon dedicated to community engagement activities to help you make the VA in your community an equitable process.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Everything involving analysis of vulnerabilities in the guide is organized around a systems approach, which is a framework for tackling the complexity of climate change impacts and the fact that all the different parts of society that we rely on can be affected by climate hazards.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guide walks through analysis of features in the built, natural, social, economic, and governance systems supporting the community. </a:t>
            </a:r>
            <a:endParaRPr/>
          </a:p>
          <a:p>
            <a:pPr indent="0" lvl="0" marL="0" rtl="0" algn="l">
              <a:lnSpc>
                <a:spcPct val="100000"/>
              </a:lnSpc>
              <a:spcBef>
                <a:spcPts val="0"/>
              </a:spcBef>
              <a:spcAft>
                <a:spcPts val="0"/>
              </a:spcAft>
              <a:buSzPts val="1400"/>
              <a:buNone/>
            </a:pPr>
            <a:r>
              <a:rPr lang="en-US"/>
              <a:t>Anne will go through an example of this in a few minutes.</a:t>
            </a:r>
            <a:endParaRPr/>
          </a:p>
        </p:txBody>
      </p:sp>
      <p:sp>
        <p:nvSpPr>
          <p:cNvPr id="566" name="Google Shape;56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Part I walks you through Gearing up and Scoping. This is where you start putting the pieces in place to really dive in with efficiency and collaboration. </a:t>
            </a:r>
            <a:endParaRPr/>
          </a:p>
          <a:p>
            <a:pPr indent="0" lvl="0" marL="0" rtl="0" algn="l">
              <a:lnSpc>
                <a:spcPct val="100000"/>
              </a:lnSpc>
              <a:spcBef>
                <a:spcPts val="0"/>
              </a:spcBef>
              <a:spcAft>
                <a:spcPts val="0"/>
              </a:spcAft>
              <a:buSzPts val="1400"/>
              <a:buNone/>
            </a:pPr>
            <a:r>
              <a:rPr lang="en-US"/>
              <a:t>Here you’ll compile data and information about your community so that you can go into the analysis of vulnerabilities with that background knowledge and appropriate levels of stakeholder engagement.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As you’re starting, consider these questions:</a:t>
            </a:r>
            <a:endParaRPr/>
          </a:p>
          <a:p>
            <a:pPr indent="-228600" lvl="0" marL="228600" rtl="0" algn="l">
              <a:lnSpc>
                <a:spcPct val="100000"/>
              </a:lnSpc>
              <a:spcBef>
                <a:spcPts val="0"/>
              </a:spcBef>
              <a:spcAft>
                <a:spcPts val="0"/>
              </a:spcAft>
              <a:buClr>
                <a:schemeClr val="dk1"/>
              </a:buClr>
              <a:buSzPts val="1200"/>
              <a:buFont typeface="Calibri"/>
              <a:buAutoNum type="arabicPeriod"/>
            </a:pPr>
            <a:r>
              <a:rPr b="1" lang="en-US"/>
              <a:t>What Depth will you go into? </a:t>
            </a:r>
            <a:r>
              <a:rPr lang="en-US"/>
              <a:t>– a good VA includes all the components in the guide, not just the technical analysis, and not only looking at selective hazards or assets. </a:t>
            </a:r>
            <a:endParaRPr/>
          </a:p>
          <a:p>
            <a:pPr indent="0" lvl="0" marL="0" rtl="0" algn="l">
              <a:lnSpc>
                <a:spcPct val="100000"/>
              </a:lnSpc>
              <a:spcBef>
                <a:spcPts val="0"/>
              </a:spcBef>
              <a:spcAft>
                <a:spcPts val="0"/>
              </a:spcAft>
              <a:buClr>
                <a:schemeClr val="dk1"/>
              </a:buClr>
              <a:buSzPts val="1200"/>
              <a:buFont typeface="Calibri"/>
              <a:buNone/>
            </a:pPr>
            <a:r>
              <a:rPr lang="en-US"/>
              <a:t>The VAs we’ve seen so far are what we’d consider as a “minimal” assessment by showing the FEMA flood map and maybe including some other information about historical hazards from the HMP.</a:t>
            </a:r>
            <a:endParaRPr/>
          </a:p>
          <a:p>
            <a:pPr indent="0" lvl="0" marL="0" rtl="0" algn="l">
              <a:lnSpc>
                <a:spcPct val="100000"/>
              </a:lnSpc>
              <a:spcBef>
                <a:spcPts val="0"/>
              </a:spcBef>
              <a:spcAft>
                <a:spcPts val="0"/>
              </a:spcAft>
              <a:buClr>
                <a:schemeClr val="dk1"/>
              </a:buClr>
              <a:buSzPts val="1200"/>
              <a:buFont typeface="Calibri"/>
              <a:buNone/>
            </a:pPr>
            <a:r>
              <a:rPr lang="en-US"/>
              <a:t>But most towns probably need to go deeper to look at other hazards, projected hazards, and other features besides just built infrastructure.</a:t>
            </a:r>
            <a:endParaRPr/>
          </a:p>
          <a:p>
            <a:pPr indent="-152400" lvl="0" marL="228600" rtl="0" algn="l">
              <a:lnSpc>
                <a:spcPct val="100000"/>
              </a:lnSpc>
              <a:spcBef>
                <a:spcPts val="0"/>
              </a:spcBef>
              <a:spcAft>
                <a:spcPts val="0"/>
              </a:spcAft>
              <a:buClr>
                <a:schemeClr val="dk1"/>
              </a:buClr>
              <a:buSzPts val="1200"/>
              <a:buFont typeface="Calibri"/>
              <a:buNone/>
            </a:pPr>
            <a:r>
              <a:t/>
            </a:r>
            <a:endParaRPr/>
          </a:p>
          <a:p>
            <a:pPr indent="-228600" lvl="0" marL="228600" rtl="0" algn="l">
              <a:lnSpc>
                <a:spcPct val="100000"/>
              </a:lnSpc>
              <a:spcBef>
                <a:spcPts val="0"/>
              </a:spcBef>
              <a:spcAft>
                <a:spcPts val="0"/>
              </a:spcAft>
              <a:buClr>
                <a:schemeClr val="dk1"/>
              </a:buClr>
              <a:buSzPts val="1200"/>
              <a:buFont typeface="Calibri"/>
              <a:buAutoNum type="arabicPeriod" startAt="2"/>
            </a:pPr>
            <a:r>
              <a:rPr b="1" lang="en-US"/>
              <a:t>End product </a:t>
            </a:r>
            <a:r>
              <a:rPr lang="en-US"/>
              <a:t>– We’ve also seen VAs that simply attach some information about hazards to the master plan, without any integration or connection to the master plan. Ultimately, the VA should be the basis of the LUPE, and maybe this occurs over time, but think about how to get there.</a:t>
            </a:r>
            <a:endParaRPr/>
          </a:p>
          <a:p>
            <a:pPr indent="-152400" lvl="0" marL="228600" rtl="0" algn="l">
              <a:lnSpc>
                <a:spcPct val="100000"/>
              </a:lnSpc>
              <a:spcBef>
                <a:spcPts val="0"/>
              </a:spcBef>
              <a:spcAft>
                <a:spcPts val="0"/>
              </a:spcAft>
              <a:buClr>
                <a:schemeClr val="dk1"/>
              </a:buClr>
              <a:buSzPts val="1200"/>
              <a:buFont typeface="Calibri"/>
              <a:buNone/>
            </a:pPr>
            <a:r>
              <a:t/>
            </a:r>
            <a:endParaRPr/>
          </a:p>
          <a:p>
            <a:pPr indent="-228600" lvl="0" marL="228600" rtl="0" algn="l">
              <a:lnSpc>
                <a:spcPct val="100000"/>
              </a:lnSpc>
              <a:spcBef>
                <a:spcPts val="0"/>
              </a:spcBef>
              <a:spcAft>
                <a:spcPts val="0"/>
              </a:spcAft>
              <a:buClr>
                <a:schemeClr val="dk1"/>
              </a:buClr>
              <a:buSzPts val="1200"/>
              <a:buFont typeface="Calibri"/>
              <a:buAutoNum type="arabicPeriod" startAt="2"/>
            </a:pPr>
            <a:r>
              <a:rPr b="1" lang="en-US"/>
              <a:t>Who will do this work? - </a:t>
            </a:r>
            <a:r>
              <a:rPr lang="en-US"/>
              <a:t>The first steps of the guide have to do with setting up a lead and making sure you have the technical expertise to do the level and depth of VA that’s needed. At the start of a VA, it’s good to think about the expectations of who would do the work of: leading the project, analyzing vulnerabilities, and engaging the community.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80" name="Google Shape;58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Part II  provides a methodology to analyze different features in the community to assess their vulnerabilities to climate hazards.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There are a number of data sources and tools to use to do this, including the Rutgers tools we’re hear about in a little bit. The Guide includes instructions on how to use these tools to produce outputs for a local VA.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Before you can start analyzing vulnerabilities of community features, there are a few steps in the process that can’t be overlooked:</a:t>
            </a:r>
            <a:endParaRPr/>
          </a:p>
          <a:p>
            <a:pPr indent="-228600" lvl="0" marL="228600" rtl="0" algn="l">
              <a:lnSpc>
                <a:spcPct val="100000"/>
              </a:lnSpc>
              <a:spcBef>
                <a:spcPts val="0"/>
              </a:spcBef>
              <a:spcAft>
                <a:spcPts val="0"/>
              </a:spcAft>
              <a:buClr>
                <a:schemeClr val="dk1"/>
              </a:buClr>
              <a:buSzPts val="1200"/>
              <a:buFont typeface="Calibri"/>
              <a:buAutoNum type="arabicPeriod"/>
            </a:pPr>
            <a:r>
              <a:rPr b="1" lang="en-US"/>
              <a:t>Identification of hazards </a:t>
            </a:r>
            <a:r>
              <a:rPr lang="en-US"/>
              <a:t>– This might sound like it’s the whole VA, but hazards identification is not a VA. You’ll find information about hazards in your local HMP, through other resources provided in the guide, and by talking to people in the community.</a:t>
            </a:r>
            <a:endParaRPr/>
          </a:p>
          <a:p>
            <a:pPr indent="0" lvl="0" marL="0" rtl="0" algn="l">
              <a:lnSpc>
                <a:spcPct val="100000"/>
              </a:lnSpc>
              <a:spcBef>
                <a:spcPts val="0"/>
              </a:spcBef>
              <a:spcAft>
                <a:spcPts val="0"/>
              </a:spcAft>
              <a:buClr>
                <a:schemeClr val="dk1"/>
              </a:buClr>
              <a:buSzPts val="1200"/>
              <a:buFont typeface="Calibri"/>
              <a:buNone/>
            </a:pPr>
            <a:r>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lang="en-US"/>
              <a:t>Development analysis </a:t>
            </a:r>
            <a:r>
              <a:rPr lang="en-US"/>
              <a:t>– for many (most?) towns, changes to zoning is likely to be a primary strategy for reducing vulnerabilities. The development analysis outlined in the guide is an initial step to evaluate your zoning in relation to hazards. “Hazards” includes more than just flooding. Heat, wildfire, and landslides are examples of other climate hazards that need to be evaluated in this entire process, including here in this evaluation of zoning bc they are spatial. This is also where you’d do the build-out component required by the MLUL.</a:t>
            </a:r>
            <a:endParaRPr/>
          </a:p>
          <a:p>
            <a:pPr indent="0" lvl="0" marL="0" marR="0" rtl="0" algn="l">
              <a:lnSpc>
                <a:spcPct val="100000"/>
              </a:lnSpc>
              <a:spcBef>
                <a:spcPts val="0"/>
              </a:spcBef>
              <a:spcAft>
                <a:spcPts val="0"/>
              </a:spcAft>
              <a:buClr>
                <a:schemeClr val="dk1"/>
              </a:buClr>
              <a:buSzPts val="1200"/>
              <a:buFont typeface="Calibri"/>
              <a:buNone/>
            </a:pPr>
            <a:r>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lang="en-US"/>
              <a:t>Identification of critical facilities and other important features. - </a:t>
            </a:r>
            <a:r>
              <a:rPr lang="en-US"/>
              <a:t>This is not only pertaining to assets, bc things that are not assets, like hazardous waste sites, could be very important from a vulnerabilities perspective. It’s a requirement of the MLUL to identify critical facilities, and the community should use a broad definition in defining what facilitates are critical for the community. </a:t>
            </a:r>
            <a:endParaRPr/>
          </a:p>
          <a:p>
            <a:pPr indent="0" lvl="0" marL="0" marR="0" rtl="0" algn="l">
              <a:lnSpc>
                <a:spcPct val="100000"/>
              </a:lnSpc>
              <a:spcBef>
                <a:spcPts val="0"/>
              </a:spcBef>
              <a:spcAft>
                <a:spcPts val="0"/>
              </a:spcAft>
              <a:buClr>
                <a:schemeClr val="dk1"/>
              </a:buClr>
              <a:buSzPts val="1200"/>
              <a:buFont typeface="Calibri"/>
              <a:buNone/>
            </a:pPr>
            <a:r>
              <a:rPr lang="en-US"/>
              <a:t>	Other built features might be important and not rise to the level of critical. </a:t>
            </a:r>
            <a:r>
              <a:rPr b="1" lang="en-US"/>
              <a:t>Any features considered critical or important should be analyzed </a:t>
            </a:r>
            <a:r>
              <a:rPr lang="en-US"/>
              <a:t>in the vulnerability assessment in relation to climate hazards. They can be analyzed as a group, and you don’t need to inspect every single feature thoroughly in order to assess vulnerabilities to your built infrastructure.</a:t>
            </a:r>
            <a:endParaRPr/>
          </a:p>
          <a:p>
            <a:pPr indent="-152400" lvl="0" marL="228600" rtl="0" algn="l">
              <a:lnSpc>
                <a:spcPct val="100000"/>
              </a:lnSpc>
              <a:spcBef>
                <a:spcPts val="0"/>
              </a:spcBef>
              <a:spcAft>
                <a:spcPts val="0"/>
              </a:spcAft>
              <a:buClr>
                <a:schemeClr val="dk1"/>
              </a:buClr>
              <a:buSzPts val="1200"/>
              <a:buFont typeface="Calibri"/>
              <a:buNone/>
            </a:pPr>
            <a:r>
              <a:t/>
            </a:r>
            <a:endParaRPr/>
          </a:p>
        </p:txBody>
      </p:sp>
      <p:sp>
        <p:nvSpPr>
          <p:cNvPr id="588" name="Google Shape;58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remainder of Phase 4 walks through </a:t>
            </a:r>
            <a:r>
              <a:rPr b="1" lang="en-US"/>
              <a:t>analyzing exposure and sensitivity of features to climate hazards and evaluating the municipality’s adaptive capacity to address the vulnerabilities</a:t>
            </a:r>
            <a:r>
              <a:rPr lang="en-US"/>
              <a:t>.</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The analysis methodology moves </a:t>
            </a:r>
            <a:r>
              <a:rPr b="1" lang="en-US"/>
              <a:t>away from a binary understanding </a:t>
            </a:r>
            <a:r>
              <a:rPr lang="en-US"/>
              <a:t>of vulnerability (in the flood hazard area vs. outside it). Instead, it doesn’t come at this from the perspective of the hazard, but rather by looking at the feature and how vulnerable the feature is to the hazards. There’s a detailed worksheet linked in the guide to walk you through that methodology.</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b="1" lang="en-US"/>
              <a:t>Vulnerability for a feature is high </a:t>
            </a:r>
            <a:r>
              <a:rPr lang="en-US"/>
              <a:t>when exposure is high, sensitivity to experiencing harm is high, or adaptive capacity is low.</a:t>
            </a:r>
            <a:endParaRPr/>
          </a:p>
          <a:p>
            <a:pPr indent="0" lvl="0" marL="0" marR="0" rtl="0" algn="l">
              <a:lnSpc>
                <a:spcPct val="100000"/>
              </a:lnSpc>
              <a:spcBef>
                <a:spcPts val="0"/>
              </a:spcBef>
              <a:spcAft>
                <a:spcPts val="0"/>
              </a:spcAft>
              <a:buClr>
                <a:schemeClr val="dk1"/>
              </a:buClr>
              <a:buSzPts val="1200"/>
              <a:buFont typeface="Calibri"/>
              <a:buNone/>
            </a:pPr>
            <a:r>
              <a:rPr lang="en-US"/>
              <a:t>The guide provides a vulnerability key to assess these three components of vulnerability.</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b="1" lang="en-US"/>
              <a:t>Not everything in here will be applicable to every town</a:t>
            </a:r>
            <a:r>
              <a:rPr lang="en-US"/>
              <a:t>. (diverse towns in NJ, so a lot is in the guide) That’s why you need your professionals, along with stakeholder input, to navigate this process so that it’s data-accurate.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171450" lvl="0" marL="171450" marR="0" rtl="0" algn="l">
              <a:lnSpc>
                <a:spcPct val="100000"/>
              </a:lnSpc>
              <a:spcBef>
                <a:spcPts val="0"/>
              </a:spcBef>
              <a:spcAft>
                <a:spcPts val="0"/>
              </a:spcAft>
              <a:buClr>
                <a:schemeClr val="dk1"/>
              </a:buClr>
              <a:buSzPts val="1200"/>
              <a:buFont typeface="Arial"/>
              <a:buChar char="•"/>
            </a:pPr>
            <a:r>
              <a:rPr lang="en-US"/>
              <a:t>What really makes this an assessment of vulnerability and not just a hazards analysis is the evaluation of adaptive capacity. </a:t>
            </a:r>
            <a:endParaRPr/>
          </a:p>
          <a:p>
            <a:pPr indent="-171450" lvl="0" marL="171450" marR="0" rtl="0" algn="l">
              <a:lnSpc>
                <a:spcPct val="100000"/>
              </a:lnSpc>
              <a:spcBef>
                <a:spcPts val="0"/>
              </a:spcBef>
              <a:spcAft>
                <a:spcPts val="0"/>
              </a:spcAft>
              <a:buClr>
                <a:schemeClr val="dk1"/>
              </a:buClr>
              <a:buSzPts val="1200"/>
              <a:buFont typeface="Arial"/>
              <a:buChar char="•"/>
            </a:pPr>
            <a:r>
              <a:rPr lang="en-US"/>
              <a:t>This is critical because it assesses the municipality’s ability to cope with climate change in the long-term. </a:t>
            </a:r>
            <a:endParaRPr/>
          </a:p>
          <a:p>
            <a:pPr indent="-171450" lvl="0" marL="171450" marR="0" rtl="0" algn="l">
              <a:lnSpc>
                <a:spcPct val="100000"/>
              </a:lnSpc>
              <a:spcBef>
                <a:spcPts val="0"/>
              </a:spcBef>
              <a:spcAft>
                <a:spcPts val="0"/>
              </a:spcAft>
              <a:buClr>
                <a:schemeClr val="dk1"/>
              </a:buClr>
              <a:buSzPts val="1200"/>
              <a:buFont typeface="Arial"/>
              <a:buChar char="•"/>
            </a:pPr>
            <a:r>
              <a:rPr lang="en-US"/>
              <a:t>Is the municipality prepared to make the necessary changes to the way things are done in order to adapt to the risks posed by climate hazards?</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n-US"/>
              <a:t>After analyzing vulnerabilities, the </a:t>
            </a:r>
            <a:r>
              <a:rPr b="1" lang="en-US"/>
              <a:t>next phase (Phase 5) </a:t>
            </a:r>
            <a:r>
              <a:rPr lang="en-US"/>
              <a:t>is to identify strategies based on the analysis, including strategies to improve adaptive capacity. Identification of strategies and design standards is a requirement of the MLUL.</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600" name="Google Shape;60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Don’t forget to give an assessment of vulnerability. There are some VAs that describe flood hazards, but then don’t say anything about the level of vulnerability.</a:t>
            </a:r>
            <a:endParaRPr/>
          </a:p>
          <a:p>
            <a:pPr indent="0" lvl="0" marL="0" rtl="0" algn="l">
              <a:lnSpc>
                <a:spcPct val="100000"/>
              </a:lnSpc>
              <a:spcBef>
                <a:spcPts val="0"/>
              </a:spcBef>
              <a:spcAft>
                <a:spcPts val="0"/>
              </a:spcAft>
              <a:buSzPts val="1400"/>
              <a:buNone/>
            </a:pPr>
            <a:r>
              <a:rPr lang="en-US"/>
              <a:t>The vulnerability key provided in the guide is a tool to help towns </a:t>
            </a:r>
            <a:r>
              <a:rPr b="1" lang="en-US"/>
              <a:t>articulate vulnerabilities</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Using the key, </a:t>
            </a:r>
            <a:r>
              <a:rPr b="1" lang="en-US"/>
              <a:t>scores get assigned to features based on</a:t>
            </a:r>
            <a:r>
              <a:rPr lang="en-US"/>
              <a:t>: the outputs of the analysis, stakeholder input, and deliberations.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vulnerability key helps you put </a:t>
            </a:r>
            <a:r>
              <a:rPr b="1" lang="en-US"/>
              <a:t>scores on hazard impact</a:t>
            </a:r>
            <a:r>
              <a:rPr lang="en-US"/>
              <a:t>, which is exposure and sensitivity, </a:t>
            </a:r>
            <a:r>
              <a:rPr b="1" lang="en-US"/>
              <a:t>and on overall vulnerability </a:t>
            </a:r>
            <a:r>
              <a:rPr lang="en-US"/>
              <a:t>(which includes adaptive capacity).</a:t>
            </a:r>
            <a:endParaRPr/>
          </a:p>
        </p:txBody>
      </p:sp>
      <p:sp>
        <p:nvSpPr>
          <p:cNvPr id="608" name="Google Shape;60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5.jpg"/><Relationship Id="rId4" Type="http://schemas.openxmlformats.org/officeDocument/2006/relationships/image" Target="../media/image14.png"/><Relationship Id="rId5"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www.sustainablejersey.com/certification/search-participating-municipalities-approved-actions/" TargetMode="Externa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2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p16"/>
          <p:cNvSpPr txBox="1"/>
          <p:nvPr>
            <p:ph type="ctrTitle"/>
          </p:nvPr>
        </p:nvSpPr>
        <p:spPr>
          <a:xfrm>
            <a:off x="685800" y="1597819"/>
            <a:ext cx="7772400" cy="1102519"/>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2800"/>
              <a:buFont typeface="Arial Black"/>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6"/>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919091"/>
              </a:buClr>
              <a:buSzPts val="3200"/>
              <a:buNone/>
              <a:defRPr>
                <a:solidFill>
                  <a:srgbClr val="919091"/>
                </a:solidFill>
              </a:defRPr>
            </a:lvl1pPr>
            <a:lvl2pPr lvl="1" algn="ctr">
              <a:lnSpc>
                <a:spcPct val="100000"/>
              </a:lnSpc>
              <a:spcBef>
                <a:spcPts val="560"/>
              </a:spcBef>
              <a:spcAft>
                <a:spcPts val="0"/>
              </a:spcAft>
              <a:buClr>
                <a:srgbClr val="919091"/>
              </a:buClr>
              <a:buSzPts val="2800"/>
              <a:buNone/>
              <a:defRPr>
                <a:solidFill>
                  <a:srgbClr val="919091"/>
                </a:solidFill>
              </a:defRPr>
            </a:lvl2pPr>
            <a:lvl3pPr lvl="2" algn="ctr">
              <a:lnSpc>
                <a:spcPct val="100000"/>
              </a:lnSpc>
              <a:spcBef>
                <a:spcPts val="480"/>
              </a:spcBef>
              <a:spcAft>
                <a:spcPts val="0"/>
              </a:spcAft>
              <a:buClr>
                <a:srgbClr val="919091"/>
              </a:buClr>
              <a:buSzPts val="2400"/>
              <a:buNone/>
              <a:defRPr>
                <a:solidFill>
                  <a:srgbClr val="919091"/>
                </a:solidFill>
              </a:defRPr>
            </a:lvl3pPr>
            <a:lvl4pPr lvl="3" algn="ctr">
              <a:lnSpc>
                <a:spcPct val="100000"/>
              </a:lnSpc>
              <a:spcBef>
                <a:spcPts val="400"/>
              </a:spcBef>
              <a:spcAft>
                <a:spcPts val="0"/>
              </a:spcAft>
              <a:buClr>
                <a:srgbClr val="919091"/>
              </a:buClr>
              <a:buSzPts val="2000"/>
              <a:buNone/>
              <a:defRPr>
                <a:solidFill>
                  <a:srgbClr val="919091"/>
                </a:solidFill>
              </a:defRPr>
            </a:lvl4pPr>
            <a:lvl5pPr lvl="4" algn="ctr">
              <a:lnSpc>
                <a:spcPct val="100000"/>
              </a:lnSpc>
              <a:spcBef>
                <a:spcPts val="400"/>
              </a:spcBef>
              <a:spcAft>
                <a:spcPts val="0"/>
              </a:spcAft>
              <a:buClr>
                <a:srgbClr val="919091"/>
              </a:buClr>
              <a:buSzPts val="2000"/>
              <a:buNone/>
              <a:defRPr>
                <a:solidFill>
                  <a:srgbClr val="919091"/>
                </a:solidFill>
              </a:defRPr>
            </a:lvl5pPr>
            <a:lvl6pPr lvl="5" algn="ctr">
              <a:lnSpc>
                <a:spcPct val="100000"/>
              </a:lnSpc>
              <a:spcBef>
                <a:spcPts val="400"/>
              </a:spcBef>
              <a:spcAft>
                <a:spcPts val="0"/>
              </a:spcAft>
              <a:buClr>
                <a:srgbClr val="919091"/>
              </a:buClr>
              <a:buSzPts val="2000"/>
              <a:buNone/>
              <a:defRPr>
                <a:solidFill>
                  <a:srgbClr val="919091"/>
                </a:solidFill>
              </a:defRPr>
            </a:lvl6pPr>
            <a:lvl7pPr lvl="6" algn="ctr">
              <a:lnSpc>
                <a:spcPct val="100000"/>
              </a:lnSpc>
              <a:spcBef>
                <a:spcPts val="400"/>
              </a:spcBef>
              <a:spcAft>
                <a:spcPts val="0"/>
              </a:spcAft>
              <a:buClr>
                <a:srgbClr val="919091"/>
              </a:buClr>
              <a:buSzPts val="2000"/>
              <a:buNone/>
              <a:defRPr>
                <a:solidFill>
                  <a:srgbClr val="919091"/>
                </a:solidFill>
              </a:defRPr>
            </a:lvl7pPr>
            <a:lvl8pPr lvl="7" algn="ctr">
              <a:lnSpc>
                <a:spcPct val="100000"/>
              </a:lnSpc>
              <a:spcBef>
                <a:spcPts val="400"/>
              </a:spcBef>
              <a:spcAft>
                <a:spcPts val="0"/>
              </a:spcAft>
              <a:buClr>
                <a:srgbClr val="919091"/>
              </a:buClr>
              <a:buSzPts val="2000"/>
              <a:buNone/>
              <a:defRPr>
                <a:solidFill>
                  <a:srgbClr val="919091"/>
                </a:solidFill>
              </a:defRPr>
            </a:lvl8pPr>
            <a:lvl9pPr lvl="8" algn="ctr">
              <a:lnSpc>
                <a:spcPct val="100000"/>
              </a:lnSpc>
              <a:spcBef>
                <a:spcPts val="400"/>
              </a:spcBef>
              <a:spcAft>
                <a:spcPts val="0"/>
              </a:spcAft>
              <a:buClr>
                <a:srgbClr val="919091"/>
              </a:buClr>
              <a:buSzPts val="2000"/>
              <a:buNone/>
              <a:defRPr>
                <a:solidFill>
                  <a:srgbClr val="91909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2" name="Shape 42"/>
        <p:cNvGrpSpPr/>
        <p:nvPr/>
      </p:nvGrpSpPr>
      <p:grpSpPr>
        <a:xfrm>
          <a:off x="0" y="0"/>
          <a:ext cx="0" cy="0"/>
          <a:chOff x="0" y="0"/>
          <a:chExt cx="0" cy="0"/>
        </a:xfrm>
      </p:grpSpPr>
      <p:sp>
        <p:nvSpPr>
          <p:cNvPr id="43" name="Google Shape;43;p25"/>
          <p:cNvSpPr txBox="1"/>
          <p:nvPr>
            <p:ph type="title"/>
          </p:nvPr>
        </p:nvSpPr>
        <p:spPr>
          <a:xfrm>
            <a:off x="1696244" y="3886200"/>
            <a:ext cx="5751512" cy="425054"/>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Black"/>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5"/>
          <p:cNvSpPr/>
          <p:nvPr>
            <p:ph idx="2" type="pic"/>
          </p:nvPr>
        </p:nvSpPr>
        <p:spPr>
          <a:xfrm>
            <a:off x="1696244" y="459581"/>
            <a:ext cx="5751512" cy="3369469"/>
          </a:xfrm>
          <a:prstGeom prst="rect">
            <a:avLst/>
          </a:prstGeom>
          <a:noFill/>
          <a:ln>
            <a:noFill/>
          </a:ln>
        </p:spPr>
      </p:sp>
      <p:sp>
        <p:nvSpPr>
          <p:cNvPr id="45" name="Google Shape;45;p25"/>
          <p:cNvSpPr txBox="1"/>
          <p:nvPr>
            <p:ph idx="1" type="body"/>
          </p:nvPr>
        </p:nvSpPr>
        <p:spPr>
          <a:xfrm>
            <a:off x="1696244" y="4311253"/>
            <a:ext cx="5751512" cy="60364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1">
  <p:cSld name="Title slide 11">
    <p:spTree>
      <p:nvGrpSpPr>
        <p:cNvPr id="49" name="Shape 49"/>
        <p:cNvGrpSpPr/>
        <p:nvPr/>
      </p:nvGrpSpPr>
      <p:grpSpPr>
        <a:xfrm>
          <a:off x="0" y="0"/>
          <a:ext cx="0" cy="0"/>
          <a:chOff x="0" y="0"/>
          <a:chExt cx="0" cy="0"/>
        </a:xfrm>
      </p:grpSpPr>
      <p:sp>
        <p:nvSpPr>
          <p:cNvPr id="50" name="Google Shape;50;p47"/>
          <p:cNvSpPr txBox="1"/>
          <p:nvPr>
            <p:ph idx="1" type="body"/>
          </p:nvPr>
        </p:nvSpPr>
        <p:spPr>
          <a:xfrm>
            <a:off x="698734" y="2091690"/>
            <a:ext cx="2139899" cy="34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400"/>
              <a:buFont typeface="Arial"/>
              <a:buNone/>
              <a:defRPr b="0" sz="1800" cap="none">
                <a:solidFill>
                  <a:schemeClr val="dk1"/>
                </a:solidFill>
                <a:latin typeface="Arial"/>
                <a:ea typeface="Arial"/>
                <a:cs typeface="Arial"/>
                <a:sym typeface="Arial"/>
              </a:defRPr>
            </a:lvl1pPr>
            <a:lvl2pPr indent="-228600" lvl="1" marL="9144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2pPr>
            <a:lvl3pPr indent="-228600" lvl="2" marL="13716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3pPr>
            <a:lvl4pPr indent="-228600" lvl="3" marL="18288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4pPr>
            <a:lvl5pPr indent="-228600" lvl="4" marL="22860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5pPr>
            <a:lvl6pPr indent="-228600" lvl="5" marL="27432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6pPr>
            <a:lvl7pPr indent="-228600" lvl="6" marL="32004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7pPr>
            <a:lvl8pPr indent="-228600" lvl="7" marL="36576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8pPr>
            <a:lvl9pPr indent="-228600" lvl="8" marL="41148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9pPr>
          </a:lstStyle>
          <a:p/>
        </p:txBody>
      </p:sp>
      <p:sp>
        <p:nvSpPr>
          <p:cNvPr id="51" name="Google Shape;51;p47"/>
          <p:cNvSpPr txBox="1"/>
          <p:nvPr>
            <p:ph type="ctrTitle"/>
          </p:nvPr>
        </p:nvSpPr>
        <p:spPr>
          <a:xfrm>
            <a:off x="698734" y="1440180"/>
            <a:ext cx="4701039" cy="65151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6"/>
              </a:buClr>
              <a:buSzPts val="6000"/>
              <a:buFont typeface="Arial"/>
              <a:buNone/>
              <a:defRPr b="0" sz="45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7"/>
          <p:cNvSpPr txBox="1"/>
          <p:nvPr>
            <p:ph idx="2" type="subTitle"/>
          </p:nvPr>
        </p:nvSpPr>
        <p:spPr>
          <a:xfrm>
            <a:off x="698734" y="2434590"/>
            <a:ext cx="4701039" cy="4114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400"/>
              <a:buNone/>
              <a:defRPr b="0" sz="1800">
                <a:solidFill>
                  <a:schemeClr val="accent1"/>
                </a:solidFill>
                <a:latin typeface="Arial"/>
                <a:ea typeface="Arial"/>
                <a:cs typeface="Arial"/>
                <a:sym typeface="Arial"/>
              </a:defRPr>
            </a:lvl1pPr>
            <a:lvl2pPr lvl="1"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2pPr>
            <a:lvl3pPr lvl="2"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3pPr>
            <a:lvl4pPr lvl="3"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4pPr>
            <a:lvl5pPr lvl="4"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5pPr>
            <a:lvl6pPr lvl="5"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6pPr>
            <a:lvl7pPr lvl="6"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7pPr>
            <a:lvl8pPr lvl="7"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8pPr>
            <a:lvl9pPr lvl="8"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9pPr>
          </a:lstStyle>
          <a:p/>
        </p:txBody>
      </p:sp>
      <p:pic>
        <p:nvPicPr>
          <p:cNvPr id="53" name="Google Shape;53;p47"/>
          <p:cNvPicPr preferRelativeResize="0"/>
          <p:nvPr/>
        </p:nvPicPr>
        <p:blipFill rotWithShape="1">
          <a:blip r:embed="rId2">
            <a:alphaModFix/>
          </a:blip>
          <a:srcRect b="0" l="0" r="0" t="0"/>
          <a:stretch/>
        </p:blipFill>
        <p:spPr>
          <a:xfrm>
            <a:off x="6030228" y="-725359"/>
            <a:ext cx="3571429" cy="3571429"/>
          </a:xfrm>
          <a:prstGeom prst="rect">
            <a:avLst/>
          </a:prstGeom>
          <a:noFill/>
          <a:ln>
            <a:noFill/>
          </a:ln>
        </p:spPr>
      </p:pic>
      <p:pic>
        <p:nvPicPr>
          <p:cNvPr id="54" name="Google Shape;54;p47"/>
          <p:cNvPicPr preferRelativeResize="0"/>
          <p:nvPr/>
        </p:nvPicPr>
        <p:blipFill rotWithShape="1">
          <a:blip r:embed="rId3">
            <a:alphaModFix/>
          </a:blip>
          <a:srcRect b="0" l="0" r="0" t="0"/>
          <a:stretch/>
        </p:blipFill>
        <p:spPr>
          <a:xfrm>
            <a:off x="6769097" y="1097280"/>
            <a:ext cx="3571429" cy="3571429"/>
          </a:xfrm>
          <a:prstGeom prst="rect">
            <a:avLst/>
          </a:prstGeom>
          <a:noFill/>
          <a:ln>
            <a:noFill/>
          </a:ln>
        </p:spPr>
      </p:pic>
      <p:pic>
        <p:nvPicPr>
          <p:cNvPr descr="sustainable jersey logo no tagline&#10;" id="55" name="Google Shape;55;p47"/>
          <p:cNvPicPr preferRelativeResize="0"/>
          <p:nvPr/>
        </p:nvPicPr>
        <p:blipFill rotWithShape="1">
          <a:blip r:embed="rId4">
            <a:alphaModFix/>
          </a:blip>
          <a:srcRect b="0" l="0" r="0" t="0"/>
          <a:stretch/>
        </p:blipFill>
        <p:spPr>
          <a:xfrm>
            <a:off x="202465" y="181428"/>
            <a:ext cx="1252421" cy="915853"/>
          </a:xfrm>
          <a:prstGeom prst="rect">
            <a:avLst/>
          </a:prstGeom>
          <a:noFill/>
          <a:ln>
            <a:noFill/>
          </a:ln>
        </p:spPr>
      </p:pic>
      <p:sp>
        <p:nvSpPr>
          <p:cNvPr id="56" name="Google Shape;56;p47"/>
          <p:cNvSpPr txBox="1"/>
          <p:nvPr/>
        </p:nvSpPr>
        <p:spPr>
          <a:xfrm>
            <a:off x="55674" y="4779645"/>
            <a:ext cx="9030367" cy="41148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chemeClr val="dk1"/>
              </a:buClr>
              <a:buSzPts val="1600"/>
              <a:buFont typeface="Arial"/>
              <a:buNone/>
            </a:pPr>
            <a:r>
              <a:rPr b="1" i="0" lang="en-US" sz="1200" u="none" cap="none" strike="noStrike">
                <a:solidFill>
                  <a:schemeClr val="dk1"/>
                </a:solidFill>
                <a:latin typeface="Arial"/>
                <a:ea typeface="Arial"/>
                <a:cs typeface="Arial"/>
                <a:sym typeface="Arial"/>
              </a:rPr>
              <a:t>IG: Sustainable_Jersey | Twitter: @SJ_Program and @SJ_Schools | FB: @SustainableJersey | LinkedIn: sustainable-jersey</a:t>
            </a:r>
            <a:endParaRPr b="0" i="0" sz="105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69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1">
  <p:cSld name="4_Title slide 1">
    <p:bg>
      <p:bgPr>
        <a:solidFill>
          <a:schemeClr val="lt1"/>
        </a:solidFill>
      </p:bgPr>
    </p:bg>
    <p:spTree>
      <p:nvGrpSpPr>
        <p:cNvPr id="57" name="Shape 57"/>
        <p:cNvGrpSpPr/>
        <p:nvPr/>
      </p:nvGrpSpPr>
      <p:grpSpPr>
        <a:xfrm>
          <a:off x="0" y="0"/>
          <a:ext cx="0" cy="0"/>
          <a:chOff x="0" y="0"/>
          <a:chExt cx="0" cy="0"/>
        </a:xfrm>
      </p:grpSpPr>
      <p:pic>
        <p:nvPicPr>
          <p:cNvPr id="58" name="Google Shape;58;p48"/>
          <p:cNvPicPr preferRelativeResize="0"/>
          <p:nvPr/>
        </p:nvPicPr>
        <p:blipFill rotWithShape="1">
          <a:blip r:embed="rId2">
            <a:alphaModFix/>
          </a:blip>
          <a:srcRect b="756" l="0" r="0" t="756"/>
          <a:stretch/>
        </p:blipFill>
        <p:spPr>
          <a:xfrm>
            <a:off x="3238500" y="340519"/>
            <a:ext cx="2669381" cy="3059906"/>
          </a:xfrm>
          <a:prstGeom prst="rect">
            <a:avLst/>
          </a:prstGeom>
          <a:noFill/>
          <a:ln>
            <a:noFill/>
          </a:ln>
        </p:spPr>
      </p:pic>
      <p:pic>
        <p:nvPicPr>
          <p:cNvPr id="59" name="Google Shape;59;p48"/>
          <p:cNvPicPr preferRelativeResize="0"/>
          <p:nvPr/>
        </p:nvPicPr>
        <p:blipFill rotWithShape="1">
          <a:blip r:embed="rId3">
            <a:alphaModFix/>
          </a:blip>
          <a:srcRect b="0" l="3365" r="3364" t="0"/>
          <a:stretch/>
        </p:blipFill>
        <p:spPr>
          <a:xfrm>
            <a:off x="6136482" y="340519"/>
            <a:ext cx="2664619" cy="3059906"/>
          </a:xfrm>
          <a:prstGeom prst="rect">
            <a:avLst/>
          </a:prstGeom>
          <a:noFill/>
          <a:ln cap="flat" cmpd="sng" w="9525">
            <a:solidFill>
              <a:schemeClr val="accent2"/>
            </a:solidFill>
            <a:prstDash val="solid"/>
            <a:round/>
            <a:headEnd len="sm" w="sm" type="none"/>
            <a:tailEnd len="sm" w="sm" type="none"/>
          </a:ln>
        </p:spPr>
      </p:pic>
      <p:sp>
        <p:nvSpPr>
          <p:cNvPr id="60" name="Google Shape;60;p48"/>
          <p:cNvSpPr txBox="1"/>
          <p:nvPr>
            <p:ph type="title"/>
          </p:nvPr>
        </p:nvSpPr>
        <p:spPr>
          <a:xfrm>
            <a:off x="342901" y="342900"/>
            <a:ext cx="2667000"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sustainable jersey logo no tagline&#10;" id="61" name="Google Shape;61;p48"/>
          <p:cNvPicPr preferRelativeResize="0"/>
          <p:nvPr/>
        </p:nvPicPr>
        <p:blipFill rotWithShape="1">
          <a:blip r:embed="rId4">
            <a:alphaModFix/>
          </a:blip>
          <a:srcRect b="0" l="0" r="0" t="0"/>
          <a:stretch/>
        </p:blipFill>
        <p:spPr>
          <a:xfrm>
            <a:off x="5143873" y="2796053"/>
            <a:ext cx="643699" cy="470714"/>
          </a:xfrm>
          <a:prstGeom prst="rect">
            <a:avLst/>
          </a:prstGeom>
          <a:noFill/>
          <a:ln>
            <a:noFill/>
          </a:ln>
        </p:spPr>
      </p:pic>
      <p:pic>
        <p:nvPicPr>
          <p:cNvPr descr="Sustainable Jersey for Schools Logo no Tagline&#10;" id="62" name="Google Shape;62;p48"/>
          <p:cNvPicPr preferRelativeResize="0"/>
          <p:nvPr/>
        </p:nvPicPr>
        <p:blipFill rotWithShape="1">
          <a:blip r:embed="rId5">
            <a:alphaModFix/>
          </a:blip>
          <a:srcRect b="0" l="0" r="0" t="0"/>
          <a:stretch/>
        </p:blipFill>
        <p:spPr>
          <a:xfrm>
            <a:off x="8051177" y="2786833"/>
            <a:ext cx="673331" cy="548640"/>
          </a:xfrm>
          <a:prstGeom prst="rect">
            <a:avLst/>
          </a:prstGeom>
          <a:noFill/>
          <a:ln>
            <a:noFill/>
          </a:ln>
        </p:spPr>
      </p:pic>
      <p:sp>
        <p:nvSpPr>
          <p:cNvPr id="63" name="Google Shape;63;p48"/>
          <p:cNvSpPr txBox="1"/>
          <p:nvPr/>
        </p:nvSpPr>
        <p:spPr>
          <a:xfrm>
            <a:off x="132944" y="4839529"/>
            <a:ext cx="2090371" cy="20442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Clr>
                <a:srgbClr val="000000"/>
              </a:buClr>
              <a:buSzPts val="1400"/>
              <a:buFont typeface="Arial"/>
              <a:buNone/>
            </a:pPr>
            <a:r>
              <a:rPr b="0" i="0" lang="en-US" sz="1050" u="none" cap="none" strike="noStrike">
                <a:solidFill>
                  <a:schemeClr val="accent6"/>
                </a:solidFill>
                <a:latin typeface="Arial"/>
                <a:ea typeface="Arial"/>
                <a:cs typeface="Arial"/>
                <a:sym typeface="Arial"/>
              </a:rPr>
              <a:t>Statistics current as of 10/31/23</a:t>
            </a:r>
            <a:endParaRPr b="0" i="0" sz="1050" u="none" cap="none" strike="noStrike">
              <a:solidFill>
                <a:srgbClr val="000000"/>
              </a:solidFill>
              <a:latin typeface="Arial"/>
              <a:ea typeface="Arial"/>
              <a:cs typeface="Arial"/>
              <a:sym typeface="Arial"/>
            </a:endParaRPr>
          </a:p>
        </p:txBody>
      </p:sp>
      <p:sp>
        <p:nvSpPr>
          <p:cNvPr id="64" name="Google Shape;64;p48"/>
          <p:cNvSpPr txBox="1"/>
          <p:nvPr/>
        </p:nvSpPr>
        <p:spPr>
          <a:xfrm>
            <a:off x="3237308" y="3452514"/>
            <a:ext cx="2667000" cy="22919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00000"/>
              </a:buClr>
              <a:buSzPts val="1800"/>
              <a:buFont typeface="Arial"/>
              <a:buNone/>
            </a:pPr>
            <a:r>
              <a:rPr b="0" i="0" lang="en-US" sz="1350" u="none" cap="none" strike="noStrike">
                <a:solidFill>
                  <a:schemeClr val="accent6"/>
                </a:solidFill>
                <a:latin typeface="Arial"/>
                <a:ea typeface="Arial"/>
                <a:cs typeface="Arial"/>
                <a:sym typeface="Arial"/>
              </a:rPr>
              <a:t>Sustainable Jersey</a:t>
            </a:r>
            <a:endParaRPr b="0" i="0" sz="1050" u="none" cap="none" strike="noStrike">
              <a:solidFill>
                <a:srgbClr val="000000"/>
              </a:solidFill>
              <a:latin typeface="Arial"/>
              <a:ea typeface="Arial"/>
              <a:cs typeface="Arial"/>
              <a:sym typeface="Arial"/>
            </a:endParaRPr>
          </a:p>
        </p:txBody>
      </p:sp>
      <p:sp>
        <p:nvSpPr>
          <p:cNvPr id="65" name="Google Shape;65;p48"/>
          <p:cNvSpPr txBox="1"/>
          <p:nvPr/>
        </p:nvSpPr>
        <p:spPr>
          <a:xfrm>
            <a:off x="6131715" y="3452514"/>
            <a:ext cx="2667000" cy="22919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00000"/>
              </a:buClr>
              <a:buSzPts val="1800"/>
              <a:buFont typeface="Arial"/>
              <a:buNone/>
            </a:pPr>
            <a:r>
              <a:rPr b="0" i="0" lang="en-US" sz="1350" u="none" cap="none" strike="noStrike">
                <a:solidFill>
                  <a:schemeClr val="accent6"/>
                </a:solidFill>
                <a:latin typeface="Arial"/>
                <a:ea typeface="Arial"/>
                <a:cs typeface="Arial"/>
                <a:sym typeface="Arial"/>
              </a:rPr>
              <a:t>Sustainable Jersey for Schools</a:t>
            </a:r>
            <a:endParaRPr b="0" i="0" sz="1050" u="none" cap="none" strike="noStrike">
              <a:solidFill>
                <a:srgbClr val="000000"/>
              </a:solidFill>
              <a:latin typeface="Arial"/>
              <a:ea typeface="Arial"/>
              <a:cs typeface="Arial"/>
              <a:sym typeface="Arial"/>
            </a:endParaRPr>
          </a:p>
        </p:txBody>
      </p:sp>
      <p:sp>
        <p:nvSpPr>
          <p:cNvPr descr="Number of Sustainable Jersey and Sustainable Jersey for Schools actions implemented" id="66" name="Google Shape;66;p48"/>
          <p:cNvSpPr/>
          <p:nvPr/>
        </p:nvSpPr>
        <p:spPr>
          <a:xfrm>
            <a:off x="132943" y="1651501"/>
            <a:ext cx="2874572" cy="2270663"/>
          </a:xfrm>
          <a:prstGeom prst="star12">
            <a:avLst>
              <a:gd fmla="val 37500" name="adj"/>
            </a:avLst>
          </a:prstGeom>
          <a:solidFill>
            <a:schemeClr val="accent5"/>
          </a:solidFill>
          <a:ln cap="sq" cmpd="sng" w="12700">
            <a:solidFill>
              <a:srgbClr val="9DB49D"/>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4000"/>
              <a:buFont typeface="Arial"/>
              <a:buNone/>
            </a:pPr>
            <a:r>
              <a:rPr b="1" i="0" lang="en-US" sz="3000" u="none" cap="none" strike="noStrike">
                <a:solidFill>
                  <a:schemeClr val="dk1"/>
                </a:solidFill>
                <a:latin typeface="Arial"/>
                <a:ea typeface="Arial"/>
                <a:cs typeface="Arial"/>
                <a:sym typeface="Arial"/>
              </a:rPr>
              <a:t>25,569</a:t>
            </a:r>
            <a:endParaRPr b="0" i="0" sz="10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1800" u="none" cap="none" strike="noStrike">
                <a:solidFill>
                  <a:schemeClr val="dk1"/>
                </a:solidFill>
                <a:latin typeface="Arial"/>
                <a:ea typeface="Arial"/>
                <a:cs typeface="Arial"/>
                <a:sym typeface="Arial"/>
              </a:rPr>
              <a:t>Actions Implemented</a:t>
            </a:r>
            <a:endParaRPr b="0" i="0" sz="105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69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67" name="Shape 67"/>
        <p:cNvGrpSpPr/>
        <p:nvPr/>
      </p:nvGrpSpPr>
      <p:grpSpPr>
        <a:xfrm>
          <a:off x="0" y="0"/>
          <a:ext cx="0" cy="0"/>
          <a:chOff x="0" y="0"/>
          <a:chExt cx="0" cy="0"/>
        </a:xfrm>
      </p:grpSpPr>
      <p:sp>
        <p:nvSpPr>
          <p:cNvPr id="68" name="Google Shape;68;p49"/>
          <p:cNvSpPr txBox="1"/>
          <p:nvPr>
            <p:ph type="title"/>
          </p:nvPr>
        </p:nvSpPr>
        <p:spPr>
          <a:xfrm>
            <a:off x="342900" y="832485"/>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9"/>
          <p:cNvSpPr txBox="1"/>
          <p:nvPr>
            <p:ph idx="1" type="body"/>
          </p:nvPr>
        </p:nvSpPr>
        <p:spPr>
          <a:xfrm>
            <a:off x="342900" y="1663065"/>
            <a:ext cx="7012782" cy="3118485"/>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pic>
        <p:nvPicPr>
          <p:cNvPr descr="sustainable jersey logo no tagline&#10;" id="70" name="Google Shape;70;p49"/>
          <p:cNvPicPr preferRelativeResize="0"/>
          <p:nvPr/>
        </p:nvPicPr>
        <p:blipFill rotWithShape="1">
          <a:blip r:embed="rId2">
            <a:alphaModFix/>
          </a:blip>
          <a:srcRect b="0" l="0" r="0" t="0"/>
          <a:stretch/>
        </p:blipFill>
        <p:spPr>
          <a:xfrm>
            <a:off x="342900" y="147256"/>
            <a:ext cx="707120" cy="517093"/>
          </a:xfrm>
          <a:prstGeom prst="rect">
            <a:avLst/>
          </a:prstGeom>
          <a:noFill/>
          <a:ln>
            <a:noFill/>
          </a:ln>
        </p:spPr>
      </p:pic>
    </p:spTree>
  </p:cSld>
  <p:clrMapOvr>
    <a:masterClrMapping/>
  </p:clrMapOvr>
  <p:extLst>
    <p:ext uri="{DCECCB84-F9BA-43D5-87BE-67443E8EF086}">
      <p15:sldGuideLst>
        <p15:guide id="1" orient="horz" pos="1080">
          <p15:clr>
            <a:srgbClr val="5ACBF0"/>
          </p15:clr>
        </p15:guide>
        <p15:guide id="2" orient="horz" pos="391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50"/>
          <p:cNvSpPr txBox="1"/>
          <p:nvPr>
            <p:ph type="title"/>
          </p:nvPr>
        </p:nvSpPr>
        <p:spPr>
          <a:xfrm>
            <a:off x="342900" y="708660"/>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50"/>
          <p:cNvSpPr txBox="1"/>
          <p:nvPr>
            <p:ph idx="10" type="dt"/>
          </p:nvPr>
        </p:nvSpPr>
        <p:spPr>
          <a:xfrm>
            <a:off x="0" y="0"/>
            <a:ext cx="2250000" cy="225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9pPr>
          </a:lstStyle>
          <a:p/>
        </p:txBody>
      </p:sp>
      <p:sp>
        <p:nvSpPr>
          <p:cNvPr id="74" name="Google Shape;74;p50"/>
          <p:cNvSpPr txBox="1"/>
          <p:nvPr>
            <p:ph idx="11" type="ftr"/>
          </p:nvPr>
        </p:nvSpPr>
        <p:spPr>
          <a:xfrm>
            <a:off x="0" y="0"/>
            <a:ext cx="2250000" cy="225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9pPr>
          </a:lstStyle>
          <a:p/>
        </p:txBody>
      </p:sp>
      <p:sp>
        <p:nvSpPr>
          <p:cNvPr id="75" name="Google Shape;75;p50"/>
          <p:cNvSpPr txBox="1"/>
          <p:nvPr>
            <p:ph idx="12" type="sldNum"/>
          </p:nvPr>
        </p:nvSpPr>
        <p:spPr>
          <a:xfrm>
            <a:off x="0" y="0"/>
            <a:ext cx="2250000" cy="225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6" name="Shape 76"/>
        <p:cNvGrpSpPr/>
        <p:nvPr/>
      </p:nvGrpSpPr>
      <p:grpSpPr>
        <a:xfrm>
          <a:off x="0" y="0"/>
          <a:ext cx="0" cy="0"/>
          <a:chOff x="0" y="0"/>
          <a:chExt cx="0" cy="0"/>
        </a:xfrm>
      </p:grpSpPr>
      <p:sp>
        <p:nvSpPr>
          <p:cNvPr id="77" name="Google Shape;77;p51"/>
          <p:cNvSpPr txBox="1"/>
          <p:nvPr>
            <p:ph type="title"/>
          </p:nvPr>
        </p:nvSpPr>
        <p:spPr>
          <a:xfrm>
            <a:off x="457200" y="375911"/>
            <a:ext cx="8229600" cy="857475"/>
          </a:xfrm>
          <a:prstGeom prst="rect">
            <a:avLst/>
          </a:prstGeom>
          <a:noFill/>
          <a:ln>
            <a:noFill/>
          </a:ln>
        </p:spPr>
        <p:txBody>
          <a:bodyPr anchorCtr="0" anchor="ctr" bIns="60925" lIns="121900" spcFirstLastPara="1" rIns="121900" wrap="square" tIns="60925">
            <a:normAutofit/>
          </a:bodyPr>
          <a:lstStyle>
            <a:lvl1pPr lvl="0" algn="ctr">
              <a:lnSpc>
                <a:spcPct val="100000"/>
              </a:lnSpc>
              <a:spcBef>
                <a:spcPts val="0"/>
              </a:spcBef>
              <a:spcAft>
                <a:spcPts val="0"/>
              </a:spcAft>
              <a:buClr>
                <a:schemeClr val="dk1"/>
              </a:buClr>
              <a:buSzPts val="4300"/>
              <a:buFont typeface="Arial Black"/>
              <a:buNone/>
              <a:defRPr sz="3225"/>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78" name="Google Shape;78;p51"/>
          <p:cNvSpPr txBox="1"/>
          <p:nvPr>
            <p:ph idx="1" type="body"/>
          </p:nvPr>
        </p:nvSpPr>
        <p:spPr>
          <a:xfrm>
            <a:off x="457200" y="1370082"/>
            <a:ext cx="8229600" cy="3714975"/>
          </a:xfrm>
          <a:prstGeom prst="rect">
            <a:avLst/>
          </a:prstGeom>
          <a:noFill/>
          <a:ln>
            <a:noFill/>
          </a:ln>
        </p:spPr>
        <p:txBody>
          <a:bodyPr anchorCtr="0" anchor="t" bIns="60925" lIns="121900" spcFirstLastPara="1" rIns="121900" wrap="square" tIns="60925">
            <a:normAutofit/>
          </a:bodyPr>
          <a:lstStyle>
            <a:lvl1pPr indent="-381000" lvl="0" marL="457200" algn="l">
              <a:lnSpc>
                <a:spcPct val="100000"/>
              </a:lnSpc>
              <a:spcBef>
                <a:spcPts val="375"/>
              </a:spcBef>
              <a:spcAft>
                <a:spcPts val="0"/>
              </a:spcAft>
              <a:buClr>
                <a:schemeClr val="dk1"/>
              </a:buClr>
              <a:buSzPts val="2400"/>
              <a:buChar char="•"/>
              <a:defRPr/>
            </a:lvl1pPr>
            <a:lvl2pPr indent="-381000" lvl="1" marL="914400" algn="l">
              <a:lnSpc>
                <a:spcPct val="100000"/>
              </a:lnSpc>
              <a:spcBef>
                <a:spcPts val="375"/>
              </a:spcBef>
              <a:spcAft>
                <a:spcPts val="0"/>
              </a:spcAft>
              <a:buClr>
                <a:schemeClr val="dk1"/>
              </a:buClr>
              <a:buSzPts val="2400"/>
              <a:buChar char="–"/>
              <a:defRPr/>
            </a:lvl2pPr>
            <a:lvl3pPr indent="-381000" lvl="2" marL="1371600" algn="l">
              <a:lnSpc>
                <a:spcPct val="100000"/>
              </a:lnSpc>
              <a:spcBef>
                <a:spcPts val="375"/>
              </a:spcBef>
              <a:spcAft>
                <a:spcPts val="0"/>
              </a:spcAft>
              <a:buClr>
                <a:schemeClr val="dk1"/>
              </a:buClr>
              <a:buSzPts val="2400"/>
              <a:buChar char="•"/>
              <a:defRPr/>
            </a:lvl3pPr>
            <a:lvl4pPr indent="-381000" lvl="3" marL="1828800" algn="l">
              <a:lnSpc>
                <a:spcPct val="100000"/>
              </a:lnSpc>
              <a:spcBef>
                <a:spcPts val="375"/>
              </a:spcBef>
              <a:spcAft>
                <a:spcPts val="0"/>
              </a:spcAft>
              <a:buClr>
                <a:schemeClr val="dk1"/>
              </a:buClr>
              <a:buSzPts val="2400"/>
              <a:buChar char="–"/>
              <a:defRPr/>
            </a:lvl4pPr>
            <a:lvl5pPr indent="-381000" lvl="4" marL="2286000" algn="l">
              <a:lnSpc>
                <a:spcPct val="100000"/>
              </a:lnSpc>
              <a:spcBef>
                <a:spcPts val="375"/>
              </a:spcBef>
              <a:spcAft>
                <a:spcPts val="0"/>
              </a:spcAft>
              <a:buClr>
                <a:schemeClr val="dk1"/>
              </a:buClr>
              <a:buSzPts val="2400"/>
              <a:buChar char="»"/>
              <a:defRPr/>
            </a:lvl5pPr>
            <a:lvl6pPr indent="-381000" lvl="5" marL="2743200" algn="l">
              <a:lnSpc>
                <a:spcPct val="100000"/>
              </a:lnSpc>
              <a:spcBef>
                <a:spcPts val="375"/>
              </a:spcBef>
              <a:spcAft>
                <a:spcPts val="0"/>
              </a:spcAft>
              <a:buClr>
                <a:schemeClr val="dk1"/>
              </a:buClr>
              <a:buSzPts val="2400"/>
              <a:buChar char="•"/>
              <a:defRPr/>
            </a:lvl6pPr>
            <a:lvl7pPr indent="-381000" lvl="6" marL="3200400" algn="l">
              <a:lnSpc>
                <a:spcPct val="100000"/>
              </a:lnSpc>
              <a:spcBef>
                <a:spcPts val="375"/>
              </a:spcBef>
              <a:spcAft>
                <a:spcPts val="0"/>
              </a:spcAft>
              <a:buClr>
                <a:schemeClr val="dk1"/>
              </a:buClr>
              <a:buSzPts val="2400"/>
              <a:buChar char="•"/>
              <a:defRPr/>
            </a:lvl7pPr>
            <a:lvl8pPr indent="-381000" lvl="7" marL="3657600" algn="l">
              <a:lnSpc>
                <a:spcPct val="100000"/>
              </a:lnSpc>
              <a:spcBef>
                <a:spcPts val="375"/>
              </a:spcBef>
              <a:spcAft>
                <a:spcPts val="0"/>
              </a:spcAft>
              <a:buClr>
                <a:schemeClr val="dk1"/>
              </a:buClr>
              <a:buSzPts val="2400"/>
              <a:buChar char="•"/>
              <a:defRPr/>
            </a:lvl8pPr>
            <a:lvl9pPr indent="-381000" lvl="8" marL="4114800" algn="l">
              <a:lnSpc>
                <a:spcPct val="100000"/>
              </a:lnSpc>
              <a:spcBef>
                <a:spcPts val="375"/>
              </a:spcBef>
              <a:spcAft>
                <a:spcPts val="0"/>
              </a:spcAft>
              <a:buClr>
                <a:schemeClr val="dk1"/>
              </a:buClr>
              <a:buSzPts val="2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icture " showMasterSp="0">
  <p:cSld name="Half picture ">
    <p:bg>
      <p:bgPr>
        <a:solidFill>
          <a:schemeClr val="lt2"/>
        </a:solidFill>
      </p:bgPr>
    </p:bg>
    <p:spTree>
      <p:nvGrpSpPr>
        <p:cNvPr id="79" name="Shape 79"/>
        <p:cNvGrpSpPr/>
        <p:nvPr/>
      </p:nvGrpSpPr>
      <p:grpSpPr>
        <a:xfrm>
          <a:off x="0" y="0"/>
          <a:ext cx="0" cy="0"/>
          <a:chOff x="0" y="0"/>
          <a:chExt cx="0" cy="0"/>
        </a:xfrm>
      </p:grpSpPr>
      <p:sp>
        <p:nvSpPr>
          <p:cNvPr id="80" name="Google Shape;80;p54"/>
          <p:cNvSpPr/>
          <p:nvPr>
            <p:ph idx="2" type="pic"/>
          </p:nvPr>
        </p:nvSpPr>
        <p:spPr>
          <a:xfrm>
            <a:off x="4686300" y="0"/>
            <a:ext cx="4468251" cy="5143500"/>
          </a:xfrm>
          <a:prstGeom prst="rect">
            <a:avLst/>
          </a:prstGeom>
          <a:solidFill>
            <a:srgbClr val="D8D8D8"/>
          </a:solidFill>
          <a:ln>
            <a:noFill/>
          </a:ln>
        </p:spPr>
      </p:sp>
      <p:sp>
        <p:nvSpPr>
          <p:cNvPr id="81" name="Google Shape;81;p54"/>
          <p:cNvSpPr txBox="1"/>
          <p:nvPr>
            <p:ph type="title"/>
          </p:nvPr>
        </p:nvSpPr>
        <p:spPr>
          <a:xfrm>
            <a:off x="342900" y="685944"/>
            <a:ext cx="4114800"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60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4"/>
          <p:cNvSpPr txBox="1"/>
          <p:nvPr>
            <p:ph idx="1" type="body"/>
          </p:nvPr>
        </p:nvSpPr>
        <p:spPr>
          <a:xfrm>
            <a:off x="342900" y="1538869"/>
            <a:ext cx="4114800" cy="3118856"/>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lt1"/>
              </a:buClr>
              <a:buSzPts val="1800"/>
              <a:buChar char="–"/>
              <a:defRPr/>
            </a:lvl6pPr>
            <a:lvl7pPr indent="-342900" lvl="6" marL="3200400" algn="l">
              <a:lnSpc>
                <a:spcPct val="110000"/>
              </a:lnSpc>
              <a:spcBef>
                <a:spcPts val="225"/>
              </a:spcBef>
              <a:spcAft>
                <a:spcPts val="0"/>
              </a:spcAft>
              <a:buClr>
                <a:schemeClr val="lt1"/>
              </a:buClr>
              <a:buSzPts val="1800"/>
              <a:buChar char="–"/>
              <a:defRPr/>
            </a:lvl7pPr>
            <a:lvl8pPr indent="-342900" lvl="7" marL="3657600" algn="l">
              <a:lnSpc>
                <a:spcPct val="110000"/>
              </a:lnSpc>
              <a:spcBef>
                <a:spcPts val="225"/>
              </a:spcBef>
              <a:spcAft>
                <a:spcPts val="0"/>
              </a:spcAft>
              <a:buClr>
                <a:schemeClr val="lt1"/>
              </a:buClr>
              <a:buSzPts val="1800"/>
              <a:buChar char="–"/>
              <a:defRPr/>
            </a:lvl8pPr>
            <a:lvl9pPr indent="-342900" lvl="8" marL="4114800" algn="l">
              <a:lnSpc>
                <a:spcPct val="110000"/>
              </a:lnSpc>
              <a:spcBef>
                <a:spcPts val="225"/>
              </a:spcBef>
              <a:spcAft>
                <a:spcPts val="0"/>
              </a:spcAft>
              <a:buClr>
                <a:schemeClr val="lt1"/>
              </a:buClr>
              <a:buSzPts val="1800"/>
              <a:buChar char="–"/>
              <a:defRPr/>
            </a:lvl9pPr>
          </a:lstStyle>
          <a:p/>
        </p:txBody>
      </p:sp>
    </p:spTree>
  </p:cSld>
  <p:clrMapOvr>
    <a:masterClrMapping/>
  </p:clrMapOvr>
  <p:extLst>
    <p:ext uri="{DCECCB84-F9BA-43D5-87BE-67443E8EF086}">
      <p15:sldGuideLst>
        <p15:guide id="1" orient="horz" pos="1080">
          <p15:clr>
            <a:srgbClr val="5ACBF0"/>
          </p15:clr>
        </p15:guide>
        <p15:guide id="2" orient="horz" pos="3912">
          <p15:clr>
            <a:srgbClr val="5ACBF0"/>
          </p15:clr>
        </p15:guide>
        <p15:guide id="3" pos="393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ictures and content">
  <p:cSld name="Three pictures and content">
    <p:spTree>
      <p:nvGrpSpPr>
        <p:cNvPr id="83" name="Shape 83"/>
        <p:cNvGrpSpPr/>
        <p:nvPr/>
      </p:nvGrpSpPr>
      <p:grpSpPr>
        <a:xfrm>
          <a:off x="0" y="0"/>
          <a:ext cx="0" cy="0"/>
          <a:chOff x="0" y="0"/>
          <a:chExt cx="0" cy="0"/>
        </a:xfrm>
      </p:grpSpPr>
      <p:sp>
        <p:nvSpPr>
          <p:cNvPr id="84" name="Google Shape;84;p55"/>
          <p:cNvSpPr txBox="1"/>
          <p:nvPr>
            <p:ph type="title"/>
          </p:nvPr>
        </p:nvSpPr>
        <p:spPr>
          <a:xfrm>
            <a:off x="342900" y="342900"/>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55"/>
          <p:cNvSpPr/>
          <p:nvPr>
            <p:ph idx="2" type="pic"/>
          </p:nvPr>
        </p:nvSpPr>
        <p:spPr>
          <a:xfrm>
            <a:off x="342900" y="1285875"/>
            <a:ext cx="2667000" cy="1800224"/>
          </a:xfrm>
          <a:prstGeom prst="rect">
            <a:avLst/>
          </a:prstGeom>
          <a:solidFill>
            <a:srgbClr val="D8D8D8"/>
          </a:solidFill>
          <a:ln>
            <a:noFill/>
          </a:ln>
        </p:spPr>
      </p:sp>
      <p:sp>
        <p:nvSpPr>
          <p:cNvPr id="86" name="Google Shape;86;p55"/>
          <p:cNvSpPr txBox="1"/>
          <p:nvPr>
            <p:ph idx="1" type="body"/>
          </p:nvPr>
        </p:nvSpPr>
        <p:spPr>
          <a:xfrm>
            <a:off x="342900" y="3257551"/>
            <a:ext cx="2667000" cy="1400175"/>
          </a:xfrm>
          <a:prstGeom prst="rect">
            <a:avLst/>
          </a:prstGeom>
          <a:noFill/>
          <a:ln>
            <a:noFill/>
          </a:ln>
        </p:spPr>
        <p:txBody>
          <a:bodyPr anchorCtr="0" anchor="t" bIns="0" lIns="0" spcFirstLastPara="1" rIns="0" wrap="square" tIns="0">
            <a:noAutofit/>
          </a:bodyPr>
          <a:lstStyle>
            <a:lvl1pPr indent="-317500" lvl="0" marL="457200" algn="ctr">
              <a:lnSpc>
                <a:spcPct val="110000"/>
              </a:lnSpc>
              <a:spcBef>
                <a:spcPts val="900"/>
              </a:spcBef>
              <a:spcAft>
                <a:spcPts val="0"/>
              </a:spcAft>
              <a:buClr>
                <a:schemeClr val="accent6"/>
              </a:buClr>
              <a:buSzPts val="1400"/>
              <a:buChar char="•"/>
              <a:defRPr sz="1050"/>
            </a:lvl1pPr>
            <a:lvl2pPr indent="-317500" lvl="1" marL="914400" algn="ctr">
              <a:lnSpc>
                <a:spcPct val="110000"/>
              </a:lnSpc>
              <a:spcBef>
                <a:spcPts val="225"/>
              </a:spcBef>
              <a:spcAft>
                <a:spcPts val="0"/>
              </a:spcAft>
              <a:buClr>
                <a:schemeClr val="accent6"/>
              </a:buClr>
              <a:buSzPts val="1400"/>
              <a:buChar char="–"/>
              <a:defRPr sz="1050"/>
            </a:lvl2pPr>
            <a:lvl3pPr indent="-317500" lvl="2" marL="1371600" algn="ctr">
              <a:lnSpc>
                <a:spcPct val="110000"/>
              </a:lnSpc>
              <a:spcBef>
                <a:spcPts val="225"/>
              </a:spcBef>
              <a:spcAft>
                <a:spcPts val="0"/>
              </a:spcAft>
              <a:buClr>
                <a:schemeClr val="accent6"/>
              </a:buClr>
              <a:buSzPts val="1400"/>
              <a:buChar char="•"/>
              <a:defRPr sz="1050"/>
            </a:lvl3pPr>
            <a:lvl4pPr indent="-317500" lvl="3" marL="1828800" algn="ctr">
              <a:lnSpc>
                <a:spcPct val="110000"/>
              </a:lnSpc>
              <a:spcBef>
                <a:spcPts val="225"/>
              </a:spcBef>
              <a:spcAft>
                <a:spcPts val="0"/>
              </a:spcAft>
              <a:buClr>
                <a:schemeClr val="accent6"/>
              </a:buClr>
              <a:buSzPts val="1400"/>
              <a:buChar char="–"/>
              <a:defRPr sz="1050"/>
            </a:lvl4pPr>
            <a:lvl5pPr indent="-317500" lvl="4" marL="2286000" algn="ctr">
              <a:lnSpc>
                <a:spcPct val="110000"/>
              </a:lnSpc>
              <a:spcBef>
                <a:spcPts val="225"/>
              </a:spcBef>
              <a:spcAft>
                <a:spcPts val="0"/>
              </a:spcAft>
              <a:buClr>
                <a:schemeClr val="accent6"/>
              </a:buClr>
              <a:buSzPts val="1400"/>
              <a:buChar char="»"/>
              <a:defRPr sz="10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87" name="Google Shape;87;p55"/>
          <p:cNvSpPr/>
          <p:nvPr>
            <p:ph idx="3" type="pic"/>
          </p:nvPr>
        </p:nvSpPr>
        <p:spPr>
          <a:xfrm>
            <a:off x="3238500" y="1285875"/>
            <a:ext cx="2669381" cy="1800224"/>
          </a:xfrm>
          <a:prstGeom prst="rect">
            <a:avLst/>
          </a:prstGeom>
          <a:solidFill>
            <a:srgbClr val="D8D8D8"/>
          </a:solidFill>
          <a:ln>
            <a:noFill/>
          </a:ln>
        </p:spPr>
      </p:sp>
      <p:sp>
        <p:nvSpPr>
          <p:cNvPr id="88" name="Google Shape;88;p55"/>
          <p:cNvSpPr txBox="1"/>
          <p:nvPr>
            <p:ph idx="4" type="body"/>
          </p:nvPr>
        </p:nvSpPr>
        <p:spPr>
          <a:xfrm>
            <a:off x="3238501" y="3257551"/>
            <a:ext cx="2669381" cy="1400175"/>
          </a:xfrm>
          <a:prstGeom prst="rect">
            <a:avLst/>
          </a:prstGeom>
          <a:noFill/>
          <a:ln>
            <a:noFill/>
          </a:ln>
        </p:spPr>
        <p:txBody>
          <a:bodyPr anchorCtr="0" anchor="t" bIns="0" lIns="0" spcFirstLastPara="1" rIns="0" wrap="square" tIns="0">
            <a:noAutofit/>
          </a:bodyPr>
          <a:lstStyle>
            <a:lvl1pPr indent="-317500" lvl="0" marL="457200" algn="ctr">
              <a:lnSpc>
                <a:spcPct val="110000"/>
              </a:lnSpc>
              <a:spcBef>
                <a:spcPts val="900"/>
              </a:spcBef>
              <a:spcAft>
                <a:spcPts val="0"/>
              </a:spcAft>
              <a:buClr>
                <a:schemeClr val="accent6"/>
              </a:buClr>
              <a:buSzPts val="1400"/>
              <a:buChar char="•"/>
              <a:defRPr sz="1050"/>
            </a:lvl1pPr>
            <a:lvl2pPr indent="-317500" lvl="1" marL="914400" algn="ctr">
              <a:lnSpc>
                <a:spcPct val="110000"/>
              </a:lnSpc>
              <a:spcBef>
                <a:spcPts val="225"/>
              </a:spcBef>
              <a:spcAft>
                <a:spcPts val="0"/>
              </a:spcAft>
              <a:buClr>
                <a:schemeClr val="accent6"/>
              </a:buClr>
              <a:buSzPts val="1400"/>
              <a:buChar char="–"/>
              <a:defRPr sz="1050"/>
            </a:lvl2pPr>
            <a:lvl3pPr indent="-317500" lvl="2" marL="1371600" algn="ctr">
              <a:lnSpc>
                <a:spcPct val="110000"/>
              </a:lnSpc>
              <a:spcBef>
                <a:spcPts val="225"/>
              </a:spcBef>
              <a:spcAft>
                <a:spcPts val="0"/>
              </a:spcAft>
              <a:buClr>
                <a:schemeClr val="accent6"/>
              </a:buClr>
              <a:buSzPts val="1400"/>
              <a:buChar char="•"/>
              <a:defRPr sz="1050"/>
            </a:lvl3pPr>
            <a:lvl4pPr indent="-317500" lvl="3" marL="1828800" algn="ctr">
              <a:lnSpc>
                <a:spcPct val="110000"/>
              </a:lnSpc>
              <a:spcBef>
                <a:spcPts val="225"/>
              </a:spcBef>
              <a:spcAft>
                <a:spcPts val="0"/>
              </a:spcAft>
              <a:buClr>
                <a:schemeClr val="accent6"/>
              </a:buClr>
              <a:buSzPts val="1400"/>
              <a:buChar char="–"/>
              <a:defRPr sz="1050"/>
            </a:lvl4pPr>
            <a:lvl5pPr indent="-317500" lvl="4" marL="2286000" algn="ctr">
              <a:lnSpc>
                <a:spcPct val="110000"/>
              </a:lnSpc>
              <a:spcBef>
                <a:spcPts val="225"/>
              </a:spcBef>
              <a:spcAft>
                <a:spcPts val="0"/>
              </a:spcAft>
              <a:buClr>
                <a:schemeClr val="accent6"/>
              </a:buClr>
              <a:buSzPts val="1400"/>
              <a:buChar char="»"/>
              <a:defRPr sz="10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89" name="Google Shape;89;p55"/>
          <p:cNvSpPr/>
          <p:nvPr>
            <p:ph idx="5" type="pic"/>
          </p:nvPr>
        </p:nvSpPr>
        <p:spPr>
          <a:xfrm>
            <a:off x="6136482" y="1285875"/>
            <a:ext cx="2664619" cy="1800224"/>
          </a:xfrm>
          <a:prstGeom prst="rect">
            <a:avLst/>
          </a:prstGeom>
          <a:solidFill>
            <a:srgbClr val="D8D8D8"/>
          </a:solidFill>
          <a:ln>
            <a:noFill/>
          </a:ln>
        </p:spPr>
      </p:sp>
      <p:sp>
        <p:nvSpPr>
          <p:cNvPr id="90" name="Google Shape;90;p55"/>
          <p:cNvSpPr txBox="1"/>
          <p:nvPr>
            <p:ph idx="6" type="body"/>
          </p:nvPr>
        </p:nvSpPr>
        <p:spPr>
          <a:xfrm>
            <a:off x="6136482" y="3257551"/>
            <a:ext cx="2664619" cy="1400175"/>
          </a:xfrm>
          <a:prstGeom prst="rect">
            <a:avLst/>
          </a:prstGeom>
          <a:noFill/>
          <a:ln>
            <a:noFill/>
          </a:ln>
        </p:spPr>
        <p:txBody>
          <a:bodyPr anchorCtr="0" anchor="t" bIns="0" lIns="0" spcFirstLastPara="1" rIns="0" wrap="square" tIns="0">
            <a:noAutofit/>
          </a:bodyPr>
          <a:lstStyle>
            <a:lvl1pPr indent="-317500" lvl="0" marL="457200" algn="ctr">
              <a:lnSpc>
                <a:spcPct val="110000"/>
              </a:lnSpc>
              <a:spcBef>
                <a:spcPts val="900"/>
              </a:spcBef>
              <a:spcAft>
                <a:spcPts val="0"/>
              </a:spcAft>
              <a:buClr>
                <a:schemeClr val="accent6"/>
              </a:buClr>
              <a:buSzPts val="1400"/>
              <a:buChar char="•"/>
              <a:defRPr sz="1050"/>
            </a:lvl1pPr>
            <a:lvl2pPr indent="-317500" lvl="1" marL="914400" algn="ctr">
              <a:lnSpc>
                <a:spcPct val="110000"/>
              </a:lnSpc>
              <a:spcBef>
                <a:spcPts val="225"/>
              </a:spcBef>
              <a:spcAft>
                <a:spcPts val="0"/>
              </a:spcAft>
              <a:buClr>
                <a:schemeClr val="accent6"/>
              </a:buClr>
              <a:buSzPts val="1400"/>
              <a:buChar char="–"/>
              <a:defRPr sz="1050"/>
            </a:lvl2pPr>
            <a:lvl3pPr indent="-317500" lvl="2" marL="1371600" algn="ctr">
              <a:lnSpc>
                <a:spcPct val="110000"/>
              </a:lnSpc>
              <a:spcBef>
                <a:spcPts val="225"/>
              </a:spcBef>
              <a:spcAft>
                <a:spcPts val="0"/>
              </a:spcAft>
              <a:buClr>
                <a:schemeClr val="accent6"/>
              </a:buClr>
              <a:buSzPts val="1400"/>
              <a:buChar char="•"/>
              <a:defRPr sz="1050"/>
            </a:lvl3pPr>
            <a:lvl4pPr indent="-317500" lvl="3" marL="1828800" algn="ctr">
              <a:lnSpc>
                <a:spcPct val="110000"/>
              </a:lnSpc>
              <a:spcBef>
                <a:spcPts val="225"/>
              </a:spcBef>
              <a:spcAft>
                <a:spcPts val="0"/>
              </a:spcAft>
              <a:buClr>
                <a:schemeClr val="accent6"/>
              </a:buClr>
              <a:buSzPts val="1400"/>
              <a:buChar char="–"/>
              <a:defRPr sz="1050"/>
            </a:lvl4pPr>
            <a:lvl5pPr indent="-317500" lvl="4" marL="2286000" algn="ctr">
              <a:lnSpc>
                <a:spcPct val="110000"/>
              </a:lnSpc>
              <a:spcBef>
                <a:spcPts val="225"/>
              </a:spcBef>
              <a:spcAft>
                <a:spcPts val="0"/>
              </a:spcAft>
              <a:buClr>
                <a:schemeClr val="accent6"/>
              </a:buClr>
              <a:buSzPts val="1400"/>
              <a:buChar char="»"/>
              <a:defRPr sz="10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Tree>
  </p:cSld>
  <p:clrMapOvr>
    <a:masterClrMapping/>
  </p:clrMapOvr>
  <p:extLst>
    <p:ext uri="{DCECCB84-F9BA-43D5-87BE-67443E8EF086}">
      <p15:sldGuideLst>
        <p15:guide id="1" orient="horz" pos="2592">
          <p15:clr>
            <a:srgbClr val="5ACBF0"/>
          </p15:clr>
        </p15:guide>
        <p15:guide id="2" orient="horz" pos="2734">
          <p15:clr>
            <a:srgbClr val="5ACBF0"/>
          </p15:clr>
        </p15:guide>
        <p15:guide id="3" orient="horz" pos="1080">
          <p15:clr>
            <a:srgbClr val="5ACBF0"/>
          </p15:clr>
        </p15:guide>
        <p15:guide id="4" orient="horz" pos="3912">
          <p15:clr>
            <a:srgbClr val="5ACBF0"/>
          </p15:clr>
        </p15:guide>
        <p15:guide id="5" pos="2720">
          <p15:clr>
            <a:srgbClr val="5ACBF0"/>
          </p15:clr>
        </p15:guide>
        <p15:guide id="6" pos="515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left 2">
  <p:cSld name="Sidebar left 2">
    <p:spTree>
      <p:nvGrpSpPr>
        <p:cNvPr id="91" name="Shape 91"/>
        <p:cNvGrpSpPr/>
        <p:nvPr/>
      </p:nvGrpSpPr>
      <p:grpSpPr>
        <a:xfrm>
          <a:off x="0" y="0"/>
          <a:ext cx="0" cy="0"/>
          <a:chOff x="0" y="0"/>
          <a:chExt cx="0" cy="0"/>
        </a:xfrm>
      </p:grpSpPr>
      <p:sp>
        <p:nvSpPr>
          <p:cNvPr id="92" name="Google Shape;92;p58"/>
          <p:cNvSpPr txBox="1"/>
          <p:nvPr>
            <p:ph type="title"/>
          </p:nvPr>
        </p:nvSpPr>
        <p:spPr>
          <a:xfrm>
            <a:off x="342900" y="904875"/>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60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58"/>
          <p:cNvSpPr txBox="1"/>
          <p:nvPr>
            <p:ph idx="1" type="body"/>
          </p:nvPr>
        </p:nvSpPr>
        <p:spPr>
          <a:xfrm>
            <a:off x="342900" y="1743075"/>
            <a:ext cx="2667000" cy="3095625"/>
          </a:xfrm>
          <a:prstGeom prst="rect">
            <a:avLst/>
          </a:prstGeom>
          <a:solidFill>
            <a:schemeClr val="lt2"/>
          </a:solidFill>
          <a:ln>
            <a:noFill/>
          </a:ln>
        </p:spPr>
        <p:txBody>
          <a:bodyPr anchorCtr="0" anchor="t" bIns="91425" lIns="91425" spcFirstLastPara="1" rIns="91425" wrap="square" tIns="91425">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
        <p:nvSpPr>
          <p:cNvPr id="94" name="Google Shape;94;p58"/>
          <p:cNvSpPr txBox="1"/>
          <p:nvPr>
            <p:ph idx="2" type="body"/>
          </p:nvPr>
        </p:nvSpPr>
        <p:spPr>
          <a:xfrm>
            <a:off x="3238500" y="1743075"/>
            <a:ext cx="5562600" cy="3095625"/>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pic>
        <p:nvPicPr>
          <p:cNvPr descr="sustainable jersey logo no tagline&#10;" id="95" name="Google Shape;95;p58"/>
          <p:cNvPicPr preferRelativeResize="0"/>
          <p:nvPr/>
        </p:nvPicPr>
        <p:blipFill rotWithShape="1">
          <a:blip r:embed="rId2">
            <a:alphaModFix/>
          </a:blip>
          <a:srcRect b="0" l="0" r="0" t="0"/>
          <a:stretch/>
        </p:blipFill>
        <p:spPr>
          <a:xfrm>
            <a:off x="342900" y="175831"/>
            <a:ext cx="707120" cy="517093"/>
          </a:xfrm>
          <a:prstGeom prst="rect">
            <a:avLst/>
          </a:prstGeom>
          <a:noFill/>
          <a:ln>
            <a:noFill/>
          </a:ln>
        </p:spPr>
      </p:pic>
    </p:spTree>
  </p:cSld>
  <p:clrMapOvr>
    <a:masterClrMapping/>
  </p:clrMapOvr>
  <p:extLst>
    <p:ext uri="{DCECCB84-F9BA-43D5-87BE-67443E8EF086}">
      <p15:sldGuideLst>
        <p15:guide id="1" orient="horz" pos="1080">
          <p15:clr>
            <a:srgbClr val="5ACBF0"/>
          </p15:clr>
        </p15:guide>
        <p15:guide id="2" orient="horz" pos="3912">
          <p15:clr>
            <a:srgbClr val="5ACBF0"/>
          </p15:clr>
        </p15:guide>
        <p15:guide id="3" pos="272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4">
  <p:cSld name="Big statement 4">
    <p:bg>
      <p:bgPr>
        <a:gradFill>
          <a:gsLst>
            <a:gs pos="0">
              <a:schemeClr val="accent1"/>
            </a:gs>
            <a:gs pos="46000">
              <a:schemeClr val="accent1"/>
            </a:gs>
            <a:gs pos="86000">
              <a:schemeClr val="accent5"/>
            </a:gs>
            <a:gs pos="100000">
              <a:schemeClr val="accent5"/>
            </a:gs>
          </a:gsLst>
          <a:lin ang="7200000" scaled="0"/>
        </a:gradFill>
      </p:bgPr>
    </p:bg>
    <p:spTree>
      <p:nvGrpSpPr>
        <p:cNvPr id="96" name="Shape 96"/>
        <p:cNvGrpSpPr/>
        <p:nvPr/>
      </p:nvGrpSpPr>
      <p:grpSpPr>
        <a:xfrm>
          <a:off x="0" y="0"/>
          <a:ext cx="0" cy="0"/>
          <a:chOff x="0" y="0"/>
          <a:chExt cx="0" cy="0"/>
        </a:xfrm>
      </p:grpSpPr>
      <p:sp>
        <p:nvSpPr>
          <p:cNvPr id="97" name="Google Shape;97;p59"/>
          <p:cNvSpPr txBox="1"/>
          <p:nvPr>
            <p:ph idx="1" type="body"/>
          </p:nvPr>
        </p:nvSpPr>
        <p:spPr>
          <a:xfrm>
            <a:off x="342900" y="702526"/>
            <a:ext cx="7012781" cy="3955199"/>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600"/>
              </a:spcBef>
              <a:spcAft>
                <a:spcPts val="0"/>
              </a:spcAft>
              <a:buClr>
                <a:schemeClr val="lt2"/>
              </a:buClr>
              <a:buSzPts val="3000"/>
              <a:buFont typeface="Arial"/>
              <a:buNone/>
              <a:defRPr b="0" sz="2250">
                <a:solidFill>
                  <a:schemeClr val="lt2"/>
                </a:solidFill>
              </a:defRPr>
            </a:lvl1pPr>
            <a:lvl2pPr indent="-228600" lvl="1" marL="914400" algn="l">
              <a:lnSpc>
                <a:spcPct val="90000"/>
              </a:lnSpc>
              <a:spcBef>
                <a:spcPts val="900"/>
              </a:spcBef>
              <a:spcAft>
                <a:spcPts val="0"/>
              </a:spcAft>
              <a:buClr>
                <a:schemeClr val="lt2"/>
              </a:buClr>
              <a:buSzPts val="3000"/>
              <a:buFont typeface="NTR"/>
              <a:buNone/>
              <a:defRPr b="0" sz="2250">
                <a:solidFill>
                  <a:schemeClr val="lt2"/>
                </a:solidFill>
              </a:defRPr>
            </a:lvl2pPr>
            <a:lvl3pPr indent="-381000" lvl="2" marL="1371600" algn="l">
              <a:lnSpc>
                <a:spcPct val="110000"/>
              </a:lnSpc>
              <a:spcBef>
                <a:spcPts val="600"/>
              </a:spcBef>
              <a:spcAft>
                <a:spcPts val="0"/>
              </a:spcAft>
              <a:buClr>
                <a:schemeClr val="lt2"/>
              </a:buClr>
              <a:buSzPts val="2400"/>
              <a:buFont typeface="NTR"/>
              <a:buChar char="—"/>
              <a:defRPr>
                <a:solidFill>
                  <a:schemeClr val="lt2"/>
                </a:solidFill>
              </a:defRPr>
            </a:lvl3pPr>
            <a:lvl4pPr indent="-381000" lvl="3" marL="1828800" algn="l">
              <a:lnSpc>
                <a:spcPct val="110000"/>
              </a:lnSpc>
              <a:spcBef>
                <a:spcPts val="225"/>
              </a:spcBef>
              <a:spcAft>
                <a:spcPts val="0"/>
              </a:spcAft>
              <a:buClr>
                <a:schemeClr val="lt2"/>
              </a:buClr>
              <a:buSzPts val="2400"/>
              <a:buFont typeface="Arial"/>
              <a:buChar char="–"/>
              <a:defRPr>
                <a:solidFill>
                  <a:schemeClr val="lt2"/>
                </a:solidFill>
              </a:defRPr>
            </a:lvl4pPr>
            <a:lvl5pPr indent="-381000" lvl="4" marL="2286000" algn="l">
              <a:lnSpc>
                <a:spcPct val="110000"/>
              </a:lnSpc>
              <a:spcBef>
                <a:spcPts val="225"/>
              </a:spcBef>
              <a:spcAft>
                <a:spcPts val="0"/>
              </a:spcAft>
              <a:buClr>
                <a:schemeClr val="lt2"/>
              </a:buClr>
              <a:buSzPts val="2400"/>
              <a:buFont typeface="Arial"/>
              <a:buChar char="–"/>
              <a:defRPr>
                <a:solidFill>
                  <a:schemeClr val="lt2"/>
                </a:solidFill>
              </a:defRPr>
            </a:lvl5pPr>
            <a:lvl6pPr indent="-330200" lvl="5" marL="2743200" algn="l">
              <a:lnSpc>
                <a:spcPct val="110000"/>
              </a:lnSpc>
              <a:spcBef>
                <a:spcPts val="225"/>
              </a:spcBef>
              <a:spcAft>
                <a:spcPts val="0"/>
              </a:spcAft>
              <a:buClr>
                <a:schemeClr val="lt2"/>
              </a:buClr>
              <a:buSzPts val="1600"/>
              <a:buFont typeface="Arial"/>
              <a:buChar char="–"/>
              <a:defRPr>
                <a:solidFill>
                  <a:schemeClr val="lt2"/>
                </a:solidFill>
              </a:defRPr>
            </a:lvl6pPr>
            <a:lvl7pPr indent="-330200" lvl="6" marL="3200400" algn="l">
              <a:lnSpc>
                <a:spcPct val="110000"/>
              </a:lnSpc>
              <a:spcBef>
                <a:spcPts val="225"/>
              </a:spcBef>
              <a:spcAft>
                <a:spcPts val="0"/>
              </a:spcAft>
              <a:buClr>
                <a:schemeClr val="lt2"/>
              </a:buClr>
              <a:buSzPts val="1600"/>
              <a:buFont typeface="Arial"/>
              <a:buChar char="–"/>
              <a:defRPr>
                <a:solidFill>
                  <a:schemeClr val="lt2"/>
                </a:solidFill>
              </a:defRPr>
            </a:lvl7pPr>
            <a:lvl8pPr indent="-330200" lvl="7" marL="3657600" algn="l">
              <a:lnSpc>
                <a:spcPct val="110000"/>
              </a:lnSpc>
              <a:spcBef>
                <a:spcPts val="225"/>
              </a:spcBef>
              <a:spcAft>
                <a:spcPts val="0"/>
              </a:spcAft>
              <a:buClr>
                <a:schemeClr val="lt2"/>
              </a:buClr>
              <a:buSzPts val="1600"/>
              <a:buFont typeface="Arial"/>
              <a:buChar char="–"/>
              <a:defRPr>
                <a:solidFill>
                  <a:schemeClr val="lt2"/>
                </a:solidFill>
              </a:defRPr>
            </a:lvl8pPr>
            <a:lvl9pPr indent="-330200" lvl="8" marL="4114800" algn="l">
              <a:lnSpc>
                <a:spcPct val="110000"/>
              </a:lnSpc>
              <a:spcBef>
                <a:spcPts val="225"/>
              </a:spcBef>
              <a:spcAft>
                <a:spcPts val="0"/>
              </a:spcAft>
              <a:buClr>
                <a:schemeClr val="lt2"/>
              </a:buClr>
              <a:buSzPts val="1600"/>
              <a:buFont typeface="Arial"/>
              <a:buChar char="–"/>
              <a:defRPr>
                <a:solidFill>
                  <a:schemeClr val="lt2"/>
                </a:solidFill>
              </a:defRPr>
            </a:lvl9pPr>
          </a:lstStyle>
          <a:p/>
        </p:txBody>
      </p:sp>
      <p:sp>
        <p:nvSpPr>
          <p:cNvPr id="98" name="Google Shape;98;p59"/>
          <p:cNvSpPr txBox="1"/>
          <p:nvPr>
            <p:ph idx="2" type="body"/>
          </p:nvPr>
        </p:nvSpPr>
        <p:spPr>
          <a:xfrm>
            <a:off x="7910512" y="3580752"/>
            <a:ext cx="890588" cy="1100138"/>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150"/>
              </a:spcBef>
              <a:spcAft>
                <a:spcPts val="0"/>
              </a:spcAft>
              <a:buClr>
                <a:schemeClr val="lt1"/>
              </a:buClr>
              <a:buSzPts val="1100"/>
              <a:buFont typeface="Arial"/>
              <a:buNone/>
              <a:defRPr sz="825">
                <a:solidFill>
                  <a:schemeClr val="lt1"/>
                </a:solidFill>
              </a:defRPr>
            </a:lvl1pPr>
            <a:lvl2pPr indent="-228600" lvl="1" marL="914400" algn="l">
              <a:lnSpc>
                <a:spcPct val="90000"/>
              </a:lnSpc>
              <a:spcBef>
                <a:spcPts val="150"/>
              </a:spcBef>
              <a:spcAft>
                <a:spcPts val="0"/>
              </a:spcAft>
              <a:buClr>
                <a:schemeClr val="lt1"/>
              </a:buClr>
              <a:buSzPts val="1100"/>
              <a:buNone/>
              <a:defRPr sz="825">
                <a:solidFill>
                  <a:schemeClr val="lt1"/>
                </a:solidFill>
              </a:defRPr>
            </a:lvl2pPr>
            <a:lvl3pPr indent="-228600" lvl="2" marL="1371600" algn="l">
              <a:lnSpc>
                <a:spcPct val="90000"/>
              </a:lnSpc>
              <a:spcBef>
                <a:spcPts val="150"/>
              </a:spcBef>
              <a:spcAft>
                <a:spcPts val="0"/>
              </a:spcAft>
              <a:buClr>
                <a:schemeClr val="lt1"/>
              </a:buClr>
              <a:buSzPts val="1100"/>
              <a:buNone/>
              <a:defRPr sz="825">
                <a:solidFill>
                  <a:schemeClr val="lt1"/>
                </a:solidFill>
              </a:defRPr>
            </a:lvl3pPr>
            <a:lvl4pPr indent="-228600" lvl="3" marL="1828800" algn="l">
              <a:lnSpc>
                <a:spcPct val="90000"/>
              </a:lnSpc>
              <a:spcBef>
                <a:spcPts val="150"/>
              </a:spcBef>
              <a:spcAft>
                <a:spcPts val="0"/>
              </a:spcAft>
              <a:buClr>
                <a:schemeClr val="lt1"/>
              </a:buClr>
              <a:buSzPts val="1100"/>
              <a:buNone/>
              <a:defRPr sz="825">
                <a:solidFill>
                  <a:schemeClr val="lt1"/>
                </a:solidFill>
              </a:defRPr>
            </a:lvl4pPr>
            <a:lvl5pPr indent="-228600" lvl="4" marL="2286000" algn="l">
              <a:lnSpc>
                <a:spcPct val="90000"/>
              </a:lnSpc>
              <a:spcBef>
                <a:spcPts val="150"/>
              </a:spcBef>
              <a:spcAft>
                <a:spcPts val="0"/>
              </a:spcAft>
              <a:buClr>
                <a:schemeClr val="lt1"/>
              </a:buClr>
              <a:buSzPts val="1100"/>
              <a:buNone/>
              <a:defRPr sz="825">
                <a:solidFill>
                  <a:schemeClr val="lt1"/>
                </a:solidFill>
              </a:defRPr>
            </a:lvl5pPr>
            <a:lvl6pPr indent="-342900" lvl="5" marL="2743200" algn="l">
              <a:lnSpc>
                <a:spcPct val="110000"/>
              </a:lnSpc>
              <a:spcBef>
                <a:spcPts val="225"/>
              </a:spcBef>
              <a:spcAft>
                <a:spcPts val="0"/>
              </a:spcAft>
              <a:buClr>
                <a:schemeClr val="lt1"/>
              </a:buClr>
              <a:buSzPts val="1800"/>
              <a:buChar char="–"/>
              <a:defRPr/>
            </a:lvl6pPr>
            <a:lvl7pPr indent="-342900" lvl="6" marL="3200400" algn="l">
              <a:lnSpc>
                <a:spcPct val="110000"/>
              </a:lnSpc>
              <a:spcBef>
                <a:spcPts val="225"/>
              </a:spcBef>
              <a:spcAft>
                <a:spcPts val="0"/>
              </a:spcAft>
              <a:buClr>
                <a:schemeClr val="lt1"/>
              </a:buClr>
              <a:buSzPts val="1800"/>
              <a:buChar char="–"/>
              <a:defRPr/>
            </a:lvl7pPr>
            <a:lvl8pPr indent="-342900" lvl="7" marL="3657600" algn="l">
              <a:lnSpc>
                <a:spcPct val="110000"/>
              </a:lnSpc>
              <a:spcBef>
                <a:spcPts val="225"/>
              </a:spcBef>
              <a:spcAft>
                <a:spcPts val="0"/>
              </a:spcAft>
              <a:buClr>
                <a:schemeClr val="lt1"/>
              </a:buClr>
              <a:buSzPts val="1800"/>
              <a:buChar char="–"/>
              <a:defRPr/>
            </a:lvl8pPr>
            <a:lvl9pPr indent="-342900" lvl="8" marL="4114800" algn="l">
              <a:lnSpc>
                <a:spcPct val="110000"/>
              </a:lnSpc>
              <a:spcBef>
                <a:spcPts val="225"/>
              </a:spcBef>
              <a:spcAft>
                <a:spcPts val="0"/>
              </a:spcAft>
              <a:buClr>
                <a:schemeClr val="lt1"/>
              </a:buClr>
              <a:buSzPts val="1800"/>
              <a:buChar char="–"/>
              <a:defRPr/>
            </a:lvl9pPr>
          </a:lstStyle>
          <a:p/>
        </p:txBody>
      </p:sp>
    </p:spTree>
  </p:cSld>
  <p:clrMapOvr>
    <a:masterClrMapping/>
  </p:clrMapOvr>
  <p:extLst>
    <p:ext uri="{DCECCB84-F9BA-43D5-87BE-67443E8EF086}">
      <p15:sldGuideLst>
        <p15:guide id="1" orient="horz" pos="391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7"/>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7"/>
          <p:cNvSpPr txBox="1"/>
          <p:nvPr>
            <p:ph idx="1" type="body"/>
          </p:nvPr>
        </p:nvSpPr>
        <p:spPr>
          <a:xfrm>
            <a:off x="457200" y="1370082"/>
            <a:ext cx="8229600" cy="371475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ine grid captions">
  <p:cSld name="Nine grid captions">
    <p:spTree>
      <p:nvGrpSpPr>
        <p:cNvPr id="99" name="Shape 99"/>
        <p:cNvGrpSpPr/>
        <p:nvPr/>
      </p:nvGrpSpPr>
      <p:grpSpPr>
        <a:xfrm>
          <a:off x="0" y="0"/>
          <a:ext cx="0" cy="0"/>
          <a:chOff x="0" y="0"/>
          <a:chExt cx="0" cy="0"/>
        </a:xfrm>
      </p:grpSpPr>
      <p:sp>
        <p:nvSpPr>
          <p:cNvPr id="100" name="Google Shape;100;p60"/>
          <p:cNvSpPr txBox="1"/>
          <p:nvPr>
            <p:ph type="title"/>
          </p:nvPr>
        </p:nvSpPr>
        <p:spPr>
          <a:xfrm>
            <a:off x="342901" y="342900"/>
            <a:ext cx="2667000"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60"/>
          <p:cNvSpPr txBox="1"/>
          <p:nvPr>
            <p:ph idx="1" type="body"/>
          </p:nvPr>
        </p:nvSpPr>
        <p:spPr>
          <a:xfrm>
            <a:off x="342900" y="3567113"/>
            <a:ext cx="2667000" cy="1090613"/>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225"/>
              </a:spcBef>
              <a:spcAft>
                <a:spcPts val="0"/>
              </a:spcAft>
              <a:buClr>
                <a:schemeClr val="accent2"/>
              </a:buClr>
              <a:buSzPts val="1100"/>
              <a:buChar char="•"/>
              <a:defRPr sz="825">
                <a:solidFill>
                  <a:schemeClr val="accent2"/>
                </a:solidFill>
              </a:defRPr>
            </a:lvl1pPr>
            <a:lvl2pPr indent="-298450" lvl="1" marL="914400" algn="l">
              <a:lnSpc>
                <a:spcPct val="100000"/>
              </a:lnSpc>
              <a:spcBef>
                <a:spcPts val="225"/>
              </a:spcBef>
              <a:spcAft>
                <a:spcPts val="0"/>
              </a:spcAft>
              <a:buClr>
                <a:schemeClr val="accent2"/>
              </a:buClr>
              <a:buSzPts val="1100"/>
              <a:buChar char="–"/>
              <a:defRPr sz="825">
                <a:solidFill>
                  <a:schemeClr val="accent2"/>
                </a:solidFill>
              </a:defRPr>
            </a:lvl2pPr>
            <a:lvl3pPr indent="-298450" lvl="2" marL="1371600" algn="l">
              <a:lnSpc>
                <a:spcPct val="100000"/>
              </a:lnSpc>
              <a:spcBef>
                <a:spcPts val="225"/>
              </a:spcBef>
              <a:spcAft>
                <a:spcPts val="0"/>
              </a:spcAft>
              <a:buClr>
                <a:schemeClr val="accent2"/>
              </a:buClr>
              <a:buSzPts val="1100"/>
              <a:buChar char="•"/>
              <a:defRPr sz="825">
                <a:solidFill>
                  <a:schemeClr val="accent2"/>
                </a:solidFill>
              </a:defRPr>
            </a:lvl3pPr>
            <a:lvl4pPr indent="-298450" lvl="3" marL="1828800" algn="l">
              <a:lnSpc>
                <a:spcPct val="100000"/>
              </a:lnSpc>
              <a:spcBef>
                <a:spcPts val="225"/>
              </a:spcBef>
              <a:spcAft>
                <a:spcPts val="0"/>
              </a:spcAft>
              <a:buClr>
                <a:schemeClr val="accent2"/>
              </a:buClr>
              <a:buSzPts val="1100"/>
              <a:buChar char="–"/>
              <a:defRPr sz="825">
                <a:solidFill>
                  <a:schemeClr val="accent2"/>
                </a:solidFill>
              </a:defRPr>
            </a:lvl4pPr>
            <a:lvl5pPr indent="-298450" lvl="4" marL="2286000" algn="l">
              <a:lnSpc>
                <a:spcPct val="100000"/>
              </a:lnSpc>
              <a:spcBef>
                <a:spcPts val="225"/>
              </a:spcBef>
              <a:spcAft>
                <a:spcPts val="0"/>
              </a:spcAft>
              <a:buClr>
                <a:schemeClr val="accent2"/>
              </a:buClr>
              <a:buSzPts val="1100"/>
              <a:buChar char="»"/>
              <a:defRPr sz="825">
                <a:solidFill>
                  <a:schemeClr val="accent2"/>
                </a:solidFill>
              </a:defRPr>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102" name="Google Shape;102;p60"/>
          <p:cNvSpPr/>
          <p:nvPr>
            <p:ph idx="2" type="pic"/>
          </p:nvPr>
        </p:nvSpPr>
        <p:spPr>
          <a:xfrm>
            <a:off x="3238499" y="340519"/>
            <a:ext cx="1714500" cy="888206"/>
          </a:xfrm>
          <a:prstGeom prst="rect">
            <a:avLst/>
          </a:prstGeom>
          <a:solidFill>
            <a:srgbClr val="D8D8D8"/>
          </a:solidFill>
          <a:ln>
            <a:noFill/>
          </a:ln>
        </p:spPr>
      </p:sp>
      <p:sp>
        <p:nvSpPr>
          <p:cNvPr id="103" name="Google Shape;103;p60"/>
          <p:cNvSpPr txBox="1"/>
          <p:nvPr>
            <p:ph idx="3" type="body"/>
          </p:nvPr>
        </p:nvSpPr>
        <p:spPr>
          <a:xfrm>
            <a:off x="3238500" y="1314451"/>
            <a:ext cx="1714500" cy="387029"/>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104" name="Google Shape;104;p60"/>
          <p:cNvSpPr/>
          <p:nvPr>
            <p:ph idx="4" type="pic"/>
          </p:nvPr>
        </p:nvSpPr>
        <p:spPr>
          <a:xfrm>
            <a:off x="5162549" y="340519"/>
            <a:ext cx="1714500" cy="888206"/>
          </a:xfrm>
          <a:prstGeom prst="rect">
            <a:avLst/>
          </a:prstGeom>
          <a:solidFill>
            <a:srgbClr val="D8D8D8"/>
          </a:solidFill>
          <a:ln>
            <a:noFill/>
          </a:ln>
        </p:spPr>
      </p:sp>
      <p:sp>
        <p:nvSpPr>
          <p:cNvPr id="105" name="Google Shape;105;p60"/>
          <p:cNvSpPr/>
          <p:nvPr>
            <p:ph idx="5" type="pic"/>
          </p:nvPr>
        </p:nvSpPr>
        <p:spPr>
          <a:xfrm>
            <a:off x="7086600" y="340519"/>
            <a:ext cx="1714500" cy="888206"/>
          </a:xfrm>
          <a:prstGeom prst="rect">
            <a:avLst/>
          </a:prstGeom>
          <a:solidFill>
            <a:srgbClr val="D8D8D8"/>
          </a:solidFill>
          <a:ln>
            <a:noFill/>
          </a:ln>
        </p:spPr>
      </p:sp>
      <p:sp>
        <p:nvSpPr>
          <p:cNvPr id="106" name="Google Shape;106;p60"/>
          <p:cNvSpPr txBox="1"/>
          <p:nvPr>
            <p:ph idx="6" type="body"/>
          </p:nvPr>
        </p:nvSpPr>
        <p:spPr>
          <a:xfrm>
            <a:off x="5162549" y="1314451"/>
            <a:ext cx="1714500" cy="387029"/>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107" name="Google Shape;107;p60"/>
          <p:cNvSpPr txBox="1"/>
          <p:nvPr>
            <p:ph idx="7" type="body"/>
          </p:nvPr>
        </p:nvSpPr>
        <p:spPr>
          <a:xfrm>
            <a:off x="7086600" y="1314451"/>
            <a:ext cx="1714500" cy="387029"/>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108" name="Google Shape;108;p60"/>
          <p:cNvSpPr/>
          <p:nvPr>
            <p:ph idx="8" type="pic"/>
          </p:nvPr>
        </p:nvSpPr>
        <p:spPr>
          <a:xfrm>
            <a:off x="3238500" y="1828801"/>
            <a:ext cx="1714500" cy="888206"/>
          </a:xfrm>
          <a:prstGeom prst="rect">
            <a:avLst/>
          </a:prstGeom>
          <a:solidFill>
            <a:srgbClr val="D8D8D8"/>
          </a:solidFill>
          <a:ln>
            <a:noFill/>
          </a:ln>
        </p:spPr>
      </p:sp>
      <p:sp>
        <p:nvSpPr>
          <p:cNvPr id="109" name="Google Shape;109;p60"/>
          <p:cNvSpPr txBox="1"/>
          <p:nvPr>
            <p:ph idx="9" type="body"/>
          </p:nvPr>
        </p:nvSpPr>
        <p:spPr>
          <a:xfrm>
            <a:off x="3238500" y="2800350"/>
            <a:ext cx="1714500" cy="387028"/>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110" name="Google Shape;110;p60"/>
          <p:cNvSpPr/>
          <p:nvPr>
            <p:ph idx="13" type="pic"/>
          </p:nvPr>
        </p:nvSpPr>
        <p:spPr>
          <a:xfrm>
            <a:off x="5162549" y="1828801"/>
            <a:ext cx="1714500" cy="888206"/>
          </a:xfrm>
          <a:prstGeom prst="rect">
            <a:avLst/>
          </a:prstGeom>
          <a:solidFill>
            <a:srgbClr val="D8D8D8"/>
          </a:solidFill>
          <a:ln>
            <a:noFill/>
          </a:ln>
        </p:spPr>
      </p:sp>
      <p:sp>
        <p:nvSpPr>
          <p:cNvPr id="111" name="Google Shape;111;p60"/>
          <p:cNvSpPr/>
          <p:nvPr>
            <p:ph idx="14" type="pic"/>
          </p:nvPr>
        </p:nvSpPr>
        <p:spPr>
          <a:xfrm>
            <a:off x="7086600" y="1828801"/>
            <a:ext cx="1714500" cy="888206"/>
          </a:xfrm>
          <a:prstGeom prst="rect">
            <a:avLst/>
          </a:prstGeom>
          <a:solidFill>
            <a:srgbClr val="D8D8D8"/>
          </a:solidFill>
          <a:ln>
            <a:noFill/>
          </a:ln>
        </p:spPr>
      </p:sp>
      <p:sp>
        <p:nvSpPr>
          <p:cNvPr id="112" name="Google Shape;112;p60"/>
          <p:cNvSpPr txBox="1"/>
          <p:nvPr>
            <p:ph idx="15" type="body"/>
          </p:nvPr>
        </p:nvSpPr>
        <p:spPr>
          <a:xfrm>
            <a:off x="5162549" y="2800350"/>
            <a:ext cx="1714500" cy="387028"/>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113" name="Google Shape;113;p60"/>
          <p:cNvSpPr txBox="1"/>
          <p:nvPr>
            <p:ph idx="16" type="body"/>
          </p:nvPr>
        </p:nvSpPr>
        <p:spPr>
          <a:xfrm>
            <a:off x="7086601" y="2800350"/>
            <a:ext cx="1714500" cy="387028"/>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114" name="Google Shape;114;p60"/>
          <p:cNvSpPr/>
          <p:nvPr>
            <p:ph idx="17" type="pic"/>
          </p:nvPr>
        </p:nvSpPr>
        <p:spPr>
          <a:xfrm>
            <a:off x="3238500" y="3314700"/>
            <a:ext cx="1714500" cy="891540"/>
          </a:xfrm>
          <a:prstGeom prst="rect">
            <a:avLst/>
          </a:prstGeom>
          <a:solidFill>
            <a:srgbClr val="D8D8D8"/>
          </a:solidFill>
          <a:ln>
            <a:noFill/>
          </a:ln>
        </p:spPr>
      </p:sp>
      <p:sp>
        <p:nvSpPr>
          <p:cNvPr id="115" name="Google Shape;115;p60"/>
          <p:cNvSpPr txBox="1"/>
          <p:nvPr>
            <p:ph idx="18" type="body"/>
          </p:nvPr>
        </p:nvSpPr>
        <p:spPr>
          <a:xfrm>
            <a:off x="3238500" y="4279107"/>
            <a:ext cx="1714500" cy="378619"/>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116" name="Google Shape;116;p60"/>
          <p:cNvSpPr/>
          <p:nvPr>
            <p:ph idx="19" type="pic"/>
          </p:nvPr>
        </p:nvSpPr>
        <p:spPr>
          <a:xfrm>
            <a:off x="5162549" y="3314701"/>
            <a:ext cx="1714500" cy="888206"/>
          </a:xfrm>
          <a:prstGeom prst="rect">
            <a:avLst/>
          </a:prstGeom>
          <a:solidFill>
            <a:srgbClr val="D8D8D8"/>
          </a:solidFill>
          <a:ln>
            <a:noFill/>
          </a:ln>
        </p:spPr>
      </p:sp>
      <p:sp>
        <p:nvSpPr>
          <p:cNvPr id="117" name="Google Shape;117;p60"/>
          <p:cNvSpPr/>
          <p:nvPr>
            <p:ph idx="20" type="pic"/>
          </p:nvPr>
        </p:nvSpPr>
        <p:spPr>
          <a:xfrm>
            <a:off x="7086601" y="3314701"/>
            <a:ext cx="1714500" cy="888206"/>
          </a:xfrm>
          <a:prstGeom prst="rect">
            <a:avLst/>
          </a:prstGeom>
          <a:solidFill>
            <a:srgbClr val="D8D8D8"/>
          </a:solidFill>
          <a:ln>
            <a:noFill/>
          </a:ln>
        </p:spPr>
      </p:sp>
      <p:sp>
        <p:nvSpPr>
          <p:cNvPr id="118" name="Google Shape;118;p60"/>
          <p:cNvSpPr txBox="1"/>
          <p:nvPr>
            <p:ph idx="21" type="body"/>
          </p:nvPr>
        </p:nvSpPr>
        <p:spPr>
          <a:xfrm>
            <a:off x="5162549" y="4279107"/>
            <a:ext cx="1714500" cy="378619"/>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119" name="Google Shape;119;p60"/>
          <p:cNvSpPr txBox="1"/>
          <p:nvPr>
            <p:ph idx="22" type="body"/>
          </p:nvPr>
        </p:nvSpPr>
        <p:spPr>
          <a:xfrm>
            <a:off x="7086600" y="4279107"/>
            <a:ext cx="1714500" cy="378619"/>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Tree>
  </p:cSld>
  <p:clrMapOvr>
    <a:masterClrMapping/>
  </p:clrMapOvr>
  <p:extLst>
    <p:ext uri="{DCECCB84-F9BA-43D5-87BE-67443E8EF086}">
      <p15:sldGuideLst>
        <p15:guide id="1" orient="horz" pos="1104">
          <p15:clr>
            <a:srgbClr val="5ACBF0"/>
          </p15:clr>
        </p15:guide>
        <p15:guide id="2" pos="4336">
          <p15:clr>
            <a:srgbClr val="5ACBF0"/>
          </p15:clr>
        </p15:guide>
        <p15:guide id="3" pos="5952">
          <p15:clr>
            <a:srgbClr val="5ACBF0"/>
          </p15:clr>
        </p15:guide>
        <p15:guide id="4" orient="horz" pos="1536">
          <p15:clr>
            <a:srgbClr val="5ACBF0"/>
          </p15:clr>
        </p15:guide>
        <p15:guide id="5" orient="horz" pos="2352">
          <p15:clr>
            <a:srgbClr val="5ACBF0"/>
          </p15:clr>
        </p15:guide>
        <p15:guide id="6" orient="horz" pos="2784">
          <p15:clr>
            <a:srgbClr val="5ACBF0"/>
          </p15:clr>
        </p15:guide>
        <p15:guide id="7" orient="horz" pos="3594">
          <p15:clr>
            <a:srgbClr val="5ACBF0"/>
          </p15:clr>
        </p15:guide>
        <p15:guide id="8" orient="horz" pos="3912">
          <p15:clr>
            <a:srgbClr val="5ACBF0"/>
          </p15:clr>
        </p15:guide>
        <p15:guide id="9" pos="272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J Sponsors" showMasterSp="0">
  <p:cSld name="SJ Sponsors">
    <p:bg>
      <p:bgPr>
        <a:gradFill>
          <a:gsLst>
            <a:gs pos="0">
              <a:srgbClr val="F4F9F4"/>
            </a:gs>
            <a:gs pos="74000">
              <a:srgbClr val="A5D0A5"/>
            </a:gs>
            <a:gs pos="83000">
              <a:srgbClr val="A5D0A5"/>
            </a:gs>
            <a:gs pos="100000">
              <a:srgbClr val="C2E0C2"/>
            </a:gs>
          </a:gsLst>
          <a:lin ang="5400000" scaled="0"/>
        </a:gradFill>
      </p:bgPr>
    </p:bg>
    <p:spTree>
      <p:nvGrpSpPr>
        <p:cNvPr id="120" name="Shape 120"/>
        <p:cNvGrpSpPr/>
        <p:nvPr/>
      </p:nvGrpSpPr>
      <p:grpSpPr>
        <a:xfrm>
          <a:off x="0" y="0"/>
          <a:ext cx="0" cy="0"/>
          <a:chOff x="0" y="0"/>
          <a:chExt cx="0" cy="0"/>
        </a:xfrm>
      </p:grpSpPr>
      <p:sp>
        <p:nvSpPr>
          <p:cNvPr id="121" name="Google Shape;121;p61"/>
          <p:cNvSpPr/>
          <p:nvPr/>
        </p:nvSpPr>
        <p:spPr>
          <a:xfrm>
            <a:off x="0" y="4794377"/>
            <a:ext cx="9144000" cy="349123"/>
          </a:xfrm>
          <a:prstGeom prst="rect">
            <a:avLst/>
          </a:prstGeom>
          <a:solidFill>
            <a:schemeClr val="dk1"/>
          </a:solid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chemeClr val="dk1"/>
              </a:solidFill>
              <a:latin typeface="Arial"/>
              <a:ea typeface="Arial"/>
              <a:cs typeface="Arial"/>
              <a:sym typeface="Arial"/>
            </a:endParaRPr>
          </a:p>
        </p:txBody>
      </p:sp>
      <p:sp>
        <p:nvSpPr>
          <p:cNvPr id="122" name="Google Shape;122;p61"/>
          <p:cNvSpPr txBox="1"/>
          <p:nvPr/>
        </p:nvSpPr>
        <p:spPr>
          <a:xfrm>
            <a:off x="1981135" y="221864"/>
            <a:ext cx="5181731" cy="33655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00000"/>
              </a:buClr>
              <a:buSzPts val="2400"/>
              <a:buFont typeface="Arial"/>
              <a:buNone/>
            </a:pPr>
            <a:r>
              <a:rPr b="1" i="0" lang="en-US" sz="1800" u="none" cap="none" strike="noStrike">
                <a:solidFill>
                  <a:schemeClr val="dk1"/>
                </a:solidFill>
                <a:latin typeface="Arial"/>
                <a:ea typeface="Arial"/>
                <a:cs typeface="Arial"/>
                <a:sym typeface="Arial"/>
              </a:rPr>
              <a:t>Sustainable Jersey Underwriters and Sponsors</a:t>
            </a:r>
            <a:endParaRPr b="0" i="0" sz="1050" u="none" cap="none" strike="noStrike">
              <a:solidFill>
                <a:srgbClr val="000000"/>
              </a:solidFill>
              <a:latin typeface="Arial"/>
              <a:ea typeface="Arial"/>
              <a:cs typeface="Arial"/>
              <a:sym typeface="Arial"/>
            </a:endParaRPr>
          </a:p>
        </p:txBody>
      </p:sp>
      <p:sp>
        <p:nvSpPr>
          <p:cNvPr id="123" name="Google Shape;123;p61"/>
          <p:cNvSpPr txBox="1"/>
          <p:nvPr/>
        </p:nvSpPr>
        <p:spPr>
          <a:xfrm>
            <a:off x="56817" y="4837909"/>
            <a:ext cx="9030367" cy="41148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chemeClr val="lt1"/>
              </a:buClr>
              <a:buSzPts val="1600"/>
              <a:buFont typeface="Arial"/>
              <a:buNone/>
            </a:pPr>
            <a:r>
              <a:rPr b="1" i="0" lang="en-US" sz="1200" u="none" cap="none" strike="noStrike">
                <a:solidFill>
                  <a:schemeClr val="lt1"/>
                </a:solidFill>
                <a:latin typeface="Arial"/>
                <a:ea typeface="Arial"/>
                <a:cs typeface="Arial"/>
                <a:sym typeface="Arial"/>
              </a:rPr>
              <a:t>IG: Sustainable_Jersey | Twitter: @SJ_Program and @SJ_Schools | FB: @SustainableJersey | LinkedIn: sustainable-jersey</a:t>
            </a:r>
            <a:endParaRPr b="0" i="0" sz="1050" u="none" cap="none" strike="noStrike">
              <a:solidFill>
                <a:srgbClr val="000000"/>
              </a:solidFill>
              <a:latin typeface="Arial"/>
              <a:ea typeface="Arial"/>
              <a:cs typeface="Arial"/>
              <a:sym typeface="Arial"/>
            </a:endParaRPr>
          </a:p>
        </p:txBody>
      </p:sp>
      <p:pic>
        <p:nvPicPr>
          <p:cNvPr id="124" name="Google Shape;124;p61"/>
          <p:cNvPicPr preferRelativeResize="0"/>
          <p:nvPr/>
        </p:nvPicPr>
        <p:blipFill rotWithShape="1">
          <a:blip r:embed="rId2">
            <a:alphaModFix/>
          </a:blip>
          <a:srcRect b="0" l="0" r="0" t="0"/>
          <a:stretch/>
        </p:blipFill>
        <p:spPr>
          <a:xfrm>
            <a:off x="678339" y="414009"/>
            <a:ext cx="7787321" cy="4380368"/>
          </a:xfrm>
          <a:prstGeom prst="rect">
            <a:avLst/>
          </a:prstGeom>
          <a:noFill/>
          <a:ln>
            <a:noFill/>
          </a:ln>
        </p:spPr>
      </p:pic>
    </p:spTree>
  </p:cSld>
  <p:clrMapOvr>
    <a:masterClrMapping/>
  </p:clrMapOvr>
  <p:extLst>
    <p:ext uri="{DCECCB84-F9BA-43D5-87BE-67443E8EF086}">
      <p15:sldGuideLst>
        <p15:guide id="1" pos="696">
          <p15:clr>
            <a:srgbClr val="5ACBF0"/>
          </p15:clr>
        </p15:guide>
        <p15:guide id="2" orient="horz" pos="391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7" showMasterSp="0">
  <p:cSld name="Thank you 7">
    <p:bg>
      <p:bgPr>
        <a:solidFill>
          <a:schemeClr val="accent1"/>
        </a:solidFill>
      </p:bgPr>
    </p:bg>
    <p:spTree>
      <p:nvGrpSpPr>
        <p:cNvPr id="125" name="Shape 125"/>
        <p:cNvGrpSpPr/>
        <p:nvPr/>
      </p:nvGrpSpPr>
      <p:grpSpPr>
        <a:xfrm>
          <a:off x="0" y="0"/>
          <a:ext cx="0" cy="0"/>
          <a:chOff x="0" y="0"/>
          <a:chExt cx="0" cy="0"/>
        </a:xfrm>
      </p:grpSpPr>
      <p:pic>
        <p:nvPicPr>
          <p:cNvPr id="126" name="Google Shape;126;p62"/>
          <p:cNvPicPr preferRelativeResize="0"/>
          <p:nvPr/>
        </p:nvPicPr>
        <p:blipFill rotWithShape="1">
          <a:blip r:embed="rId2">
            <a:alphaModFix/>
          </a:blip>
          <a:srcRect b="0" l="0" r="0" t="0"/>
          <a:stretch/>
        </p:blipFill>
        <p:spPr>
          <a:xfrm>
            <a:off x="7454901" y="-970375"/>
            <a:ext cx="2474149" cy="2474149"/>
          </a:xfrm>
          <a:prstGeom prst="rect">
            <a:avLst/>
          </a:prstGeom>
          <a:noFill/>
          <a:ln>
            <a:noFill/>
          </a:ln>
        </p:spPr>
      </p:pic>
      <p:pic>
        <p:nvPicPr>
          <p:cNvPr id="127" name="Google Shape;127;p62"/>
          <p:cNvPicPr preferRelativeResize="0"/>
          <p:nvPr/>
        </p:nvPicPr>
        <p:blipFill rotWithShape="1">
          <a:blip r:embed="rId2">
            <a:alphaModFix/>
          </a:blip>
          <a:srcRect b="0" l="0" r="0" t="0"/>
          <a:stretch/>
        </p:blipFill>
        <p:spPr>
          <a:xfrm>
            <a:off x="-1081500" y="3449226"/>
            <a:ext cx="1694274" cy="1694274"/>
          </a:xfrm>
          <a:prstGeom prst="rect">
            <a:avLst/>
          </a:prstGeom>
          <a:noFill/>
          <a:ln>
            <a:noFill/>
          </a:ln>
        </p:spPr>
      </p:pic>
      <p:pic>
        <p:nvPicPr>
          <p:cNvPr id="128" name="Google Shape;128;p62"/>
          <p:cNvPicPr preferRelativeResize="0"/>
          <p:nvPr/>
        </p:nvPicPr>
        <p:blipFill rotWithShape="1">
          <a:blip r:embed="rId3">
            <a:alphaModFix/>
          </a:blip>
          <a:srcRect b="0" l="0" r="0" t="0"/>
          <a:stretch/>
        </p:blipFill>
        <p:spPr>
          <a:xfrm>
            <a:off x="-657225" y="-844139"/>
            <a:ext cx="1787525" cy="1787525"/>
          </a:xfrm>
          <a:prstGeom prst="rect">
            <a:avLst/>
          </a:prstGeom>
          <a:noFill/>
          <a:ln>
            <a:noFill/>
          </a:ln>
        </p:spPr>
      </p:pic>
      <p:pic>
        <p:nvPicPr>
          <p:cNvPr id="129" name="Google Shape;129;p62"/>
          <p:cNvPicPr preferRelativeResize="0"/>
          <p:nvPr/>
        </p:nvPicPr>
        <p:blipFill rotWithShape="1">
          <a:blip r:embed="rId3">
            <a:alphaModFix/>
          </a:blip>
          <a:srcRect b="0" l="0" r="0" t="0"/>
          <a:stretch/>
        </p:blipFill>
        <p:spPr>
          <a:xfrm>
            <a:off x="8357600" y="1876426"/>
            <a:ext cx="1572800" cy="1572800"/>
          </a:xfrm>
          <a:prstGeom prst="rect">
            <a:avLst/>
          </a:prstGeom>
          <a:noFill/>
          <a:ln>
            <a:noFill/>
          </a:ln>
        </p:spPr>
      </p:pic>
      <p:sp>
        <p:nvSpPr>
          <p:cNvPr id="130" name="Google Shape;130;p62"/>
          <p:cNvSpPr txBox="1"/>
          <p:nvPr/>
        </p:nvSpPr>
        <p:spPr>
          <a:xfrm>
            <a:off x="1130301" y="1853406"/>
            <a:ext cx="3862136" cy="6858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Clr>
                <a:srgbClr val="000000"/>
              </a:buClr>
              <a:buSzPts val="6000"/>
              <a:buFont typeface="Arial"/>
              <a:buNone/>
            </a:pPr>
            <a:r>
              <a:rPr b="0" i="0" lang="en-US" sz="4500" u="none" cap="none" strike="noStrike">
                <a:solidFill>
                  <a:schemeClr val="lt1"/>
                </a:solidFill>
                <a:latin typeface="Arial"/>
                <a:ea typeface="Arial"/>
                <a:cs typeface="Arial"/>
                <a:sym typeface="Arial"/>
              </a:rPr>
              <a:t>Thank You</a:t>
            </a:r>
            <a:endParaRPr b="0" i="0" sz="1050" u="none" cap="none" strike="noStrike">
              <a:solidFill>
                <a:srgbClr val="000000"/>
              </a:solidFill>
              <a:latin typeface="Arial"/>
              <a:ea typeface="Arial"/>
              <a:cs typeface="Arial"/>
              <a:sym typeface="Arial"/>
            </a:endParaRPr>
          </a:p>
        </p:txBody>
      </p:sp>
      <p:pic>
        <p:nvPicPr>
          <p:cNvPr descr="Sustainable Jersey Logo no tagline" id="131" name="Google Shape;131;p62"/>
          <p:cNvPicPr preferRelativeResize="0"/>
          <p:nvPr/>
        </p:nvPicPr>
        <p:blipFill rotWithShape="1">
          <a:blip r:embed="rId4">
            <a:alphaModFix/>
          </a:blip>
          <a:srcRect b="0" l="0" r="0" t="0"/>
          <a:stretch/>
        </p:blipFill>
        <p:spPr>
          <a:xfrm>
            <a:off x="384123" y="306285"/>
            <a:ext cx="1333801" cy="975363"/>
          </a:xfrm>
          <a:prstGeom prst="rect">
            <a:avLst/>
          </a:prstGeom>
          <a:noFill/>
          <a:ln>
            <a:noFill/>
          </a:ln>
        </p:spPr>
      </p:pic>
    </p:spTree>
  </p:cSld>
  <p:clrMapOvr>
    <a:masterClrMapping/>
  </p:clrMapOvr>
  <p:extLst>
    <p:ext uri="{DCECCB84-F9BA-43D5-87BE-67443E8EF086}">
      <p15:sldGuideLst>
        <p15:guide id="1" pos="696">
          <p15:clr>
            <a:srgbClr val="5ACBF0"/>
          </p15:clr>
        </p15:guide>
        <p15:guide id="2" orient="horz" pos="3912">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bg>
      <p:bgPr>
        <a:gradFill>
          <a:gsLst>
            <a:gs pos="0">
              <a:srgbClr val="FFFFFF"/>
            </a:gs>
            <a:gs pos="52000">
              <a:schemeClr val="accent1"/>
            </a:gs>
            <a:gs pos="100000">
              <a:schemeClr val="accent1"/>
            </a:gs>
          </a:gsLst>
          <a:path path="circle">
            <a:fillToRect b="100%" r="100%"/>
          </a:path>
          <a:tileRect l="-100%" t="-100%"/>
        </a:gradFill>
      </p:bgPr>
    </p:bg>
    <p:spTree>
      <p:nvGrpSpPr>
        <p:cNvPr id="132" name="Shape 132"/>
        <p:cNvGrpSpPr/>
        <p:nvPr/>
      </p:nvGrpSpPr>
      <p:grpSpPr>
        <a:xfrm>
          <a:off x="0" y="0"/>
          <a:ext cx="0" cy="0"/>
          <a:chOff x="0" y="0"/>
          <a:chExt cx="0" cy="0"/>
        </a:xfrm>
      </p:grpSpPr>
      <p:sp>
        <p:nvSpPr>
          <p:cNvPr id="133" name="Google Shape;133;p63"/>
          <p:cNvSpPr txBox="1"/>
          <p:nvPr>
            <p:ph idx="1" type="body"/>
          </p:nvPr>
        </p:nvSpPr>
        <p:spPr>
          <a:xfrm>
            <a:off x="828676" y="2232431"/>
            <a:ext cx="3629024" cy="34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6"/>
              </a:buClr>
              <a:buSzPts val="2400"/>
              <a:buFont typeface="Arial"/>
              <a:buNone/>
              <a:defRPr b="0" sz="1800" cap="none">
                <a:solidFill>
                  <a:schemeClr val="accent6"/>
                </a:solidFill>
                <a:latin typeface="Arial"/>
                <a:ea typeface="Arial"/>
                <a:cs typeface="Arial"/>
                <a:sym typeface="Arial"/>
              </a:defRPr>
            </a:lvl1pPr>
            <a:lvl2pPr indent="-228600" lvl="1" marL="9144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2pPr>
            <a:lvl3pPr indent="-228600" lvl="2" marL="13716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3pPr>
            <a:lvl4pPr indent="-228600" lvl="3" marL="18288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4pPr>
            <a:lvl5pPr indent="-228600" lvl="4" marL="22860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5pPr>
            <a:lvl6pPr indent="-228600" lvl="5" marL="27432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6pPr>
            <a:lvl7pPr indent="-228600" lvl="6" marL="32004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7pPr>
            <a:lvl8pPr indent="-228600" lvl="7" marL="36576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8pPr>
            <a:lvl9pPr indent="-228600" lvl="8" marL="41148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9pPr>
          </a:lstStyle>
          <a:p/>
        </p:txBody>
      </p:sp>
      <p:sp>
        <p:nvSpPr>
          <p:cNvPr id="134" name="Google Shape;134;p63"/>
          <p:cNvSpPr txBox="1"/>
          <p:nvPr>
            <p:ph type="ctrTitle"/>
          </p:nvPr>
        </p:nvSpPr>
        <p:spPr>
          <a:xfrm>
            <a:off x="828675" y="1436570"/>
            <a:ext cx="4794885" cy="774347"/>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6000"/>
              <a:buFont typeface="Arial"/>
              <a:buNone/>
              <a:defRPr b="0"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63"/>
          <p:cNvSpPr txBox="1"/>
          <p:nvPr>
            <p:ph idx="2" type="subTitle"/>
          </p:nvPr>
        </p:nvSpPr>
        <p:spPr>
          <a:xfrm>
            <a:off x="828675" y="2580773"/>
            <a:ext cx="4852637" cy="4114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6"/>
              </a:buClr>
              <a:buSzPts val="2400"/>
              <a:buNone/>
              <a:defRPr b="0" sz="1800">
                <a:solidFill>
                  <a:schemeClr val="accent6"/>
                </a:solidFill>
                <a:latin typeface="Arial"/>
                <a:ea typeface="Arial"/>
                <a:cs typeface="Arial"/>
                <a:sym typeface="Arial"/>
              </a:defRPr>
            </a:lvl1pPr>
            <a:lvl2pPr lvl="1"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9pPr>
          </a:lstStyle>
          <a:p/>
        </p:txBody>
      </p:sp>
      <p:pic>
        <p:nvPicPr>
          <p:cNvPr id="136" name="Google Shape;136;p63"/>
          <p:cNvPicPr preferRelativeResize="0"/>
          <p:nvPr/>
        </p:nvPicPr>
        <p:blipFill rotWithShape="1">
          <a:blip r:embed="rId2">
            <a:alphaModFix/>
          </a:blip>
          <a:srcRect b="0" l="0" r="0" t="0"/>
          <a:stretch/>
        </p:blipFill>
        <p:spPr>
          <a:xfrm>
            <a:off x="6030228" y="-725359"/>
            <a:ext cx="3571429" cy="3571429"/>
          </a:xfrm>
          <a:prstGeom prst="rect">
            <a:avLst/>
          </a:prstGeom>
          <a:noFill/>
          <a:ln>
            <a:noFill/>
          </a:ln>
        </p:spPr>
      </p:pic>
      <p:pic>
        <p:nvPicPr>
          <p:cNvPr id="137" name="Google Shape;137;p63"/>
          <p:cNvPicPr preferRelativeResize="0"/>
          <p:nvPr/>
        </p:nvPicPr>
        <p:blipFill rotWithShape="1">
          <a:blip r:embed="rId3">
            <a:alphaModFix/>
          </a:blip>
          <a:srcRect b="0" l="0" r="0" t="0"/>
          <a:stretch/>
        </p:blipFill>
        <p:spPr>
          <a:xfrm>
            <a:off x="6939186" y="676177"/>
            <a:ext cx="3571429" cy="3571429"/>
          </a:xfrm>
          <a:prstGeom prst="rect">
            <a:avLst/>
          </a:prstGeom>
          <a:noFill/>
          <a:ln>
            <a:noFill/>
          </a:ln>
        </p:spPr>
      </p:pic>
      <p:pic>
        <p:nvPicPr>
          <p:cNvPr descr="sustainable jersey logo no tagline&#10;" id="138" name="Google Shape;138;p63"/>
          <p:cNvPicPr preferRelativeResize="0"/>
          <p:nvPr/>
        </p:nvPicPr>
        <p:blipFill rotWithShape="1">
          <a:blip r:embed="rId4">
            <a:alphaModFix/>
          </a:blip>
          <a:srcRect b="0" l="0" r="0" t="0"/>
          <a:stretch/>
        </p:blipFill>
        <p:spPr>
          <a:xfrm>
            <a:off x="202465" y="181428"/>
            <a:ext cx="1252421" cy="915853"/>
          </a:xfrm>
          <a:prstGeom prst="rect">
            <a:avLst/>
          </a:prstGeom>
          <a:noFill/>
          <a:ln>
            <a:noFill/>
          </a:ln>
        </p:spPr>
      </p:pic>
      <p:sp>
        <p:nvSpPr>
          <p:cNvPr id="139" name="Google Shape;139;p63"/>
          <p:cNvSpPr txBox="1"/>
          <p:nvPr/>
        </p:nvSpPr>
        <p:spPr>
          <a:xfrm>
            <a:off x="55674" y="4779645"/>
            <a:ext cx="9030367" cy="41148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chemeClr val="lt1"/>
              </a:buClr>
              <a:buSzPts val="1600"/>
              <a:buFont typeface="Arial"/>
              <a:buNone/>
            </a:pPr>
            <a:r>
              <a:rPr b="1" i="0" lang="en-US" sz="1200" u="none" cap="none" strike="noStrike">
                <a:solidFill>
                  <a:schemeClr val="lt1"/>
                </a:solidFill>
                <a:latin typeface="Arial"/>
                <a:ea typeface="Arial"/>
                <a:cs typeface="Arial"/>
                <a:sym typeface="Arial"/>
              </a:rPr>
              <a:t>IG: Sustainable_Jersey | Twitter: @SJ_Program and @SJ_Schools | FB: @SustainableJersey | LinkedIn: sustainable-jersey</a:t>
            </a:r>
            <a:endParaRPr b="0" i="0" sz="105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69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 slide 5">
    <p:bg>
      <p:bgPr>
        <a:gradFill>
          <a:gsLst>
            <a:gs pos="0">
              <a:schemeClr val="accent2"/>
            </a:gs>
            <a:gs pos="35000">
              <a:schemeClr val="dk1"/>
            </a:gs>
            <a:gs pos="100000">
              <a:schemeClr val="accent1"/>
            </a:gs>
          </a:gsLst>
          <a:lin ang="2700000" scaled="0"/>
        </a:gradFill>
      </p:bgPr>
    </p:bg>
    <p:spTree>
      <p:nvGrpSpPr>
        <p:cNvPr id="140" name="Shape 140"/>
        <p:cNvGrpSpPr/>
        <p:nvPr/>
      </p:nvGrpSpPr>
      <p:grpSpPr>
        <a:xfrm>
          <a:off x="0" y="0"/>
          <a:ext cx="0" cy="0"/>
          <a:chOff x="0" y="0"/>
          <a:chExt cx="0" cy="0"/>
        </a:xfrm>
      </p:grpSpPr>
      <p:sp>
        <p:nvSpPr>
          <p:cNvPr id="141" name="Google Shape;141;p64"/>
          <p:cNvSpPr txBox="1"/>
          <p:nvPr>
            <p:ph idx="1" type="body"/>
          </p:nvPr>
        </p:nvSpPr>
        <p:spPr>
          <a:xfrm>
            <a:off x="828675" y="1970773"/>
            <a:ext cx="3629025" cy="34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2400"/>
              <a:buFont typeface="Arial"/>
              <a:buNone/>
              <a:defRPr b="0" sz="1800" cap="none">
                <a:solidFill>
                  <a:schemeClr val="accent2"/>
                </a:solidFill>
                <a:latin typeface="Arial"/>
                <a:ea typeface="Arial"/>
                <a:cs typeface="Arial"/>
                <a:sym typeface="Arial"/>
              </a:defRPr>
            </a:lvl1pPr>
            <a:lvl2pPr indent="-228600" lvl="1" marL="9144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2pPr>
            <a:lvl3pPr indent="-228600" lvl="2" marL="13716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3pPr>
            <a:lvl4pPr indent="-228600" lvl="3" marL="18288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4pPr>
            <a:lvl5pPr indent="-228600" lvl="4" marL="22860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5pPr>
            <a:lvl6pPr indent="-228600" lvl="5" marL="27432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6pPr>
            <a:lvl7pPr indent="-228600" lvl="6" marL="32004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7pPr>
            <a:lvl8pPr indent="-228600" lvl="7" marL="36576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8pPr>
            <a:lvl9pPr indent="-228600" lvl="8" marL="41148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9pPr>
          </a:lstStyle>
          <a:p/>
        </p:txBody>
      </p:sp>
      <p:sp>
        <p:nvSpPr>
          <p:cNvPr id="142" name="Google Shape;142;p64"/>
          <p:cNvSpPr txBox="1"/>
          <p:nvPr>
            <p:ph type="ctrTitle"/>
          </p:nvPr>
        </p:nvSpPr>
        <p:spPr>
          <a:xfrm>
            <a:off x="828675" y="1205564"/>
            <a:ext cx="4599974"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2"/>
              </a:buClr>
              <a:buSzPts val="6000"/>
              <a:buFont typeface="Arial"/>
              <a:buNone/>
              <a:defRPr b="0" sz="4500" cap="none">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64"/>
          <p:cNvSpPr txBox="1"/>
          <p:nvPr>
            <p:ph idx="2" type="subTitle"/>
          </p:nvPr>
        </p:nvSpPr>
        <p:spPr>
          <a:xfrm>
            <a:off x="828675" y="2313673"/>
            <a:ext cx="3629025" cy="4114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2400"/>
              <a:buNone/>
              <a:defRPr b="0" sz="1800">
                <a:solidFill>
                  <a:schemeClr val="accent2"/>
                </a:solidFill>
                <a:latin typeface="Arial"/>
                <a:ea typeface="Arial"/>
                <a:cs typeface="Arial"/>
                <a:sym typeface="Arial"/>
              </a:defRPr>
            </a:lvl1pPr>
            <a:lvl2pPr lvl="1"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2pPr>
            <a:lvl3pPr lvl="2"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3pPr>
            <a:lvl4pPr lvl="3"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4pPr>
            <a:lvl5pPr lvl="4"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5pPr>
            <a:lvl6pPr lvl="5"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6pPr>
            <a:lvl7pPr lvl="6"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7pPr>
            <a:lvl8pPr lvl="7"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8pPr>
            <a:lvl9pPr lvl="8"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9pPr>
          </a:lstStyle>
          <a:p/>
        </p:txBody>
      </p:sp>
      <p:pic>
        <p:nvPicPr>
          <p:cNvPr id="144" name="Google Shape;144;p64"/>
          <p:cNvPicPr preferRelativeResize="0"/>
          <p:nvPr/>
        </p:nvPicPr>
        <p:blipFill rotWithShape="1">
          <a:blip r:embed="rId2">
            <a:alphaModFix/>
          </a:blip>
          <a:srcRect b="0" l="0" r="0" t="0"/>
          <a:stretch/>
        </p:blipFill>
        <p:spPr>
          <a:xfrm>
            <a:off x="6030228" y="-725359"/>
            <a:ext cx="3571429" cy="3571429"/>
          </a:xfrm>
          <a:prstGeom prst="rect">
            <a:avLst/>
          </a:prstGeom>
          <a:noFill/>
          <a:ln>
            <a:noFill/>
          </a:ln>
        </p:spPr>
      </p:pic>
      <p:pic>
        <p:nvPicPr>
          <p:cNvPr id="145" name="Google Shape;145;p64"/>
          <p:cNvPicPr preferRelativeResize="0"/>
          <p:nvPr/>
        </p:nvPicPr>
        <p:blipFill rotWithShape="1">
          <a:blip r:embed="rId3">
            <a:alphaModFix/>
          </a:blip>
          <a:srcRect b="0" l="0" r="0" t="0"/>
          <a:stretch/>
        </p:blipFill>
        <p:spPr>
          <a:xfrm>
            <a:off x="6775900" y="1060356"/>
            <a:ext cx="3571429" cy="3571429"/>
          </a:xfrm>
          <a:prstGeom prst="rect">
            <a:avLst/>
          </a:prstGeom>
          <a:noFill/>
          <a:ln>
            <a:noFill/>
          </a:ln>
        </p:spPr>
      </p:pic>
      <p:pic>
        <p:nvPicPr>
          <p:cNvPr descr="sustainable jersey logo no tagline&#10;" id="146" name="Google Shape;146;p64"/>
          <p:cNvPicPr preferRelativeResize="0"/>
          <p:nvPr/>
        </p:nvPicPr>
        <p:blipFill rotWithShape="1">
          <a:blip r:embed="rId4">
            <a:alphaModFix/>
          </a:blip>
          <a:srcRect b="0" l="0" r="0" t="0"/>
          <a:stretch/>
        </p:blipFill>
        <p:spPr>
          <a:xfrm>
            <a:off x="202465" y="181428"/>
            <a:ext cx="1252421" cy="915853"/>
          </a:xfrm>
          <a:prstGeom prst="rect">
            <a:avLst/>
          </a:prstGeom>
          <a:noFill/>
          <a:ln>
            <a:noFill/>
          </a:ln>
        </p:spPr>
      </p:pic>
      <p:sp>
        <p:nvSpPr>
          <p:cNvPr id="147" name="Google Shape;147;p64"/>
          <p:cNvSpPr txBox="1"/>
          <p:nvPr/>
        </p:nvSpPr>
        <p:spPr>
          <a:xfrm>
            <a:off x="55674" y="4779645"/>
            <a:ext cx="9030367" cy="41148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chemeClr val="lt1"/>
              </a:buClr>
              <a:buSzPts val="1600"/>
              <a:buFont typeface="Arial"/>
              <a:buNone/>
            </a:pPr>
            <a:r>
              <a:rPr b="1" i="0" lang="en-US" sz="1200" u="none" cap="none" strike="noStrike">
                <a:solidFill>
                  <a:schemeClr val="lt1"/>
                </a:solidFill>
                <a:latin typeface="Arial"/>
                <a:ea typeface="Arial"/>
                <a:cs typeface="Arial"/>
                <a:sym typeface="Arial"/>
              </a:rPr>
              <a:t>IG: Sustainable_Jersey | Twitter: @SJ_Program and @SJ_Schools | FB: @SustainableJersey | LinkedIn: sustainable-jersey</a:t>
            </a:r>
            <a:endParaRPr b="0" i="0" sz="105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69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3" showMasterSp="0">
  <p:cSld name="Title slide 13">
    <p:bg>
      <p:bgPr>
        <a:gradFill>
          <a:gsLst>
            <a:gs pos="0">
              <a:schemeClr val="accent1"/>
            </a:gs>
            <a:gs pos="55000">
              <a:schemeClr val="accent1"/>
            </a:gs>
            <a:gs pos="100000">
              <a:schemeClr val="accent5"/>
            </a:gs>
          </a:gsLst>
          <a:lin ang="13500000" scaled="0"/>
        </a:gradFill>
      </p:bgPr>
    </p:bg>
    <p:spTree>
      <p:nvGrpSpPr>
        <p:cNvPr id="148" name="Shape 148"/>
        <p:cNvGrpSpPr/>
        <p:nvPr/>
      </p:nvGrpSpPr>
      <p:grpSpPr>
        <a:xfrm>
          <a:off x="0" y="0"/>
          <a:ext cx="0" cy="0"/>
          <a:chOff x="0" y="0"/>
          <a:chExt cx="0" cy="0"/>
        </a:xfrm>
      </p:grpSpPr>
      <p:sp>
        <p:nvSpPr>
          <p:cNvPr id="149" name="Google Shape;149;p65"/>
          <p:cNvSpPr/>
          <p:nvPr>
            <p:ph idx="2" type="pic"/>
          </p:nvPr>
        </p:nvSpPr>
        <p:spPr>
          <a:xfrm>
            <a:off x="4686300" y="0"/>
            <a:ext cx="4457700" cy="5143500"/>
          </a:xfrm>
          <a:prstGeom prst="rect">
            <a:avLst/>
          </a:prstGeom>
          <a:solidFill>
            <a:srgbClr val="D8D8D8"/>
          </a:solidFill>
          <a:ln>
            <a:noFill/>
          </a:ln>
        </p:spPr>
      </p:sp>
      <p:sp>
        <p:nvSpPr>
          <p:cNvPr id="150" name="Google Shape;150;p65"/>
          <p:cNvSpPr txBox="1"/>
          <p:nvPr>
            <p:ph idx="1" type="body"/>
          </p:nvPr>
        </p:nvSpPr>
        <p:spPr>
          <a:xfrm>
            <a:off x="828675" y="3874770"/>
            <a:ext cx="3629025" cy="34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1pPr>
            <a:lvl2pPr indent="-228600" lvl="1" marL="9144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2pPr>
            <a:lvl3pPr indent="-228600" lvl="2" marL="13716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3pPr>
            <a:lvl4pPr indent="-228600" lvl="3" marL="18288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4pPr>
            <a:lvl5pPr indent="-228600" lvl="4" marL="22860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5pPr>
            <a:lvl6pPr indent="-228600" lvl="5" marL="27432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6pPr>
            <a:lvl7pPr indent="-228600" lvl="6" marL="32004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7pPr>
            <a:lvl8pPr indent="-228600" lvl="7" marL="36576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8pPr>
            <a:lvl9pPr indent="-228600" lvl="8" marL="41148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9pPr>
          </a:lstStyle>
          <a:p/>
        </p:txBody>
      </p:sp>
      <p:sp>
        <p:nvSpPr>
          <p:cNvPr id="151" name="Google Shape;151;p65"/>
          <p:cNvSpPr txBox="1"/>
          <p:nvPr>
            <p:ph type="ctrTitle"/>
          </p:nvPr>
        </p:nvSpPr>
        <p:spPr>
          <a:xfrm>
            <a:off x="828675" y="2194560"/>
            <a:ext cx="3629025" cy="185166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400"/>
              <a:buFont typeface="Arial"/>
              <a:buNone/>
              <a:defRPr b="0" sz="405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65"/>
          <p:cNvSpPr txBox="1"/>
          <p:nvPr>
            <p:ph idx="3" type="subTitle"/>
          </p:nvPr>
        </p:nvSpPr>
        <p:spPr>
          <a:xfrm>
            <a:off x="828675" y="4251960"/>
            <a:ext cx="3629025" cy="4114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1pPr>
            <a:lvl2pPr lvl="1"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2pPr>
            <a:lvl3pPr lvl="2"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3pPr>
            <a:lvl4pPr lvl="3"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4pPr>
            <a:lvl5pPr lvl="4"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5pPr>
            <a:lvl6pPr lvl="5"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6pPr>
            <a:lvl7pPr lvl="6"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7pPr>
            <a:lvl8pPr lvl="7"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8pPr>
            <a:lvl9pPr lvl="8"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9pPr>
          </a:lstStyle>
          <a:p/>
        </p:txBody>
      </p:sp>
      <p:pic>
        <p:nvPicPr>
          <p:cNvPr id="153" name="Google Shape;153;p65"/>
          <p:cNvPicPr preferRelativeResize="0"/>
          <p:nvPr/>
        </p:nvPicPr>
        <p:blipFill rotWithShape="1">
          <a:blip r:embed="rId2">
            <a:alphaModFix/>
          </a:blip>
          <a:srcRect b="0" l="0" r="0" t="0"/>
          <a:stretch/>
        </p:blipFill>
        <p:spPr>
          <a:xfrm>
            <a:off x="-1857375" y="3966657"/>
            <a:ext cx="2996119" cy="2996119"/>
          </a:xfrm>
          <a:prstGeom prst="rect">
            <a:avLst/>
          </a:prstGeom>
          <a:noFill/>
          <a:ln>
            <a:noFill/>
          </a:ln>
        </p:spPr>
      </p:pic>
      <p:pic>
        <p:nvPicPr>
          <p:cNvPr id="154" name="Google Shape;154;p65"/>
          <p:cNvPicPr preferRelativeResize="0"/>
          <p:nvPr/>
        </p:nvPicPr>
        <p:blipFill rotWithShape="1">
          <a:blip r:embed="rId3">
            <a:alphaModFix/>
          </a:blip>
          <a:srcRect b="0" l="0" r="0" t="0"/>
          <a:stretch/>
        </p:blipFill>
        <p:spPr>
          <a:xfrm>
            <a:off x="2257143" y="-1237075"/>
            <a:ext cx="2474149" cy="2474149"/>
          </a:xfrm>
          <a:prstGeom prst="rect">
            <a:avLst/>
          </a:prstGeom>
          <a:noFill/>
          <a:ln>
            <a:noFill/>
          </a:ln>
        </p:spPr>
      </p:pic>
      <p:pic>
        <p:nvPicPr>
          <p:cNvPr descr="sustainable jersey logo no tagline&#10;" id="155" name="Google Shape;155;p65"/>
          <p:cNvPicPr preferRelativeResize="0"/>
          <p:nvPr/>
        </p:nvPicPr>
        <p:blipFill rotWithShape="1">
          <a:blip r:embed="rId4">
            <a:alphaModFix/>
          </a:blip>
          <a:srcRect b="0" l="0" r="0" t="0"/>
          <a:stretch/>
        </p:blipFill>
        <p:spPr>
          <a:xfrm>
            <a:off x="202465" y="181428"/>
            <a:ext cx="1252421" cy="915853"/>
          </a:xfrm>
          <a:prstGeom prst="rect">
            <a:avLst/>
          </a:prstGeom>
          <a:noFill/>
          <a:ln>
            <a:noFill/>
          </a:ln>
        </p:spPr>
      </p:pic>
    </p:spTree>
  </p:cSld>
  <p:clrMapOvr>
    <a:masterClrMapping/>
  </p:clrMapOvr>
  <p:extLst>
    <p:ext uri="{DCECCB84-F9BA-43D5-87BE-67443E8EF086}">
      <p15:sldGuideLst>
        <p15:guide id="1" pos="696">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5" showMasterSp="0">
  <p:cSld name="Title slide 15">
    <p:bg>
      <p:bgPr>
        <a:gradFill>
          <a:gsLst>
            <a:gs pos="0">
              <a:schemeClr val="accent2"/>
            </a:gs>
            <a:gs pos="46000">
              <a:schemeClr val="accent2"/>
            </a:gs>
            <a:gs pos="100000">
              <a:schemeClr val="accent4"/>
            </a:gs>
          </a:gsLst>
          <a:lin ang="13500000" scaled="0"/>
        </a:gradFill>
      </p:bgPr>
    </p:bg>
    <p:spTree>
      <p:nvGrpSpPr>
        <p:cNvPr id="156" name="Shape 156"/>
        <p:cNvGrpSpPr/>
        <p:nvPr/>
      </p:nvGrpSpPr>
      <p:grpSpPr>
        <a:xfrm>
          <a:off x="0" y="0"/>
          <a:ext cx="0" cy="0"/>
          <a:chOff x="0" y="0"/>
          <a:chExt cx="0" cy="0"/>
        </a:xfrm>
      </p:grpSpPr>
      <p:sp>
        <p:nvSpPr>
          <p:cNvPr id="157" name="Google Shape;157;p66"/>
          <p:cNvSpPr/>
          <p:nvPr>
            <p:ph idx="2" type="pic"/>
          </p:nvPr>
        </p:nvSpPr>
        <p:spPr>
          <a:xfrm>
            <a:off x="4686300" y="0"/>
            <a:ext cx="4457700" cy="5143500"/>
          </a:xfrm>
          <a:prstGeom prst="rect">
            <a:avLst/>
          </a:prstGeom>
          <a:solidFill>
            <a:srgbClr val="D8D8D8"/>
          </a:solidFill>
          <a:ln>
            <a:noFill/>
          </a:ln>
        </p:spPr>
      </p:sp>
      <p:sp>
        <p:nvSpPr>
          <p:cNvPr id="158" name="Google Shape;158;p66"/>
          <p:cNvSpPr txBox="1"/>
          <p:nvPr>
            <p:ph idx="1" type="body"/>
          </p:nvPr>
        </p:nvSpPr>
        <p:spPr>
          <a:xfrm>
            <a:off x="828675" y="3806190"/>
            <a:ext cx="3629025" cy="34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2"/>
              </a:buClr>
              <a:buSzPts val="1800"/>
              <a:buFont typeface="Arial"/>
              <a:buNone/>
              <a:defRPr b="0" sz="1350" cap="none">
                <a:solidFill>
                  <a:schemeClr val="lt2"/>
                </a:solidFill>
                <a:latin typeface="Arial"/>
                <a:ea typeface="Arial"/>
                <a:cs typeface="Arial"/>
                <a:sym typeface="Arial"/>
              </a:defRPr>
            </a:lvl1pPr>
            <a:lvl2pPr indent="-228600" lvl="1" marL="9144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2pPr>
            <a:lvl3pPr indent="-228600" lvl="2" marL="13716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3pPr>
            <a:lvl4pPr indent="-228600" lvl="3" marL="18288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4pPr>
            <a:lvl5pPr indent="-228600" lvl="4" marL="22860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5pPr>
            <a:lvl6pPr indent="-228600" lvl="5" marL="27432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6pPr>
            <a:lvl7pPr indent="-228600" lvl="6" marL="32004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7pPr>
            <a:lvl8pPr indent="-228600" lvl="7" marL="36576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8pPr>
            <a:lvl9pPr indent="-228600" lvl="8" marL="41148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9pPr>
          </a:lstStyle>
          <a:p/>
        </p:txBody>
      </p:sp>
      <p:sp>
        <p:nvSpPr>
          <p:cNvPr id="159" name="Google Shape;159;p66"/>
          <p:cNvSpPr txBox="1"/>
          <p:nvPr>
            <p:ph type="ctrTitle"/>
          </p:nvPr>
        </p:nvSpPr>
        <p:spPr>
          <a:xfrm>
            <a:off x="828675" y="2194560"/>
            <a:ext cx="3629025" cy="185166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2"/>
              </a:buClr>
              <a:buSzPts val="5400"/>
              <a:buFont typeface="Arial"/>
              <a:buNone/>
              <a:defRPr b="0" sz="405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66"/>
          <p:cNvSpPr txBox="1"/>
          <p:nvPr>
            <p:ph idx="3" type="subTitle"/>
          </p:nvPr>
        </p:nvSpPr>
        <p:spPr>
          <a:xfrm>
            <a:off x="828675" y="4251960"/>
            <a:ext cx="3629025" cy="4114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2"/>
              </a:buClr>
              <a:buSzPts val="2000"/>
              <a:buNone/>
              <a:defRPr b="0" sz="1500">
                <a:solidFill>
                  <a:schemeClr val="lt2"/>
                </a:solidFill>
                <a:latin typeface="Arial"/>
                <a:ea typeface="Arial"/>
                <a:cs typeface="Arial"/>
                <a:sym typeface="Arial"/>
              </a:defRPr>
            </a:lvl1pPr>
            <a:lvl2pPr lvl="1"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2pPr>
            <a:lvl3pPr lvl="2"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3pPr>
            <a:lvl4pPr lvl="3"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4pPr>
            <a:lvl5pPr lvl="4"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5pPr>
            <a:lvl6pPr lvl="5"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6pPr>
            <a:lvl7pPr lvl="6"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7pPr>
            <a:lvl8pPr lvl="7"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8pPr>
            <a:lvl9pPr lvl="8" algn="l">
              <a:lnSpc>
                <a:spcPct val="100000"/>
              </a:lnSpc>
              <a:spcBef>
                <a:spcPts val="0"/>
              </a:spcBef>
              <a:spcAft>
                <a:spcPts val="0"/>
              </a:spcAft>
              <a:buClr>
                <a:schemeClr val="lt1"/>
              </a:buClr>
              <a:buSzPts val="2000"/>
              <a:buNone/>
              <a:defRPr b="0" sz="1500">
                <a:solidFill>
                  <a:schemeClr val="lt1"/>
                </a:solidFill>
                <a:latin typeface="Arial"/>
                <a:ea typeface="Arial"/>
                <a:cs typeface="Arial"/>
                <a:sym typeface="Arial"/>
              </a:defRPr>
            </a:lvl9pPr>
          </a:lstStyle>
          <a:p/>
        </p:txBody>
      </p:sp>
      <p:pic>
        <p:nvPicPr>
          <p:cNvPr id="161" name="Google Shape;161;p66"/>
          <p:cNvPicPr preferRelativeResize="0"/>
          <p:nvPr/>
        </p:nvPicPr>
        <p:blipFill rotWithShape="1">
          <a:blip r:embed="rId2">
            <a:alphaModFix/>
          </a:blip>
          <a:srcRect b="0" l="0" r="0" t="0"/>
          <a:stretch/>
        </p:blipFill>
        <p:spPr>
          <a:xfrm>
            <a:off x="-2015221" y="4149090"/>
            <a:ext cx="3571429" cy="3571429"/>
          </a:xfrm>
          <a:prstGeom prst="rect">
            <a:avLst/>
          </a:prstGeom>
          <a:noFill/>
          <a:ln>
            <a:noFill/>
          </a:ln>
        </p:spPr>
      </p:pic>
      <p:pic>
        <p:nvPicPr>
          <p:cNvPr id="162" name="Google Shape;162;p66"/>
          <p:cNvPicPr preferRelativeResize="0"/>
          <p:nvPr/>
        </p:nvPicPr>
        <p:blipFill rotWithShape="1">
          <a:blip r:embed="rId3">
            <a:alphaModFix/>
          </a:blip>
          <a:srcRect b="0" l="0" r="0" t="0"/>
          <a:stretch/>
        </p:blipFill>
        <p:spPr>
          <a:xfrm>
            <a:off x="2257143" y="-1237075"/>
            <a:ext cx="2474149" cy="2474149"/>
          </a:xfrm>
          <a:prstGeom prst="rect">
            <a:avLst/>
          </a:prstGeom>
          <a:noFill/>
          <a:ln>
            <a:noFill/>
          </a:ln>
        </p:spPr>
      </p:pic>
    </p:spTree>
  </p:cSld>
  <p:clrMapOvr>
    <a:masterClrMapping/>
  </p:clrMapOvr>
  <p:extLst>
    <p:ext uri="{DCECCB84-F9BA-43D5-87BE-67443E8EF086}">
      <p15:sldGuideLst>
        <p15:guide id="1" pos="696">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9" showMasterSp="0">
  <p:cSld name="Title slide 19">
    <p:bg>
      <p:bgPr>
        <a:solidFill>
          <a:schemeClr val="lt2"/>
        </a:solidFill>
      </p:bgPr>
    </p:bg>
    <p:spTree>
      <p:nvGrpSpPr>
        <p:cNvPr id="163" name="Shape 163"/>
        <p:cNvGrpSpPr/>
        <p:nvPr/>
      </p:nvGrpSpPr>
      <p:grpSpPr>
        <a:xfrm>
          <a:off x="0" y="0"/>
          <a:ext cx="0" cy="0"/>
          <a:chOff x="0" y="0"/>
          <a:chExt cx="0" cy="0"/>
        </a:xfrm>
      </p:grpSpPr>
      <p:sp>
        <p:nvSpPr>
          <p:cNvPr id="164" name="Google Shape;164;p67"/>
          <p:cNvSpPr/>
          <p:nvPr>
            <p:ph idx="2" type="pic"/>
          </p:nvPr>
        </p:nvSpPr>
        <p:spPr>
          <a:xfrm>
            <a:off x="4686300" y="0"/>
            <a:ext cx="4457700" cy="5143500"/>
          </a:xfrm>
          <a:prstGeom prst="rect">
            <a:avLst/>
          </a:prstGeom>
          <a:solidFill>
            <a:srgbClr val="D8D8D8"/>
          </a:solidFill>
          <a:ln>
            <a:noFill/>
          </a:ln>
        </p:spPr>
      </p:sp>
      <p:sp>
        <p:nvSpPr>
          <p:cNvPr id="165" name="Google Shape;165;p67"/>
          <p:cNvSpPr txBox="1"/>
          <p:nvPr>
            <p:ph idx="1" type="body"/>
          </p:nvPr>
        </p:nvSpPr>
        <p:spPr>
          <a:xfrm>
            <a:off x="828675" y="3830955"/>
            <a:ext cx="3629025" cy="34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1pPr>
            <a:lvl2pPr indent="-228600" lvl="1" marL="9144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2pPr>
            <a:lvl3pPr indent="-228600" lvl="2" marL="13716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3pPr>
            <a:lvl4pPr indent="-228600" lvl="3" marL="18288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4pPr>
            <a:lvl5pPr indent="-228600" lvl="4" marL="22860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5pPr>
            <a:lvl6pPr indent="-228600" lvl="5" marL="27432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6pPr>
            <a:lvl7pPr indent="-228600" lvl="6" marL="32004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7pPr>
            <a:lvl8pPr indent="-228600" lvl="7" marL="36576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8pPr>
            <a:lvl9pPr indent="-228600" lvl="8" marL="4114800" algn="l">
              <a:lnSpc>
                <a:spcPct val="100000"/>
              </a:lnSpc>
              <a:spcBef>
                <a:spcPts val="0"/>
              </a:spcBef>
              <a:spcAft>
                <a:spcPts val="0"/>
              </a:spcAft>
              <a:buClr>
                <a:schemeClr val="dk1"/>
              </a:buClr>
              <a:buSzPts val="1800"/>
              <a:buFont typeface="Arial"/>
              <a:buNone/>
              <a:defRPr b="0" sz="1350" cap="none">
                <a:solidFill>
                  <a:schemeClr val="dk1"/>
                </a:solidFill>
                <a:latin typeface="Arial"/>
                <a:ea typeface="Arial"/>
                <a:cs typeface="Arial"/>
                <a:sym typeface="Arial"/>
              </a:defRPr>
            </a:lvl9pPr>
          </a:lstStyle>
          <a:p/>
        </p:txBody>
      </p:sp>
      <p:sp>
        <p:nvSpPr>
          <p:cNvPr id="166" name="Google Shape;166;p67"/>
          <p:cNvSpPr txBox="1"/>
          <p:nvPr>
            <p:ph type="ctrTitle"/>
          </p:nvPr>
        </p:nvSpPr>
        <p:spPr>
          <a:xfrm>
            <a:off x="828675" y="2194560"/>
            <a:ext cx="3629025" cy="185166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2"/>
              </a:buClr>
              <a:buSzPts val="5400"/>
              <a:buFont typeface="Arial"/>
              <a:buNone/>
              <a:defRPr b="0" sz="405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67"/>
          <p:cNvSpPr txBox="1"/>
          <p:nvPr>
            <p:ph idx="3" type="subTitle"/>
          </p:nvPr>
        </p:nvSpPr>
        <p:spPr>
          <a:xfrm>
            <a:off x="828675" y="4251960"/>
            <a:ext cx="3629025" cy="4114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1pPr>
            <a:lvl2pPr lvl="1"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2pPr>
            <a:lvl3pPr lvl="2"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3pPr>
            <a:lvl4pPr lvl="3"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4pPr>
            <a:lvl5pPr lvl="4"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5pPr>
            <a:lvl6pPr lvl="5"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6pPr>
            <a:lvl7pPr lvl="6"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7pPr>
            <a:lvl8pPr lvl="7"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8pPr>
            <a:lvl9pPr lvl="8" algn="l">
              <a:lnSpc>
                <a:spcPct val="100000"/>
              </a:lnSpc>
              <a:spcBef>
                <a:spcPts val="0"/>
              </a:spcBef>
              <a:spcAft>
                <a:spcPts val="0"/>
              </a:spcAft>
              <a:buClr>
                <a:schemeClr val="accent2"/>
              </a:buClr>
              <a:buSzPts val="2000"/>
              <a:buNone/>
              <a:defRPr b="0" sz="1500">
                <a:solidFill>
                  <a:schemeClr val="accent2"/>
                </a:solidFill>
                <a:latin typeface="Arial"/>
                <a:ea typeface="Arial"/>
                <a:cs typeface="Arial"/>
                <a:sym typeface="Arial"/>
              </a:defRPr>
            </a:lvl9pPr>
          </a:lstStyle>
          <a:p/>
        </p:txBody>
      </p:sp>
      <p:pic>
        <p:nvPicPr>
          <p:cNvPr id="168" name="Google Shape;168;p67"/>
          <p:cNvPicPr preferRelativeResize="0"/>
          <p:nvPr/>
        </p:nvPicPr>
        <p:blipFill rotWithShape="1">
          <a:blip r:embed="rId2">
            <a:alphaModFix/>
          </a:blip>
          <a:srcRect b="0" l="0" r="0" t="0"/>
          <a:stretch/>
        </p:blipFill>
        <p:spPr>
          <a:xfrm>
            <a:off x="-2015221" y="4149090"/>
            <a:ext cx="3571429" cy="3571429"/>
          </a:xfrm>
          <a:prstGeom prst="rect">
            <a:avLst/>
          </a:prstGeom>
          <a:noFill/>
          <a:ln>
            <a:noFill/>
          </a:ln>
        </p:spPr>
      </p:pic>
      <p:pic>
        <p:nvPicPr>
          <p:cNvPr id="169" name="Google Shape;169;p67"/>
          <p:cNvPicPr preferRelativeResize="0"/>
          <p:nvPr/>
        </p:nvPicPr>
        <p:blipFill rotWithShape="1">
          <a:blip r:embed="rId3">
            <a:alphaModFix/>
          </a:blip>
          <a:srcRect b="0" l="0" r="0" t="0"/>
          <a:stretch/>
        </p:blipFill>
        <p:spPr>
          <a:xfrm>
            <a:off x="1930400" y="-1823908"/>
            <a:ext cx="2851607" cy="2851607"/>
          </a:xfrm>
          <a:prstGeom prst="rect">
            <a:avLst/>
          </a:prstGeom>
          <a:noFill/>
          <a:ln>
            <a:noFill/>
          </a:ln>
        </p:spPr>
      </p:pic>
      <p:pic>
        <p:nvPicPr>
          <p:cNvPr descr="sustainable jersey logo no tagline&#10;" id="170" name="Google Shape;170;p67"/>
          <p:cNvPicPr preferRelativeResize="0"/>
          <p:nvPr/>
        </p:nvPicPr>
        <p:blipFill rotWithShape="1">
          <a:blip r:embed="rId4">
            <a:alphaModFix/>
          </a:blip>
          <a:srcRect b="0" l="0" r="0" t="0"/>
          <a:stretch/>
        </p:blipFill>
        <p:spPr>
          <a:xfrm>
            <a:off x="202465" y="176159"/>
            <a:ext cx="1252421" cy="915853"/>
          </a:xfrm>
          <a:prstGeom prst="rect">
            <a:avLst/>
          </a:prstGeom>
          <a:noFill/>
          <a:ln>
            <a:noFill/>
          </a:ln>
        </p:spPr>
      </p:pic>
    </p:spTree>
  </p:cSld>
  <p:clrMapOvr>
    <a:masterClrMapping/>
  </p:clrMapOvr>
  <p:extLst>
    <p:ext uri="{DCECCB84-F9BA-43D5-87BE-67443E8EF086}">
      <p15:sldGuideLst>
        <p15:guide id="1" pos="69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 Content 1">
    <p:spTree>
      <p:nvGrpSpPr>
        <p:cNvPr id="171" name="Shape 171"/>
        <p:cNvGrpSpPr/>
        <p:nvPr/>
      </p:nvGrpSpPr>
      <p:grpSpPr>
        <a:xfrm>
          <a:off x="0" y="0"/>
          <a:ext cx="0" cy="0"/>
          <a:chOff x="0" y="0"/>
          <a:chExt cx="0" cy="0"/>
        </a:xfrm>
      </p:grpSpPr>
      <p:sp>
        <p:nvSpPr>
          <p:cNvPr id="172" name="Google Shape;172;p68"/>
          <p:cNvSpPr txBox="1"/>
          <p:nvPr>
            <p:ph type="title"/>
          </p:nvPr>
        </p:nvSpPr>
        <p:spPr>
          <a:xfrm>
            <a:off x="342900" y="822960"/>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68"/>
          <p:cNvSpPr txBox="1"/>
          <p:nvPr>
            <p:ph idx="1" type="body"/>
          </p:nvPr>
        </p:nvSpPr>
        <p:spPr>
          <a:xfrm>
            <a:off x="342900" y="1661160"/>
            <a:ext cx="4114800" cy="3110865"/>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
        <p:nvSpPr>
          <p:cNvPr id="174" name="Google Shape;174;p68"/>
          <p:cNvSpPr txBox="1"/>
          <p:nvPr>
            <p:ph idx="2" type="body"/>
          </p:nvPr>
        </p:nvSpPr>
        <p:spPr>
          <a:xfrm>
            <a:off x="4686300" y="1661160"/>
            <a:ext cx="4114800" cy="3110865"/>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pic>
        <p:nvPicPr>
          <p:cNvPr descr="sustainable jersey logo no tagline&#10;" id="175" name="Google Shape;175;p68"/>
          <p:cNvPicPr preferRelativeResize="0"/>
          <p:nvPr/>
        </p:nvPicPr>
        <p:blipFill rotWithShape="1">
          <a:blip r:embed="rId2">
            <a:alphaModFix/>
          </a:blip>
          <a:srcRect b="0" l="0" r="0" t="0"/>
          <a:stretch/>
        </p:blipFill>
        <p:spPr>
          <a:xfrm>
            <a:off x="342900" y="147256"/>
            <a:ext cx="707120" cy="517093"/>
          </a:xfrm>
          <a:prstGeom prst="rect">
            <a:avLst/>
          </a:prstGeom>
          <a:noFill/>
          <a:ln>
            <a:noFill/>
          </a:ln>
        </p:spPr>
      </p:pic>
    </p:spTree>
  </p:cSld>
  <p:clrMapOvr>
    <a:masterClrMapping/>
  </p:clrMapOvr>
  <p:extLst>
    <p:ext uri="{DCECCB84-F9BA-43D5-87BE-67443E8EF086}">
      <p15:sldGuideLst>
        <p15:guide id="1" orient="horz" pos="1080">
          <p15:clr>
            <a:srgbClr val="5ACBF0"/>
          </p15:clr>
        </p15:guide>
        <p15:guide id="2" orient="horz" pos="3912">
          <p15:clr>
            <a:srgbClr val="5ACBF0"/>
          </p15:clr>
        </p15:guide>
        <p15:guide id="3" pos="393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 1">
  <p:cSld name="Four content 1">
    <p:spTree>
      <p:nvGrpSpPr>
        <p:cNvPr id="176" name="Shape 176"/>
        <p:cNvGrpSpPr/>
        <p:nvPr/>
      </p:nvGrpSpPr>
      <p:grpSpPr>
        <a:xfrm>
          <a:off x="0" y="0"/>
          <a:ext cx="0" cy="0"/>
          <a:chOff x="0" y="0"/>
          <a:chExt cx="0" cy="0"/>
        </a:xfrm>
      </p:grpSpPr>
      <p:sp>
        <p:nvSpPr>
          <p:cNvPr id="177" name="Google Shape;177;p69"/>
          <p:cNvSpPr txBox="1"/>
          <p:nvPr>
            <p:ph type="title"/>
          </p:nvPr>
        </p:nvSpPr>
        <p:spPr>
          <a:xfrm>
            <a:off x="342900" y="889635"/>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69"/>
          <p:cNvSpPr txBox="1"/>
          <p:nvPr>
            <p:ph idx="1" type="body"/>
          </p:nvPr>
        </p:nvSpPr>
        <p:spPr>
          <a:xfrm>
            <a:off x="342900" y="1704975"/>
            <a:ext cx="1933956" cy="3133725"/>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
        <p:nvSpPr>
          <p:cNvPr id="179" name="Google Shape;179;p69"/>
          <p:cNvSpPr txBox="1"/>
          <p:nvPr>
            <p:ph idx="2" type="body"/>
          </p:nvPr>
        </p:nvSpPr>
        <p:spPr>
          <a:xfrm>
            <a:off x="2524125" y="1704975"/>
            <a:ext cx="1933575" cy="3133725"/>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
        <p:nvSpPr>
          <p:cNvPr id="180" name="Google Shape;180;p69"/>
          <p:cNvSpPr txBox="1"/>
          <p:nvPr>
            <p:ph idx="3" type="body"/>
          </p:nvPr>
        </p:nvSpPr>
        <p:spPr>
          <a:xfrm>
            <a:off x="4686300" y="1704975"/>
            <a:ext cx="1933956" cy="3133725"/>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
        <p:nvSpPr>
          <p:cNvPr id="181" name="Google Shape;181;p69"/>
          <p:cNvSpPr txBox="1"/>
          <p:nvPr>
            <p:ph idx="4" type="body"/>
          </p:nvPr>
        </p:nvSpPr>
        <p:spPr>
          <a:xfrm>
            <a:off x="6862763" y="1704975"/>
            <a:ext cx="1933956" cy="3133726"/>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pic>
        <p:nvPicPr>
          <p:cNvPr descr="sustainable jersey logo no tagline&#10;" id="182" name="Google Shape;182;p69"/>
          <p:cNvPicPr preferRelativeResize="0"/>
          <p:nvPr/>
        </p:nvPicPr>
        <p:blipFill rotWithShape="1">
          <a:blip r:embed="rId2">
            <a:alphaModFix/>
          </a:blip>
          <a:srcRect b="0" l="0" r="0" t="0"/>
          <a:stretch/>
        </p:blipFill>
        <p:spPr>
          <a:xfrm>
            <a:off x="342900" y="147256"/>
            <a:ext cx="707120" cy="517093"/>
          </a:xfrm>
          <a:prstGeom prst="rect">
            <a:avLst/>
          </a:prstGeom>
          <a:noFill/>
          <a:ln>
            <a:noFill/>
          </a:ln>
        </p:spPr>
      </p:pic>
    </p:spTree>
  </p:cSld>
  <p:clrMapOvr>
    <a:masterClrMapping/>
  </p:clrMapOvr>
  <p:extLst>
    <p:ext uri="{DCECCB84-F9BA-43D5-87BE-67443E8EF086}">
      <p15:sldGuideLst>
        <p15:guide id="1" orient="horz" pos="1080">
          <p15:clr>
            <a:srgbClr val="5ACBF0"/>
          </p15:clr>
        </p15:guide>
        <p15:guide id="2" pos="2120">
          <p15:clr>
            <a:srgbClr val="5ACBF0"/>
          </p15:clr>
        </p15:guide>
        <p15:guide id="3" orient="horz" pos="3912">
          <p15:clr>
            <a:srgbClr val="5ACBF0"/>
          </p15:clr>
        </p15:guide>
        <p15:guide id="4" pos="3936">
          <p15:clr>
            <a:srgbClr val="5ACBF0"/>
          </p15:clr>
        </p15:guide>
        <p15:guide id="5" pos="576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0" name="Shape 20"/>
        <p:cNvGrpSpPr/>
        <p:nvPr/>
      </p:nvGrpSpPr>
      <p:grpSpPr>
        <a:xfrm>
          <a:off x="0" y="0"/>
          <a:ext cx="0" cy="0"/>
          <a:chOff x="0" y="0"/>
          <a:chExt cx="0" cy="0"/>
        </a:xfrm>
      </p:grpSpPr>
      <p:sp>
        <p:nvSpPr>
          <p:cNvPr id="21" name="Google Shape;21;p18"/>
          <p:cNvSpPr txBox="1"/>
          <p:nvPr>
            <p:ph type="title"/>
          </p:nvPr>
        </p:nvSpPr>
        <p:spPr>
          <a:xfrm>
            <a:off x="457200" y="378640"/>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2800"/>
              <a:buFont typeface="Arial Black"/>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right 2">
  <p:cSld name="Sidebar right 2">
    <p:spTree>
      <p:nvGrpSpPr>
        <p:cNvPr id="183" name="Shape 183"/>
        <p:cNvGrpSpPr/>
        <p:nvPr/>
      </p:nvGrpSpPr>
      <p:grpSpPr>
        <a:xfrm>
          <a:off x="0" y="0"/>
          <a:ext cx="0" cy="0"/>
          <a:chOff x="0" y="0"/>
          <a:chExt cx="0" cy="0"/>
        </a:xfrm>
      </p:grpSpPr>
      <p:sp>
        <p:nvSpPr>
          <p:cNvPr id="184" name="Google Shape;184;p70"/>
          <p:cNvSpPr txBox="1"/>
          <p:nvPr>
            <p:ph type="title"/>
          </p:nvPr>
        </p:nvSpPr>
        <p:spPr>
          <a:xfrm>
            <a:off x="342900" y="872490"/>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60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70"/>
          <p:cNvSpPr txBox="1"/>
          <p:nvPr>
            <p:ph idx="1" type="body"/>
          </p:nvPr>
        </p:nvSpPr>
        <p:spPr>
          <a:xfrm>
            <a:off x="342900" y="1664970"/>
            <a:ext cx="5564981" cy="3164205"/>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
        <p:nvSpPr>
          <p:cNvPr id="186" name="Google Shape;186;p70"/>
          <p:cNvSpPr txBox="1"/>
          <p:nvPr>
            <p:ph idx="2" type="body"/>
          </p:nvPr>
        </p:nvSpPr>
        <p:spPr>
          <a:xfrm>
            <a:off x="6136482" y="1664970"/>
            <a:ext cx="2664620" cy="3164205"/>
          </a:xfrm>
          <a:prstGeom prst="rect">
            <a:avLst/>
          </a:prstGeom>
          <a:solidFill>
            <a:schemeClr val="lt2"/>
          </a:solidFill>
          <a:ln>
            <a:noFill/>
          </a:ln>
        </p:spPr>
        <p:txBody>
          <a:bodyPr anchorCtr="0" anchor="t" bIns="91425" lIns="91425" spcFirstLastPara="1" rIns="91425" wrap="square" tIns="91425">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pic>
        <p:nvPicPr>
          <p:cNvPr descr="sustainable jersey logo no tagline&#10;" id="187" name="Google Shape;187;p70"/>
          <p:cNvPicPr preferRelativeResize="0"/>
          <p:nvPr/>
        </p:nvPicPr>
        <p:blipFill rotWithShape="1">
          <a:blip r:embed="rId2">
            <a:alphaModFix/>
          </a:blip>
          <a:srcRect b="0" l="0" r="0" t="0"/>
          <a:stretch/>
        </p:blipFill>
        <p:spPr>
          <a:xfrm>
            <a:off x="342900" y="147256"/>
            <a:ext cx="707120" cy="517093"/>
          </a:xfrm>
          <a:prstGeom prst="rect">
            <a:avLst/>
          </a:prstGeom>
          <a:noFill/>
          <a:ln>
            <a:noFill/>
          </a:ln>
        </p:spPr>
      </p:pic>
    </p:spTree>
  </p:cSld>
  <p:clrMapOvr>
    <a:masterClrMapping/>
  </p:clrMapOvr>
  <p:extLst>
    <p:ext uri="{DCECCB84-F9BA-43D5-87BE-67443E8EF086}">
      <p15:sldGuideLst>
        <p15:guide id="1" orient="horz" pos="1080">
          <p15:clr>
            <a:srgbClr val="5ACBF0"/>
          </p15:clr>
        </p15:guide>
        <p15:guide id="2" orient="horz" pos="3912">
          <p15:clr>
            <a:srgbClr val="5ACBF0"/>
          </p15:clr>
        </p15:guide>
        <p15:guide id="3" pos="515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oter only 2">
  <p:cSld name="footer only 2">
    <p:spTree>
      <p:nvGrpSpPr>
        <p:cNvPr id="188" name="Shape 188"/>
        <p:cNvGrpSpPr/>
        <p:nvPr/>
      </p:nvGrpSpPr>
      <p:grpSpPr>
        <a:xfrm>
          <a:off x="0" y="0"/>
          <a:ext cx="0" cy="0"/>
          <a:chOff x="0" y="0"/>
          <a:chExt cx="0" cy="0"/>
        </a:xfrm>
      </p:grpSpPr>
      <p:sp>
        <p:nvSpPr>
          <p:cNvPr id="189" name="Google Shape;189;p71"/>
          <p:cNvSpPr txBox="1"/>
          <p:nvPr>
            <p:ph type="title"/>
          </p:nvPr>
        </p:nvSpPr>
        <p:spPr>
          <a:xfrm>
            <a:off x="342900" y="756285"/>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60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sustainable jersey logo no tagline&#10;" id="190" name="Google Shape;190;p71"/>
          <p:cNvPicPr preferRelativeResize="0"/>
          <p:nvPr/>
        </p:nvPicPr>
        <p:blipFill rotWithShape="1">
          <a:blip r:embed="rId2">
            <a:alphaModFix/>
          </a:blip>
          <a:srcRect b="0" l="0" r="0" t="0"/>
          <a:stretch/>
        </p:blipFill>
        <p:spPr>
          <a:xfrm>
            <a:off x="342900" y="147256"/>
            <a:ext cx="707120" cy="517093"/>
          </a:xfrm>
          <a:prstGeom prst="rect">
            <a:avLst/>
          </a:prstGeom>
          <a:noFill/>
          <a:ln>
            <a:noFill/>
          </a:ln>
        </p:spPr>
      </p:pic>
    </p:spTree>
  </p:cSld>
  <p:clrMapOvr>
    <a:masterClrMapping/>
  </p:clrMapOvr>
  <p:extLst>
    <p:ext uri="{DCECCB84-F9BA-43D5-87BE-67443E8EF086}">
      <p15:sldGuideLst>
        <p15:guide id="1" orient="horz" pos="1080">
          <p15:clr>
            <a:srgbClr val="5ACBF0"/>
          </p15:clr>
        </p15:guide>
        <p15:guide id="2" orient="horz" pos="3912">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Participant Map">
  <p:cSld name="Muni Participant Map">
    <p:spTree>
      <p:nvGrpSpPr>
        <p:cNvPr id="191" name="Shape 191"/>
        <p:cNvGrpSpPr/>
        <p:nvPr/>
      </p:nvGrpSpPr>
      <p:grpSpPr>
        <a:xfrm>
          <a:off x="0" y="0"/>
          <a:ext cx="0" cy="0"/>
          <a:chOff x="0" y="0"/>
          <a:chExt cx="0" cy="0"/>
        </a:xfrm>
      </p:grpSpPr>
      <p:sp>
        <p:nvSpPr>
          <p:cNvPr id="192" name="Google Shape;192;p72"/>
          <p:cNvSpPr txBox="1"/>
          <p:nvPr>
            <p:ph type="title"/>
          </p:nvPr>
        </p:nvSpPr>
        <p:spPr>
          <a:xfrm>
            <a:off x="317602" y="466195"/>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72"/>
          <p:cNvSpPr txBox="1"/>
          <p:nvPr/>
        </p:nvSpPr>
        <p:spPr>
          <a:xfrm>
            <a:off x="317602" y="1151995"/>
            <a:ext cx="8543002" cy="744147"/>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chemeClr val="accent6"/>
              </a:buClr>
              <a:buSzPts val="2000"/>
              <a:buFont typeface="Arial"/>
              <a:buNone/>
            </a:pPr>
            <a:r>
              <a:rPr b="0" i="0" lang="en-US" sz="1500" u="none" cap="none" strike="noStrike">
                <a:solidFill>
                  <a:schemeClr val="accent6"/>
                </a:solidFill>
                <a:latin typeface="Arial"/>
                <a:ea typeface="Arial"/>
                <a:cs typeface="Arial"/>
                <a:sym typeface="Arial"/>
              </a:rPr>
              <a:t>Use the </a:t>
            </a:r>
            <a:r>
              <a:rPr b="0" i="0" lang="en-US" sz="1500" u="sng" cap="none" strike="noStrike">
                <a:solidFill>
                  <a:schemeClr val="accent3"/>
                </a:solidFill>
                <a:latin typeface="Arial"/>
                <a:ea typeface="Arial"/>
                <a:cs typeface="Arial"/>
                <a:sym typeface="Arial"/>
                <a:hlinkClick r:id="rId2">
                  <a:extLst>
                    <a:ext uri="{A12FA001-AC4F-418D-AE19-62706E023703}">
                      <ahyp:hlinkClr val="tx"/>
                    </a:ext>
                  </a:extLst>
                </a:hlinkClick>
              </a:rPr>
              <a:t>Participating Municipalities &amp; Approved Actions</a:t>
            </a:r>
            <a:r>
              <a:rPr b="0" i="0" lang="en-US" sz="1500" u="none" cap="none" strike="noStrike">
                <a:solidFill>
                  <a:schemeClr val="accent3"/>
                </a:solidFill>
                <a:latin typeface="Arial"/>
                <a:ea typeface="Arial"/>
                <a:cs typeface="Arial"/>
                <a:sym typeface="Arial"/>
              </a:rPr>
              <a:t> </a:t>
            </a:r>
            <a:r>
              <a:rPr b="0" i="0" lang="en-US" sz="1500" u="none" cap="none" strike="noStrike">
                <a:solidFill>
                  <a:schemeClr val="accent6"/>
                </a:solidFill>
                <a:latin typeface="Arial"/>
                <a:ea typeface="Arial"/>
                <a:cs typeface="Arial"/>
                <a:sym typeface="Arial"/>
              </a:rPr>
              <a:t>(</a:t>
            </a:r>
            <a:r>
              <a:rPr b="0" i="1" lang="en-US" sz="1500" u="none" cap="none" strike="noStrike">
                <a:solidFill>
                  <a:schemeClr val="accent6"/>
                </a:solidFill>
                <a:latin typeface="Arial"/>
                <a:ea typeface="Arial"/>
                <a:cs typeface="Arial"/>
                <a:sym typeface="Arial"/>
              </a:rPr>
              <a:t>sustainablejersey.com/certification/search-participating-municipalities-approved-actions</a:t>
            </a:r>
            <a:r>
              <a:rPr b="0" i="0" lang="en-US" sz="1500" u="none" cap="none" strike="noStrike">
                <a:solidFill>
                  <a:schemeClr val="accent6"/>
                </a:solidFill>
                <a:latin typeface="Arial"/>
                <a:ea typeface="Arial"/>
                <a:cs typeface="Arial"/>
                <a:sym typeface="Arial"/>
              </a:rPr>
              <a:t>) page to find examples of documentation from certified towns and connect with municipal green teams</a:t>
            </a:r>
            <a:endParaRPr b="0" i="0" sz="1050" u="none" cap="none" strike="noStrike">
              <a:solidFill>
                <a:srgbClr val="000000"/>
              </a:solidFill>
              <a:latin typeface="Arial"/>
              <a:ea typeface="Arial"/>
              <a:cs typeface="Arial"/>
              <a:sym typeface="Arial"/>
            </a:endParaRPr>
          </a:p>
        </p:txBody>
      </p:sp>
      <p:pic>
        <p:nvPicPr>
          <p:cNvPr id="194" name="Google Shape;194;p72"/>
          <p:cNvPicPr preferRelativeResize="0"/>
          <p:nvPr/>
        </p:nvPicPr>
        <p:blipFill rotWithShape="1">
          <a:blip r:embed="rId3">
            <a:alphaModFix/>
          </a:blip>
          <a:srcRect b="0" l="0" r="0" t="0"/>
          <a:stretch/>
        </p:blipFill>
        <p:spPr>
          <a:xfrm>
            <a:off x="317601" y="2441584"/>
            <a:ext cx="1876731" cy="2297474"/>
          </a:xfrm>
          <a:prstGeom prst="rect">
            <a:avLst/>
          </a:prstGeom>
          <a:noFill/>
          <a:ln cap="flat" cmpd="sng" w="9525">
            <a:solidFill>
              <a:srgbClr val="244424"/>
            </a:solidFill>
            <a:prstDash val="solid"/>
            <a:round/>
            <a:headEnd len="sm" w="sm" type="none"/>
            <a:tailEnd len="sm" w="sm" type="none"/>
          </a:ln>
        </p:spPr>
      </p:pic>
      <p:pic>
        <p:nvPicPr>
          <p:cNvPr id="195" name="Google Shape;195;p72"/>
          <p:cNvPicPr preferRelativeResize="0"/>
          <p:nvPr/>
        </p:nvPicPr>
        <p:blipFill rotWithShape="1">
          <a:blip r:embed="rId4">
            <a:alphaModFix/>
          </a:blip>
          <a:srcRect b="0" l="0" r="0" t="0"/>
          <a:stretch/>
        </p:blipFill>
        <p:spPr>
          <a:xfrm>
            <a:off x="6251828" y="2437898"/>
            <a:ext cx="2494547" cy="2297430"/>
          </a:xfrm>
          <a:prstGeom prst="rect">
            <a:avLst/>
          </a:prstGeom>
          <a:noFill/>
          <a:ln cap="flat" cmpd="sng" w="9525">
            <a:solidFill>
              <a:srgbClr val="244424"/>
            </a:solidFill>
            <a:prstDash val="solid"/>
            <a:round/>
            <a:headEnd len="sm" w="sm" type="none"/>
            <a:tailEnd len="sm" w="sm" type="none"/>
          </a:ln>
        </p:spPr>
      </p:pic>
      <p:pic>
        <p:nvPicPr>
          <p:cNvPr id="196" name="Google Shape;196;p72"/>
          <p:cNvPicPr preferRelativeResize="0"/>
          <p:nvPr/>
        </p:nvPicPr>
        <p:blipFill rotWithShape="1">
          <a:blip r:embed="rId5">
            <a:alphaModFix/>
          </a:blip>
          <a:srcRect b="3032" l="2801" r="14214" t="2251"/>
          <a:stretch/>
        </p:blipFill>
        <p:spPr>
          <a:xfrm>
            <a:off x="2815519" y="2441628"/>
            <a:ext cx="2815124" cy="2297430"/>
          </a:xfrm>
          <a:prstGeom prst="rect">
            <a:avLst/>
          </a:prstGeom>
          <a:noFill/>
          <a:ln cap="flat" cmpd="sng" w="9525">
            <a:solidFill>
              <a:srgbClr val="244424"/>
            </a:solidFill>
            <a:prstDash val="solid"/>
            <a:round/>
            <a:headEnd len="sm" w="sm" type="none"/>
            <a:tailEnd len="sm" w="sm" type="none"/>
          </a:ln>
        </p:spPr>
      </p:pic>
      <p:sp>
        <p:nvSpPr>
          <p:cNvPr id="197" name="Google Shape;197;p72"/>
          <p:cNvSpPr txBox="1"/>
          <p:nvPr/>
        </p:nvSpPr>
        <p:spPr>
          <a:xfrm>
            <a:off x="317601" y="2028165"/>
            <a:ext cx="1876731" cy="413420"/>
          </a:xfrm>
          <a:prstGeom prst="rect">
            <a:avLst/>
          </a:prstGeom>
          <a:noFill/>
          <a:ln>
            <a:noFill/>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000000"/>
              </a:buClr>
              <a:buSzPts val="1600"/>
              <a:buFont typeface="Arial"/>
              <a:buNone/>
            </a:pPr>
            <a:r>
              <a:rPr b="1" i="0" lang="en-US" sz="1200" u="none" cap="none" strike="noStrike">
                <a:solidFill>
                  <a:schemeClr val="accent6"/>
                </a:solidFill>
                <a:latin typeface="Arial"/>
                <a:ea typeface="Arial"/>
                <a:cs typeface="Arial"/>
                <a:sym typeface="Arial"/>
              </a:rPr>
              <a:t>Search by action</a:t>
            </a:r>
            <a:endParaRPr b="0" i="0" sz="1050" u="none" cap="none" strike="noStrike">
              <a:solidFill>
                <a:srgbClr val="000000"/>
              </a:solidFill>
              <a:latin typeface="Arial"/>
              <a:ea typeface="Arial"/>
              <a:cs typeface="Arial"/>
              <a:sym typeface="Arial"/>
            </a:endParaRPr>
          </a:p>
        </p:txBody>
      </p:sp>
      <p:sp>
        <p:nvSpPr>
          <p:cNvPr id="198" name="Google Shape;198;p72"/>
          <p:cNvSpPr txBox="1"/>
          <p:nvPr/>
        </p:nvSpPr>
        <p:spPr>
          <a:xfrm>
            <a:off x="2815519" y="2020790"/>
            <a:ext cx="2815124" cy="41342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00000"/>
              </a:buClr>
              <a:buSzPts val="1600"/>
              <a:buFont typeface="Arial"/>
              <a:buNone/>
            </a:pPr>
            <a:r>
              <a:rPr b="1" i="0" lang="en-US" sz="1200" u="none" cap="none" strike="noStrike">
                <a:solidFill>
                  <a:schemeClr val="accent6"/>
                </a:solidFill>
                <a:latin typeface="Arial"/>
                <a:ea typeface="Arial"/>
                <a:cs typeface="Arial"/>
                <a:sym typeface="Arial"/>
              </a:rPr>
              <a:t>View certified towns approved for that action</a:t>
            </a:r>
            <a:endParaRPr b="0" i="0" sz="1050" u="none" cap="none" strike="noStrike">
              <a:solidFill>
                <a:srgbClr val="000000"/>
              </a:solidFill>
              <a:latin typeface="Arial"/>
              <a:ea typeface="Arial"/>
              <a:cs typeface="Arial"/>
              <a:sym typeface="Arial"/>
            </a:endParaRPr>
          </a:p>
        </p:txBody>
      </p:sp>
      <p:sp>
        <p:nvSpPr>
          <p:cNvPr id="199" name="Google Shape;199;p72"/>
          <p:cNvSpPr txBox="1"/>
          <p:nvPr/>
        </p:nvSpPr>
        <p:spPr>
          <a:xfrm>
            <a:off x="6251828" y="2013416"/>
            <a:ext cx="2494547" cy="424482"/>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00000"/>
              </a:buClr>
              <a:buSzPts val="1600"/>
              <a:buFont typeface="Arial"/>
              <a:buNone/>
            </a:pPr>
            <a:r>
              <a:rPr b="1" i="0" lang="en-US" sz="1200" u="none" cap="none" strike="noStrike">
                <a:solidFill>
                  <a:schemeClr val="accent6"/>
                </a:solidFill>
                <a:latin typeface="Arial"/>
                <a:ea typeface="Arial"/>
                <a:cs typeface="Arial"/>
                <a:sym typeface="Arial"/>
              </a:rPr>
              <a:t>View certification report for example documentation</a:t>
            </a:r>
            <a:endParaRPr b="0" i="0" sz="1050" u="none" cap="none" strike="noStrike">
              <a:solidFill>
                <a:srgbClr val="000000"/>
              </a:solidFill>
              <a:latin typeface="Arial"/>
              <a:ea typeface="Arial"/>
              <a:cs typeface="Arial"/>
              <a:sym typeface="Arial"/>
            </a:endParaRPr>
          </a:p>
        </p:txBody>
      </p:sp>
      <p:cxnSp>
        <p:nvCxnSpPr>
          <p:cNvPr id="200" name="Google Shape;200;p72"/>
          <p:cNvCxnSpPr>
            <a:endCxn id="196" idx="1"/>
          </p:cNvCxnSpPr>
          <p:nvPr/>
        </p:nvCxnSpPr>
        <p:spPr>
          <a:xfrm>
            <a:off x="2227519" y="3586443"/>
            <a:ext cx="588000" cy="3900"/>
          </a:xfrm>
          <a:prstGeom prst="straightConnector1">
            <a:avLst/>
          </a:prstGeom>
          <a:noFill/>
          <a:ln cap="sq" cmpd="sng" w="57150">
            <a:solidFill>
              <a:schemeClr val="accent3"/>
            </a:solidFill>
            <a:prstDash val="solid"/>
            <a:miter lim="800000"/>
            <a:headEnd len="sm" w="sm" type="none"/>
            <a:tailEnd len="med" w="med" type="triangle"/>
          </a:ln>
        </p:spPr>
      </p:cxnSp>
      <p:cxnSp>
        <p:nvCxnSpPr>
          <p:cNvPr id="201" name="Google Shape;201;p72"/>
          <p:cNvCxnSpPr/>
          <p:nvPr/>
        </p:nvCxnSpPr>
        <p:spPr>
          <a:xfrm>
            <a:off x="5663827" y="3581017"/>
            <a:ext cx="588002" cy="3731"/>
          </a:xfrm>
          <a:prstGeom prst="straightConnector1">
            <a:avLst/>
          </a:prstGeom>
          <a:noFill/>
          <a:ln cap="sq" cmpd="sng" w="57150">
            <a:solidFill>
              <a:schemeClr val="accent3"/>
            </a:solidFill>
            <a:prstDash val="solid"/>
            <a:miter lim="800000"/>
            <a:headEnd len="sm" w="sm" type="none"/>
            <a:tailEnd len="med" w="med" type="triangle"/>
          </a:ln>
        </p:spPr>
      </p:cxnSp>
      <p:cxnSp>
        <p:nvCxnSpPr>
          <p:cNvPr id="202" name="Google Shape;202;p72"/>
          <p:cNvCxnSpPr/>
          <p:nvPr/>
        </p:nvCxnSpPr>
        <p:spPr>
          <a:xfrm rot="10800000">
            <a:off x="7754475" y="4034530"/>
            <a:ext cx="484943" cy="0"/>
          </a:xfrm>
          <a:prstGeom prst="straightConnector1">
            <a:avLst/>
          </a:prstGeom>
          <a:noFill/>
          <a:ln cap="sq" cmpd="sng" w="57150">
            <a:solidFill>
              <a:schemeClr val="accent3"/>
            </a:solidFill>
            <a:prstDash val="solid"/>
            <a:miter lim="800000"/>
            <a:headEnd len="sm" w="sm" type="none"/>
            <a:tailEnd len="med" w="med" type="triangl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tatistics">
  <p:cSld name="Muni Statistics">
    <p:spTree>
      <p:nvGrpSpPr>
        <p:cNvPr id="203" name="Shape 203"/>
        <p:cNvGrpSpPr/>
        <p:nvPr/>
      </p:nvGrpSpPr>
      <p:grpSpPr>
        <a:xfrm>
          <a:off x="0" y="0"/>
          <a:ext cx="0" cy="0"/>
          <a:chOff x="0" y="0"/>
          <a:chExt cx="0" cy="0"/>
        </a:xfrm>
      </p:grpSpPr>
      <p:sp>
        <p:nvSpPr>
          <p:cNvPr id="204" name="Google Shape;204;p73"/>
          <p:cNvSpPr txBox="1"/>
          <p:nvPr/>
        </p:nvSpPr>
        <p:spPr>
          <a:xfrm>
            <a:off x="6972045" y="4888049"/>
            <a:ext cx="2090371" cy="225389"/>
          </a:xfrm>
          <a:prstGeom prst="rect">
            <a:avLst/>
          </a:prstGeom>
          <a:noFill/>
          <a:ln>
            <a:noFill/>
          </a:ln>
        </p:spPr>
        <p:txBody>
          <a:bodyPr anchorCtr="0" anchor="t" bIns="0" lIns="0" spcFirstLastPara="1" rIns="0" wrap="square" tIns="0">
            <a:noAutofit/>
          </a:bodyPr>
          <a:lstStyle/>
          <a:p>
            <a:pPr indent="0" lvl="0" marL="0" marR="0" rtl="0" algn="r">
              <a:lnSpc>
                <a:spcPct val="110000"/>
              </a:lnSpc>
              <a:spcBef>
                <a:spcPts val="0"/>
              </a:spcBef>
              <a:spcAft>
                <a:spcPts val="0"/>
              </a:spcAft>
              <a:buClr>
                <a:srgbClr val="000000"/>
              </a:buClr>
              <a:buSzPts val="1400"/>
              <a:buFont typeface="Arial"/>
              <a:buNone/>
            </a:pPr>
            <a:r>
              <a:rPr b="0" i="0" lang="en-US" sz="1050" u="none" cap="none" strike="noStrike">
                <a:solidFill>
                  <a:schemeClr val="lt1"/>
                </a:solidFill>
                <a:latin typeface="Arial"/>
                <a:ea typeface="Arial"/>
                <a:cs typeface="Arial"/>
                <a:sym typeface="Arial"/>
              </a:rPr>
              <a:t>Statistics current as of 10/27/22</a:t>
            </a:r>
            <a:endParaRPr b="0" i="0" sz="1050" u="none" cap="none" strike="noStrike">
              <a:solidFill>
                <a:srgbClr val="000000"/>
              </a:solidFill>
              <a:latin typeface="Arial"/>
              <a:ea typeface="Arial"/>
              <a:cs typeface="Arial"/>
              <a:sym typeface="Arial"/>
            </a:endParaRPr>
          </a:p>
        </p:txBody>
      </p:sp>
      <p:pic>
        <p:nvPicPr>
          <p:cNvPr id="205" name="Google Shape;205;p73"/>
          <p:cNvPicPr preferRelativeResize="0"/>
          <p:nvPr/>
        </p:nvPicPr>
        <p:blipFill rotWithShape="1">
          <a:blip r:embed="rId2">
            <a:alphaModFix/>
          </a:blip>
          <a:srcRect b="14298" l="17102" r="17248" t="8852"/>
          <a:stretch/>
        </p:blipFill>
        <p:spPr>
          <a:xfrm>
            <a:off x="3238500" y="340519"/>
            <a:ext cx="2669381" cy="3059906"/>
          </a:xfrm>
          <a:prstGeom prst="rect">
            <a:avLst/>
          </a:prstGeom>
          <a:noFill/>
          <a:ln cap="flat" cmpd="sng" w="9525">
            <a:solidFill>
              <a:schemeClr val="accent1"/>
            </a:solidFill>
            <a:prstDash val="solid"/>
            <a:round/>
            <a:headEnd len="sm" w="sm" type="none"/>
            <a:tailEnd len="sm" w="sm" type="none"/>
          </a:ln>
        </p:spPr>
      </p:pic>
      <p:pic>
        <p:nvPicPr>
          <p:cNvPr id="206" name="Google Shape;206;p73"/>
          <p:cNvPicPr preferRelativeResize="0"/>
          <p:nvPr/>
        </p:nvPicPr>
        <p:blipFill rotWithShape="1">
          <a:blip r:embed="rId3">
            <a:alphaModFix/>
          </a:blip>
          <a:srcRect b="12941" l="25685" r="27481" t="11147"/>
          <a:stretch/>
        </p:blipFill>
        <p:spPr>
          <a:xfrm>
            <a:off x="6136482" y="340519"/>
            <a:ext cx="2664619" cy="3059906"/>
          </a:xfrm>
          <a:prstGeom prst="rect">
            <a:avLst/>
          </a:prstGeom>
          <a:noFill/>
          <a:ln cap="flat" cmpd="sng" w="9525">
            <a:solidFill>
              <a:srgbClr val="F3C41F"/>
            </a:solidFill>
            <a:prstDash val="solid"/>
            <a:round/>
            <a:headEnd len="sm" w="sm" type="none"/>
            <a:tailEnd len="sm" w="sm" type="none"/>
          </a:ln>
        </p:spPr>
      </p:pic>
      <p:sp>
        <p:nvSpPr>
          <p:cNvPr id="207" name="Google Shape;207;p73"/>
          <p:cNvSpPr txBox="1"/>
          <p:nvPr>
            <p:ph type="title"/>
          </p:nvPr>
        </p:nvSpPr>
        <p:spPr>
          <a:xfrm>
            <a:off x="342901" y="342900"/>
            <a:ext cx="2667000"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Sustainable Jersey for Schools Logo no Tagline&#10;" id="208" name="Google Shape;208;p73"/>
          <p:cNvPicPr preferRelativeResize="0"/>
          <p:nvPr/>
        </p:nvPicPr>
        <p:blipFill rotWithShape="1">
          <a:blip r:embed="rId4">
            <a:alphaModFix/>
          </a:blip>
          <a:srcRect b="0" l="0" r="0" t="0"/>
          <a:stretch/>
        </p:blipFill>
        <p:spPr>
          <a:xfrm>
            <a:off x="8051177" y="2786833"/>
            <a:ext cx="673331" cy="548640"/>
          </a:xfrm>
          <a:prstGeom prst="rect">
            <a:avLst/>
          </a:prstGeom>
          <a:noFill/>
          <a:ln>
            <a:noFill/>
          </a:ln>
        </p:spPr>
      </p:pic>
      <p:pic>
        <p:nvPicPr>
          <p:cNvPr descr="sustainable jersey logo no tagline&#10;" id="209" name="Google Shape;209;p73"/>
          <p:cNvPicPr preferRelativeResize="0"/>
          <p:nvPr/>
        </p:nvPicPr>
        <p:blipFill rotWithShape="1">
          <a:blip r:embed="rId5">
            <a:alphaModFix/>
          </a:blip>
          <a:srcRect b="0" l="0" r="0" t="0"/>
          <a:stretch/>
        </p:blipFill>
        <p:spPr>
          <a:xfrm>
            <a:off x="5143873" y="2796053"/>
            <a:ext cx="643699" cy="470714"/>
          </a:xfrm>
          <a:prstGeom prst="rect">
            <a:avLst/>
          </a:prstGeom>
          <a:noFill/>
          <a:ln>
            <a:noFill/>
          </a:ln>
        </p:spPr>
      </p:pic>
      <p:sp>
        <p:nvSpPr>
          <p:cNvPr id="210" name="Google Shape;210;p73"/>
          <p:cNvSpPr txBox="1"/>
          <p:nvPr/>
        </p:nvSpPr>
        <p:spPr>
          <a:xfrm>
            <a:off x="51620" y="4939080"/>
            <a:ext cx="2090371" cy="20442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Clr>
                <a:srgbClr val="000000"/>
              </a:buClr>
              <a:buSzPts val="1400"/>
              <a:buFont typeface="Arial"/>
              <a:buNone/>
            </a:pPr>
            <a:r>
              <a:rPr b="0" i="0" lang="en-US" sz="1050" u="none" cap="none" strike="noStrike">
                <a:solidFill>
                  <a:schemeClr val="accent6"/>
                </a:solidFill>
                <a:latin typeface="Arial"/>
                <a:ea typeface="Arial"/>
                <a:cs typeface="Arial"/>
                <a:sym typeface="Arial"/>
              </a:rPr>
              <a:t>Statistics current as of 10/27/22</a:t>
            </a:r>
            <a:endParaRPr b="0" i="0" sz="1050" u="none" cap="none" strike="noStrike">
              <a:solidFill>
                <a:srgbClr val="000000"/>
              </a:solidFill>
              <a:latin typeface="Arial"/>
              <a:ea typeface="Arial"/>
              <a:cs typeface="Arial"/>
              <a:sym typeface="Arial"/>
            </a:endParaRPr>
          </a:p>
        </p:txBody>
      </p:sp>
      <p:sp>
        <p:nvSpPr>
          <p:cNvPr id="211" name="Google Shape;211;p73"/>
          <p:cNvSpPr txBox="1"/>
          <p:nvPr/>
        </p:nvSpPr>
        <p:spPr>
          <a:xfrm>
            <a:off x="3237308" y="3452514"/>
            <a:ext cx="2667000" cy="22919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00000"/>
              </a:buClr>
              <a:buSzPts val="1800"/>
              <a:buFont typeface="Arial"/>
              <a:buNone/>
            </a:pPr>
            <a:r>
              <a:rPr b="0" i="0" lang="en-US" sz="1350" u="none" cap="none" strike="noStrike">
                <a:solidFill>
                  <a:schemeClr val="accent6"/>
                </a:solidFill>
                <a:latin typeface="Arial"/>
                <a:ea typeface="Arial"/>
                <a:cs typeface="Arial"/>
                <a:sym typeface="Arial"/>
              </a:rPr>
              <a:t>Sustainable Jersey</a:t>
            </a:r>
            <a:endParaRPr b="0" i="0" sz="1050" u="none" cap="none" strike="noStrike">
              <a:solidFill>
                <a:srgbClr val="000000"/>
              </a:solidFill>
              <a:latin typeface="Arial"/>
              <a:ea typeface="Arial"/>
              <a:cs typeface="Arial"/>
              <a:sym typeface="Arial"/>
            </a:endParaRPr>
          </a:p>
        </p:txBody>
      </p:sp>
      <p:sp>
        <p:nvSpPr>
          <p:cNvPr id="212" name="Google Shape;212;p73"/>
          <p:cNvSpPr txBox="1"/>
          <p:nvPr/>
        </p:nvSpPr>
        <p:spPr>
          <a:xfrm>
            <a:off x="6131715" y="3452514"/>
            <a:ext cx="2667000" cy="22919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00000"/>
              </a:buClr>
              <a:buSzPts val="1800"/>
              <a:buFont typeface="Arial"/>
              <a:buNone/>
            </a:pPr>
            <a:r>
              <a:rPr b="0" i="0" lang="en-US" sz="1350" u="none" cap="none" strike="noStrike">
                <a:solidFill>
                  <a:schemeClr val="accent6"/>
                </a:solidFill>
                <a:latin typeface="Arial"/>
                <a:ea typeface="Arial"/>
                <a:cs typeface="Arial"/>
                <a:sym typeface="Arial"/>
              </a:rPr>
              <a:t>Sustainable Jersey for Schools</a:t>
            </a:r>
            <a:endParaRPr b="0" i="0" sz="1050" u="none" cap="none" strike="noStrike">
              <a:solidFill>
                <a:srgbClr val="000000"/>
              </a:solidFill>
              <a:latin typeface="Arial"/>
              <a:ea typeface="Arial"/>
              <a:cs typeface="Arial"/>
              <a:sym typeface="Arial"/>
            </a:endParaRPr>
          </a:p>
        </p:txBody>
      </p:sp>
      <p:sp>
        <p:nvSpPr>
          <p:cNvPr descr="Number of Sustainable Jersey and Sustainable Jersey for Schools actions implemented" id="213" name="Google Shape;213;p73"/>
          <p:cNvSpPr/>
          <p:nvPr/>
        </p:nvSpPr>
        <p:spPr>
          <a:xfrm>
            <a:off x="132943" y="1651501"/>
            <a:ext cx="2874572" cy="2270663"/>
          </a:xfrm>
          <a:prstGeom prst="star12">
            <a:avLst>
              <a:gd fmla="val 37500" name="adj"/>
            </a:avLst>
          </a:prstGeom>
          <a:solidFill>
            <a:schemeClr val="accent5"/>
          </a:solidFill>
          <a:ln cap="sq" cmpd="sng" w="12700">
            <a:solidFill>
              <a:srgbClr val="9DB49D"/>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4000"/>
              <a:buFont typeface="Arial"/>
              <a:buNone/>
            </a:pPr>
            <a:r>
              <a:rPr b="1" i="0" lang="en-US" sz="3000" u="none" cap="none" strike="noStrike">
                <a:solidFill>
                  <a:schemeClr val="dk1"/>
                </a:solidFill>
                <a:latin typeface="Arial"/>
                <a:ea typeface="Arial"/>
                <a:cs typeface="Arial"/>
                <a:sym typeface="Arial"/>
              </a:rPr>
              <a:t>23,467</a:t>
            </a:r>
            <a:endParaRPr b="0" i="0" sz="10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1800" u="none" cap="none" strike="noStrike">
                <a:solidFill>
                  <a:schemeClr val="dk1"/>
                </a:solidFill>
                <a:latin typeface="Arial"/>
                <a:ea typeface="Arial"/>
                <a:cs typeface="Arial"/>
                <a:sym typeface="Arial"/>
              </a:rPr>
              <a:t>Actions Implemented</a:t>
            </a:r>
            <a:endParaRPr b="0" i="0" sz="10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ni Statistics">
  <p:cSld name="1_Muni Statistics">
    <p:spTree>
      <p:nvGrpSpPr>
        <p:cNvPr id="214" name="Shape 214"/>
        <p:cNvGrpSpPr/>
        <p:nvPr/>
      </p:nvGrpSpPr>
      <p:grpSpPr>
        <a:xfrm>
          <a:off x="0" y="0"/>
          <a:ext cx="0" cy="0"/>
          <a:chOff x="0" y="0"/>
          <a:chExt cx="0" cy="0"/>
        </a:xfrm>
      </p:grpSpPr>
      <p:pic>
        <p:nvPicPr>
          <p:cNvPr id="215" name="Google Shape;215;p74"/>
          <p:cNvPicPr preferRelativeResize="0"/>
          <p:nvPr/>
        </p:nvPicPr>
        <p:blipFill rotWithShape="1">
          <a:blip r:embed="rId2">
            <a:alphaModFix/>
          </a:blip>
          <a:srcRect b="13471" l="16228" r="17752" t="8923"/>
          <a:stretch/>
        </p:blipFill>
        <p:spPr>
          <a:xfrm>
            <a:off x="4686300" y="0"/>
            <a:ext cx="4468251" cy="5143500"/>
          </a:xfrm>
          <a:prstGeom prst="rect">
            <a:avLst/>
          </a:prstGeom>
          <a:noFill/>
          <a:ln>
            <a:noFill/>
          </a:ln>
        </p:spPr>
      </p:pic>
      <p:sp>
        <p:nvSpPr>
          <p:cNvPr id="216" name="Google Shape;216;p74"/>
          <p:cNvSpPr txBox="1"/>
          <p:nvPr>
            <p:ph type="title"/>
          </p:nvPr>
        </p:nvSpPr>
        <p:spPr>
          <a:xfrm>
            <a:off x="105507" y="324444"/>
            <a:ext cx="4114800"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sustainable jersey logo no tagline&#10;" id="217" name="Google Shape;217;p74"/>
          <p:cNvPicPr preferRelativeResize="0"/>
          <p:nvPr/>
        </p:nvPicPr>
        <p:blipFill rotWithShape="1">
          <a:blip r:embed="rId3">
            <a:alphaModFix/>
          </a:blip>
          <a:srcRect b="0" l="0" r="0" t="0"/>
          <a:stretch/>
        </p:blipFill>
        <p:spPr>
          <a:xfrm>
            <a:off x="8190236" y="4171778"/>
            <a:ext cx="872180" cy="637794"/>
          </a:xfrm>
          <a:prstGeom prst="rect">
            <a:avLst/>
          </a:prstGeom>
          <a:noFill/>
          <a:ln>
            <a:noFill/>
          </a:ln>
        </p:spPr>
      </p:pic>
      <p:sp>
        <p:nvSpPr>
          <p:cNvPr id="218" name="Google Shape;218;p74"/>
          <p:cNvSpPr txBox="1"/>
          <p:nvPr/>
        </p:nvSpPr>
        <p:spPr>
          <a:xfrm>
            <a:off x="6972045" y="4888049"/>
            <a:ext cx="2090371" cy="225389"/>
          </a:xfrm>
          <a:prstGeom prst="rect">
            <a:avLst/>
          </a:prstGeom>
          <a:noFill/>
          <a:ln>
            <a:noFill/>
          </a:ln>
        </p:spPr>
        <p:txBody>
          <a:bodyPr anchorCtr="0" anchor="t" bIns="0" lIns="0" spcFirstLastPara="1" rIns="0" wrap="square" tIns="0">
            <a:noAutofit/>
          </a:bodyPr>
          <a:lstStyle/>
          <a:p>
            <a:pPr indent="0" lvl="0" marL="0" marR="0" rtl="0" algn="r">
              <a:lnSpc>
                <a:spcPct val="110000"/>
              </a:lnSpc>
              <a:spcBef>
                <a:spcPts val="0"/>
              </a:spcBef>
              <a:spcAft>
                <a:spcPts val="0"/>
              </a:spcAft>
              <a:buClr>
                <a:srgbClr val="000000"/>
              </a:buClr>
              <a:buSzPts val="1400"/>
              <a:buFont typeface="Arial"/>
              <a:buNone/>
            </a:pPr>
            <a:r>
              <a:rPr b="0" i="0" lang="en-US" sz="1050" u="none" cap="none" strike="noStrike">
                <a:solidFill>
                  <a:schemeClr val="lt1"/>
                </a:solidFill>
                <a:latin typeface="Arial"/>
                <a:ea typeface="Arial"/>
                <a:cs typeface="Arial"/>
                <a:sym typeface="Arial"/>
              </a:rPr>
              <a:t>Statistics current as of 10/27/22</a:t>
            </a:r>
            <a:endParaRPr b="0" i="0" sz="1050" u="none" cap="none" strike="noStrike">
              <a:solidFill>
                <a:srgbClr val="000000"/>
              </a:solidFill>
              <a:latin typeface="Arial"/>
              <a:ea typeface="Arial"/>
              <a:cs typeface="Arial"/>
              <a:sym typeface="Arial"/>
            </a:endParaRPr>
          </a:p>
        </p:txBody>
      </p:sp>
      <p:sp>
        <p:nvSpPr>
          <p:cNvPr descr="Number of Sustainable Jersey actions implemented" id="219" name="Google Shape;219;p74"/>
          <p:cNvSpPr/>
          <p:nvPr/>
        </p:nvSpPr>
        <p:spPr>
          <a:xfrm>
            <a:off x="3067056" y="3337333"/>
            <a:ext cx="1289922" cy="1019483"/>
          </a:xfrm>
          <a:prstGeom prst="roundRect">
            <a:avLst>
              <a:gd fmla="val 16667" name="adj"/>
            </a:avLst>
          </a:prstGeom>
          <a:solidFill>
            <a:schemeClr val="accent5"/>
          </a:solidFill>
          <a:ln cap="sq" cmpd="sng" w="12700">
            <a:solidFill>
              <a:srgbClr val="9DB49D"/>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2800"/>
              <a:buFont typeface="Arial"/>
              <a:buNone/>
            </a:pPr>
            <a:r>
              <a:rPr b="1" i="0" lang="en-US" sz="2100" u="none" cap="none" strike="noStrike">
                <a:solidFill>
                  <a:schemeClr val="dk1"/>
                </a:solidFill>
                <a:latin typeface="Arial"/>
                <a:ea typeface="Arial"/>
                <a:cs typeface="Arial"/>
                <a:sym typeface="Arial"/>
              </a:rPr>
              <a:t>15,606</a:t>
            </a:r>
            <a:endParaRPr b="0" i="0" sz="10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350" u="none" cap="none" strike="noStrike">
                <a:solidFill>
                  <a:schemeClr val="dk1"/>
                </a:solidFill>
                <a:latin typeface="Arial"/>
                <a:ea typeface="Arial"/>
                <a:cs typeface="Arial"/>
                <a:sym typeface="Arial"/>
              </a:rPr>
              <a:t>Actions Implemented</a:t>
            </a:r>
            <a:endParaRPr b="0" i="0" sz="10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gional Hubs">
  <p:cSld name="Regional Hubs">
    <p:spTree>
      <p:nvGrpSpPr>
        <p:cNvPr id="220" name="Shape 220"/>
        <p:cNvGrpSpPr/>
        <p:nvPr/>
      </p:nvGrpSpPr>
      <p:grpSpPr>
        <a:xfrm>
          <a:off x="0" y="0"/>
          <a:ext cx="0" cy="0"/>
          <a:chOff x="0" y="0"/>
          <a:chExt cx="0" cy="0"/>
        </a:xfrm>
      </p:grpSpPr>
      <p:sp>
        <p:nvSpPr>
          <p:cNvPr id="221" name="Google Shape;221;p75"/>
          <p:cNvSpPr txBox="1"/>
          <p:nvPr>
            <p:ph type="title"/>
          </p:nvPr>
        </p:nvSpPr>
        <p:spPr>
          <a:xfrm>
            <a:off x="375872" y="770792"/>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75"/>
          <p:cNvSpPr txBox="1"/>
          <p:nvPr>
            <p:ph idx="1" type="body"/>
          </p:nvPr>
        </p:nvSpPr>
        <p:spPr>
          <a:xfrm>
            <a:off x="375871" y="1456592"/>
            <a:ext cx="6923943" cy="3118485"/>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pic>
        <p:nvPicPr>
          <p:cNvPr descr="Sustainable Jersey Regional Hubs" id="223" name="Google Shape;223;p75"/>
          <p:cNvPicPr preferRelativeResize="0"/>
          <p:nvPr/>
        </p:nvPicPr>
        <p:blipFill rotWithShape="1">
          <a:blip r:embed="rId2">
            <a:alphaModFix/>
          </a:blip>
          <a:srcRect b="0" l="0" r="0" t="0"/>
          <a:stretch/>
        </p:blipFill>
        <p:spPr>
          <a:xfrm>
            <a:off x="6700563" y="444012"/>
            <a:ext cx="2240119" cy="425547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224" name="Shape 224"/>
        <p:cNvGrpSpPr/>
        <p:nvPr/>
      </p:nvGrpSpPr>
      <p:grpSpPr>
        <a:xfrm>
          <a:off x="0" y="0"/>
          <a:ext cx="0" cy="0"/>
          <a:chOff x="0" y="0"/>
          <a:chExt cx="0" cy="0"/>
        </a:xfrm>
      </p:grpSpPr>
      <p:sp>
        <p:nvSpPr>
          <p:cNvPr id="225" name="Google Shape;225;p76"/>
          <p:cNvSpPr txBox="1"/>
          <p:nvPr>
            <p:ph type="title"/>
          </p:nvPr>
        </p:nvSpPr>
        <p:spPr>
          <a:xfrm>
            <a:off x="342900" y="708660"/>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60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76"/>
          <p:cNvSpPr txBox="1"/>
          <p:nvPr>
            <p:ph idx="1" type="body"/>
          </p:nvPr>
        </p:nvSpPr>
        <p:spPr>
          <a:xfrm>
            <a:off x="342900" y="1285875"/>
            <a:ext cx="7012781" cy="3371850"/>
          </a:xfrm>
          <a:prstGeom prst="rect">
            <a:avLst/>
          </a:prstGeom>
          <a:noFill/>
          <a:ln>
            <a:noFill/>
          </a:ln>
        </p:spPr>
        <p:txBody>
          <a:bodyPr anchorCtr="0" anchor="t" bIns="0" lIns="0" spcFirstLastPara="1" rIns="0" wrap="square" tIns="0">
            <a:noAutofit/>
          </a:bodyPr>
          <a:lstStyle>
            <a:lvl1pPr indent="-482600" lvl="0" marL="457200" algn="l">
              <a:lnSpc>
                <a:spcPct val="100000"/>
              </a:lnSpc>
              <a:spcBef>
                <a:spcPts val="300"/>
              </a:spcBef>
              <a:spcAft>
                <a:spcPts val="0"/>
              </a:spcAft>
              <a:buClr>
                <a:schemeClr val="accent6"/>
              </a:buClr>
              <a:buSzPts val="4000"/>
              <a:buFont typeface="Arial"/>
              <a:buAutoNum type="arabicPeriod"/>
              <a:defRPr b="0" sz="3000"/>
            </a:lvl1pPr>
            <a:lvl2pPr indent="-330200" lvl="1" marL="914400" algn="l">
              <a:lnSpc>
                <a:spcPct val="110000"/>
              </a:lnSpc>
              <a:spcBef>
                <a:spcPts val="225"/>
              </a:spcBef>
              <a:spcAft>
                <a:spcPts val="0"/>
              </a:spcAft>
              <a:buClr>
                <a:schemeClr val="accent6"/>
              </a:buClr>
              <a:buSzPts val="1600"/>
              <a:buFont typeface="Arial"/>
              <a:buChar char="–"/>
              <a:defRPr sz="1200"/>
            </a:lvl2pPr>
            <a:lvl3pPr indent="-330200" lvl="2" marL="1371600" algn="l">
              <a:lnSpc>
                <a:spcPct val="110000"/>
              </a:lnSpc>
              <a:spcBef>
                <a:spcPts val="225"/>
              </a:spcBef>
              <a:spcAft>
                <a:spcPts val="0"/>
              </a:spcAft>
              <a:buClr>
                <a:schemeClr val="accent6"/>
              </a:buClr>
              <a:buSzPts val="1600"/>
              <a:buFont typeface="Arial"/>
              <a:buChar char="–"/>
              <a:defRPr sz="1200"/>
            </a:lvl3pPr>
            <a:lvl4pPr indent="-330200" lvl="3" marL="1828800" algn="l">
              <a:lnSpc>
                <a:spcPct val="110000"/>
              </a:lnSpc>
              <a:spcBef>
                <a:spcPts val="225"/>
              </a:spcBef>
              <a:spcAft>
                <a:spcPts val="0"/>
              </a:spcAft>
              <a:buClr>
                <a:schemeClr val="accent6"/>
              </a:buClr>
              <a:buSzPts val="1600"/>
              <a:buFont typeface="Arial"/>
              <a:buChar char="–"/>
              <a:defRPr sz="1200"/>
            </a:lvl4pPr>
            <a:lvl5pPr indent="-330200" lvl="4" marL="2286000" algn="l">
              <a:lnSpc>
                <a:spcPct val="110000"/>
              </a:lnSpc>
              <a:spcBef>
                <a:spcPts val="225"/>
              </a:spcBef>
              <a:spcAft>
                <a:spcPts val="0"/>
              </a:spcAft>
              <a:buClr>
                <a:schemeClr val="accent6"/>
              </a:buClr>
              <a:buSzPts val="1600"/>
              <a:buFont typeface="Arial"/>
              <a:buChar char="–"/>
              <a:defRPr sz="1200"/>
            </a:lvl5pPr>
            <a:lvl6pPr indent="-330200" lvl="5" marL="2743200" algn="l">
              <a:lnSpc>
                <a:spcPct val="110000"/>
              </a:lnSpc>
              <a:spcBef>
                <a:spcPts val="225"/>
              </a:spcBef>
              <a:spcAft>
                <a:spcPts val="0"/>
              </a:spcAft>
              <a:buClr>
                <a:schemeClr val="dk1"/>
              </a:buClr>
              <a:buSzPts val="1600"/>
              <a:buFont typeface="Arial"/>
              <a:buChar char="–"/>
              <a:defRPr sz="1200"/>
            </a:lvl6pPr>
            <a:lvl7pPr indent="-330200" lvl="6" marL="3200400" algn="l">
              <a:lnSpc>
                <a:spcPct val="110000"/>
              </a:lnSpc>
              <a:spcBef>
                <a:spcPts val="225"/>
              </a:spcBef>
              <a:spcAft>
                <a:spcPts val="0"/>
              </a:spcAft>
              <a:buClr>
                <a:schemeClr val="dk1"/>
              </a:buClr>
              <a:buSzPts val="1600"/>
              <a:buFont typeface="Arial"/>
              <a:buChar char="–"/>
              <a:defRPr sz="1200"/>
            </a:lvl7pPr>
            <a:lvl8pPr indent="-330200" lvl="7" marL="3657600" algn="l">
              <a:lnSpc>
                <a:spcPct val="110000"/>
              </a:lnSpc>
              <a:spcBef>
                <a:spcPts val="225"/>
              </a:spcBef>
              <a:spcAft>
                <a:spcPts val="0"/>
              </a:spcAft>
              <a:buClr>
                <a:schemeClr val="dk1"/>
              </a:buClr>
              <a:buSzPts val="1600"/>
              <a:buFont typeface="Arial"/>
              <a:buChar char="–"/>
              <a:defRPr sz="1200"/>
            </a:lvl8pPr>
            <a:lvl9pPr indent="-330200" lvl="8" marL="4114800" algn="l">
              <a:lnSpc>
                <a:spcPct val="110000"/>
              </a:lnSpc>
              <a:spcBef>
                <a:spcPts val="225"/>
              </a:spcBef>
              <a:spcAft>
                <a:spcPts val="0"/>
              </a:spcAft>
              <a:buClr>
                <a:schemeClr val="dk1"/>
              </a:buClr>
              <a:buSzPts val="1600"/>
              <a:buFont typeface="Arial"/>
              <a:buChar char="–"/>
              <a:defRPr sz="1200"/>
            </a:lvl9pPr>
          </a:lstStyle>
          <a:p/>
        </p:txBody>
      </p:sp>
      <p:pic>
        <p:nvPicPr>
          <p:cNvPr descr="Agenda Icon" id="227" name="Google Shape;227;p76"/>
          <p:cNvPicPr preferRelativeResize="0"/>
          <p:nvPr/>
        </p:nvPicPr>
        <p:blipFill rotWithShape="1">
          <a:blip r:embed="rId2">
            <a:alphaModFix/>
          </a:blip>
          <a:srcRect b="0" l="0" r="0" t="0"/>
          <a:stretch/>
        </p:blipFill>
        <p:spPr>
          <a:xfrm>
            <a:off x="4639578" y="485775"/>
            <a:ext cx="3571429" cy="3571429"/>
          </a:xfrm>
          <a:prstGeom prst="rect">
            <a:avLst/>
          </a:prstGeom>
          <a:noFill/>
          <a:ln>
            <a:noFill/>
          </a:ln>
        </p:spPr>
      </p:pic>
    </p:spTree>
  </p:cSld>
  <p:clrMapOvr>
    <a:masterClrMapping/>
  </p:clrMapOvr>
  <p:extLst>
    <p:ext uri="{DCECCB84-F9BA-43D5-87BE-67443E8EF086}">
      <p15:sldGuideLst>
        <p15:guide id="1" orient="horz" pos="1080">
          <p15:clr>
            <a:srgbClr val="5ACBF0"/>
          </p15:clr>
        </p15:guide>
        <p15:guide id="2" pos="864">
          <p15:clr>
            <a:srgbClr val="9FCC3B"/>
          </p15:clr>
        </p15:guide>
        <p15:guide id="3" orient="horz" pos="391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p:cSld name="Speaker intro">
    <p:bg>
      <p:bgPr>
        <a:solidFill>
          <a:schemeClr val="dk2"/>
        </a:solidFill>
      </p:bgPr>
    </p:bg>
    <p:spTree>
      <p:nvGrpSpPr>
        <p:cNvPr id="228" name="Shape 228"/>
        <p:cNvGrpSpPr/>
        <p:nvPr/>
      </p:nvGrpSpPr>
      <p:grpSpPr>
        <a:xfrm>
          <a:off x="0" y="0"/>
          <a:ext cx="0" cy="0"/>
          <a:chOff x="0" y="0"/>
          <a:chExt cx="0" cy="0"/>
        </a:xfrm>
      </p:grpSpPr>
      <p:sp>
        <p:nvSpPr>
          <p:cNvPr id="229" name="Google Shape;229;p77"/>
          <p:cNvSpPr txBox="1"/>
          <p:nvPr>
            <p:ph type="title"/>
          </p:nvPr>
        </p:nvSpPr>
        <p:spPr>
          <a:xfrm>
            <a:off x="342901" y="1285875"/>
            <a:ext cx="5564981" cy="140589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2"/>
              </a:buClr>
              <a:buSzPts val="4400"/>
              <a:buFont typeface="Arial"/>
              <a:buNone/>
              <a:defRPr b="1" sz="33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77"/>
          <p:cNvSpPr txBox="1"/>
          <p:nvPr>
            <p:ph idx="1" type="body"/>
          </p:nvPr>
        </p:nvSpPr>
        <p:spPr>
          <a:xfrm>
            <a:off x="342900" y="2948940"/>
            <a:ext cx="5564981" cy="6858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accent6"/>
              </a:buClr>
              <a:buSzPts val="1800"/>
              <a:buFont typeface="Arial"/>
              <a:buNone/>
              <a:defRPr b="1" sz="1350"/>
            </a:lvl1pPr>
            <a:lvl2pPr indent="-228600" lvl="1" marL="914400" algn="l">
              <a:lnSpc>
                <a:spcPct val="110000"/>
              </a:lnSpc>
              <a:spcBef>
                <a:spcPts val="0"/>
              </a:spcBef>
              <a:spcAft>
                <a:spcPts val="0"/>
              </a:spcAft>
              <a:buClr>
                <a:schemeClr val="dk1"/>
              </a:buClr>
              <a:buSzPts val="1800"/>
              <a:buFont typeface="Arial"/>
              <a:buNone/>
              <a:defRPr sz="1350">
                <a:solidFill>
                  <a:schemeClr val="dk1"/>
                </a:solidFill>
              </a:defRPr>
            </a:lvl2pPr>
            <a:lvl3pPr indent="-381000" lvl="2" marL="1371600" algn="l">
              <a:lnSpc>
                <a:spcPct val="110000"/>
              </a:lnSpc>
              <a:spcBef>
                <a:spcPts val="900"/>
              </a:spcBef>
              <a:spcAft>
                <a:spcPts val="0"/>
              </a:spcAft>
              <a:buClr>
                <a:schemeClr val="accent6"/>
              </a:buClr>
              <a:buSzPts val="2400"/>
              <a:buFont typeface="Arial"/>
              <a:buChar char="•"/>
              <a:defRPr/>
            </a:lvl3pPr>
            <a:lvl4pPr indent="-381000" lvl="3" marL="1828800" algn="l">
              <a:lnSpc>
                <a:spcPct val="110000"/>
              </a:lnSpc>
              <a:spcBef>
                <a:spcPts val="225"/>
              </a:spcBef>
              <a:spcAft>
                <a:spcPts val="0"/>
              </a:spcAft>
              <a:buClr>
                <a:schemeClr val="accent6"/>
              </a:buClr>
              <a:buSzPts val="2400"/>
              <a:buChar char="–"/>
              <a:defRPr/>
            </a:lvl4pPr>
            <a:lvl5pPr indent="-381000" lvl="4" marL="2286000" algn="l">
              <a:lnSpc>
                <a:spcPct val="110000"/>
              </a:lnSpc>
              <a:spcBef>
                <a:spcPts val="225"/>
              </a:spcBef>
              <a:spcAft>
                <a:spcPts val="0"/>
              </a:spcAft>
              <a:buClr>
                <a:schemeClr val="accent6"/>
              </a:buClr>
              <a:buSzPts val="2400"/>
              <a:buFont typeface="Arial"/>
              <a:buChar char="»"/>
              <a:defRPr/>
            </a:lvl5pPr>
            <a:lvl6pPr indent="-330200" lvl="5" marL="2743200" algn="l">
              <a:lnSpc>
                <a:spcPct val="110000"/>
              </a:lnSpc>
              <a:spcBef>
                <a:spcPts val="225"/>
              </a:spcBef>
              <a:spcAft>
                <a:spcPts val="0"/>
              </a:spcAft>
              <a:buClr>
                <a:schemeClr val="lt1"/>
              </a:buClr>
              <a:buSzPts val="1600"/>
              <a:buFont typeface="Arial"/>
              <a:buChar char="–"/>
              <a:defRPr/>
            </a:lvl6pPr>
            <a:lvl7pPr indent="-330200" lvl="6" marL="3200400" algn="l">
              <a:lnSpc>
                <a:spcPct val="110000"/>
              </a:lnSpc>
              <a:spcBef>
                <a:spcPts val="225"/>
              </a:spcBef>
              <a:spcAft>
                <a:spcPts val="0"/>
              </a:spcAft>
              <a:buClr>
                <a:schemeClr val="lt1"/>
              </a:buClr>
              <a:buSzPts val="1600"/>
              <a:buFont typeface="Arial"/>
              <a:buChar char="–"/>
              <a:defRPr/>
            </a:lvl7pPr>
            <a:lvl8pPr indent="-330200" lvl="7" marL="3657600" algn="l">
              <a:lnSpc>
                <a:spcPct val="110000"/>
              </a:lnSpc>
              <a:spcBef>
                <a:spcPts val="225"/>
              </a:spcBef>
              <a:spcAft>
                <a:spcPts val="0"/>
              </a:spcAft>
              <a:buClr>
                <a:schemeClr val="lt1"/>
              </a:buClr>
              <a:buSzPts val="1600"/>
              <a:buFont typeface="Arial"/>
              <a:buChar char="–"/>
              <a:defRPr/>
            </a:lvl8pPr>
            <a:lvl9pPr indent="-330200" lvl="8" marL="4114800" algn="l">
              <a:lnSpc>
                <a:spcPct val="110000"/>
              </a:lnSpc>
              <a:spcBef>
                <a:spcPts val="225"/>
              </a:spcBef>
              <a:spcAft>
                <a:spcPts val="0"/>
              </a:spcAft>
              <a:buClr>
                <a:schemeClr val="lt1"/>
              </a:buClr>
              <a:buSzPts val="1600"/>
              <a:buFont typeface="Arial"/>
              <a:buChar char="–"/>
              <a:defRPr/>
            </a:lvl9pPr>
          </a:lstStyle>
          <a:p/>
        </p:txBody>
      </p:sp>
      <p:sp>
        <p:nvSpPr>
          <p:cNvPr id="231" name="Google Shape;231;p77"/>
          <p:cNvSpPr txBox="1"/>
          <p:nvPr>
            <p:ph idx="2" type="body"/>
          </p:nvPr>
        </p:nvSpPr>
        <p:spPr>
          <a:xfrm>
            <a:off x="6072981" y="1109663"/>
            <a:ext cx="2664620" cy="3164205"/>
          </a:xfrm>
          <a:prstGeom prst="rect">
            <a:avLst/>
          </a:prstGeom>
          <a:solidFill>
            <a:schemeClr val="dk2"/>
          </a:solidFill>
          <a:ln>
            <a:noFill/>
          </a:ln>
        </p:spPr>
        <p:txBody>
          <a:bodyPr anchorCtr="0" anchor="t" bIns="91425" lIns="91425" spcFirstLastPara="1" rIns="91425" wrap="square" tIns="91425">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lt1"/>
              </a:buClr>
              <a:buSzPts val="1800"/>
              <a:buChar char="–"/>
              <a:defRPr/>
            </a:lvl6pPr>
            <a:lvl7pPr indent="-342900" lvl="6" marL="3200400" algn="l">
              <a:lnSpc>
                <a:spcPct val="110000"/>
              </a:lnSpc>
              <a:spcBef>
                <a:spcPts val="225"/>
              </a:spcBef>
              <a:spcAft>
                <a:spcPts val="0"/>
              </a:spcAft>
              <a:buClr>
                <a:schemeClr val="lt1"/>
              </a:buClr>
              <a:buSzPts val="1800"/>
              <a:buChar char="–"/>
              <a:defRPr/>
            </a:lvl7pPr>
            <a:lvl8pPr indent="-342900" lvl="7" marL="3657600" algn="l">
              <a:lnSpc>
                <a:spcPct val="110000"/>
              </a:lnSpc>
              <a:spcBef>
                <a:spcPts val="225"/>
              </a:spcBef>
              <a:spcAft>
                <a:spcPts val="0"/>
              </a:spcAft>
              <a:buClr>
                <a:schemeClr val="lt1"/>
              </a:buClr>
              <a:buSzPts val="1800"/>
              <a:buChar char="–"/>
              <a:defRPr/>
            </a:lvl8pPr>
            <a:lvl9pPr indent="-342900" lvl="8" marL="4114800" algn="l">
              <a:lnSpc>
                <a:spcPct val="110000"/>
              </a:lnSpc>
              <a:spcBef>
                <a:spcPts val="225"/>
              </a:spcBef>
              <a:spcAft>
                <a:spcPts val="0"/>
              </a:spcAft>
              <a:buClr>
                <a:schemeClr val="lt1"/>
              </a:buClr>
              <a:buSzPts val="1800"/>
              <a:buChar char="–"/>
              <a:defRPr/>
            </a:lvl9pPr>
          </a:lstStyle>
          <a:p/>
        </p:txBody>
      </p:sp>
      <p:pic>
        <p:nvPicPr>
          <p:cNvPr id="232" name="Google Shape;232;p77"/>
          <p:cNvPicPr preferRelativeResize="0"/>
          <p:nvPr/>
        </p:nvPicPr>
        <p:blipFill rotWithShape="1">
          <a:blip r:embed="rId2">
            <a:alphaModFix/>
          </a:blip>
          <a:srcRect b="0" l="0" r="0" t="0"/>
          <a:stretch/>
        </p:blipFill>
        <p:spPr>
          <a:xfrm>
            <a:off x="-1108074" y="3543301"/>
            <a:ext cx="1787525" cy="1787525"/>
          </a:xfrm>
          <a:prstGeom prst="rect">
            <a:avLst/>
          </a:prstGeom>
          <a:noFill/>
          <a:ln>
            <a:noFill/>
          </a:ln>
        </p:spPr>
      </p:pic>
      <p:pic>
        <p:nvPicPr>
          <p:cNvPr id="233" name="Google Shape;233;p77"/>
          <p:cNvPicPr preferRelativeResize="0"/>
          <p:nvPr/>
        </p:nvPicPr>
        <p:blipFill rotWithShape="1">
          <a:blip r:embed="rId3">
            <a:alphaModFix/>
          </a:blip>
          <a:srcRect b="0" l="0" r="0" t="0"/>
          <a:stretch/>
        </p:blipFill>
        <p:spPr>
          <a:xfrm>
            <a:off x="2257143" y="-1604516"/>
            <a:ext cx="2474149" cy="2474149"/>
          </a:xfrm>
          <a:prstGeom prst="rect">
            <a:avLst/>
          </a:prstGeom>
          <a:noFill/>
          <a:ln>
            <a:noFill/>
          </a:ln>
        </p:spPr>
      </p:pic>
      <p:pic>
        <p:nvPicPr>
          <p:cNvPr id="234" name="Google Shape;234;p77"/>
          <p:cNvPicPr preferRelativeResize="0"/>
          <p:nvPr/>
        </p:nvPicPr>
        <p:blipFill rotWithShape="1">
          <a:blip r:embed="rId2">
            <a:alphaModFix/>
          </a:blip>
          <a:srcRect b="0" l="0" r="0" t="0"/>
          <a:stretch/>
        </p:blipFill>
        <p:spPr>
          <a:xfrm>
            <a:off x="6652545" y="-703167"/>
            <a:ext cx="1572800" cy="1572800"/>
          </a:xfrm>
          <a:prstGeom prst="rect">
            <a:avLst/>
          </a:prstGeom>
          <a:noFill/>
          <a:ln>
            <a:noFill/>
          </a:ln>
        </p:spPr>
      </p:pic>
      <p:pic>
        <p:nvPicPr>
          <p:cNvPr id="235" name="Google Shape;235;p77"/>
          <p:cNvPicPr preferRelativeResize="0"/>
          <p:nvPr/>
        </p:nvPicPr>
        <p:blipFill rotWithShape="1">
          <a:blip r:embed="rId3">
            <a:alphaModFix/>
          </a:blip>
          <a:srcRect b="0" l="0" r="0" t="0"/>
          <a:stretch/>
        </p:blipFill>
        <p:spPr>
          <a:xfrm>
            <a:off x="10519097" y="-6154863"/>
            <a:ext cx="1298795" cy="1298795"/>
          </a:xfrm>
          <a:prstGeom prst="rect">
            <a:avLst/>
          </a:prstGeom>
          <a:noFill/>
          <a:ln>
            <a:noFill/>
          </a:ln>
        </p:spPr>
      </p:pic>
      <p:pic>
        <p:nvPicPr>
          <p:cNvPr id="236" name="Google Shape;236;p77"/>
          <p:cNvPicPr preferRelativeResize="0"/>
          <p:nvPr/>
        </p:nvPicPr>
        <p:blipFill rotWithShape="1">
          <a:blip r:embed="rId3">
            <a:alphaModFix/>
          </a:blip>
          <a:srcRect b="0" l="0" r="0" t="0"/>
          <a:stretch/>
        </p:blipFill>
        <p:spPr>
          <a:xfrm>
            <a:off x="8428455" y="-1087056"/>
            <a:ext cx="2474149" cy="2474149"/>
          </a:xfrm>
          <a:prstGeom prst="rect">
            <a:avLst/>
          </a:prstGeom>
          <a:noFill/>
          <a:ln>
            <a:noFill/>
          </a:ln>
        </p:spPr>
      </p:pic>
    </p:spTree>
  </p:cSld>
  <p:clrMapOvr>
    <a:masterClrMapping/>
  </p:clrMapOvr>
  <p:extLst>
    <p:ext uri="{DCECCB84-F9BA-43D5-87BE-67443E8EF086}">
      <p15:sldGuideLst>
        <p15:guide id="1" orient="horz" pos="108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2">
  <p:cSld name="Speaker intro 2">
    <p:bg>
      <p:bgPr>
        <a:solidFill>
          <a:schemeClr val="accent2"/>
        </a:solidFill>
      </p:bgPr>
    </p:bg>
    <p:spTree>
      <p:nvGrpSpPr>
        <p:cNvPr id="237" name="Shape 237"/>
        <p:cNvGrpSpPr/>
        <p:nvPr/>
      </p:nvGrpSpPr>
      <p:grpSpPr>
        <a:xfrm>
          <a:off x="0" y="0"/>
          <a:ext cx="0" cy="0"/>
          <a:chOff x="0" y="0"/>
          <a:chExt cx="0" cy="0"/>
        </a:xfrm>
      </p:grpSpPr>
      <p:sp>
        <p:nvSpPr>
          <p:cNvPr id="238" name="Google Shape;238;p78"/>
          <p:cNvSpPr txBox="1"/>
          <p:nvPr>
            <p:ph type="title"/>
          </p:nvPr>
        </p:nvSpPr>
        <p:spPr>
          <a:xfrm>
            <a:off x="342901" y="1285875"/>
            <a:ext cx="5564981" cy="140589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2"/>
              </a:buClr>
              <a:buSzPts val="4400"/>
              <a:buFont typeface="Arial"/>
              <a:buNone/>
              <a:defRPr b="1" sz="33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78"/>
          <p:cNvSpPr txBox="1"/>
          <p:nvPr>
            <p:ph idx="1" type="body"/>
          </p:nvPr>
        </p:nvSpPr>
        <p:spPr>
          <a:xfrm>
            <a:off x="342900" y="2948940"/>
            <a:ext cx="5564981" cy="6858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accent6"/>
              </a:buClr>
              <a:buSzPts val="1800"/>
              <a:buFont typeface="Arial"/>
              <a:buNone/>
              <a:defRPr b="1" sz="1350"/>
            </a:lvl1pPr>
            <a:lvl2pPr indent="-228600" lvl="1" marL="914400" algn="l">
              <a:lnSpc>
                <a:spcPct val="110000"/>
              </a:lnSpc>
              <a:spcBef>
                <a:spcPts val="0"/>
              </a:spcBef>
              <a:spcAft>
                <a:spcPts val="0"/>
              </a:spcAft>
              <a:buClr>
                <a:schemeClr val="dk1"/>
              </a:buClr>
              <a:buSzPts val="1800"/>
              <a:buFont typeface="Arial"/>
              <a:buNone/>
              <a:defRPr sz="1350">
                <a:solidFill>
                  <a:schemeClr val="dk1"/>
                </a:solidFill>
              </a:defRPr>
            </a:lvl2pPr>
            <a:lvl3pPr indent="-381000" lvl="2" marL="1371600" algn="l">
              <a:lnSpc>
                <a:spcPct val="110000"/>
              </a:lnSpc>
              <a:spcBef>
                <a:spcPts val="900"/>
              </a:spcBef>
              <a:spcAft>
                <a:spcPts val="0"/>
              </a:spcAft>
              <a:buClr>
                <a:schemeClr val="accent6"/>
              </a:buClr>
              <a:buSzPts val="2400"/>
              <a:buFont typeface="Arial"/>
              <a:buChar char="•"/>
              <a:defRPr/>
            </a:lvl3pPr>
            <a:lvl4pPr indent="-381000" lvl="3" marL="1828800" algn="l">
              <a:lnSpc>
                <a:spcPct val="110000"/>
              </a:lnSpc>
              <a:spcBef>
                <a:spcPts val="225"/>
              </a:spcBef>
              <a:spcAft>
                <a:spcPts val="0"/>
              </a:spcAft>
              <a:buClr>
                <a:schemeClr val="accent6"/>
              </a:buClr>
              <a:buSzPts val="2400"/>
              <a:buChar char="–"/>
              <a:defRPr/>
            </a:lvl4pPr>
            <a:lvl5pPr indent="-381000" lvl="4" marL="2286000" algn="l">
              <a:lnSpc>
                <a:spcPct val="110000"/>
              </a:lnSpc>
              <a:spcBef>
                <a:spcPts val="225"/>
              </a:spcBef>
              <a:spcAft>
                <a:spcPts val="0"/>
              </a:spcAft>
              <a:buClr>
                <a:schemeClr val="accent6"/>
              </a:buClr>
              <a:buSzPts val="2400"/>
              <a:buFont typeface="Arial"/>
              <a:buChar char="»"/>
              <a:defRPr/>
            </a:lvl5pPr>
            <a:lvl6pPr indent="-330200" lvl="5" marL="2743200" algn="l">
              <a:lnSpc>
                <a:spcPct val="110000"/>
              </a:lnSpc>
              <a:spcBef>
                <a:spcPts val="225"/>
              </a:spcBef>
              <a:spcAft>
                <a:spcPts val="0"/>
              </a:spcAft>
              <a:buClr>
                <a:schemeClr val="lt1"/>
              </a:buClr>
              <a:buSzPts val="1600"/>
              <a:buFont typeface="Arial"/>
              <a:buChar char="–"/>
              <a:defRPr/>
            </a:lvl6pPr>
            <a:lvl7pPr indent="-330200" lvl="6" marL="3200400" algn="l">
              <a:lnSpc>
                <a:spcPct val="110000"/>
              </a:lnSpc>
              <a:spcBef>
                <a:spcPts val="225"/>
              </a:spcBef>
              <a:spcAft>
                <a:spcPts val="0"/>
              </a:spcAft>
              <a:buClr>
                <a:schemeClr val="lt1"/>
              </a:buClr>
              <a:buSzPts val="1600"/>
              <a:buFont typeface="Arial"/>
              <a:buChar char="–"/>
              <a:defRPr/>
            </a:lvl7pPr>
            <a:lvl8pPr indent="-330200" lvl="7" marL="3657600" algn="l">
              <a:lnSpc>
                <a:spcPct val="110000"/>
              </a:lnSpc>
              <a:spcBef>
                <a:spcPts val="225"/>
              </a:spcBef>
              <a:spcAft>
                <a:spcPts val="0"/>
              </a:spcAft>
              <a:buClr>
                <a:schemeClr val="lt1"/>
              </a:buClr>
              <a:buSzPts val="1600"/>
              <a:buFont typeface="Arial"/>
              <a:buChar char="–"/>
              <a:defRPr/>
            </a:lvl8pPr>
            <a:lvl9pPr indent="-330200" lvl="8" marL="4114800" algn="l">
              <a:lnSpc>
                <a:spcPct val="110000"/>
              </a:lnSpc>
              <a:spcBef>
                <a:spcPts val="225"/>
              </a:spcBef>
              <a:spcAft>
                <a:spcPts val="0"/>
              </a:spcAft>
              <a:buClr>
                <a:schemeClr val="lt1"/>
              </a:buClr>
              <a:buSzPts val="1600"/>
              <a:buFont typeface="Arial"/>
              <a:buChar char="–"/>
              <a:defRPr/>
            </a:lvl9pPr>
          </a:lstStyle>
          <a:p/>
        </p:txBody>
      </p:sp>
      <p:sp>
        <p:nvSpPr>
          <p:cNvPr id="240" name="Google Shape;240;p78"/>
          <p:cNvSpPr txBox="1"/>
          <p:nvPr>
            <p:ph idx="2" type="body"/>
          </p:nvPr>
        </p:nvSpPr>
        <p:spPr>
          <a:xfrm>
            <a:off x="6072981" y="1109663"/>
            <a:ext cx="2664620" cy="3164205"/>
          </a:xfrm>
          <a:prstGeom prst="rect">
            <a:avLst/>
          </a:prstGeom>
          <a:solidFill>
            <a:schemeClr val="accent2"/>
          </a:solidFill>
          <a:ln>
            <a:noFill/>
          </a:ln>
        </p:spPr>
        <p:txBody>
          <a:bodyPr anchorCtr="0" anchor="t" bIns="91425" lIns="91425" spcFirstLastPara="1" rIns="91425" wrap="square" tIns="91425">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lt1"/>
              </a:buClr>
              <a:buSzPts val="1800"/>
              <a:buChar char="–"/>
              <a:defRPr/>
            </a:lvl6pPr>
            <a:lvl7pPr indent="-342900" lvl="6" marL="3200400" algn="l">
              <a:lnSpc>
                <a:spcPct val="110000"/>
              </a:lnSpc>
              <a:spcBef>
                <a:spcPts val="225"/>
              </a:spcBef>
              <a:spcAft>
                <a:spcPts val="0"/>
              </a:spcAft>
              <a:buClr>
                <a:schemeClr val="lt1"/>
              </a:buClr>
              <a:buSzPts val="1800"/>
              <a:buChar char="–"/>
              <a:defRPr/>
            </a:lvl7pPr>
            <a:lvl8pPr indent="-342900" lvl="7" marL="3657600" algn="l">
              <a:lnSpc>
                <a:spcPct val="110000"/>
              </a:lnSpc>
              <a:spcBef>
                <a:spcPts val="225"/>
              </a:spcBef>
              <a:spcAft>
                <a:spcPts val="0"/>
              </a:spcAft>
              <a:buClr>
                <a:schemeClr val="lt1"/>
              </a:buClr>
              <a:buSzPts val="1800"/>
              <a:buChar char="–"/>
              <a:defRPr/>
            </a:lvl8pPr>
            <a:lvl9pPr indent="-342900" lvl="8" marL="4114800" algn="l">
              <a:lnSpc>
                <a:spcPct val="110000"/>
              </a:lnSpc>
              <a:spcBef>
                <a:spcPts val="225"/>
              </a:spcBef>
              <a:spcAft>
                <a:spcPts val="0"/>
              </a:spcAft>
              <a:buClr>
                <a:schemeClr val="lt1"/>
              </a:buClr>
              <a:buSzPts val="1800"/>
              <a:buChar char="–"/>
              <a:defRPr/>
            </a:lvl9pPr>
          </a:lstStyle>
          <a:p/>
        </p:txBody>
      </p:sp>
      <p:pic>
        <p:nvPicPr>
          <p:cNvPr id="241" name="Google Shape;241;p78"/>
          <p:cNvPicPr preferRelativeResize="0"/>
          <p:nvPr/>
        </p:nvPicPr>
        <p:blipFill rotWithShape="1">
          <a:blip r:embed="rId2">
            <a:alphaModFix/>
          </a:blip>
          <a:srcRect b="0" l="0" r="0" t="0"/>
          <a:stretch/>
        </p:blipFill>
        <p:spPr>
          <a:xfrm>
            <a:off x="2244443" y="-1567274"/>
            <a:ext cx="2474149" cy="2474149"/>
          </a:xfrm>
          <a:prstGeom prst="rect">
            <a:avLst/>
          </a:prstGeom>
          <a:noFill/>
          <a:ln>
            <a:noFill/>
          </a:ln>
        </p:spPr>
      </p:pic>
      <p:pic>
        <p:nvPicPr>
          <p:cNvPr id="242" name="Google Shape;242;p78"/>
          <p:cNvPicPr preferRelativeResize="0"/>
          <p:nvPr/>
        </p:nvPicPr>
        <p:blipFill rotWithShape="1">
          <a:blip r:embed="rId2">
            <a:alphaModFix/>
          </a:blip>
          <a:srcRect b="0" l="0" r="0" t="0"/>
          <a:stretch/>
        </p:blipFill>
        <p:spPr>
          <a:xfrm>
            <a:off x="8428455" y="-1087056"/>
            <a:ext cx="2474149" cy="2474149"/>
          </a:xfrm>
          <a:prstGeom prst="rect">
            <a:avLst/>
          </a:prstGeom>
          <a:noFill/>
          <a:ln>
            <a:noFill/>
          </a:ln>
        </p:spPr>
      </p:pic>
      <p:pic>
        <p:nvPicPr>
          <p:cNvPr id="243" name="Google Shape;243;p78"/>
          <p:cNvPicPr preferRelativeResize="0"/>
          <p:nvPr/>
        </p:nvPicPr>
        <p:blipFill rotWithShape="1">
          <a:blip r:embed="rId3">
            <a:alphaModFix/>
          </a:blip>
          <a:srcRect b="0" l="0" r="0" t="0"/>
          <a:stretch/>
        </p:blipFill>
        <p:spPr>
          <a:xfrm>
            <a:off x="-1100822" y="3291840"/>
            <a:ext cx="1780272" cy="1780272"/>
          </a:xfrm>
          <a:prstGeom prst="rect">
            <a:avLst/>
          </a:prstGeom>
          <a:noFill/>
          <a:ln>
            <a:noFill/>
          </a:ln>
        </p:spPr>
      </p:pic>
      <p:pic>
        <p:nvPicPr>
          <p:cNvPr id="244" name="Google Shape;244;p78"/>
          <p:cNvPicPr preferRelativeResize="0"/>
          <p:nvPr/>
        </p:nvPicPr>
        <p:blipFill rotWithShape="1">
          <a:blip r:embed="rId3">
            <a:alphaModFix/>
          </a:blip>
          <a:srcRect b="0" l="0" r="0" t="0"/>
          <a:stretch/>
        </p:blipFill>
        <p:spPr>
          <a:xfrm>
            <a:off x="6009422" y="-847266"/>
            <a:ext cx="1780272" cy="1780272"/>
          </a:xfrm>
          <a:prstGeom prst="rect">
            <a:avLst/>
          </a:prstGeom>
          <a:noFill/>
          <a:ln>
            <a:noFill/>
          </a:ln>
        </p:spPr>
      </p:pic>
    </p:spTree>
  </p:cSld>
  <p:clrMapOvr>
    <a:masterClrMapping/>
  </p:clrMapOvr>
  <p:extLst>
    <p:ext uri="{DCECCB84-F9BA-43D5-87BE-67443E8EF086}">
      <p15:sldGuideLst>
        <p15:guide id="1" orient="horz" pos="108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1">
  <p:cSld name="Big statement 1">
    <p:bg>
      <p:bgPr>
        <a:solidFill>
          <a:schemeClr val="lt2"/>
        </a:solidFill>
      </p:bgPr>
    </p:bg>
    <p:spTree>
      <p:nvGrpSpPr>
        <p:cNvPr id="245" name="Shape 245"/>
        <p:cNvGrpSpPr/>
        <p:nvPr/>
      </p:nvGrpSpPr>
      <p:grpSpPr>
        <a:xfrm>
          <a:off x="0" y="0"/>
          <a:ext cx="0" cy="0"/>
          <a:chOff x="0" y="0"/>
          <a:chExt cx="0" cy="0"/>
        </a:xfrm>
      </p:grpSpPr>
      <p:sp>
        <p:nvSpPr>
          <p:cNvPr id="246" name="Google Shape;246;p79"/>
          <p:cNvSpPr txBox="1"/>
          <p:nvPr>
            <p:ph idx="1" type="body"/>
          </p:nvPr>
        </p:nvSpPr>
        <p:spPr>
          <a:xfrm>
            <a:off x="342900" y="723900"/>
            <a:ext cx="7012781" cy="393382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600"/>
              </a:spcBef>
              <a:spcAft>
                <a:spcPts val="0"/>
              </a:spcAft>
              <a:buClr>
                <a:schemeClr val="dk2"/>
              </a:buClr>
              <a:buSzPts val="3000"/>
              <a:buFont typeface="Arial"/>
              <a:buNone/>
              <a:defRPr b="0" sz="2250">
                <a:solidFill>
                  <a:schemeClr val="dk2"/>
                </a:solidFill>
              </a:defRPr>
            </a:lvl1pPr>
            <a:lvl2pPr indent="-228600" lvl="1" marL="914400" algn="l">
              <a:lnSpc>
                <a:spcPct val="90000"/>
              </a:lnSpc>
              <a:spcBef>
                <a:spcPts val="900"/>
              </a:spcBef>
              <a:spcAft>
                <a:spcPts val="0"/>
              </a:spcAft>
              <a:buClr>
                <a:schemeClr val="accent6"/>
              </a:buClr>
              <a:buSzPts val="3000"/>
              <a:buFont typeface="NTR"/>
              <a:buNone/>
              <a:defRPr b="0" sz="2250">
                <a:solidFill>
                  <a:schemeClr val="accent6"/>
                </a:solidFill>
              </a:defRPr>
            </a:lvl2pPr>
            <a:lvl3pPr indent="-381000" lvl="2" marL="1371600" algn="l">
              <a:lnSpc>
                <a:spcPct val="110000"/>
              </a:lnSpc>
              <a:spcBef>
                <a:spcPts val="600"/>
              </a:spcBef>
              <a:spcAft>
                <a:spcPts val="0"/>
              </a:spcAft>
              <a:buClr>
                <a:schemeClr val="accent6"/>
              </a:buClr>
              <a:buSzPts val="2400"/>
              <a:buFont typeface="NTR"/>
              <a:buChar char="—"/>
              <a:defRPr>
                <a:solidFill>
                  <a:schemeClr val="accent6"/>
                </a:solidFill>
              </a:defRPr>
            </a:lvl3pPr>
            <a:lvl4pPr indent="-381000" lvl="3" marL="1828800" algn="l">
              <a:lnSpc>
                <a:spcPct val="110000"/>
              </a:lnSpc>
              <a:spcBef>
                <a:spcPts val="225"/>
              </a:spcBef>
              <a:spcAft>
                <a:spcPts val="0"/>
              </a:spcAft>
              <a:buClr>
                <a:schemeClr val="accent6"/>
              </a:buClr>
              <a:buSzPts val="2400"/>
              <a:buFont typeface="Arial"/>
              <a:buChar char="–"/>
              <a:defRPr>
                <a:solidFill>
                  <a:schemeClr val="accent6"/>
                </a:solidFill>
              </a:defRPr>
            </a:lvl4pPr>
            <a:lvl5pPr indent="-381000" lvl="4" marL="2286000" algn="l">
              <a:lnSpc>
                <a:spcPct val="110000"/>
              </a:lnSpc>
              <a:spcBef>
                <a:spcPts val="225"/>
              </a:spcBef>
              <a:spcAft>
                <a:spcPts val="0"/>
              </a:spcAft>
              <a:buClr>
                <a:schemeClr val="accent6"/>
              </a:buClr>
              <a:buSzPts val="2400"/>
              <a:buFont typeface="Arial"/>
              <a:buChar char="–"/>
              <a:defRPr>
                <a:solidFill>
                  <a:schemeClr val="accent6"/>
                </a:solidFill>
              </a:defRPr>
            </a:lvl5pPr>
            <a:lvl6pPr indent="-330200" lvl="5" marL="2743200" algn="l">
              <a:lnSpc>
                <a:spcPct val="110000"/>
              </a:lnSpc>
              <a:spcBef>
                <a:spcPts val="225"/>
              </a:spcBef>
              <a:spcAft>
                <a:spcPts val="0"/>
              </a:spcAft>
              <a:buClr>
                <a:schemeClr val="accent6"/>
              </a:buClr>
              <a:buSzPts val="1600"/>
              <a:buFont typeface="Arial"/>
              <a:buChar char="–"/>
              <a:defRPr>
                <a:solidFill>
                  <a:schemeClr val="accent6"/>
                </a:solidFill>
              </a:defRPr>
            </a:lvl6pPr>
            <a:lvl7pPr indent="-330200" lvl="6" marL="3200400" algn="l">
              <a:lnSpc>
                <a:spcPct val="110000"/>
              </a:lnSpc>
              <a:spcBef>
                <a:spcPts val="225"/>
              </a:spcBef>
              <a:spcAft>
                <a:spcPts val="0"/>
              </a:spcAft>
              <a:buClr>
                <a:schemeClr val="accent6"/>
              </a:buClr>
              <a:buSzPts val="1600"/>
              <a:buFont typeface="Arial"/>
              <a:buChar char="–"/>
              <a:defRPr>
                <a:solidFill>
                  <a:schemeClr val="accent6"/>
                </a:solidFill>
              </a:defRPr>
            </a:lvl7pPr>
            <a:lvl8pPr indent="-330200" lvl="7" marL="3657600" algn="l">
              <a:lnSpc>
                <a:spcPct val="110000"/>
              </a:lnSpc>
              <a:spcBef>
                <a:spcPts val="225"/>
              </a:spcBef>
              <a:spcAft>
                <a:spcPts val="0"/>
              </a:spcAft>
              <a:buClr>
                <a:schemeClr val="accent6"/>
              </a:buClr>
              <a:buSzPts val="1600"/>
              <a:buFont typeface="Arial"/>
              <a:buChar char="–"/>
              <a:defRPr>
                <a:solidFill>
                  <a:schemeClr val="accent6"/>
                </a:solidFill>
              </a:defRPr>
            </a:lvl8pPr>
            <a:lvl9pPr indent="-330200" lvl="8" marL="4114800" algn="l">
              <a:lnSpc>
                <a:spcPct val="110000"/>
              </a:lnSpc>
              <a:spcBef>
                <a:spcPts val="225"/>
              </a:spcBef>
              <a:spcAft>
                <a:spcPts val="0"/>
              </a:spcAft>
              <a:buClr>
                <a:schemeClr val="accent6"/>
              </a:buClr>
              <a:buSzPts val="1600"/>
              <a:buFont typeface="Arial"/>
              <a:buChar char="–"/>
              <a:defRPr>
                <a:solidFill>
                  <a:schemeClr val="accent6"/>
                </a:solidFill>
              </a:defRPr>
            </a:lvl9pPr>
          </a:lstStyle>
          <a:p/>
        </p:txBody>
      </p:sp>
      <p:sp>
        <p:nvSpPr>
          <p:cNvPr id="247" name="Google Shape;247;p79"/>
          <p:cNvSpPr txBox="1"/>
          <p:nvPr>
            <p:ph idx="2" type="body"/>
          </p:nvPr>
        </p:nvSpPr>
        <p:spPr>
          <a:xfrm>
            <a:off x="7910512" y="3580752"/>
            <a:ext cx="890588" cy="1100138"/>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150"/>
              </a:spcBef>
              <a:spcAft>
                <a:spcPts val="0"/>
              </a:spcAft>
              <a:buClr>
                <a:schemeClr val="accent2"/>
              </a:buClr>
              <a:buSzPts val="1100"/>
              <a:buFont typeface="Arial"/>
              <a:buNone/>
              <a:defRPr sz="825">
                <a:solidFill>
                  <a:schemeClr val="accent2"/>
                </a:solidFill>
              </a:defRPr>
            </a:lvl1pPr>
            <a:lvl2pPr indent="-228600" lvl="1" marL="914400" algn="l">
              <a:lnSpc>
                <a:spcPct val="90000"/>
              </a:lnSpc>
              <a:spcBef>
                <a:spcPts val="150"/>
              </a:spcBef>
              <a:spcAft>
                <a:spcPts val="0"/>
              </a:spcAft>
              <a:buClr>
                <a:schemeClr val="accent2"/>
              </a:buClr>
              <a:buSzPts val="1100"/>
              <a:buNone/>
              <a:defRPr sz="825">
                <a:solidFill>
                  <a:schemeClr val="accent2"/>
                </a:solidFill>
              </a:defRPr>
            </a:lvl2pPr>
            <a:lvl3pPr indent="-228600" lvl="2" marL="1371600" algn="l">
              <a:lnSpc>
                <a:spcPct val="90000"/>
              </a:lnSpc>
              <a:spcBef>
                <a:spcPts val="150"/>
              </a:spcBef>
              <a:spcAft>
                <a:spcPts val="0"/>
              </a:spcAft>
              <a:buClr>
                <a:schemeClr val="accent2"/>
              </a:buClr>
              <a:buSzPts val="1100"/>
              <a:buNone/>
              <a:defRPr sz="825">
                <a:solidFill>
                  <a:schemeClr val="accent2"/>
                </a:solidFill>
              </a:defRPr>
            </a:lvl3pPr>
            <a:lvl4pPr indent="-228600" lvl="3" marL="1828800" algn="l">
              <a:lnSpc>
                <a:spcPct val="90000"/>
              </a:lnSpc>
              <a:spcBef>
                <a:spcPts val="150"/>
              </a:spcBef>
              <a:spcAft>
                <a:spcPts val="0"/>
              </a:spcAft>
              <a:buClr>
                <a:schemeClr val="accent2"/>
              </a:buClr>
              <a:buSzPts val="1100"/>
              <a:buNone/>
              <a:defRPr sz="825">
                <a:solidFill>
                  <a:schemeClr val="accent2"/>
                </a:solidFill>
              </a:defRPr>
            </a:lvl4pPr>
            <a:lvl5pPr indent="-228600" lvl="4" marL="2286000" algn="l">
              <a:lnSpc>
                <a:spcPct val="90000"/>
              </a:lnSpc>
              <a:spcBef>
                <a:spcPts val="150"/>
              </a:spcBef>
              <a:spcAft>
                <a:spcPts val="0"/>
              </a:spcAft>
              <a:buClr>
                <a:schemeClr val="accent2"/>
              </a:buClr>
              <a:buSzPts val="1100"/>
              <a:buNone/>
              <a:defRPr sz="825">
                <a:solidFill>
                  <a:schemeClr val="accent2"/>
                </a:solidFill>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391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19"/>
          <p:cNvSpPr txBox="1"/>
          <p:nvPr>
            <p:ph type="title"/>
          </p:nvPr>
        </p:nvSpPr>
        <p:spPr>
          <a:xfrm>
            <a:off x="714828" y="2124076"/>
            <a:ext cx="7772400" cy="1021556"/>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Arial Black"/>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9"/>
          <p:cNvSpPr txBox="1"/>
          <p:nvPr>
            <p:ph idx="1" type="body"/>
          </p:nvPr>
        </p:nvSpPr>
        <p:spPr>
          <a:xfrm>
            <a:off x="722313" y="3161110"/>
            <a:ext cx="7772400" cy="112514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919091"/>
              </a:buClr>
              <a:buSzPts val="2000"/>
              <a:buNone/>
              <a:defRPr sz="2000">
                <a:solidFill>
                  <a:srgbClr val="919091"/>
                </a:solidFill>
              </a:defRPr>
            </a:lvl1pPr>
            <a:lvl2pPr indent="-228600" lvl="1" marL="914400" algn="l">
              <a:lnSpc>
                <a:spcPct val="100000"/>
              </a:lnSpc>
              <a:spcBef>
                <a:spcPts val="360"/>
              </a:spcBef>
              <a:spcAft>
                <a:spcPts val="0"/>
              </a:spcAft>
              <a:buClr>
                <a:srgbClr val="919091"/>
              </a:buClr>
              <a:buSzPts val="1800"/>
              <a:buNone/>
              <a:defRPr sz="1800">
                <a:solidFill>
                  <a:srgbClr val="919091"/>
                </a:solidFill>
              </a:defRPr>
            </a:lvl2pPr>
            <a:lvl3pPr indent="-228600" lvl="2" marL="1371600" algn="l">
              <a:lnSpc>
                <a:spcPct val="100000"/>
              </a:lnSpc>
              <a:spcBef>
                <a:spcPts val="320"/>
              </a:spcBef>
              <a:spcAft>
                <a:spcPts val="0"/>
              </a:spcAft>
              <a:buClr>
                <a:srgbClr val="919091"/>
              </a:buClr>
              <a:buSzPts val="1600"/>
              <a:buNone/>
              <a:defRPr sz="1600">
                <a:solidFill>
                  <a:srgbClr val="919091"/>
                </a:solidFill>
              </a:defRPr>
            </a:lvl3pPr>
            <a:lvl4pPr indent="-228600" lvl="3" marL="1828800" algn="l">
              <a:lnSpc>
                <a:spcPct val="100000"/>
              </a:lnSpc>
              <a:spcBef>
                <a:spcPts val="280"/>
              </a:spcBef>
              <a:spcAft>
                <a:spcPts val="0"/>
              </a:spcAft>
              <a:buClr>
                <a:srgbClr val="919091"/>
              </a:buClr>
              <a:buSzPts val="1400"/>
              <a:buNone/>
              <a:defRPr sz="1400">
                <a:solidFill>
                  <a:srgbClr val="919091"/>
                </a:solidFill>
              </a:defRPr>
            </a:lvl4pPr>
            <a:lvl5pPr indent="-228600" lvl="4" marL="2286000" algn="l">
              <a:lnSpc>
                <a:spcPct val="100000"/>
              </a:lnSpc>
              <a:spcBef>
                <a:spcPts val="280"/>
              </a:spcBef>
              <a:spcAft>
                <a:spcPts val="0"/>
              </a:spcAft>
              <a:buClr>
                <a:srgbClr val="919091"/>
              </a:buClr>
              <a:buSzPts val="1400"/>
              <a:buNone/>
              <a:defRPr sz="1400">
                <a:solidFill>
                  <a:srgbClr val="919091"/>
                </a:solidFill>
              </a:defRPr>
            </a:lvl5pPr>
            <a:lvl6pPr indent="-228600" lvl="5" marL="2743200" algn="l">
              <a:lnSpc>
                <a:spcPct val="100000"/>
              </a:lnSpc>
              <a:spcBef>
                <a:spcPts val="280"/>
              </a:spcBef>
              <a:spcAft>
                <a:spcPts val="0"/>
              </a:spcAft>
              <a:buClr>
                <a:srgbClr val="919091"/>
              </a:buClr>
              <a:buSzPts val="1400"/>
              <a:buNone/>
              <a:defRPr sz="1400">
                <a:solidFill>
                  <a:srgbClr val="919091"/>
                </a:solidFill>
              </a:defRPr>
            </a:lvl6pPr>
            <a:lvl7pPr indent="-228600" lvl="6" marL="3200400" algn="l">
              <a:lnSpc>
                <a:spcPct val="100000"/>
              </a:lnSpc>
              <a:spcBef>
                <a:spcPts val="280"/>
              </a:spcBef>
              <a:spcAft>
                <a:spcPts val="0"/>
              </a:spcAft>
              <a:buClr>
                <a:srgbClr val="919091"/>
              </a:buClr>
              <a:buSzPts val="1400"/>
              <a:buNone/>
              <a:defRPr sz="1400">
                <a:solidFill>
                  <a:srgbClr val="919091"/>
                </a:solidFill>
              </a:defRPr>
            </a:lvl7pPr>
            <a:lvl8pPr indent="-228600" lvl="7" marL="3657600" algn="l">
              <a:lnSpc>
                <a:spcPct val="100000"/>
              </a:lnSpc>
              <a:spcBef>
                <a:spcPts val="280"/>
              </a:spcBef>
              <a:spcAft>
                <a:spcPts val="0"/>
              </a:spcAft>
              <a:buClr>
                <a:srgbClr val="919091"/>
              </a:buClr>
              <a:buSzPts val="1400"/>
              <a:buNone/>
              <a:defRPr sz="1400">
                <a:solidFill>
                  <a:srgbClr val="919091"/>
                </a:solidFill>
              </a:defRPr>
            </a:lvl8pPr>
            <a:lvl9pPr indent="-228600" lvl="8" marL="4114800" algn="l">
              <a:lnSpc>
                <a:spcPct val="100000"/>
              </a:lnSpc>
              <a:spcBef>
                <a:spcPts val="280"/>
              </a:spcBef>
              <a:spcAft>
                <a:spcPts val="0"/>
              </a:spcAft>
              <a:buClr>
                <a:srgbClr val="919091"/>
              </a:buClr>
              <a:buSzPts val="1400"/>
              <a:buNone/>
              <a:defRPr sz="1400">
                <a:solidFill>
                  <a:srgbClr val="919091"/>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2">
  <p:cSld name="Big statement 2">
    <p:bg>
      <p:bgPr>
        <a:solidFill>
          <a:schemeClr val="dk2"/>
        </a:solidFill>
      </p:bgPr>
    </p:bg>
    <p:spTree>
      <p:nvGrpSpPr>
        <p:cNvPr id="248" name="Shape 248"/>
        <p:cNvGrpSpPr/>
        <p:nvPr/>
      </p:nvGrpSpPr>
      <p:grpSpPr>
        <a:xfrm>
          <a:off x="0" y="0"/>
          <a:ext cx="0" cy="0"/>
          <a:chOff x="0" y="0"/>
          <a:chExt cx="0" cy="0"/>
        </a:xfrm>
      </p:grpSpPr>
      <p:sp>
        <p:nvSpPr>
          <p:cNvPr id="249" name="Google Shape;249;p80"/>
          <p:cNvSpPr txBox="1"/>
          <p:nvPr>
            <p:ph idx="1" type="body"/>
          </p:nvPr>
        </p:nvSpPr>
        <p:spPr>
          <a:xfrm>
            <a:off x="342900" y="861060"/>
            <a:ext cx="7012781" cy="379666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600"/>
              </a:spcBef>
              <a:spcAft>
                <a:spcPts val="0"/>
              </a:spcAft>
              <a:buClr>
                <a:schemeClr val="accent2"/>
              </a:buClr>
              <a:buSzPts val="3000"/>
              <a:buFont typeface="Arial"/>
              <a:buNone/>
              <a:defRPr b="0" sz="2250">
                <a:solidFill>
                  <a:schemeClr val="accent2"/>
                </a:solidFill>
              </a:defRPr>
            </a:lvl1pPr>
            <a:lvl2pPr indent="-228600" lvl="1" marL="914400" algn="l">
              <a:lnSpc>
                <a:spcPct val="90000"/>
              </a:lnSpc>
              <a:spcBef>
                <a:spcPts val="900"/>
              </a:spcBef>
              <a:spcAft>
                <a:spcPts val="0"/>
              </a:spcAft>
              <a:buClr>
                <a:schemeClr val="lt1"/>
              </a:buClr>
              <a:buSzPts val="3000"/>
              <a:buFont typeface="NTR"/>
              <a:buNone/>
              <a:defRPr b="0" sz="2250">
                <a:solidFill>
                  <a:schemeClr val="lt1"/>
                </a:solidFill>
              </a:defRPr>
            </a:lvl2pPr>
            <a:lvl3pPr indent="-381000" lvl="2" marL="1371600" algn="l">
              <a:lnSpc>
                <a:spcPct val="110000"/>
              </a:lnSpc>
              <a:spcBef>
                <a:spcPts val="600"/>
              </a:spcBef>
              <a:spcAft>
                <a:spcPts val="0"/>
              </a:spcAft>
              <a:buClr>
                <a:schemeClr val="lt1"/>
              </a:buClr>
              <a:buSzPts val="2400"/>
              <a:buFont typeface="NTR"/>
              <a:buChar char="—"/>
              <a:defRPr>
                <a:solidFill>
                  <a:schemeClr val="lt1"/>
                </a:solidFill>
              </a:defRPr>
            </a:lvl3pPr>
            <a:lvl4pPr indent="-381000" lvl="3" marL="1828800" algn="l">
              <a:lnSpc>
                <a:spcPct val="110000"/>
              </a:lnSpc>
              <a:spcBef>
                <a:spcPts val="225"/>
              </a:spcBef>
              <a:spcAft>
                <a:spcPts val="0"/>
              </a:spcAft>
              <a:buClr>
                <a:schemeClr val="lt1"/>
              </a:buClr>
              <a:buSzPts val="2400"/>
              <a:buFont typeface="Arial"/>
              <a:buChar char="–"/>
              <a:defRPr>
                <a:solidFill>
                  <a:schemeClr val="lt1"/>
                </a:solidFill>
              </a:defRPr>
            </a:lvl4pPr>
            <a:lvl5pPr indent="-381000" lvl="4" marL="2286000" algn="l">
              <a:lnSpc>
                <a:spcPct val="110000"/>
              </a:lnSpc>
              <a:spcBef>
                <a:spcPts val="225"/>
              </a:spcBef>
              <a:spcAft>
                <a:spcPts val="0"/>
              </a:spcAft>
              <a:buClr>
                <a:schemeClr val="lt1"/>
              </a:buClr>
              <a:buSzPts val="2400"/>
              <a:buFont typeface="Arial"/>
              <a:buChar char="–"/>
              <a:defRPr>
                <a:solidFill>
                  <a:schemeClr val="lt1"/>
                </a:solidFill>
              </a:defRPr>
            </a:lvl5pPr>
            <a:lvl6pPr indent="-330200" lvl="5" marL="2743200" algn="l">
              <a:lnSpc>
                <a:spcPct val="110000"/>
              </a:lnSpc>
              <a:spcBef>
                <a:spcPts val="225"/>
              </a:spcBef>
              <a:spcAft>
                <a:spcPts val="0"/>
              </a:spcAft>
              <a:buClr>
                <a:schemeClr val="lt1"/>
              </a:buClr>
              <a:buSzPts val="1600"/>
              <a:buFont typeface="Arial"/>
              <a:buChar char="–"/>
              <a:defRPr>
                <a:solidFill>
                  <a:schemeClr val="lt1"/>
                </a:solidFill>
              </a:defRPr>
            </a:lvl6pPr>
            <a:lvl7pPr indent="-330200" lvl="6" marL="3200400" algn="l">
              <a:lnSpc>
                <a:spcPct val="110000"/>
              </a:lnSpc>
              <a:spcBef>
                <a:spcPts val="225"/>
              </a:spcBef>
              <a:spcAft>
                <a:spcPts val="0"/>
              </a:spcAft>
              <a:buClr>
                <a:schemeClr val="lt1"/>
              </a:buClr>
              <a:buSzPts val="1600"/>
              <a:buFont typeface="Arial"/>
              <a:buChar char="–"/>
              <a:defRPr>
                <a:solidFill>
                  <a:schemeClr val="lt1"/>
                </a:solidFill>
              </a:defRPr>
            </a:lvl7pPr>
            <a:lvl8pPr indent="-330200" lvl="7" marL="3657600" algn="l">
              <a:lnSpc>
                <a:spcPct val="110000"/>
              </a:lnSpc>
              <a:spcBef>
                <a:spcPts val="225"/>
              </a:spcBef>
              <a:spcAft>
                <a:spcPts val="0"/>
              </a:spcAft>
              <a:buClr>
                <a:schemeClr val="lt1"/>
              </a:buClr>
              <a:buSzPts val="1600"/>
              <a:buFont typeface="Arial"/>
              <a:buChar char="–"/>
              <a:defRPr>
                <a:solidFill>
                  <a:schemeClr val="lt1"/>
                </a:solidFill>
              </a:defRPr>
            </a:lvl8pPr>
            <a:lvl9pPr indent="-330200" lvl="8" marL="4114800" algn="l">
              <a:lnSpc>
                <a:spcPct val="110000"/>
              </a:lnSpc>
              <a:spcBef>
                <a:spcPts val="225"/>
              </a:spcBef>
              <a:spcAft>
                <a:spcPts val="0"/>
              </a:spcAft>
              <a:buClr>
                <a:schemeClr val="lt1"/>
              </a:buClr>
              <a:buSzPts val="1600"/>
              <a:buFont typeface="Arial"/>
              <a:buChar char="–"/>
              <a:defRPr>
                <a:solidFill>
                  <a:schemeClr val="lt1"/>
                </a:solidFill>
              </a:defRPr>
            </a:lvl9pPr>
          </a:lstStyle>
          <a:p/>
        </p:txBody>
      </p:sp>
      <p:sp>
        <p:nvSpPr>
          <p:cNvPr id="250" name="Google Shape;250;p80"/>
          <p:cNvSpPr txBox="1"/>
          <p:nvPr>
            <p:ph idx="2" type="body"/>
          </p:nvPr>
        </p:nvSpPr>
        <p:spPr>
          <a:xfrm>
            <a:off x="7910512" y="3580752"/>
            <a:ext cx="890588" cy="1100138"/>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150"/>
              </a:spcBef>
              <a:spcAft>
                <a:spcPts val="0"/>
              </a:spcAft>
              <a:buClr>
                <a:schemeClr val="lt1"/>
              </a:buClr>
              <a:buSzPts val="1100"/>
              <a:buFont typeface="Arial"/>
              <a:buNone/>
              <a:defRPr sz="825">
                <a:solidFill>
                  <a:schemeClr val="lt1"/>
                </a:solidFill>
              </a:defRPr>
            </a:lvl1pPr>
            <a:lvl2pPr indent="-228600" lvl="1" marL="914400" algn="l">
              <a:lnSpc>
                <a:spcPct val="90000"/>
              </a:lnSpc>
              <a:spcBef>
                <a:spcPts val="150"/>
              </a:spcBef>
              <a:spcAft>
                <a:spcPts val="0"/>
              </a:spcAft>
              <a:buClr>
                <a:schemeClr val="lt1"/>
              </a:buClr>
              <a:buSzPts val="1100"/>
              <a:buNone/>
              <a:defRPr sz="825">
                <a:solidFill>
                  <a:schemeClr val="lt1"/>
                </a:solidFill>
              </a:defRPr>
            </a:lvl2pPr>
            <a:lvl3pPr indent="-228600" lvl="2" marL="1371600" algn="l">
              <a:lnSpc>
                <a:spcPct val="90000"/>
              </a:lnSpc>
              <a:spcBef>
                <a:spcPts val="150"/>
              </a:spcBef>
              <a:spcAft>
                <a:spcPts val="0"/>
              </a:spcAft>
              <a:buClr>
                <a:schemeClr val="lt1"/>
              </a:buClr>
              <a:buSzPts val="1100"/>
              <a:buNone/>
              <a:defRPr sz="825">
                <a:solidFill>
                  <a:schemeClr val="lt1"/>
                </a:solidFill>
              </a:defRPr>
            </a:lvl3pPr>
            <a:lvl4pPr indent="-228600" lvl="3" marL="1828800" algn="l">
              <a:lnSpc>
                <a:spcPct val="90000"/>
              </a:lnSpc>
              <a:spcBef>
                <a:spcPts val="150"/>
              </a:spcBef>
              <a:spcAft>
                <a:spcPts val="0"/>
              </a:spcAft>
              <a:buClr>
                <a:schemeClr val="lt1"/>
              </a:buClr>
              <a:buSzPts val="1100"/>
              <a:buNone/>
              <a:defRPr sz="825">
                <a:solidFill>
                  <a:schemeClr val="lt1"/>
                </a:solidFill>
              </a:defRPr>
            </a:lvl4pPr>
            <a:lvl5pPr indent="-228600" lvl="4" marL="2286000" algn="l">
              <a:lnSpc>
                <a:spcPct val="90000"/>
              </a:lnSpc>
              <a:spcBef>
                <a:spcPts val="150"/>
              </a:spcBef>
              <a:spcAft>
                <a:spcPts val="0"/>
              </a:spcAft>
              <a:buClr>
                <a:schemeClr val="lt1"/>
              </a:buClr>
              <a:buSzPts val="1100"/>
              <a:buNone/>
              <a:defRPr sz="825">
                <a:solidFill>
                  <a:schemeClr val="lt1"/>
                </a:solidFill>
              </a:defRPr>
            </a:lvl5pPr>
            <a:lvl6pPr indent="-342900" lvl="5" marL="2743200" algn="l">
              <a:lnSpc>
                <a:spcPct val="110000"/>
              </a:lnSpc>
              <a:spcBef>
                <a:spcPts val="225"/>
              </a:spcBef>
              <a:spcAft>
                <a:spcPts val="0"/>
              </a:spcAft>
              <a:buClr>
                <a:schemeClr val="lt1"/>
              </a:buClr>
              <a:buSzPts val="1800"/>
              <a:buChar char="–"/>
              <a:defRPr/>
            </a:lvl6pPr>
            <a:lvl7pPr indent="-342900" lvl="6" marL="3200400" algn="l">
              <a:lnSpc>
                <a:spcPct val="110000"/>
              </a:lnSpc>
              <a:spcBef>
                <a:spcPts val="225"/>
              </a:spcBef>
              <a:spcAft>
                <a:spcPts val="0"/>
              </a:spcAft>
              <a:buClr>
                <a:schemeClr val="lt1"/>
              </a:buClr>
              <a:buSzPts val="1800"/>
              <a:buChar char="–"/>
              <a:defRPr/>
            </a:lvl7pPr>
            <a:lvl8pPr indent="-342900" lvl="7" marL="3657600" algn="l">
              <a:lnSpc>
                <a:spcPct val="110000"/>
              </a:lnSpc>
              <a:spcBef>
                <a:spcPts val="225"/>
              </a:spcBef>
              <a:spcAft>
                <a:spcPts val="0"/>
              </a:spcAft>
              <a:buClr>
                <a:schemeClr val="lt1"/>
              </a:buClr>
              <a:buSzPts val="1800"/>
              <a:buChar char="–"/>
              <a:defRPr/>
            </a:lvl8pPr>
            <a:lvl9pPr indent="-342900" lvl="8" marL="4114800" algn="l">
              <a:lnSpc>
                <a:spcPct val="110000"/>
              </a:lnSpc>
              <a:spcBef>
                <a:spcPts val="225"/>
              </a:spcBef>
              <a:spcAft>
                <a:spcPts val="0"/>
              </a:spcAft>
              <a:buClr>
                <a:schemeClr val="lt1"/>
              </a:buClr>
              <a:buSzPts val="1800"/>
              <a:buChar char="–"/>
              <a:defRPr/>
            </a:lvl9pPr>
          </a:lstStyle>
          <a:p/>
        </p:txBody>
      </p:sp>
    </p:spTree>
  </p:cSld>
  <p:clrMapOvr>
    <a:masterClrMapping/>
  </p:clrMapOvr>
  <p:extLst>
    <p:ext uri="{DCECCB84-F9BA-43D5-87BE-67443E8EF086}">
      <p15:sldGuideLst>
        <p15:guide id="1" orient="horz" pos="391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3">
  <p:cSld name="Big statement 3">
    <p:bg>
      <p:bgPr>
        <a:solidFill>
          <a:schemeClr val="accent2"/>
        </a:solidFill>
      </p:bgPr>
    </p:bg>
    <p:spTree>
      <p:nvGrpSpPr>
        <p:cNvPr id="251" name="Shape 251"/>
        <p:cNvGrpSpPr/>
        <p:nvPr/>
      </p:nvGrpSpPr>
      <p:grpSpPr>
        <a:xfrm>
          <a:off x="0" y="0"/>
          <a:ext cx="0" cy="0"/>
          <a:chOff x="0" y="0"/>
          <a:chExt cx="0" cy="0"/>
        </a:xfrm>
      </p:grpSpPr>
      <p:sp>
        <p:nvSpPr>
          <p:cNvPr id="252" name="Google Shape;252;p81"/>
          <p:cNvSpPr txBox="1"/>
          <p:nvPr>
            <p:ph idx="1" type="body"/>
          </p:nvPr>
        </p:nvSpPr>
        <p:spPr>
          <a:xfrm>
            <a:off x="342900" y="677437"/>
            <a:ext cx="7012781" cy="398028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600"/>
              </a:spcBef>
              <a:spcAft>
                <a:spcPts val="0"/>
              </a:spcAft>
              <a:buClr>
                <a:schemeClr val="lt2"/>
              </a:buClr>
              <a:buSzPts val="3000"/>
              <a:buFont typeface="Arial"/>
              <a:buNone/>
              <a:defRPr b="0" sz="2250">
                <a:solidFill>
                  <a:schemeClr val="lt2"/>
                </a:solidFill>
              </a:defRPr>
            </a:lvl1pPr>
            <a:lvl2pPr indent="-228600" lvl="1" marL="914400" algn="l">
              <a:lnSpc>
                <a:spcPct val="90000"/>
              </a:lnSpc>
              <a:spcBef>
                <a:spcPts val="900"/>
              </a:spcBef>
              <a:spcAft>
                <a:spcPts val="0"/>
              </a:spcAft>
              <a:buClr>
                <a:schemeClr val="accent6"/>
              </a:buClr>
              <a:buSzPts val="3000"/>
              <a:buFont typeface="NTR"/>
              <a:buNone/>
              <a:defRPr b="0" sz="2250">
                <a:solidFill>
                  <a:schemeClr val="accent6"/>
                </a:solidFill>
              </a:defRPr>
            </a:lvl2pPr>
            <a:lvl3pPr indent="-381000" lvl="2" marL="1371600" algn="l">
              <a:lnSpc>
                <a:spcPct val="110000"/>
              </a:lnSpc>
              <a:spcBef>
                <a:spcPts val="600"/>
              </a:spcBef>
              <a:spcAft>
                <a:spcPts val="0"/>
              </a:spcAft>
              <a:buClr>
                <a:schemeClr val="accent6"/>
              </a:buClr>
              <a:buSzPts val="2400"/>
              <a:buFont typeface="NTR"/>
              <a:buChar char="—"/>
              <a:defRPr>
                <a:solidFill>
                  <a:schemeClr val="accent6"/>
                </a:solidFill>
              </a:defRPr>
            </a:lvl3pPr>
            <a:lvl4pPr indent="-381000" lvl="3" marL="1828800" algn="l">
              <a:lnSpc>
                <a:spcPct val="110000"/>
              </a:lnSpc>
              <a:spcBef>
                <a:spcPts val="225"/>
              </a:spcBef>
              <a:spcAft>
                <a:spcPts val="0"/>
              </a:spcAft>
              <a:buClr>
                <a:schemeClr val="accent6"/>
              </a:buClr>
              <a:buSzPts val="2400"/>
              <a:buFont typeface="Arial"/>
              <a:buChar char="–"/>
              <a:defRPr>
                <a:solidFill>
                  <a:schemeClr val="accent6"/>
                </a:solidFill>
              </a:defRPr>
            </a:lvl4pPr>
            <a:lvl5pPr indent="-381000" lvl="4" marL="2286000" algn="l">
              <a:lnSpc>
                <a:spcPct val="110000"/>
              </a:lnSpc>
              <a:spcBef>
                <a:spcPts val="225"/>
              </a:spcBef>
              <a:spcAft>
                <a:spcPts val="0"/>
              </a:spcAft>
              <a:buClr>
                <a:schemeClr val="accent6"/>
              </a:buClr>
              <a:buSzPts val="2400"/>
              <a:buFont typeface="Arial"/>
              <a:buChar char="–"/>
              <a:defRPr>
                <a:solidFill>
                  <a:schemeClr val="accent6"/>
                </a:solidFill>
              </a:defRPr>
            </a:lvl5pPr>
            <a:lvl6pPr indent="-330200" lvl="5" marL="2743200" algn="l">
              <a:lnSpc>
                <a:spcPct val="110000"/>
              </a:lnSpc>
              <a:spcBef>
                <a:spcPts val="225"/>
              </a:spcBef>
              <a:spcAft>
                <a:spcPts val="0"/>
              </a:spcAft>
              <a:buClr>
                <a:schemeClr val="accent6"/>
              </a:buClr>
              <a:buSzPts val="1600"/>
              <a:buFont typeface="Arial"/>
              <a:buChar char="–"/>
              <a:defRPr>
                <a:solidFill>
                  <a:schemeClr val="accent6"/>
                </a:solidFill>
              </a:defRPr>
            </a:lvl6pPr>
            <a:lvl7pPr indent="-330200" lvl="6" marL="3200400" algn="l">
              <a:lnSpc>
                <a:spcPct val="110000"/>
              </a:lnSpc>
              <a:spcBef>
                <a:spcPts val="225"/>
              </a:spcBef>
              <a:spcAft>
                <a:spcPts val="0"/>
              </a:spcAft>
              <a:buClr>
                <a:schemeClr val="accent6"/>
              </a:buClr>
              <a:buSzPts val="1600"/>
              <a:buFont typeface="Arial"/>
              <a:buChar char="–"/>
              <a:defRPr>
                <a:solidFill>
                  <a:schemeClr val="accent6"/>
                </a:solidFill>
              </a:defRPr>
            </a:lvl7pPr>
            <a:lvl8pPr indent="-330200" lvl="7" marL="3657600" algn="l">
              <a:lnSpc>
                <a:spcPct val="110000"/>
              </a:lnSpc>
              <a:spcBef>
                <a:spcPts val="225"/>
              </a:spcBef>
              <a:spcAft>
                <a:spcPts val="0"/>
              </a:spcAft>
              <a:buClr>
                <a:schemeClr val="accent6"/>
              </a:buClr>
              <a:buSzPts val="1600"/>
              <a:buFont typeface="Arial"/>
              <a:buChar char="–"/>
              <a:defRPr>
                <a:solidFill>
                  <a:schemeClr val="accent6"/>
                </a:solidFill>
              </a:defRPr>
            </a:lvl8pPr>
            <a:lvl9pPr indent="-330200" lvl="8" marL="4114800" algn="l">
              <a:lnSpc>
                <a:spcPct val="110000"/>
              </a:lnSpc>
              <a:spcBef>
                <a:spcPts val="225"/>
              </a:spcBef>
              <a:spcAft>
                <a:spcPts val="0"/>
              </a:spcAft>
              <a:buClr>
                <a:schemeClr val="accent6"/>
              </a:buClr>
              <a:buSzPts val="1600"/>
              <a:buFont typeface="Arial"/>
              <a:buChar char="–"/>
              <a:defRPr>
                <a:solidFill>
                  <a:schemeClr val="accent6"/>
                </a:solidFill>
              </a:defRPr>
            </a:lvl9pPr>
          </a:lstStyle>
          <a:p/>
        </p:txBody>
      </p:sp>
    </p:spTree>
  </p:cSld>
  <p:clrMapOvr>
    <a:masterClrMapping/>
  </p:clrMapOvr>
  <p:extLst>
    <p:ext uri="{DCECCB84-F9BA-43D5-87BE-67443E8EF086}">
      <p15:sldGuideLst>
        <p15:guide id="1" orient="horz" pos="391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ictures and content">
  <p:cSld name="Two pictures and content">
    <p:spTree>
      <p:nvGrpSpPr>
        <p:cNvPr id="253" name="Shape 253"/>
        <p:cNvGrpSpPr/>
        <p:nvPr/>
      </p:nvGrpSpPr>
      <p:grpSpPr>
        <a:xfrm>
          <a:off x="0" y="0"/>
          <a:ext cx="0" cy="0"/>
          <a:chOff x="0" y="0"/>
          <a:chExt cx="0" cy="0"/>
        </a:xfrm>
      </p:grpSpPr>
      <p:sp>
        <p:nvSpPr>
          <p:cNvPr id="254" name="Google Shape;254;p82"/>
          <p:cNvSpPr txBox="1"/>
          <p:nvPr>
            <p:ph type="title"/>
          </p:nvPr>
        </p:nvSpPr>
        <p:spPr>
          <a:xfrm>
            <a:off x="342900" y="708660"/>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82"/>
          <p:cNvSpPr/>
          <p:nvPr>
            <p:ph idx="2" type="pic"/>
          </p:nvPr>
        </p:nvSpPr>
        <p:spPr>
          <a:xfrm>
            <a:off x="342900" y="1285875"/>
            <a:ext cx="4114800" cy="2247900"/>
          </a:xfrm>
          <a:prstGeom prst="rect">
            <a:avLst/>
          </a:prstGeom>
          <a:solidFill>
            <a:srgbClr val="D8D8D8"/>
          </a:solidFill>
          <a:ln>
            <a:noFill/>
          </a:ln>
        </p:spPr>
      </p:sp>
      <p:sp>
        <p:nvSpPr>
          <p:cNvPr id="256" name="Google Shape;256;p82"/>
          <p:cNvSpPr txBox="1"/>
          <p:nvPr>
            <p:ph idx="1" type="body"/>
          </p:nvPr>
        </p:nvSpPr>
        <p:spPr>
          <a:xfrm>
            <a:off x="342900" y="3703320"/>
            <a:ext cx="4114800" cy="960120"/>
          </a:xfrm>
          <a:prstGeom prst="rect">
            <a:avLst/>
          </a:prstGeom>
          <a:noFill/>
          <a:ln>
            <a:noFill/>
          </a:ln>
        </p:spPr>
        <p:txBody>
          <a:bodyPr anchorCtr="0" anchor="t" bIns="0" lIns="0" spcFirstLastPara="1" rIns="0" wrap="square" tIns="0">
            <a:noAutofit/>
          </a:bodyPr>
          <a:lstStyle>
            <a:lvl1pPr indent="-381000" lvl="0" marL="457200" algn="ctr">
              <a:lnSpc>
                <a:spcPct val="110000"/>
              </a:lnSpc>
              <a:spcBef>
                <a:spcPts val="900"/>
              </a:spcBef>
              <a:spcAft>
                <a:spcPts val="0"/>
              </a:spcAft>
              <a:buClr>
                <a:schemeClr val="accent6"/>
              </a:buClr>
              <a:buSzPts val="2400"/>
              <a:buChar char="•"/>
              <a:defRPr/>
            </a:lvl1pPr>
            <a:lvl2pPr indent="-381000" lvl="1" marL="914400" algn="ctr">
              <a:lnSpc>
                <a:spcPct val="110000"/>
              </a:lnSpc>
              <a:spcBef>
                <a:spcPts val="225"/>
              </a:spcBef>
              <a:spcAft>
                <a:spcPts val="0"/>
              </a:spcAft>
              <a:buClr>
                <a:schemeClr val="accent6"/>
              </a:buClr>
              <a:buSzPts val="2400"/>
              <a:buChar char="–"/>
              <a:defRPr/>
            </a:lvl2pPr>
            <a:lvl3pPr indent="-381000" lvl="2" marL="1371600" algn="ctr">
              <a:lnSpc>
                <a:spcPct val="110000"/>
              </a:lnSpc>
              <a:spcBef>
                <a:spcPts val="225"/>
              </a:spcBef>
              <a:spcAft>
                <a:spcPts val="0"/>
              </a:spcAft>
              <a:buClr>
                <a:schemeClr val="accent6"/>
              </a:buClr>
              <a:buSzPts val="2400"/>
              <a:buChar char="•"/>
              <a:defRPr/>
            </a:lvl3pPr>
            <a:lvl4pPr indent="-381000" lvl="3" marL="1828800" algn="ctr">
              <a:lnSpc>
                <a:spcPct val="110000"/>
              </a:lnSpc>
              <a:spcBef>
                <a:spcPts val="225"/>
              </a:spcBef>
              <a:spcAft>
                <a:spcPts val="0"/>
              </a:spcAft>
              <a:buClr>
                <a:schemeClr val="accent6"/>
              </a:buClr>
              <a:buSzPts val="24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
        <p:nvSpPr>
          <p:cNvPr id="257" name="Google Shape;257;p82"/>
          <p:cNvSpPr/>
          <p:nvPr>
            <p:ph idx="3" type="pic"/>
          </p:nvPr>
        </p:nvSpPr>
        <p:spPr>
          <a:xfrm>
            <a:off x="4686300" y="1285875"/>
            <a:ext cx="4114800" cy="2247900"/>
          </a:xfrm>
          <a:prstGeom prst="rect">
            <a:avLst/>
          </a:prstGeom>
          <a:solidFill>
            <a:srgbClr val="D8D8D8"/>
          </a:solidFill>
          <a:ln>
            <a:noFill/>
          </a:ln>
        </p:spPr>
      </p:sp>
      <p:sp>
        <p:nvSpPr>
          <p:cNvPr id="258" name="Google Shape;258;p82"/>
          <p:cNvSpPr txBox="1"/>
          <p:nvPr>
            <p:ph idx="4" type="body"/>
          </p:nvPr>
        </p:nvSpPr>
        <p:spPr>
          <a:xfrm>
            <a:off x="4686300" y="3703320"/>
            <a:ext cx="4114800" cy="960120"/>
          </a:xfrm>
          <a:prstGeom prst="rect">
            <a:avLst/>
          </a:prstGeom>
          <a:noFill/>
          <a:ln>
            <a:noFill/>
          </a:ln>
        </p:spPr>
        <p:txBody>
          <a:bodyPr anchorCtr="0" anchor="t" bIns="0" lIns="0" spcFirstLastPara="1" rIns="0" wrap="square" tIns="0">
            <a:noAutofit/>
          </a:bodyPr>
          <a:lstStyle>
            <a:lvl1pPr indent="-381000" lvl="0" marL="457200" algn="ctr">
              <a:lnSpc>
                <a:spcPct val="110000"/>
              </a:lnSpc>
              <a:spcBef>
                <a:spcPts val="900"/>
              </a:spcBef>
              <a:spcAft>
                <a:spcPts val="0"/>
              </a:spcAft>
              <a:buClr>
                <a:schemeClr val="accent6"/>
              </a:buClr>
              <a:buSzPts val="2400"/>
              <a:buChar char="•"/>
              <a:defRPr/>
            </a:lvl1pPr>
            <a:lvl2pPr indent="-381000" lvl="1" marL="914400" algn="ctr">
              <a:lnSpc>
                <a:spcPct val="110000"/>
              </a:lnSpc>
              <a:spcBef>
                <a:spcPts val="225"/>
              </a:spcBef>
              <a:spcAft>
                <a:spcPts val="0"/>
              </a:spcAft>
              <a:buClr>
                <a:schemeClr val="accent6"/>
              </a:buClr>
              <a:buSzPts val="2400"/>
              <a:buChar char="–"/>
              <a:defRPr/>
            </a:lvl2pPr>
            <a:lvl3pPr indent="-381000" lvl="2" marL="1371600" algn="ctr">
              <a:lnSpc>
                <a:spcPct val="110000"/>
              </a:lnSpc>
              <a:spcBef>
                <a:spcPts val="225"/>
              </a:spcBef>
              <a:spcAft>
                <a:spcPts val="0"/>
              </a:spcAft>
              <a:buClr>
                <a:schemeClr val="accent6"/>
              </a:buClr>
              <a:buSzPts val="2400"/>
              <a:buChar char="•"/>
              <a:defRPr/>
            </a:lvl3pPr>
            <a:lvl4pPr indent="-381000" lvl="3" marL="1828800" algn="ctr">
              <a:lnSpc>
                <a:spcPct val="110000"/>
              </a:lnSpc>
              <a:spcBef>
                <a:spcPts val="225"/>
              </a:spcBef>
              <a:spcAft>
                <a:spcPts val="0"/>
              </a:spcAft>
              <a:buClr>
                <a:schemeClr val="accent6"/>
              </a:buClr>
              <a:buSzPts val="24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3108">
          <p15:clr>
            <a:srgbClr val="5ACBF0"/>
          </p15:clr>
        </p15:guide>
        <p15:guide id="2" orient="horz" pos="2968">
          <p15:clr>
            <a:srgbClr val="5ACBF0"/>
          </p15:clr>
        </p15:guide>
        <p15:guide id="3" orient="horz" pos="1080">
          <p15:clr>
            <a:srgbClr val="5ACBF0"/>
          </p15:clr>
        </p15:guide>
        <p15:guide id="4" orient="horz" pos="3912">
          <p15:clr>
            <a:srgbClr val="5ACBF0"/>
          </p15:clr>
        </p15:guide>
        <p15:guide id="5" pos="393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pictures">
  <p:cSld name="Content two pictures">
    <p:spTree>
      <p:nvGrpSpPr>
        <p:cNvPr id="259" name="Shape 259"/>
        <p:cNvGrpSpPr/>
        <p:nvPr/>
      </p:nvGrpSpPr>
      <p:grpSpPr>
        <a:xfrm>
          <a:off x="0" y="0"/>
          <a:ext cx="0" cy="0"/>
          <a:chOff x="0" y="0"/>
          <a:chExt cx="0" cy="0"/>
        </a:xfrm>
      </p:grpSpPr>
      <p:sp>
        <p:nvSpPr>
          <p:cNvPr id="260" name="Google Shape;260;p83"/>
          <p:cNvSpPr/>
          <p:nvPr>
            <p:ph idx="2" type="pic"/>
          </p:nvPr>
        </p:nvSpPr>
        <p:spPr>
          <a:xfrm>
            <a:off x="5907882" y="0"/>
            <a:ext cx="3236119" cy="2571750"/>
          </a:xfrm>
          <a:prstGeom prst="rect">
            <a:avLst/>
          </a:prstGeom>
          <a:solidFill>
            <a:srgbClr val="D8D8D8"/>
          </a:solidFill>
          <a:ln>
            <a:noFill/>
          </a:ln>
        </p:spPr>
      </p:sp>
      <p:sp>
        <p:nvSpPr>
          <p:cNvPr id="261" name="Google Shape;261;p83"/>
          <p:cNvSpPr/>
          <p:nvPr>
            <p:ph idx="3" type="pic"/>
          </p:nvPr>
        </p:nvSpPr>
        <p:spPr>
          <a:xfrm>
            <a:off x="5907882" y="2571750"/>
            <a:ext cx="3236119" cy="2571750"/>
          </a:xfrm>
          <a:prstGeom prst="rect">
            <a:avLst/>
          </a:prstGeom>
          <a:solidFill>
            <a:srgbClr val="F2F2F2"/>
          </a:solidFill>
          <a:ln>
            <a:noFill/>
          </a:ln>
        </p:spPr>
      </p:sp>
      <p:sp>
        <p:nvSpPr>
          <p:cNvPr id="262" name="Google Shape;262;p83"/>
          <p:cNvSpPr txBox="1"/>
          <p:nvPr>
            <p:ph type="title"/>
          </p:nvPr>
        </p:nvSpPr>
        <p:spPr>
          <a:xfrm>
            <a:off x="342901" y="342900"/>
            <a:ext cx="5348349"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p83"/>
          <p:cNvSpPr txBox="1"/>
          <p:nvPr>
            <p:ph idx="1" type="body"/>
          </p:nvPr>
        </p:nvSpPr>
        <p:spPr>
          <a:xfrm>
            <a:off x="342900" y="1285875"/>
            <a:ext cx="5348349" cy="2116406"/>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1080">
          <p15:clr>
            <a:srgbClr val="5ACBF0"/>
          </p15:clr>
        </p15:guide>
        <p15:guide id="2" orient="horz" pos="3912">
          <p15:clr>
            <a:srgbClr val="5ACBF0"/>
          </p15:clr>
        </p15:guide>
        <p15:guide id="3" pos="4962">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hree pictures">
  <p:cSld name="Content three pictures">
    <p:spTree>
      <p:nvGrpSpPr>
        <p:cNvPr id="264" name="Shape 264"/>
        <p:cNvGrpSpPr/>
        <p:nvPr/>
      </p:nvGrpSpPr>
      <p:grpSpPr>
        <a:xfrm>
          <a:off x="0" y="0"/>
          <a:ext cx="0" cy="0"/>
          <a:chOff x="0" y="0"/>
          <a:chExt cx="0" cy="0"/>
        </a:xfrm>
      </p:grpSpPr>
      <p:sp>
        <p:nvSpPr>
          <p:cNvPr id="265" name="Google Shape;265;p84"/>
          <p:cNvSpPr/>
          <p:nvPr>
            <p:ph idx="2" type="pic"/>
          </p:nvPr>
        </p:nvSpPr>
        <p:spPr>
          <a:xfrm>
            <a:off x="5907882" y="0"/>
            <a:ext cx="3236119" cy="1714500"/>
          </a:xfrm>
          <a:prstGeom prst="rect">
            <a:avLst/>
          </a:prstGeom>
          <a:solidFill>
            <a:srgbClr val="D8D8D8"/>
          </a:solidFill>
          <a:ln>
            <a:noFill/>
          </a:ln>
        </p:spPr>
      </p:sp>
      <p:sp>
        <p:nvSpPr>
          <p:cNvPr id="266" name="Google Shape;266;p84"/>
          <p:cNvSpPr/>
          <p:nvPr>
            <p:ph idx="3" type="pic"/>
          </p:nvPr>
        </p:nvSpPr>
        <p:spPr>
          <a:xfrm>
            <a:off x="5907882" y="1714500"/>
            <a:ext cx="3236119" cy="1714500"/>
          </a:xfrm>
          <a:prstGeom prst="rect">
            <a:avLst/>
          </a:prstGeom>
          <a:solidFill>
            <a:srgbClr val="F2F2F2"/>
          </a:solidFill>
          <a:ln>
            <a:noFill/>
          </a:ln>
        </p:spPr>
      </p:sp>
      <p:sp>
        <p:nvSpPr>
          <p:cNvPr id="267" name="Google Shape;267;p84"/>
          <p:cNvSpPr/>
          <p:nvPr>
            <p:ph idx="4" type="pic"/>
          </p:nvPr>
        </p:nvSpPr>
        <p:spPr>
          <a:xfrm>
            <a:off x="5907882" y="3429000"/>
            <a:ext cx="3236119" cy="1714500"/>
          </a:xfrm>
          <a:prstGeom prst="rect">
            <a:avLst/>
          </a:prstGeom>
          <a:solidFill>
            <a:srgbClr val="D8D8D8"/>
          </a:solidFill>
          <a:ln>
            <a:noFill/>
          </a:ln>
        </p:spPr>
      </p:sp>
      <p:sp>
        <p:nvSpPr>
          <p:cNvPr id="268" name="Google Shape;268;p84"/>
          <p:cNvSpPr txBox="1"/>
          <p:nvPr>
            <p:ph type="title"/>
          </p:nvPr>
        </p:nvSpPr>
        <p:spPr>
          <a:xfrm>
            <a:off x="342901" y="342900"/>
            <a:ext cx="5348349"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84"/>
          <p:cNvSpPr txBox="1"/>
          <p:nvPr>
            <p:ph idx="1" type="body"/>
          </p:nvPr>
        </p:nvSpPr>
        <p:spPr>
          <a:xfrm>
            <a:off x="342900" y="1285875"/>
            <a:ext cx="5348349" cy="2116406"/>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1080">
          <p15:clr>
            <a:srgbClr val="5ACBF0"/>
          </p15:clr>
        </p15:guide>
        <p15:guide id="2" orient="horz" pos="3912">
          <p15:clr>
            <a:srgbClr val="5ACBF0"/>
          </p15:clr>
        </p15:guide>
        <p15:guide id="3" pos="496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two pictures">
  <p:cSld name="Three column two pictures">
    <p:spTree>
      <p:nvGrpSpPr>
        <p:cNvPr id="270" name="Shape 270"/>
        <p:cNvGrpSpPr/>
        <p:nvPr/>
      </p:nvGrpSpPr>
      <p:grpSpPr>
        <a:xfrm>
          <a:off x="0" y="0"/>
          <a:ext cx="0" cy="0"/>
          <a:chOff x="0" y="0"/>
          <a:chExt cx="0" cy="0"/>
        </a:xfrm>
      </p:grpSpPr>
      <p:sp>
        <p:nvSpPr>
          <p:cNvPr id="271" name="Google Shape;271;p85"/>
          <p:cNvSpPr txBox="1"/>
          <p:nvPr>
            <p:ph type="title"/>
          </p:nvPr>
        </p:nvSpPr>
        <p:spPr>
          <a:xfrm>
            <a:off x="342901" y="342900"/>
            <a:ext cx="2667000"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85"/>
          <p:cNvSpPr txBox="1"/>
          <p:nvPr>
            <p:ph idx="1" type="body"/>
          </p:nvPr>
        </p:nvSpPr>
        <p:spPr>
          <a:xfrm>
            <a:off x="342900" y="3567113"/>
            <a:ext cx="2667000" cy="1090613"/>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225"/>
              </a:spcBef>
              <a:spcAft>
                <a:spcPts val="0"/>
              </a:spcAft>
              <a:buClr>
                <a:schemeClr val="accent2"/>
              </a:buClr>
              <a:buSzPts val="1100"/>
              <a:buChar char="•"/>
              <a:defRPr sz="825">
                <a:solidFill>
                  <a:schemeClr val="accent2"/>
                </a:solidFill>
              </a:defRPr>
            </a:lvl1pPr>
            <a:lvl2pPr indent="-298450" lvl="1" marL="914400" algn="l">
              <a:lnSpc>
                <a:spcPct val="100000"/>
              </a:lnSpc>
              <a:spcBef>
                <a:spcPts val="225"/>
              </a:spcBef>
              <a:spcAft>
                <a:spcPts val="0"/>
              </a:spcAft>
              <a:buClr>
                <a:schemeClr val="accent2"/>
              </a:buClr>
              <a:buSzPts val="1100"/>
              <a:buChar char="–"/>
              <a:defRPr sz="825">
                <a:solidFill>
                  <a:schemeClr val="accent2"/>
                </a:solidFill>
              </a:defRPr>
            </a:lvl2pPr>
            <a:lvl3pPr indent="-298450" lvl="2" marL="1371600" algn="l">
              <a:lnSpc>
                <a:spcPct val="100000"/>
              </a:lnSpc>
              <a:spcBef>
                <a:spcPts val="225"/>
              </a:spcBef>
              <a:spcAft>
                <a:spcPts val="0"/>
              </a:spcAft>
              <a:buClr>
                <a:schemeClr val="accent2"/>
              </a:buClr>
              <a:buSzPts val="1100"/>
              <a:buChar char="•"/>
              <a:defRPr sz="825">
                <a:solidFill>
                  <a:schemeClr val="accent2"/>
                </a:solidFill>
              </a:defRPr>
            </a:lvl3pPr>
            <a:lvl4pPr indent="-298450" lvl="3" marL="1828800" algn="l">
              <a:lnSpc>
                <a:spcPct val="100000"/>
              </a:lnSpc>
              <a:spcBef>
                <a:spcPts val="225"/>
              </a:spcBef>
              <a:spcAft>
                <a:spcPts val="0"/>
              </a:spcAft>
              <a:buClr>
                <a:schemeClr val="accent2"/>
              </a:buClr>
              <a:buSzPts val="1100"/>
              <a:buChar char="–"/>
              <a:defRPr sz="825">
                <a:solidFill>
                  <a:schemeClr val="accent2"/>
                </a:solidFill>
              </a:defRPr>
            </a:lvl4pPr>
            <a:lvl5pPr indent="-298450" lvl="4" marL="2286000" algn="l">
              <a:lnSpc>
                <a:spcPct val="100000"/>
              </a:lnSpc>
              <a:spcBef>
                <a:spcPts val="225"/>
              </a:spcBef>
              <a:spcAft>
                <a:spcPts val="0"/>
              </a:spcAft>
              <a:buClr>
                <a:schemeClr val="accent2"/>
              </a:buClr>
              <a:buSzPts val="1100"/>
              <a:buChar char="»"/>
              <a:defRPr sz="825">
                <a:solidFill>
                  <a:schemeClr val="accent2"/>
                </a:solidFill>
              </a:defRPr>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273" name="Google Shape;273;p85"/>
          <p:cNvSpPr/>
          <p:nvPr>
            <p:ph idx="2" type="pic"/>
          </p:nvPr>
        </p:nvSpPr>
        <p:spPr>
          <a:xfrm>
            <a:off x="3238500" y="340519"/>
            <a:ext cx="2669381" cy="3059906"/>
          </a:xfrm>
          <a:prstGeom prst="rect">
            <a:avLst/>
          </a:prstGeom>
          <a:solidFill>
            <a:srgbClr val="D8D8D8"/>
          </a:solidFill>
          <a:ln>
            <a:noFill/>
          </a:ln>
        </p:spPr>
      </p:sp>
      <p:sp>
        <p:nvSpPr>
          <p:cNvPr id="274" name="Google Shape;274;p85"/>
          <p:cNvSpPr txBox="1"/>
          <p:nvPr>
            <p:ph idx="3" type="body"/>
          </p:nvPr>
        </p:nvSpPr>
        <p:spPr>
          <a:xfrm>
            <a:off x="3238500" y="3567113"/>
            <a:ext cx="2669381" cy="1090613"/>
          </a:xfrm>
          <a:prstGeom prst="rect">
            <a:avLst/>
          </a:prstGeom>
          <a:noFill/>
          <a:ln>
            <a:noFill/>
          </a:ln>
        </p:spPr>
        <p:txBody>
          <a:bodyPr anchorCtr="0" anchor="t" bIns="0" lIns="0" spcFirstLastPara="1" rIns="0" wrap="square" tIns="0">
            <a:noAutofit/>
          </a:bodyPr>
          <a:lstStyle>
            <a:lvl1pPr indent="-317500" lvl="0" marL="457200" algn="ctr">
              <a:lnSpc>
                <a:spcPct val="100000"/>
              </a:lnSpc>
              <a:spcBef>
                <a:spcPts val="300"/>
              </a:spcBef>
              <a:spcAft>
                <a:spcPts val="0"/>
              </a:spcAft>
              <a:buClr>
                <a:schemeClr val="accent6"/>
              </a:buClr>
              <a:buSzPts val="1400"/>
              <a:buChar char="•"/>
              <a:defRPr sz="1050"/>
            </a:lvl1pPr>
            <a:lvl2pPr indent="-317500" lvl="1" marL="914400" algn="ctr">
              <a:lnSpc>
                <a:spcPct val="100000"/>
              </a:lnSpc>
              <a:spcBef>
                <a:spcPts val="300"/>
              </a:spcBef>
              <a:spcAft>
                <a:spcPts val="0"/>
              </a:spcAft>
              <a:buClr>
                <a:schemeClr val="accent6"/>
              </a:buClr>
              <a:buSzPts val="1400"/>
              <a:buChar char="–"/>
              <a:defRPr sz="1050"/>
            </a:lvl2pPr>
            <a:lvl3pPr indent="-317500" lvl="2" marL="1371600" algn="ctr">
              <a:lnSpc>
                <a:spcPct val="100000"/>
              </a:lnSpc>
              <a:spcBef>
                <a:spcPts val="300"/>
              </a:spcBef>
              <a:spcAft>
                <a:spcPts val="0"/>
              </a:spcAft>
              <a:buClr>
                <a:schemeClr val="accent6"/>
              </a:buClr>
              <a:buSzPts val="1400"/>
              <a:buChar char="•"/>
              <a:defRPr sz="1050"/>
            </a:lvl3pPr>
            <a:lvl4pPr indent="-317500" lvl="3" marL="1828800" algn="ctr">
              <a:lnSpc>
                <a:spcPct val="100000"/>
              </a:lnSpc>
              <a:spcBef>
                <a:spcPts val="300"/>
              </a:spcBef>
              <a:spcAft>
                <a:spcPts val="0"/>
              </a:spcAft>
              <a:buClr>
                <a:schemeClr val="accent6"/>
              </a:buClr>
              <a:buSzPts val="1400"/>
              <a:buChar char="–"/>
              <a:defRPr sz="1050"/>
            </a:lvl4pPr>
            <a:lvl5pPr indent="-317500" lvl="4" marL="2286000" algn="ctr">
              <a:lnSpc>
                <a:spcPct val="100000"/>
              </a:lnSpc>
              <a:spcBef>
                <a:spcPts val="300"/>
              </a:spcBef>
              <a:spcAft>
                <a:spcPts val="0"/>
              </a:spcAft>
              <a:buClr>
                <a:schemeClr val="accent6"/>
              </a:buClr>
              <a:buSzPts val="1400"/>
              <a:buChar char="»"/>
              <a:defRPr sz="10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275" name="Google Shape;275;p85"/>
          <p:cNvSpPr/>
          <p:nvPr>
            <p:ph idx="4" type="pic"/>
          </p:nvPr>
        </p:nvSpPr>
        <p:spPr>
          <a:xfrm>
            <a:off x="6136482" y="340519"/>
            <a:ext cx="2664619" cy="3059906"/>
          </a:xfrm>
          <a:prstGeom prst="rect">
            <a:avLst/>
          </a:prstGeom>
          <a:solidFill>
            <a:srgbClr val="D8D8D8"/>
          </a:solidFill>
          <a:ln>
            <a:noFill/>
          </a:ln>
        </p:spPr>
      </p:sp>
      <p:sp>
        <p:nvSpPr>
          <p:cNvPr id="276" name="Google Shape;276;p85"/>
          <p:cNvSpPr txBox="1"/>
          <p:nvPr>
            <p:ph idx="5" type="body"/>
          </p:nvPr>
        </p:nvSpPr>
        <p:spPr>
          <a:xfrm>
            <a:off x="6136482" y="3567113"/>
            <a:ext cx="2664619" cy="1090613"/>
          </a:xfrm>
          <a:prstGeom prst="rect">
            <a:avLst/>
          </a:prstGeom>
          <a:noFill/>
          <a:ln>
            <a:noFill/>
          </a:ln>
        </p:spPr>
        <p:txBody>
          <a:bodyPr anchorCtr="0" anchor="t" bIns="0" lIns="0" spcFirstLastPara="1" rIns="0" wrap="square" tIns="0">
            <a:noAutofit/>
          </a:bodyPr>
          <a:lstStyle>
            <a:lvl1pPr indent="-317500" lvl="0" marL="457200" algn="ctr">
              <a:lnSpc>
                <a:spcPct val="100000"/>
              </a:lnSpc>
              <a:spcBef>
                <a:spcPts val="300"/>
              </a:spcBef>
              <a:spcAft>
                <a:spcPts val="0"/>
              </a:spcAft>
              <a:buClr>
                <a:schemeClr val="accent6"/>
              </a:buClr>
              <a:buSzPts val="1400"/>
              <a:buChar char="•"/>
              <a:defRPr sz="1050"/>
            </a:lvl1pPr>
            <a:lvl2pPr indent="-317500" lvl="1" marL="914400" algn="ctr">
              <a:lnSpc>
                <a:spcPct val="100000"/>
              </a:lnSpc>
              <a:spcBef>
                <a:spcPts val="300"/>
              </a:spcBef>
              <a:spcAft>
                <a:spcPts val="0"/>
              </a:spcAft>
              <a:buClr>
                <a:schemeClr val="accent6"/>
              </a:buClr>
              <a:buSzPts val="1400"/>
              <a:buChar char="–"/>
              <a:defRPr sz="1050"/>
            </a:lvl2pPr>
            <a:lvl3pPr indent="-317500" lvl="2" marL="1371600" algn="ctr">
              <a:lnSpc>
                <a:spcPct val="100000"/>
              </a:lnSpc>
              <a:spcBef>
                <a:spcPts val="300"/>
              </a:spcBef>
              <a:spcAft>
                <a:spcPts val="0"/>
              </a:spcAft>
              <a:buClr>
                <a:schemeClr val="accent6"/>
              </a:buClr>
              <a:buSzPts val="1400"/>
              <a:buChar char="•"/>
              <a:defRPr sz="1050"/>
            </a:lvl3pPr>
            <a:lvl4pPr indent="-317500" lvl="3" marL="1828800" algn="ctr">
              <a:lnSpc>
                <a:spcPct val="100000"/>
              </a:lnSpc>
              <a:spcBef>
                <a:spcPts val="300"/>
              </a:spcBef>
              <a:spcAft>
                <a:spcPts val="0"/>
              </a:spcAft>
              <a:buClr>
                <a:schemeClr val="accent6"/>
              </a:buClr>
              <a:buSzPts val="1400"/>
              <a:buChar char="–"/>
              <a:defRPr sz="1050"/>
            </a:lvl4pPr>
            <a:lvl5pPr indent="-317500" lvl="4" marL="2286000" algn="ctr">
              <a:lnSpc>
                <a:spcPct val="100000"/>
              </a:lnSpc>
              <a:spcBef>
                <a:spcPts val="300"/>
              </a:spcBef>
              <a:spcAft>
                <a:spcPts val="0"/>
              </a:spcAft>
              <a:buClr>
                <a:schemeClr val="accent6"/>
              </a:buClr>
              <a:buSzPts val="1400"/>
              <a:buChar char="»"/>
              <a:defRPr sz="10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Tree>
  </p:cSld>
  <p:clrMapOvr>
    <a:masterClrMapping/>
  </p:clrMapOvr>
  <p:extLst>
    <p:ext uri="{DCECCB84-F9BA-43D5-87BE-67443E8EF086}">
      <p15:sldGuideLst>
        <p15:guide id="1" orient="horz" pos="2856">
          <p15:clr>
            <a:srgbClr val="5ACBF0"/>
          </p15:clr>
        </p15:guide>
        <p15:guide id="2" orient="horz" pos="2996">
          <p15:clr>
            <a:srgbClr val="5ACBF0"/>
          </p15:clr>
        </p15:guide>
        <p15:guide id="3" orient="horz" pos="3912">
          <p15:clr>
            <a:srgbClr val="5ACBF0"/>
          </p15:clr>
        </p15:guide>
        <p15:guide id="4" pos="2720">
          <p15:clr>
            <a:srgbClr val="5ACBF0"/>
          </p15:clr>
        </p15:guide>
        <p15:guide id="5" pos="515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elve grid captions">
  <p:cSld name="Twelve grid captions">
    <p:spTree>
      <p:nvGrpSpPr>
        <p:cNvPr id="277" name="Shape 277"/>
        <p:cNvGrpSpPr/>
        <p:nvPr/>
      </p:nvGrpSpPr>
      <p:grpSpPr>
        <a:xfrm>
          <a:off x="0" y="0"/>
          <a:ext cx="0" cy="0"/>
          <a:chOff x="0" y="0"/>
          <a:chExt cx="0" cy="0"/>
        </a:xfrm>
      </p:grpSpPr>
      <p:sp>
        <p:nvSpPr>
          <p:cNvPr id="278" name="Google Shape;278;p86"/>
          <p:cNvSpPr/>
          <p:nvPr>
            <p:ph idx="2" type="pic"/>
          </p:nvPr>
        </p:nvSpPr>
        <p:spPr>
          <a:xfrm>
            <a:off x="342900" y="340519"/>
            <a:ext cx="1986439" cy="1001268"/>
          </a:xfrm>
          <a:prstGeom prst="rect">
            <a:avLst/>
          </a:prstGeom>
          <a:solidFill>
            <a:srgbClr val="D8D8D8"/>
          </a:solidFill>
          <a:ln>
            <a:noFill/>
          </a:ln>
        </p:spPr>
      </p:sp>
      <p:sp>
        <p:nvSpPr>
          <p:cNvPr id="279" name="Google Shape;279;p86"/>
          <p:cNvSpPr txBox="1"/>
          <p:nvPr>
            <p:ph idx="1" type="body"/>
          </p:nvPr>
        </p:nvSpPr>
        <p:spPr>
          <a:xfrm>
            <a:off x="340519" y="1414463"/>
            <a:ext cx="1988820" cy="30622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280" name="Google Shape;280;p86"/>
          <p:cNvSpPr/>
          <p:nvPr>
            <p:ph idx="3" type="pic"/>
          </p:nvPr>
        </p:nvSpPr>
        <p:spPr>
          <a:xfrm>
            <a:off x="2502694" y="340519"/>
            <a:ext cx="1988820" cy="1001268"/>
          </a:xfrm>
          <a:prstGeom prst="rect">
            <a:avLst/>
          </a:prstGeom>
          <a:solidFill>
            <a:srgbClr val="D8D8D8"/>
          </a:solidFill>
          <a:ln>
            <a:noFill/>
          </a:ln>
        </p:spPr>
      </p:sp>
      <p:sp>
        <p:nvSpPr>
          <p:cNvPr id="281" name="Google Shape;281;p86"/>
          <p:cNvSpPr/>
          <p:nvPr>
            <p:ph idx="4" type="pic"/>
          </p:nvPr>
        </p:nvSpPr>
        <p:spPr>
          <a:xfrm>
            <a:off x="4657725" y="340519"/>
            <a:ext cx="1988820" cy="1001268"/>
          </a:xfrm>
          <a:prstGeom prst="rect">
            <a:avLst/>
          </a:prstGeom>
          <a:solidFill>
            <a:srgbClr val="D8D8D8"/>
          </a:solidFill>
          <a:ln>
            <a:noFill/>
          </a:ln>
        </p:spPr>
      </p:sp>
      <p:sp>
        <p:nvSpPr>
          <p:cNvPr id="282" name="Google Shape;282;p86"/>
          <p:cNvSpPr/>
          <p:nvPr>
            <p:ph idx="5" type="pic"/>
          </p:nvPr>
        </p:nvSpPr>
        <p:spPr>
          <a:xfrm>
            <a:off x="6812280" y="340519"/>
            <a:ext cx="1988820" cy="1001268"/>
          </a:xfrm>
          <a:prstGeom prst="rect">
            <a:avLst/>
          </a:prstGeom>
          <a:solidFill>
            <a:srgbClr val="D8D8D8"/>
          </a:solidFill>
          <a:ln>
            <a:noFill/>
          </a:ln>
        </p:spPr>
      </p:sp>
      <p:sp>
        <p:nvSpPr>
          <p:cNvPr id="283" name="Google Shape;283;p86"/>
          <p:cNvSpPr txBox="1"/>
          <p:nvPr>
            <p:ph idx="6" type="body"/>
          </p:nvPr>
        </p:nvSpPr>
        <p:spPr>
          <a:xfrm>
            <a:off x="2502694" y="1412082"/>
            <a:ext cx="1988820" cy="30622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284" name="Google Shape;284;p86"/>
          <p:cNvSpPr txBox="1"/>
          <p:nvPr>
            <p:ph idx="7" type="body"/>
          </p:nvPr>
        </p:nvSpPr>
        <p:spPr>
          <a:xfrm>
            <a:off x="4657725" y="1412082"/>
            <a:ext cx="1988820" cy="30622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285" name="Google Shape;285;p86"/>
          <p:cNvSpPr txBox="1"/>
          <p:nvPr>
            <p:ph idx="8" type="body"/>
          </p:nvPr>
        </p:nvSpPr>
        <p:spPr>
          <a:xfrm>
            <a:off x="6810375" y="1414463"/>
            <a:ext cx="1988820" cy="30622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286" name="Google Shape;286;p86"/>
          <p:cNvSpPr/>
          <p:nvPr>
            <p:ph idx="9" type="pic"/>
          </p:nvPr>
        </p:nvSpPr>
        <p:spPr>
          <a:xfrm>
            <a:off x="342900" y="1812131"/>
            <a:ext cx="1986439" cy="1001268"/>
          </a:xfrm>
          <a:prstGeom prst="rect">
            <a:avLst/>
          </a:prstGeom>
          <a:solidFill>
            <a:srgbClr val="D8D8D8"/>
          </a:solidFill>
          <a:ln>
            <a:noFill/>
          </a:ln>
        </p:spPr>
      </p:sp>
      <p:sp>
        <p:nvSpPr>
          <p:cNvPr id="287" name="Google Shape;287;p86"/>
          <p:cNvSpPr txBox="1"/>
          <p:nvPr>
            <p:ph idx="13" type="body"/>
          </p:nvPr>
        </p:nvSpPr>
        <p:spPr>
          <a:xfrm>
            <a:off x="340519" y="2886076"/>
            <a:ext cx="1988820" cy="30622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288" name="Google Shape;288;p86"/>
          <p:cNvSpPr/>
          <p:nvPr>
            <p:ph idx="14" type="pic"/>
          </p:nvPr>
        </p:nvSpPr>
        <p:spPr>
          <a:xfrm>
            <a:off x="2502694" y="1812131"/>
            <a:ext cx="1988820" cy="1001268"/>
          </a:xfrm>
          <a:prstGeom prst="rect">
            <a:avLst/>
          </a:prstGeom>
          <a:solidFill>
            <a:srgbClr val="D8D8D8"/>
          </a:solidFill>
          <a:ln>
            <a:noFill/>
          </a:ln>
        </p:spPr>
      </p:sp>
      <p:sp>
        <p:nvSpPr>
          <p:cNvPr id="289" name="Google Shape;289;p86"/>
          <p:cNvSpPr/>
          <p:nvPr>
            <p:ph idx="15" type="pic"/>
          </p:nvPr>
        </p:nvSpPr>
        <p:spPr>
          <a:xfrm>
            <a:off x="4657725" y="1812131"/>
            <a:ext cx="1988820" cy="1001268"/>
          </a:xfrm>
          <a:prstGeom prst="rect">
            <a:avLst/>
          </a:prstGeom>
          <a:solidFill>
            <a:srgbClr val="D8D8D8"/>
          </a:solidFill>
          <a:ln>
            <a:noFill/>
          </a:ln>
        </p:spPr>
      </p:sp>
      <p:sp>
        <p:nvSpPr>
          <p:cNvPr id="290" name="Google Shape;290;p86"/>
          <p:cNvSpPr/>
          <p:nvPr>
            <p:ph idx="16" type="pic"/>
          </p:nvPr>
        </p:nvSpPr>
        <p:spPr>
          <a:xfrm>
            <a:off x="6810375" y="1812131"/>
            <a:ext cx="1988820" cy="1001268"/>
          </a:xfrm>
          <a:prstGeom prst="rect">
            <a:avLst/>
          </a:prstGeom>
          <a:solidFill>
            <a:srgbClr val="D8D8D8"/>
          </a:solidFill>
          <a:ln>
            <a:noFill/>
          </a:ln>
        </p:spPr>
      </p:sp>
      <p:sp>
        <p:nvSpPr>
          <p:cNvPr id="291" name="Google Shape;291;p86"/>
          <p:cNvSpPr txBox="1"/>
          <p:nvPr>
            <p:ph idx="17" type="body"/>
          </p:nvPr>
        </p:nvSpPr>
        <p:spPr>
          <a:xfrm>
            <a:off x="2499360" y="2876551"/>
            <a:ext cx="1988820" cy="30622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292" name="Google Shape;292;p86"/>
          <p:cNvSpPr txBox="1"/>
          <p:nvPr>
            <p:ph idx="18" type="body"/>
          </p:nvPr>
        </p:nvSpPr>
        <p:spPr>
          <a:xfrm>
            <a:off x="4657725" y="2891791"/>
            <a:ext cx="1988820" cy="30622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293" name="Google Shape;293;p86"/>
          <p:cNvSpPr txBox="1"/>
          <p:nvPr>
            <p:ph idx="19" type="body"/>
          </p:nvPr>
        </p:nvSpPr>
        <p:spPr>
          <a:xfrm>
            <a:off x="6812280" y="2868931"/>
            <a:ext cx="1988820" cy="30622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294" name="Google Shape;294;p86"/>
          <p:cNvSpPr/>
          <p:nvPr>
            <p:ph idx="20" type="pic"/>
          </p:nvPr>
        </p:nvSpPr>
        <p:spPr>
          <a:xfrm>
            <a:off x="342900" y="3286125"/>
            <a:ext cx="1986439" cy="1001268"/>
          </a:xfrm>
          <a:prstGeom prst="rect">
            <a:avLst/>
          </a:prstGeom>
          <a:solidFill>
            <a:srgbClr val="D8D8D8"/>
          </a:solidFill>
          <a:ln>
            <a:noFill/>
          </a:ln>
        </p:spPr>
      </p:sp>
      <p:sp>
        <p:nvSpPr>
          <p:cNvPr id="295" name="Google Shape;295;p86"/>
          <p:cNvSpPr txBox="1"/>
          <p:nvPr>
            <p:ph idx="21" type="body"/>
          </p:nvPr>
        </p:nvSpPr>
        <p:spPr>
          <a:xfrm>
            <a:off x="340519" y="4372930"/>
            <a:ext cx="1988820" cy="28479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296" name="Google Shape;296;p86"/>
          <p:cNvSpPr/>
          <p:nvPr>
            <p:ph idx="22" type="pic"/>
          </p:nvPr>
        </p:nvSpPr>
        <p:spPr>
          <a:xfrm>
            <a:off x="2502694" y="3286125"/>
            <a:ext cx="1988820" cy="1001268"/>
          </a:xfrm>
          <a:prstGeom prst="rect">
            <a:avLst/>
          </a:prstGeom>
          <a:solidFill>
            <a:srgbClr val="D8D8D8"/>
          </a:solidFill>
          <a:ln>
            <a:noFill/>
          </a:ln>
        </p:spPr>
      </p:sp>
      <p:sp>
        <p:nvSpPr>
          <p:cNvPr id="297" name="Google Shape;297;p86"/>
          <p:cNvSpPr/>
          <p:nvPr>
            <p:ph idx="23" type="pic"/>
          </p:nvPr>
        </p:nvSpPr>
        <p:spPr>
          <a:xfrm>
            <a:off x="4657725" y="3286125"/>
            <a:ext cx="1988820" cy="1001268"/>
          </a:xfrm>
          <a:prstGeom prst="rect">
            <a:avLst/>
          </a:prstGeom>
          <a:solidFill>
            <a:srgbClr val="D8D8D8"/>
          </a:solidFill>
          <a:ln>
            <a:noFill/>
          </a:ln>
        </p:spPr>
      </p:sp>
      <p:sp>
        <p:nvSpPr>
          <p:cNvPr id="298" name="Google Shape;298;p86"/>
          <p:cNvSpPr/>
          <p:nvPr>
            <p:ph idx="24" type="pic"/>
          </p:nvPr>
        </p:nvSpPr>
        <p:spPr>
          <a:xfrm>
            <a:off x="6810375" y="3286125"/>
            <a:ext cx="1988820" cy="1001268"/>
          </a:xfrm>
          <a:prstGeom prst="rect">
            <a:avLst/>
          </a:prstGeom>
          <a:solidFill>
            <a:srgbClr val="D8D8D8"/>
          </a:solidFill>
          <a:ln>
            <a:noFill/>
          </a:ln>
        </p:spPr>
      </p:sp>
      <p:sp>
        <p:nvSpPr>
          <p:cNvPr id="299" name="Google Shape;299;p86"/>
          <p:cNvSpPr txBox="1"/>
          <p:nvPr>
            <p:ph idx="25" type="body"/>
          </p:nvPr>
        </p:nvSpPr>
        <p:spPr>
          <a:xfrm>
            <a:off x="2502694" y="4358642"/>
            <a:ext cx="1988820" cy="29908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300" name="Google Shape;300;p86"/>
          <p:cNvSpPr txBox="1"/>
          <p:nvPr>
            <p:ph idx="26" type="body"/>
          </p:nvPr>
        </p:nvSpPr>
        <p:spPr>
          <a:xfrm>
            <a:off x="4657725" y="4358642"/>
            <a:ext cx="1988820" cy="29908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301" name="Google Shape;301;p86"/>
          <p:cNvSpPr txBox="1"/>
          <p:nvPr>
            <p:ph idx="27" type="body"/>
          </p:nvPr>
        </p:nvSpPr>
        <p:spPr>
          <a:xfrm>
            <a:off x="6812280" y="4358642"/>
            <a:ext cx="1988820" cy="29908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Tree>
  </p:cSld>
  <p:clrMapOvr>
    <a:masterClrMapping/>
  </p:clrMapOvr>
  <p:extLst>
    <p:ext uri="{DCECCB84-F9BA-43D5-87BE-67443E8EF086}">
      <p15:sldGuideLst>
        <p15:guide id="1" orient="horz" pos="1186">
          <p15:clr>
            <a:srgbClr val="5ACBF0"/>
          </p15:clr>
        </p15:guide>
        <p15:guide id="2" pos="2102">
          <p15:clr>
            <a:srgbClr val="5ACBF0"/>
          </p15:clr>
        </p15:guide>
        <p15:guide id="3" pos="5720">
          <p15:clr>
            <a:srgbClr val="5ACBF0"/>
          </p15:clr>
        </p15:guide>
        <p15:guide id="4" pos="3912">
          <p15:clr>
            <a:srgbClr val="5ACBF0"/>
          </p15:clr>
        </p15:guide>
        <p15:guide id="5" orient="horz" pos="2424">
          <p15:clr>
            <a:srgbClr val="5ACBF0"/>
          </p15:clr>
        </p15:guide>
        <p15:guide id="6" orient="horz" pos="2760">
          <p15:clr>
            <a:srgbClr val="5ACBF0"/>
          </p15:clr>
        </p15:guide>
        <p15:guide id="7" orient="horz" pos="3660">
          <p15:clr>
            <a:srgbClr val="5ACBF0"/>
          </p15:clr>
        </p15:guide>
        <p15:guide id="8" orient="horz" pos="1522">
          <p15:clr>
            <a:srgbClr val="5ACBF0"/>
          </p15:clr>
        </p15:guide>
        <p15:guide id="9" orient="horz" pos="3912">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elve grid">
  <p:cSld name="Twelve grid">
    <p:spTree>
      <p:nvGrpSpPr>
        <p:cNvPr id="302" name="Shape 302"/>
        <p:cNvGrpSpPr/>
        <p:nvPr/>
      </p:nvGrpSpPr>
      <p:grpSpPr>
        <a:xfrm>
          <a:off x="0" y="0"/>
          <a:ext cx="0" cy="0"/>
          <a:chOff x="0" y="0"/>
          <a:chExt cx="0" cy="0"/>
        </a:xfrm>
      </p:grpSpPr>
      <p:sp>
        <p:nvSpPr>
          <p:cNvPr id="303" name="Google Shape;303;p87"/>
          <p:cNvSpPr/>
          <p:nvPr>
            <p:ph idx="2" type="pic"/>
          </p:nvPr>
        </p:nvSpPr>
        <p:spPr>
          <a:xfrm>
            <a:off x="342900" y="340517"/>
            <a:ext cx="1986439" cy="1268730"/>
          </a:xfrm>
          <a:prstGeom prst="rect">
            <a:avLst/>
          </a:prstGeom>
          <a:solidFill>
            <a:srgbClr val="D8D8D8"/>
          </a:solidFill>
          <a:ln>
            <a:noFill/>
          </a:ln>
        </p:spPr>
      </p:sp>
      <p:sp>
        <p:nvSpPr>
          <p:cNvPr id="304" name="Google Shape;304;p87"/>
          <p:cNvSpPr/>
          <p:nvPr>
            <p:ph idx="3" type="pic"/>
          </p:nvPr>
        </p:nvSpPr>
        <p:spPr>
          <a:xfrm>
            <a:off x="2497772" y="340519"/>
            <a:ext cx="1988820" cy="1268730"/>
          </a:xfrm>
          <a:prstGeom prst="rect">
            <a:avLst/>
          </a:prstGeom>
          <a:solidFill>
            <a:srgbClr val="D8D8D8"/>
          </a:solidFill>
          <a:ln>
            <a:noFill/>
          </a:ln>
        </p:spPr>
      </p:sp>
      <p:sp>
        <p:nvSpPr>
          <p:cNvPr id="305" name="Google Shape;305;p87"/>
          <p:cNvSpPr/>
          <p:nvPr>
            <p:ph idx="4" type="pic"/>
          </p:nvPr>
        </p:nvSpPr>
        <p:spPr>
          <a:xfrm>
            <a:off x="4657725" y="340519"/>
            <a:ext cx="1988820" cy="1268730"/>
          </a:xfrm>
          <a:prstGeom prst="rect">
            <a:avLst/>
          </a:prstGeom>
          <a:solidFill>
            <a:srgbClr val="D8D8D8"/>
          </a:solidFill>
          <a:ln>
            <a:noFill/>
          </a:ln>
        </p:spPr>
      </p:sp>
      <p:sp>
        <p:nvSpPr>
          <p:cNvPr id="306" name="Google Shape;306;p87"/>
          <p:cNvSpPr/>
          <p:nvPr>
            <p:ph idx="5" type="pic"/>
          </p:nvPr>
        </p:nvSpPr>
        <p:spPr>
          <a:xfrm>
            <a:off x="6812280" y="340519"/>
            <a:ext cx="1988820" cy="1268730"/>
          </a:xfrm>
          <a:prstGeom prst="rect">
            <a:avLst/>
          </a:prstGeom>
          <a:solidFill>
            <a:srgbClr val="D8D8D8"/>
          </a:solidFill>
          <a:ln>
            <a:noFill/>
          </a:ln>
        </p:spPr>
      </p:sp>
      <p:sp>
        <p:nvSpPr>
          <p:cNvPr id="307" name="Google Shape;307;p87"/>
          <p:cNvSpPr/>
          <p:nvPr>
            <p:ph idx="6" type="pic"/>
          </p:nvPr>
        </p:nvSpPr>
        <p:spPr>
          <a:xfrm>
            <a:off x="342900" y="1776034"/>
            <a:ext cx="1986439" cy="1268730"/>
          </a:xfrm>
          <a:prstGeom prst="rect">
            <a:avLst/>
          </a:prstGeom>
          <a:solidFill>
            <a:srgbClr val="D8D8D8"/>
          </a:solidFill>
          <a:ln>
            <a:noFill/>
          </a:ln>
        </p:spPr>
      </p:sp>
      <p:sp>
        <p:nvSpPr>
          <p:cNvPr id="308" name="Google Shape;308;p87"/>
          <p:cNvSpPr/>
          <p:nvPr>
            <p:ph idx="7" type="pic"/>
          </p:nvPr>
        </p:nvSpPr>
        <p:spPr>
          <a:xfrm>
            <a:off x="2497772" y="1776034"/>
            <a:ext cx="1988820" cy="1268730"/>
          </a:xfrm>
          <a:prstGeom prst="rect">
            <a:avLst/>
          </a:prstGeom>
          <a:solidFill>
            <a:srgbClr val="D8D8D8"/>
          </a:solidFill>
          <a:ln>
            <a:noFill/>
          </a:ln>
        </p:spPr>
      </p:sp>
      <p:sp>
        <p:nvSpPr>
          <p:cNvPr id="309" name="Google Shape;309;p87"/>
          <p:cNvSpPr/>
          <p:nvPr>
            <p:ph idx="8" type="pic"/>
          </p:nvPr>
        </p:nvSpPr>
        <p:spPr>
          <a:xfrm>
            <a:off x="4657725" y="1776034"/>
            <a:ext cx="1988820" cy="1268730"/>
          </a:xfrm>
          <a:prstGeom prst="rect">
            <a:avLst/>
          </a:prstGeom>
          <a:solidFill>
            <a:srgbClr val="D8D8D8"/>
          </a:solidFill>
          <a:ln>
            <a:noFill/>
          </a:ln>
        </p:spPr>
      </p:sp>
      <p:sp>
        <p:nvSpPr>
          <p:cNvPr id="310" name="Google Shape;310;p87"/>
          <p:cNvSpPr/>
          <p:nvPr>
            <p:ph idx="9" type="pic"/>
          </p:nvPr>
        </p:nvSpPr>
        <p:spPr>
          <a:xfrm>
            <a:off x="6812280" y="1776034"/>
            <a:ext cx="1988820" cy="1268730"/>
          </a:xfrm>
          <a:prstGeom prst="rect">
            <a:avLst/>
          </a:prstGeom>
          <a:solidFill>
            <a:srgbClr val="D8D8D8"/>
          </a:solidFill>
          <a:ln>
            <a:noFill/>
          </a:ln>
        </p:spPr>
      </p:sp>
      <p:sp>
        <p:nvSpPr>
          <p:cNvPr id="311" name="Google Shape;311;p87"/>
          <p:cNvSpPr/>
          <p:nvPr>
            <p:ph idx="13" type="pic"/>
          </p:nvPr>
        </p:nvSpPr>
        <p:spPr>
          <a:xfrm>
            <a:off x="342900" y="3211551"/>
            <a:ext cx="1986439" cy="1265343"/>
          </a:xfrm>
          <a:prstGeom prst="rect">
            <a:avLst/>
          </a:prstGeom>
          <a:solidFill>
            <a:srgbClr val="D8D8D8"/>
          </a:solidFill>
          <a:ln>
            <a:noFill/>
          </a:ln>
        </p:spPr>
      </p:sp>
      <p:sp>
        <p:nvSpPr>
          <p:cNvPr id="312" name="Google Shape;312;p87"/>
          <p:cNvSpPr/>
          <p:nvPr>
            <p:ph idx="14" type="pic"/>
          </p:nvPr>
        </p:nvSpPr>
        <p:spPr>
          <a:xfrm>
            <a:off x="2497772" y="3211551"/>
            <a:ext cx="1988820" cy="1268730"/>
          </a:xfrm>
          <a:prstGeom prst="rect">
            <a:avLst/>
          </a:prstGeom>
          <a:solidFill>
            <a:srgbClr val="D8D8D8"/>
          </a:solidFill>
          <a:ln>
            <a:noFill/>
          </a:ln>
        </p:spPr>
      </p:sp>
      <p:sp>
        <p:nvSpPr>
          <p:cNvPr id="313" name="Google Shape;313;p87"/>
          <p:cNvSpPr/>
          <p:nvPr>
            <p:ph idx="15" type="pic"/>
          </p:nvPr>
        </p:nvSpPr>
        <p:spPr>
          <a:xfrm>
            <a:off x="4657725" y="3211551"/>
            <a:ext cx="1988820" cy="1268730"/>
          </a:xfrm>
          <a:prstGeom prst="rect">
            <a:avLst/>
          </a:prstGeom>
          <a:solidFill>
            <a:srgbClr val="D8D8D8"/>
          </a:solidFill>
          <a:ln>
            <a:noFill/>
          </a:ln>
        </p:spPr>
      </p:sp>
      <p:sp>
        <p:nvSpPr>
          <p:cNvPr id="314" name="Google Shape;314;p87"/>
          <p:cNvSpPr/>
          <p:nvPr>
            <p:ph idx="16" type="pic"/>
          </p:nvPr>
        </p:nvSpPr>
        <p:spPr>
          <a:xfrm>
            <a:off x="6812280" y="3211551"/>
            <a:ext cx="1988820" cy="1268730"/>
          </a:xfrm>
          <a:prstGeom prst="rect">
            <a:avLst/>
          </a:prstGeom>
          <a:solidFill>
            <a:srgbClr val="D8D8D8"/>
          </a:solidFill>
          <a:ln>
            <a:noFill/>
          </a:ln>
        </p:spPr>
      </p:sp>
    </p:spTree>
  </p:cSld>
  <p:clrMapOvr>
    <a:masterClrMapping/>
  </p:clrMapOvr>
  <p:extLst>
    <p:ext uri="{DCECCB84-F9BA-43D5-87BE-67443E8EF086}">
      <p15:sldGuideLst>
        <p15:guide id="1" orient="horz" pos="1488">
          <p15:clr>
            <a:srgbClr val="5ACBF0"/>
          </p15:clr>
        </p15:guide>
        <p15:guide id="2" pos="2102">
          <p15:clr>
            <a:srgbClr val="5ACBF0"/>
          </p15:clr>
        </p15:guide>
        <p15:guide id="3" pos="5720">
          <p15:clr>
            <a:srgbClr val="5ACBF0"/>
          </p15:clr>
        </p15:guide>
        <p15:guide id="4" pos="3912">
          <p15:clr>
            <a:srgbClr val="5ACBF0"/>
          </p15:clr>
        </p15:guide>
        <p15:guide id="5" orient="horz" pos="26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saic">
  <p:cSld name="Mosaic">
    <p:spTree>
      <p:nvGrpSpPr>
        <p:cNvPr id="315" name="Shape 315"/>
        <p:cNvGrpSpPr/>
        <p:nvPr/>
      </p:nvGrpSpPr>
      <p:grpSpPr>
        <a:xfrm>
          <a:off x="0" y="0"/>
          <a:ext cx="0" cy="0"/>
          <a:chOff x="0" y="0"/>
          <a:chExt cx="0" cy="0"/>
        </a:xfrm>
      </p:grpSpPr>
      <p:sp>
        <p:nvSpPr>
          <p:cNvPr id="316" name="Google Shape;316;p88"/>
          <p:cNvSpPr/>
          <p:nvPr>
            <p:ph idx="2" type="pic"/>
          </p:nvPr>
        </p:nvSpPr>
        <p:spPr>
          <a:xfrm>
            <a:off x="340519" y="340517"/>
            <a:ext cx="1328261" cy="1282543"/>
          </a:xfrm>
          <a:prstGeom prst="rect">
            <a:avLst/>
          </a:prstGeom>
          <a:solidFill>
            <a:srgbClr val="D8D8D8"/>
          </a:solidFill>
          <a:ln>
            <a:noFill/>
          </a:ln>
        </p:spPr>
      </p:sp>
      <p:sp>
        <p:nvSpPr>
          <p:cNvPr id="317" name="Google Shape;317;p88"/>
          <p:cNvSpPr/>
          <p:nvPr>
            <p:ph idx="3" type="pic"/>
          </p:nvPr>
        </p:nvSpPr>
        <p:spPr>
          <a:xfrm>
            <a:off x="340519" y="1725930"/>
            <a:ext cx="1328261" cy="1760220"/>
          </a:xfrm>
          <a:prstGeom prst="rect">
            <a:avLst/>
          </a:prstGeom>
          <a:solidFill>
            <a:srgbClr val="D8D8D8"/>
          </a:solidFill>
          <a:ln>
            <a:noFill/>
          </a:ln>
        </p:spPr>
      </p:sp>
      <p:sp>
        <p:nvSpPr>
          <p:cNvPr id="318" name="Google Shape;318;p88"/>
          <p:cNvSpPr/>
          <p:nvPr>
            <p:ph idx="4" type="pic"/>
          </p:nvPr>
        </p:nvSpPr>
        <p:spPr>
          <a:xfrm>
            <a:off x="340519" y="3589020"/>
            <a:ext cx="1328261" cy="914400"/>
          </a:xfrm>
          <a:prstGeom prst="rect">
            <a:avLst/>
          </a:prstGeom>
          <a:solidFill>
            <a:srgbClr val="D8D8D8"/>
          </a:solidFill>
          <a:ln>
            <a:noFill/>
          </a:ln>
        </p:spPr>
      </p:sp>
      <p:sp>
        <p:nvSpPr>
          <p:cNvPr id="319" name="Google Shape;319;p88"/>
          <p:cNvSpPr/>
          <p:nvPr>
            <p:ph idx="5" type="pic"/>
          </p:nvPr>
        </p:nvSpPr>
        <p:spPr>
          <a:xfrm>
            <a:off x="1774270" y="340517"/>
            <a:ext cx="1328261" cy="992984"/>
          </a:xfrm>
          <a:prstGeom prst="rect">
            <a:avLst/>
          </a:prstGeom>
          <a:solidFill>
            <a:srgbClr val="D8D8D8"/>
          </a:solidFill>
          <a:ln>
            <a:noFill/>
          </a:ln>
        </p:spPr>
      </p:sp>
      <p:sp>
        <p:nvSpPr>
          <p:cNvPr id="320" name="Google Shape;320;p88"/>
          <p:cNvSpPr/>
          <p:nvPr>
            <p:ph idx="6" type="pic"/>
          </p:nvPr>
        </p:nvSpPr>
        <p:spPr>
          <a:xfrm>
            <a:off x="1774270" y="1430655"/>
            <a:ext cx="1328261" cy="1672591"/>
          </a:xfrm>
          <a:prstGeom prst="rect">
            <a:avLst/>
          </a:prstGeom>
          <a:solidFill>
            <a:srgbClr val="D8D8D8"/>
          </a:solidFill>
          <a:ln>
            <a:noFill/>
          </a:ln>
        </p:spPr>
      </p:sp>
      <p:sp>
        <p:nvSpPr>
          <p:cNvPr id="321" name="Google Shape;321;p88"/>
          <p:cNvSpPr/>
          <p:nvPr>
            <p:ph idx="7" type="pic"/>
          </p:nvPr>
        </p:nvSpPr>
        <p:spPr>
          <a:xfrm>
            <a:off x="1774270" y="3200400"/>
            <a:ext cx="2036826" cy="1303020"/>
          </a:xfrm>
          <a:prstGeom prst="rect">
            <a:avLst/>
          </a:prstGeom>
          <a:solidFill>
            <a:srgbClr val="D8D8D8"/>
          </a:solidFill>
          <a:ln>
            <a:noFill/>
          </a:ln>
        </p:spPr>
      </p:sp>
      <p:sp>
        <p:nvSpPr>
          <p:cNvPr id="322" name="Google Shape;322;p88"/>
          <p:cNvSpPr/>
          <p:nvPr>
            <p:ph idx="8" type="pic"/>
          </p:nvPr>
        </p:nvSpPr>
        <p:spPr>
          <a:xfrm>
            <a:off x="3912108" y="3200400"/>
            <a:ext cx="1330452" cy="1303020"/>
          </a:xfrm>
          <a:prstGeom prst="rect">
            <a:avLst/>
          </a:prstGeom>
          <a:solidFill>
            <a:srgbClr val="D8D8D8"/>
          </a:solidFill>
          <a:ln>
            <a:noFill/>
          </a:ln>
        </p:spPr>
      </p:sp>
      <p:sp>
        <p:nvSpPr>
          <p:cNvPr id="323" name="Google Shape;323;p88"/>
          <p:cNvSpPr/>
          <p:nvPr>
            <p:ph idx="9" type="pic"/>
          </p:nvPr>
        </p:nvSpPr>
        <p:spPr>
          <a:xfrm>
            <a:off x="3208020" y="342425"/>
            <a:ext cx="2034540" cy="2760821"/>
          </a:xfrm>
          <a:prstGeom prst="rect">
            <a:avLst/>
          </a:prstGeom>
          <a:solidFill>
            <a:srgbClr val="D8D8D8"/>
          </a:solidFill>
          <a:ln>
            <a:noFill/>
          </a:ln>
        </p:spPr>
      </p:sp>
      <p:sp>
        <p:nvSpPr>
          <p:cNvPr id="324" name="Google Shape;324;p88"/>
          <p:cNvSpPr/>
          <p:nvPr>
            <p:ph idx="13" type="pic"/>
          </p:nvPr>
        </p:nvSpPr>
        <p:spPr>
          <a:xfrm>
            <a:off x="5348050" y="340516"/>
            <a:ext cx="1328261" cy="1975964"/>
          </a:xfrm>
          <a:prstGeom prst="rect">
            <a:avLst/>
          </a:prstGeom>
          <a:solidFill>
            <a:srgbClr val="D8D8D8"/>
          </a:solidFill>
          <a:ln>
            <a:noFill/>
          </a:ln>
        </p:spPr>
      </p:sp>
      <p:sp>
        <p:nvSpPr>
          <p:cNvPr id="325" name="Google Shape;325;p88"/>
          <p:cNvSpPr/>
          <p:nvPr>
            <p:ph idx="14" type="pic"/>
          </p:nvPr>
        </p:nvSpPr>
        <p:spPr>
          <a:xfrm>
            <a:off x="5348050" y="2423160"/>
            <a:ext cx="1328261" cy="2080260"/>
          </a:xfrm>
          <a:prstGeom prst="rect">
            <a:avLst/>
          </a:prstGeom>
          <a:solidFill>
            <a:srgbClr val="D8D8D8"/>
          </a:solidFill>
          <a:ln>
            <a:noFill/>
          </a:ln>
        </p:spPr>
      </p:sp>
      <p:sp>
        <p:nvSpPr>
          <p:cNvPr id="326" name="Google Shape;326;p88"/>
          <p:cNvSpPr/>
          <p:nvPr>
            <p:ph idx="15" type="pic"/>
          </p:nvPr>
        </p:nvSpPr>
        <p:spPr>
          <a:xfrm>
            <a:off x="6781800" y="340516"/>
            <a:ext cx="2019300" cy="901544"/>
          </a:xfrm>
          <a:prstGeom prst="rect">
            <a:avLst/>
          </a:prstGeom>
          <a:solidFill>
            <a:srgbClr val="D8D8D8"/>
          </a:solidFill>
          <a:ln>
            <a:noFill/>
          </a:ln>
        </p:spPr>
      </p:sp>
      <p:sp>
        <p:nvSpPr>
          <p:cNvPr id="327" name="Google Shape;327;p88"/>
          <p:cNvSpPr/>
          <p:nvPr>
            <p:ph idx="16" type="pic"/>
          </p:nvPr>
        </p:nvSpPr>
        <p:spPr>
          <a:xfrm>
            <a:off x="6781800" y="1341120"/>
            <a:ext cx="960120" cy="982980"/>
          </a:xfrm>
          <a:prstGeom prst="rect">
            <a:avLst/>
          </a:prstGeom>
          <a:solidFill>
            <a:srgbClr val="D8D8D8"/>
          </a:solidFill>
          <a:ln>
            <a:noFill/>
          </a:ln>
        </p:spPr>
      </p:sp>
      <p:sp>
        <p:nvSpPr>
          <p:cNvPr id="328" name="Google Shape;328;p88"/>
          <p:cNvSpPr/>
          <p:nvPr>
            <p:ph idx="17" type="pic"/>
          </p:nvPr>
        </p:nvSpPr>
        <p:spPr>
          <a:xfrm>
            <a:off x="7840980" y="1341120"/>
            <a:ext cx="960120" cy="982980"/>
          </a:xfrm>
          <a:prstGeom prst="rect">
            <a:avLst/>
          </a:prstGeom>
          <a:solidFill>
            <a:srgbClr val="D8D8D8"/>
          </a:solidFill>
          <a:ln>
            <a:noFill/>
          </a:ln>
        </p:spPr>
      </p:sp>
      <p:sp>
        <p:nvSpPr>
          <p:cNvPr id="329" name="Google Shape;329;p88"/>
          <p:cNvSpPr/>
          <p:nvPr>
            <p:ph idx="18" type="pic"/>
          </p:nvPr>
        </p:nvSpPr>
        <p:spPr>
          <a:xfrm>
            <a:off x="6781800" y="2423160"/>
            <a:ext cx="2019300" cy="2080260"/>
          </a:xfrm>
          <a:prstGeom prst="rect">
            <a:avLst/>
          </a:prstGeom>
          <a:solidFill>
            <a:srgbClr val="D8D8D8"/>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Team">
    <p:spTree>
      <p:nvGrpSpPr>
        <p:cNvPr id="330" name="Shape 330"/>
        <p:cNvGrpSpPr/>
        <p:nvPr/>
      </p:nvGrpSpPr>
      <p:grpSpPr>
        <a:xfrm>
          <a:off x="0" y="0"/>
          <a:ext cx="0" cy="0"/>
          <a:chOff x="0" y="0"/>
          <a:chExt cx="0" cy="0"/>
        </a:xfrm>
      </p:grpSpPr>
      <p:sp>
        <p:nvSpPr>
          <p:cNvPr id="331" name="Google Shape;331;p89"/>
          <p:cNvSpPr txBox="1"/>
          <p:nvPr>
            <p:ph type="title"/>
          </p:nvPr>
        </p:nvSpPr>
        <p:spPr>
          <a:xfrm>
            <a:off x="342901" y="342900"/>
            <a:ext cx="4291664"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p89"/>
          <p:cNvSpPr txBox="1"/>
          <p:nvPr>
            <p:ph idx="1" type="body"/>
          </p:nvPr>
        </p:nvSpPr>
        <p:spPr>
          <a:xfrm>
            <a:off x="342900" y="1285875"/>
            <a:ext cx="2667000" cy="3378994"/>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300"/>
              </a:spcBef>
              <a:spcAft>
                <a:spcPts val="0"/>
              </a:spcAft>
              <a:buClr>
                <a:schemeClr val="dk1"/>
              </a:buClr>
              <a:buSzPts val="1600"/>
              <a:buFont typeface="Arial"/>
              <a:buAutoNum type="arabicPeriod"/>
              <a:defRPr sz="1200">
                <a:solidFill>
                  <a:schemeClr val="dk1"/>
                </a:solidFill>
              </a:defRPr>
            </a:lvl1pPr>
            <a:lvl2pPr indent="-228600" lvl="1" marL="914400" algn="l">
              <a:lnSpc>
                <a:spcPct val="100000"/>
              </a:lnSpc>
              <a:spcBef>
                <a:spcPts val="225"/>
              </a:spcBef>
              <a:spcAft>
                <a:spcPts val="0"/>
              </a:spcAft>
              <a:buClr>
                <a:schemeClr val="dk1"/>
              </a:buClr>
              <a:buSzPts val="1600"/>
              <a:buNone/>
              <a:defRPr sz="1200">
                <a:solidFill>
                  <a:schemeClr val="dk1"/>
                </a:solidFill>
              </a:defRPr>
            </a:lvl2pPr>
            <a:lvl3pPr indent="-330200" lvl="2" marL="1371600" algn="l">
              <a:lnSpc>
                <a:spcPct val="100000"/>
              </a:lnSpc>
              <a:spcBef>
                <a:spcPts val="300"/>
              </a:spcBef>
              <a:spcAft>
                <a:spcPts val="0"/>
              </a:spcAft>
              <a:buClr>
                <a:schemeClr val="dk1"/>
              </a:buClr>
              <a:buSzPts val="1600"/>
              <a:buChar char="•"/>
              <a:defRPr sz="1200">
                <a:solidFill>
                  <a:schemeClr val="dk1"/>
                </a:solidFill>
              </a:defRPr>
            </a:lvl3pPr>
            <a:lvl4pPr indent="-330200" lvl="3" marL="1828800" algn="l">
              <a:lnSpc>
                <a:spcPct val="100000"/>
              </a:lnSpc>
              <a:spcBef>
                <a:spcPts val="300"/>
              </a:spcBef>
              <a:spcAft>
                <a:spcPts val="0"/>
              </a:spcAft>
              <a:buClr>
                <a:schemeClr val="dk1"/>
              </a:buClr>
              <a:buSzPts val="1600"/>
              <a:buChar char="–"/>
              <a:defRPr sz="1200">
                <a:solidFill>
                  <a:schemeClr val="dk1"/>
                </a:solidFill>
              </a:defRPr>
            </a:lvl4pPr>
            <a:lvl5pPr indent="-330200" lvl="4" marL="2286000" algn="l">
              <a:lnSpc>
                <a:spcPct val="100000"/>
              </a:lnSpc>
              <a:spcBef>
                <a:spcPts val="300"/>
              </a:spcBef>
              <a:spcAft>
                <a:spcPts val="0"/>
              </a:spcAft>
              <a:buClr>
                <a:schemeClr val="dk1"/>
              </a:buClr>
              <a:buSzPts val="1600"/>
              <a:buChar char="»"/>
              <a:defRPr sz="1200">
                <a:solidFill>
                  <a:schemeClr val="dk1"/>
                </a:solidFill>
              </a:defRPr>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333" name="Google Shape;333;p89"/>
          <p:cNvSpPr txBox="1"/>
          <p:nvPr>
            <p:ph idx="2" type="body"/>
          </p:nvPr>
        </p:nvSpPr>
        <p:spPr>
          <a:xfrm>
            <a:off x="4128060" y="1554781"/>
            <a:ext cx="171450" cy="171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b="1"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334" name="Google Shape;334;p89"/>
          <p:cNvSpPr txBox="1"/>
          <p:nvPr>
            <p:ph idx="3" type="body"/>
          </p:nvPr>
        </p:nvSpPr>
        <p:spPr>
          <a:xfrm>
            <a:off x="5578241" y="1554781"/>
            <a:ext cx="171450" cy="171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b="1"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335" name="Google Shape;335;p89"/>
          <p:cNvSpPr txBox="1"/>
          <p:nvPr>
            <p:ph idx="4" type="body"/>
          </p:nvPr>
        </p:nvSpPr>
        <p:spPr>
          <a:xfrm>
            <a:off x="7026041" y="1554781"/>
            <a:ext cx="171450" cy="171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b="1"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336" name="Google Shape;336;p89"/>
          <p:cNvSpPr/>
          <p:nvPr>
            <p:ph idx="5" type="pic"/>
          </p:nvPr>
        </p:nvSpPr>
        <p:spPr>
          <a:xfrm>
            <a:off x="4128060" y="1554781"/>
            <a:ext cx="1219200" cy="1219320"/>
          </a:xfrm>
          <a:prstGeom prst="ellipse">
            <a:avLst/>
          </a:prstGeom>
          <a:noFill/>
          <a:ln>
            <a:noFill/>
          </a:ln>
        </p:spPr>
      </p:sp>
      <p:sp>
        <p:nvSpPr>
          <p:cNvPr id="337" name="Google Shape;337;p89"/>
          <p:cNvSpPr/>
          <p:nvPr>
            <p:ph idx="6" type="pic"/>
          </p:nvPr>
        </p:nvSpPr>
        <p:spPr>
          <a:xfrm>
            <a:off x="5578241" y="1554781"/>
            <a:ext cx="1219200" cy="1219320"/>
          </a:xfrm>
          <a:prstGeom prst="ellipse">
            <a:avLst/>
          </a:prstGeom>
          <a:noFill/>
          <a:ln>
            <a:noFill/>
          </a:ln>
        </p:spPr>
      </p:sp>
      <p:sp>
        <p:nvSpPr>
          <p:cNvPr id="338" name="Google Shape;338;p89"/>
          <p:cNvSpPr/>
          <p:nvPr>
            <p:ph idx="7" type="pic"/>
          </p:nvPr>
        </p:nvSpPr>
        <p:spPr>
          <a:xfrm>
            <a:off x="7026041" y="1554781"/>
            <a:ext cx="1219200" cy="1219320"/>
          </a:xfrm>
          <a:prstGeom prst="ellipse">
            <a:avLst/>
          </a:prstGeom>
          <a:noFill/>
          <a:ln>
            <a:noFill/>
          </a:ln>
        </p:spPr>
      </p:sp>
      <p:sp>
        <p:nvSpPr>
          <p:cNvPr id="339" name="Google Shape;339;p89"/>
          <p:cNvSpPr txBox="1"/>
          <p:nvPr>
            <p:ph idx="8" type="body"/>
          </p:nvPr>
        </p:nvSpPr>
        <p:spPr>
          <a:xfrm>
            <a:off x="4128060" y="3012106"/>
            <a:ext cx="171450" cy="171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b="1"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340" name="Google Shape;340;p89"/>
          <p:cNvSpPr txBox="1"/>
          <p:nvPr>
            <p:ph idx="9" type="body"/>
          </p:nvPr>
        </p:nvSpPr>
        <p:spPr>
          <a:xfrm>
            <a:off x="5578241" y="3012106"/>
            <a:ext cx="171450" cy="171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b="1"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341" name="Google Shape;341;p89"/>
          <p:cNvSpPr txBox="1"/>
          <p:nvPr>
            <p:ph idx="13" type="body"/>
          </p:nvPr>
        </p:nvSpPr>
        <p:spPr>
          <a:xfrm>
            <a:off x="7026041" y="3012106"/>
            <a:ext cx="171450" cy="171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50"/>
              </a:spcBef>
              <a:spcAft>
                <a:spcPts val="0"/>
              </a:spcAft>
              <a:buClr>
                <a:schemeClr val="accent6"/>
              </a:buClr>
              <a:buSzPts val="1000"/>
              <a:buFont typeface="Arial"/>
              <a:buNone/>
              <a:defRPr b="1" sz="750"/>
            </a:lvl1pPr>
            <a:lvl2pPr indent="-228600" lvl="1" marL="914400" algn="l">
              <a:lnSpc>
                <a:spcPct val="100000"/>
              </a:lnSpc>
              <a:spcBef>
                <a:spcPts val="150"/>
              </a:spcBef>
              <a:spcAft>
                <a:spcPts val="0"/>
              </a:spcAft>
              <a:buClr>
                <a:schemeClr val="accent6"/>
              </a:buClr>
              <a:buSzPts val="1000"/>
              <a:buNone/>
              <a:defRPr sz="750"/>
            </a:lvl2pPr>
            <a:lvl3pPr indent="-228600" lvl="2" marL="1371600" algn="l">
              <a:lnSpc>
                <a:spcPct val="100000"/>
              </a:lnSpc>
              <a:spcBef>
                <a:spcPts val="150"/>
              </a:spcBef>
              <a:spcAft>
                <a:spcPts val="0"/>
              </a:spcAft>
              <a:buClr>
                <a:schemeClr val="accent6"/>
              </a:buClr>
              <a:buSzPts val="1000"/>
              <a:buNone/>
              <a:defRPr sz="750"/>
            </a:lvl3pPr>
            <a:lvl4pPr indent="-228600" lvl="3" marL="1828800" algn="l">
              <a:lnSpc>
                <a:spcPct val="100000"/>
              </a:lnSpc>
              <a:spcBef>
                <a:spcPts val="150"/>
              </a:spcBef>
              <a:spcAft>
                <a:spcPts val="0"/>
              </a:spcAft>
              <a:buClr>
                <a:schemeClr val="accent6"/>
              </a:buClr>
              <a:buSzPts val="1000"/>
              <a:buNone/>
              <a:defRPr sz="750"/>
            </a:lvl4pPr>
            <a:lvl5pPr indent="-228600" lvl="4" marL="2286000" algn="l">
              <a:lnSpc>
                <a:spcPct val="100000"/>
              </a:lnSpc>
              <a:spcBef>
                <a:spcPts val="150"/>
              </a:spcBef>
              <a:spcAft>
                <a:spcPts val="0"/>
              </a:spcAft>
              <a:buClr>
                <a:schemeClr val="accent6"/>
              </a:buClr>
              <a:buSzPts val="1000"/>
              <a:buNone/>
              <a:defRPr sz="750"/>
            </a:lvl5pPr>
            <a:lvl6pPr indent="-317500" lvl="5" marL="2743200" algn="l">
              <a:lnSpc>
                <a:spcPct val="110000"/>
              </a:lnSpc>
              <a:spcBef>
                <a:spcPts val="225"/>
              </a:spcBef>
              <a:spcAft>
                <a:spcPts val="0"/>
              </a:spcAft>
              <a:buClr>
                <a:schemeClr val="dk1"/>
              </a:buClr>
              <a:buSzPts val="1400"/>
              <a:buChar char="–"/>
              <a:defRPr sz="1050"/>
            </a:lvl6pPr>
            <a:lvl7pPr indent="-317500" lvl="6" marL="3200400" algn="l">
              <a:lnSpc>
                <a:spcPct val="110000"/>
              </a:lnSpc>
              <a:spcBef>
                <a:spcPts val="225"/>
              </a:spcBef>
              <a:spcAft>
                <a:spcPts val="0"/>
              </a:spcAft>
              <a:buClr>
                <a:schemeClr val="dk1"/>
              </a:buClr>
              <a:buSzPts val="1400"/>
              <a:buChar char="–"/>
              <a:defRPr sz="1050"/>
            </a:lvl7pPr>
            <a:lvl8pPr indent="-317500" lvl="7" marL="3657600" algn="l">
              <a:lnSpc>
                <a:spcPct val="110000"/>
              </a:lnSpc>
              <a:spcBef>
                <a:spcPts val="225"/>
              </a:spcBef>
              <a:spcAft>
                <a:spcPts val="0"/>
              </a:spcAft>
              <a:buClr>
                <a:schemeClr val="dk1"/>
              </a:buClr>
              <a:buSzPts val="1400"/>
              <a:buChar char="–"/>
              <a:defRPr sz="1050"/>
            </a:lvl8pPr>
            <a:lvl9pPr indent="-317500" lvl="8" marL="4114800" algn="l">
              <a:lnSpc>
                <a:spcPct val="110000"/>
              </a:lnSpc>
              <a:spcBef>
                <a:spcPts val="225"/>
              </a:spcBef>
              <a:spcAft>
                <a:spcPts val="0"/>
              </a:spcAft>
              <a:buClr>
                <a:schemeClr val="dk1"/>
              </a:buClr>
              <a:buSzPts val="1400"/>
              <a:buChar char="–"/>
              <a:defRPr sz="1050"/>
            </a:lvl9pPr>
          </a:lstStyle>
          <a:p/>
        </p:txBody>
      </p:sp>
      <p:sp>
        <p:nvSpPr>
          <p:cNvPr id="342" name="Google Shape;342;p89"/>
          <p:cNvSpPr/>
          <p:nvPr>
            <p:ph idx="14" type="pic"/>
          </p:nvPr>
        </p:nvSpPr>
        <p:spPr>
          <a:xfrm>
            <a:off x="4128060" y="3012106"/>
            <a:ext cx="1219200" cy="1219320"/>
          </a:xfrm>
          <a:prstGeom prst="ellipse">
            <a:avLst/>
          </a:prstGeom>
          <a:noFill/>
          <a:ln>
            <a:noFill/>
          </a:ln>
        </p:spPr>
      </p:sp>
      <p:sp>
        <p:nvSpPr>
          <p:cNvPr id="343" name="Google Shape;343;p89"/>
          <p:cNvSpPr/>
          <p:nvPr>
            <p:ph idx="15" type="pic"/>
          </p:nvPr>
        </p:nvSpPr>
        <p:spPr>
          <a:xfrm>
            <a:off x="5578241" y="3012106"/>
            <a:ext cx="1219200" cy="1219320"/>
          </a:xfrm>
          <a:prstGeom prst="ellipse">
            <a:avLst/>
          </a:prstGeom>
          <a:noFill/>
          <a:ln>
            <a:noFill/>
          </a:ln>
        </p:spPr>
      </p:sp>
      <p:sp>
        <p:nvSpPr>
          <p:cNvPr id="344" name="Google Shape;344;p89"/>
          <p:cNvSpPr/>
          <p:nvPr>
            <p:ph idx="16" type="pic"/>
          </p:nvPr>
        </p:nvSpPr>
        <p:spPr>
          <a:xfrm>
            <a:off x="7026041" y="3012106"/>
            <a:ext cx="1219200" cy="1219320"/>
          </a:xfrm>
          <a:prstGeom prst="ellipse">
            <a:avLst/>
          </a:prstGeom>
          <a:noFill/>
          <a:ln>
            <a:noFill/>
          </a:ln>
        </p:spPr>
      </p:sp>
    </p:spTree>
  </p:cSld>
  <p:clrMapOvr>
    <a:masterClrMapping/>
  </p:clrMapOvr>
  <p:extLst>
    <p:ext uri="{DCECCB84-F9BA-43D5-87BE-67443E8EF086}">
      <p15:sldGuideLst>
        <p15:guide id="1" orient="horz" pos="1080">
          <p15:clr>
            <a:srgbClr val="5ACBF0"/>
          </p15:clr>
        </p15:guide>
        <p15:guide id="2" orient="horz" pos="1512">
          <p15:clr>
            <a:srgbClr val="5ACBF0"/>
          </p15:clr>
        </p15:guide>
        <p15:guide id="3" orient="horz" pos="2736">
          <p15:clr>
            <a:srgbClr val="5ACBF0"/>
          </p15:clr>
        </p15:guide>
        <p15:guide id="4" orient="horz" pos="3912">
          <p15:clr>
            <a:srgbClr val="5ACBF0"/>
          </p15:clr>
        </p15:guide>
        <p15:guide id="5" pos="2720">
          <p15:clr>
            <a:srgbClr val="5ACBF0"/>
          </p15:clr>
        </p15:guide>
        <p15:guide id="6" pos="3936">
          <p15:clr>
            <a:srgbClr val="5ACBF0"/>
          </p15:clr>
        </p15:guide>
        <p15:guide id="7" pos="5154">
          <p15:clr>
            <a:srgbClr val="5ACBF0"/>
          </p15:clr>
        </p15:guide>
        <p15:guide id="8" pos="637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20"/>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2800"/>
              <a:buFont typeface="Arial Black"/>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0"/>
          <p:cNvSpPr txBox="1"/>
          <p:nvPr>
            <p:ph idx="1" type="body"/>
          </p:nvPr>
        </p:nvSpPr>
        <p:spPr>
          <a:xfrm>
            <a:off x="457200" y="1200150"/>
            <a:ext cx="4038600" cy="371475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8" name="Google Shape;28;p20"/>
          <p:cNvSpPr txBox="1"/>
          <p:nvPr>
            <p:ph idx="2" type="body"/>
          </p:nvPr>
        </p:nvSpPr>
        <p:spPr>
          <a:xfrm>
            <a:off x="4648200" y="1200150"/>
            <a:ext cx="4038600" cy="371475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ntent">
  <p:cSld name="Six content">
    <p:spTree>
      <p:nvGrpSpPr>
        <p:cNvPr id="345" name="Shape 345"/>
        <p:cNvGrpSpPr/>
        <p:nvPr/>
      </p:nvGrpSpPr>
      <p:grpSpPr>
        <a:xfrm>
          <a:off x="0" y="0"/>
          <a:ext cx="0" cy="0"/>
          <a:chOff x="0" y="0"/>
          <a:chExt cx="0" cy="0"/>
        </a:xfrm>
      </p:grpSpPr>
      <p:sp>
        <p:nvSpPr>
          <p:cNvPr id="346" name="Google Shape;346;p90"/>
          <p:cNvSpPr txBox="1"/>
          <p:nvPr>
            <p:ph type="title"/>
          </p:nvPr>
        </p:nvSpPr>
        <p:spPr>
          <a:xfrm>
            <a:off x="342900" y="342900"/>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7" name="Google Shape;347;p90"/>
          <p:cNvSpPr txBox="1"/>
          <p:nvPr>
            <p:ph idx="1" type="body"/>
          </p:nvPr>
        </p:nvSpPr>
        <p:spPr>
          <a:xfrm>
            <a:off x="342900" y="1285875"/>
            <a:ext cx="1221581" cy="3371850"/>
          </a:xfrm>
          <a:prstGeom prst="rect">
            <a:avLst/>
          </a:prstGeom>
          <a:noFill/>
          <a:ln>
            <a:noFill/>
          </a:ln>
        </p:spPr>
        <p:txBody>
          <a:bodyPr anchorCtr="0" anchor="t" bIns="0" lIns="0" spcFirstLastPara="1" rIns="0" wrap="square" tIns="0">
            <a:noAutofit/>
          </a:bodyPr>
          <a:lstStyle>
            <a:lvl1pPr indent="-304800" lvl="0" marL="457200" algn="l">
              <a:lnSpc>
                <a:spcPct val="110000"/>
              </a:lnSpc>
              <a:spcBef>
                <a:spcPts val="675"/>
              </a:spcBef>
              <a:spcAft>
                <a:spcPts val="0"/>
              </a:spcAft>
              <a:buClr>
                <a:schemeClr val="accent6"/>
              </a:buClr>
              <a:buSzPts val="1200"/>
              <a:buChar char="•"/>
              <a:defRPr sz="900"/>
            </a:lvl1pPr>
            <a:lvl2pPr indent="-304800" lvl="1" marL="914400" algn="l">
              <a:lnSpc>
                <a:spcPct val="110000"/>
              </a:lnSpc>
              <a:spcBef>
                <a:spcPts val="225"/>
              </a:spcBef>
              <a:spcAft>
                <a:spcPts val="0"/>
              </a:spcAft>
              <a:buClr>
                <a:schemeClr val="accent6"/>
              </a:buClr>
              <a:buSzPts val="1200"/>
              <a:buChar char="–"/>
              <a:defRPr sz="900"/>
            </a:lvl2pPr>
            <a:lvl3pPr indent="-304800" lvl="2" marL="1371600" algn="l">
              <a:lnSpc>
                <a:spcPct val="110000"/>
              </a:lnSpc>
              <a:spcBef>
                <a:spcPts val="225"/>
              </a:spcBef>
              <a:spcAft>
                <a:spcPts val="0"/>
              </a:spcAft>
              <a:buClr>
                <a:schemeClr val="accent6"/>
              </a:buClr>
              <a:buSzPts val="1200"/>
              <a:buChar char="•"/>
              <a:defRPr sz="900"/>
            </a:lvl3pPr>
            <a:lvl4pPr indent="-304800" lvl="3" marL="1828800" algn="l">
              <a:lnSpc>
                <a:spcPct val="110000"/>
              </a:lnSpc>
              <a:spcBef>
                <a:spcPts val="225"/>
              </a:spcBef>
              <a:spcAft>
                <a:spcPts val="0"/>
              </a:spcAft>
              <a:buClr>
                <a:schemeClr val="accent6"/>
              </a:buClr>
              <a:buSzPts val="1200"/>
              <a:buChar char="–"/>
              <a:defRPr sz="900"/>
            </a:lvl4pPr>
            <a:lvl5pPr indent="-304800" lvl="4" marL="2286000" algn="l">
              <a:lnSpc>
                <a:spcPct val="110000"/>
              </a:lnSpc>
              <a:spcBef>
                <a:spcPts val="225"/>
              </a:spcBef>
              <a:spcAft>
                <a:spcPts val="0"/>
              </a:spcAft>
              <a:buClr>
                <a:schemeClr val="accent6"/>
              </a:buClr>
              <a:buSzPts val="1200"/>
              <a:buChar char="»"/>
              <a:defRPr sz="900"/>
            </a:lvl5pPr>
            <a:lvl6pPr indent="-304800" lvl="5" marL="2743200" algn="l">
              <a:lnSpc>
                <a:spcPct val="110000"/>
              </a:lnSpc>
              <a:spcBef>
                <a:spcPts val="225"/>
              </a:spcBef>
              <a:spcAft>
                <a:spcPts val="0"/>
              </a:spcAft>
              <a:buClr>
                <a:schemeClr val="dk1"/>
              </a:buClr>
              <a:buSzPts val="1200"/>
              <a:buChar char="–"/>
              <a:defRPr sz="900"/>
            </a:lvl6pPr>
            <a:lvl7pPr indent="-304800" lvl="6" marL="3200400" algn="l">
              <a:lnSpc>
                <a:spcPct val="110000"/>
              </a:lnSpc>
              <a:spcBef>
                <a:spcPts val="225"/>
              </a:spcBef>
              <a:spcAft>
                <a:spcPts val="0"/>
              </a:spcAft>
              <a:buClr>
                <a:schemeClr val="dk1"/>
              </a:buClr>
              <a:buSzPts val="1200"/>
              <a:buChar char="–"/>
              <a:defRPr sz="900"/>
            </a:lvl7pPr>
            <a:lvl8pPr indent="-304800" lvl="7" marL="3657600" algn="l">
              <a:lnSpc>
                <a:spcPct val="110000"/>
              </a:lnSpc>
              <a:spcBef>
                <a:spcPts val="225"/>
              </a:spcBef>
              <a:spcAft>
                <a:spcPts val="0"/>
              </a:spcAft>
              <a:buClr>
                <a:schemeClr val="dk1"/>
              </a:buClr>
              <a:buSzPts val="1200"/>
              <a:buChar char="–"/>
              <a:defRPr sz="900"/>
            </a:lvl8pPr>
            <a:lvl9pPr indent="-304800" lvl="8" marL="4114800" algn="l">
              <a:lnSpc>
                <a:spcPct val="110000"/>
              </a:lnSpc>
              <a:spcBef>
                <a:spcPts val="225"/>
              </a:spcBef>
              <a:spcAft>
                <a:spcPts val="0"/>
              </a:spcAft>
              <a:buClr>
                <a:schemeClr val="dk1"/>
              </a:buClr>
              <a:buSzPts val="1200"/>
              <a:buChar char="–"/>
              <a:defRPr sz="900"/>
            </a:lvl9pPr>
          </a:lstStyle>
          <a:p/>
        </p:txBody>
      </p:sp>
      <p:sp>
        <p:nvSpPr>
          <p:cNvPr id="348" name="Google Shape;348;p90"/>
          <p:cNvSpPr txBox="1"/>
          <p:nvPr>
            <p:ph idx="2" type="body"/>
          </p:nvPr>
        </p:nvSpPr>
        <p:spPr>
          <a:xfrm>
            <a:off x="1790701" y="1285875"/>
            <a:ext cx="1219961" cy="3371850"/>
          </a:xfrm>
          <a:prstGeom prst="rect">
            <a:avLst/>
          </a:prstGeom>
          <a:noFill/>
          <a:ln>
            <a:noFill/>
          </a:ln>
        </p:spPr>
        <p:txBody>
          <a:bodyPr anchorCtr="0" anchor="t" bIns="0" lIns="0" spcFirstLastPara="1" rIns="0" wrap="square" tIns="0">
            <a:noAutofit/>
          </a:bodyPr>
          <a:lstStyle>
            <a:lvl1pPr indent="-304800" lvl="0" marL="457200" algn="l">
              <a:lnSpc>
                <a:spcPct val="110000"/>
              </a:lnSpc>
              <a:spcBef>
                <a:spcPts val="675"/>
              </a:spcBef>
              <a:spcAft>
                <a:spcPts val="0"/>
              </a:spcAft>
              <a:buClr>
                <a:schemeClr val="accent6"/>
              </a:buClr>
              <a:buSzPts val="1200"/>
              <a:buChar char="•"/>
              <a:defRPr sz="900"/>
            </a:lvl1pPr>
            <a:lvl2pPr indent="-304800" lvl="1" marL="914400" algn="l">
              <a:lnSpc>
                <a:spcPct val="110000"/>
              </a:lnSpc>
              <a:spcBef>
                <a:spcPts val="225"/>
              </a:spcBef>
              <a:spcAft>
                <a:spcPts val="0"/>
              </a:spcAft>
              <a:buClr>
                <a:schemeClr val="accent6"/>
              </a:buClr>
              <a:buSzPts val="1200"/>
              <a:buChar char="–"/>
              <a:defRPr sz="900"/>
            </a:lvl2pPr>
            <a:lvl3pPr indent="-304800" lvl="2" marL="1371600" algn="l">
              <a:lnSpc>
                <a:spcPct val="110000"/>
              </a:lnSpc>
              <a:spcBef>
                <a:spcPts val="225"/>
              </a:spcBef>
              <a:spcAft>
                <a:spcPts val="0"/>
              </a:spcAft>
              <a:buClr>
                <a:schemeClr val="accent6"/>
              </a:buClr>
              <a:buSzPts val="1200"/>
              <a:buChar char="•"/>
              <a:defRPr sz="900"/>
            </a:lvl3pPr>
            <a:lvl4pPr indent="-304800" lvl="3" marL="1828800" algn="l">
              <a:lnSpc>
                <a:spcPct val="110000"/>
              </a:lnSpc>
              <a:spcBef>
                <a:spcPts val="225"/>
              </a:spcBef>
              <a:spcAft>
                <a:spcPts val="0"/>
              </a:spcAft>
              <a:buClr>
                <a:schemeClr val="accent6"/>
              </a:buClr>
              <a:buSzPts val="1200"/>
              <a:buChar char="–"/>
              <a:defRPr sz="900"/>
            </a:lvl4pPr>
            <a:lvl5pPr indent="-304800" lvl="4" marL="2286000" algn="l">
              <a:lnSpc>
                <a:spcPct val="110000"/>
              </a:lnSpc>
              <a:spcBef>
                <a:spcPts val="225"/>
              </a:spcBef>
              <a:spcAft>
                <a:spcPts val="0"/>
              </a:spcAft>
              <a:buClr>
                <a:schemeClr val="accent6"/>
              </a:buClr>
              <a:buSzPts val="1200"/>
              <a:buChar char="»"/>
              <a:defRPr sz="900"/>
            </a:lvl5pPr>
            <a:lvl6pPr indent="-304800" lvl="5" marL="2743200" algn="l">
              <a:lnSpc>
                <a:spcPct val="110000"/>
              </a:lnSpc>
              <a:spcBef>
                <a:spcPts val="225"/>
              </a:spcBef>
              <a:spcAft>
                <a:spcPts val="0"/>
              </a:spcAft>
              <a:buClr>
                <a:schemeClr val="dk1"/>
              </a:buClr>
              <a:buSzPts val="1200"/>
              <a:buChar char="–"/>
              <a:defRPr sz="900"/>
            </a:lvl6pPr>
            <a:lvl7pPr indent="-304800" lvl="6" marL="3200400" algn="l">
              <a:lnSpc>
                <a:spcPct val="110000"/>
              </a:lnSpc>
              <a:spcBef>
                <a:spcPts val="225"/>
              </a:spcBef>
              <a:spcAft>
                <a:spcPts val="0"/>
              </a:spcAft>
              <a:buClr>
                <a:schemeClr val="dk1"/>
              </a:buClr>
              <a:buSzPts val="1200"/>
              <a:buChar char="–"/>
              <a:defRPr sz="900"/>
            </a:lvl7pPr>
            <a:lvl8pPr indent="-304800" lvl="7" marL="3657600" algn="l">
              <a:lnSpc>
                <a:spcPct val="110000"/>
              </a:lnSpc>
              <a:spcBef>
                <a:spcPts val="225"/>
              </a:spcBef>
              <a:spcAft>
                <a:spcPts val="0"/>
              </a:spcAft>
              <a:buClr>
                <a:schemeClr val="dk1"/>
              </a:buClr>
              <a:buSzPts val="1200"/>
              <a:buChar char="–"/>
              <a:defRPr sz="900"/>
            </a:lvl8pPr>
            <a:lvl9pPr indent="-304800" lvl="8" marL="4114800" algn="l">
              <a:lnSpc>
                <a:spcPct val="110000"/>
              </a:lnSpc>
              <a:spcBef>
                <a:spcPts val="225"/>
              </a:spcBef>
              <a:spcAft>
                <a:spcPts val="0"/>
              </a:spcAft>
              <a:buClr>
                <a:schemeClr val="dk1"/>
              </a:buClr>
              <a:buSzPts val="1200"/>
              <a:buChar char="–"/>
              <a:defRPr sz="900"/>
            </a:lvl9pPr>
          </a:lstStyle>
          <a:p/>
        </p:txBody>
      </p:sp>
      <p:sp>
        <p:nvSpPr>
          <p:cNvPr id="349" name="Google Shape;349;p90"/>
          <p:cNvSpPr txBox="1"/>
          <p:nvPr>
            <p:ph idx="3" type="body"/>
          </p:nvPr>
        </p:nvSpPr>
        <p:spPr>
          <a:xfrm>
            <a:off x="3238501" y="1285875"/>
            <a:ext cx="1219199" cy="3371850"/>
          </a:xfrm>
          <a:prstGeom prst="rect">
            <a:avLst/>
          </a:prstGeom>
          <a:noFill/>
          <a:ln>
            <a:noFill/>
          </a:ln>
        </p:spPr>
        <p:txBody>
          <a:bodyPr anchorCtr="0" anchor="t" bIns="0" lIns="0" spcFirstLastPara="1" rIns="0" wrap="square" tIns="0">
            <a:noAutofit/>
          </a:bodyPr>
          <a:lstStyle>
            <a:lvl1pPr indent="-304800" lvl="0" marL="457200" algn="l">
              <a:lnSpc>
                <a:spcPct val="110000"/>
              </a:lnSpc>
              <a:spcBef>
                <a:spcPts val="675"/>
              </a:spcBef>
              <a:spcAft>
                <a:spcPts val="0"/>
              </a:spcAft>
              <a:buClr>
                <a:schemeClr val="accent6"/>
              </a:buClr>
              <a:buSzPts val="1200"/>
              <a:buChar char="•"/>
              <a:defRPr sz="900"/>
            </a:lvl1pPr>
            <a:lvl2pPr indent="-304800" lvl="1" marL="914400" algn="l">
              <a:lnSpc>
                <a:spcPct val="110000"/>
              </a:lnSpc>
              <a:spcBef>
                <a:spcPts val="225"/>
              </a:spcBef>
              <a:spcAft>
                <a:spcPts val="0"/>
              </a:spcAft>
              <a:buClr>
                <a:schemeClr val="accent6"/>
              </a:buClr>
              <a:buSzPts val="1200"/>
              <a:buChar char="–"/>
              <a:defRPr sz="900"/>
            </a:lvl2pPr>
            <a:lvl3pPr indent="-304800" lvl="2" marL="1371600" algn="l">
              <a:lnSpc>
                <a:spcPct val="110000"/>
              </a:lnSpc>
              <a:spcBef>
                <a:spcPts val="225"/>
              </a:spcBef>
              <a:spcAft>
                <a:spcPts val="0"/>
              </a:spcAft>
              <a:buClr>
                <a:schemeClr val="accent6"/>
              </a:buClr>
              <a:buSzPts val="1200"/>
              <a:buChar char="•"/>
              <a:defRPr sz="900"/>
            </a:lvl3pPr>
            <a:lvl4pPr indent="-304800" lvl="3" marL="1828800" algn="l">
              <a:lnSpc>
                <a:spcPct val="110000"/>
              </a:lnSpc>
              <a:spcBef>
                <a:spcPts val="225"/>
              </a:spcBef>
              <a:spcAft>
                <a:spcPts val="0"/>
              </a:spcAft>
              <a:buClr>
                <a:schemeClr val="accent6"/>
              </a:buClr>
              <a:buSzPts val="1200"/>
              <a:buChar char="–"/>
              <a:defRPr sz="900"/>
            </a:lvl4pPr>
            <a:lvl5pPr indent="-304800" lvl="4" marL="2286000" algn="l">
              <a:lnSpc>
                <a:spcPct val="110000"/>
              </a:lnSpc>
              <a:spcBef>
                <a:spcPts val="225"/>
              </a:spcBef>
              <a:spcAft>
                <a:spcPts val="0"/>
              </a:spcAft>
              <a:buClr>
                <a:schemeClr val="accent6"/>
              </a:buClr>
              <a:buSzPts val="1200"/>
              <a:buChar char="»"/>
              <a:defRPr sz="900"/>
            </a:lvl5pPr>
            <a:lvl6pPr indent="-304800" lvl="5" marL="2743200" algn="l">
              <a:lnSpc>
                <a:spcPct val="110000"/>
              </a:lnSpc>
              <a:spcBef>
                <a:spcPts val="225"/>
              </a:spcBef>
              <a:spcAft>
                <a:spcPts val="0"/>
              </a:spcAft>
              <a:buClr>
                <a:schemeClr val="dk1"/>
              </a:buClr>
              <a:buSzPts val="1200"/>
              <a:buChar char="–"/>
              <a:defRPr sz="900"/>
            </a:lvl6pPr>
            <a:lvl7pPr indent="-304800" lvl="6" marL="3200400" algn="l">
              <a:lnSpc>
                <a:spcPct val="110000"/>
              </a:lnSpc>
              <a:spcBef>
                <a:spcPts val="225"/>
              </a:spcBef>
              <a:spcAft>
                <a:spcPts val="0"/>
              </a:spcAft>
              <a:buClr>
                <a:schemeClr val="dk1"/>
              </a:buClr>
              <a:buSzPts val="1200"/>
              <a:buChar char="–"/>
              <a:defRPr sz="900"/>
            </a:lvl7pPr>
            <a:lvl8pPr indent="-304800" lvl="7" marL="3657600" algn="l">
              <a:lnSpc>
                <a:spcPct val="110000"/>
              </a:lnSpc>
              <a:spcBef>
                <a:spcPts val="225"/>
              </a:spcBef>
              <a:spcAft>
                <a:spcPts val="0"/>
              </a:spcAft>
              <a:buClr>
                <a:schemeClr val="dk1"/>
              </a:buClr>
              <a:buSzPts val="1200"/>
              <a:buChar char="–"/>
              <a:defRPr sz="900"/>
            </a:lvl8pPr>
            <a:lvl9pPr indent="-304800" lvl="8" marL="4114800" algn="l">
              <a:lnSpc>
                <a:spcPct val="110000"/>
              </a:lnSpc>
              <a:spcBef>
                <a:spcPts val="225"/>
              </a:spcBef>
              <a:spcAft>
                <a:spcPts val="0"/>
              </a:spcAft>
              <a:buClr>
                <a:schemeClr val="dk1"/>
              </a:buClr>
              <a:buSzPts val="1200"/>
              <a:buChar char="–"/>
              <a:defRPr sz="900"/>
            </a:lvl9pPr>
          </a:lstStyle>
          <a:p/>
        </p:txBody>
      </p:sp>
      <p:sp>
        <p:nvSpPr>
          <p:cNvPr id="350" name="Google Shape;350;p90"/>
          <p:cNvSpPr txBox="1"/>
          <p:nvPr>
            <p:ph idx="4" type="body"/>
          </p:nvPr>
        </p:nvSpPr>
        <p:spPr>
          <a:xfrm>
            <a:off x="4686300" y="1285875"/>
            <a:ext cx="1219199" cy="3371850"/>
          </a:xfrm>
          <a:prstGeom prst="rect">
            <a:avLst/>
          </a:prstGeom>
          <a:noFill/>
          <a:ln>
            <a:noFill/>
          </a:ln>
        </p:spPr>
        <p:txBody>
          <a:bodyPr anchorCtr="0" anchor="t" bIns="0" lIns="0" spcFirstLastPara="1" rIns="0" wrap="square" tIns="0">
            <a:noAutofit/>
          </a:bodyPr>
          <a:lstStyle>
            <a:lvl1pPr indent="-304800" lvl="0" marL="457200" algn="l">
              <a:lnSpc>
                <a:spcPct val="110000"/>
              </a:lnSpc>
              <a:spcBef>
                <a:spcPts val="675"/>
              </a:spcBef>
              <a:spcAft>
                <a:spcPts val="0"/>
              </a:spcAft>
              <a:buClr>
                <a:schemeClr val="accent6"/>
              </a:buClr>
              <a:buSzPts val="1200"/>
              <a:buChar char="•"/>
              <a:defRPr sz="900"/>
            </a:lvl1pPr>
            <a:lvl2pPr indent="-304800" lvl="1" marL="914400" algn="l">
              <a:lnSpc>
                <a:spcPct val="110000"/>
              </a:lnSpc>
              <a:spcBef>
                <a:spcPts val="225"/>
              </a:spcBef>
              <a:spcAft>
                <a:spcPts val="0"/>
              </a:spcAft>
              <a:buClr>
                <a:schemeClr val="accent6"/>
              </a:buClr>
              <a:buSzPts val="1200"/>
              <a:buChar char="–"/>
              <a:defRPr sz="900"/>
            </a:lvl2pPr>
            <a:lvl3pPr indent="-304800" lvl="2" marL="1371600" algn="l">
              <a:lnSpc>
                <a:spcPct val="110000"/>
              </a:lnSpc>
              <a:spcBef>
                <a:spcPts val="225"/>
              </a:spcBef>
              <a:spcAft>
                <a:spcPts val="0"/>
              </a:spcAft>
              <a:buClr>
                <a:schemeClr val="accent6"/>
              </a:buClr>
              <a:buSzPts val="1200"/>
              <a:buChar char="•"/>
              <a:defRPr sz="900"/>
            </a:lvl3pPr>
            <a:lvl4pPr indent="-304800" lvl="3" marL="1828800" algn="l">
              <a:lnSpc>
                <a:spcPct val="110000"/>
              </a:lnSpc>
              <a:spcBef>
                <a:spcPts val="225"/>
              </a:spcBef>
              <a:spcAft>
                <a:spcPts val="0"/>
              </a:spcAft>
              <a:buClr>
                <a:schemeClr val="accent6"/>
              </a:buClr>
              <a:buSzPts val="1200"/>
              <a:buChar char="–"/>
              <a:defRPr sz="900"/>
            </a:lvl4pPr>
            <a:lvl5pPr indent="-304800" lvl="4" marL="2286000" algn="l">
              <a:lnSpc>
                <a:spcPct val="110000"/>
              </a:lnSpc>
              <a:spcBef>
                <a:spcPts val="225"/>
              </a:spcBef>
              <a:spcAft>
                <a:spcPts val="0"/>
              </a:spcAft>
              <a:buClr>
                <a:schemeClr val="accent6"/>
              </a:buClr>
              <a:buSzPts val="1200"/>
              <a:buChar char="»"/>
              <a:defRPr sz="900"/>
            </a:lvl5pPr>
            <a:lvl6pPr indent="-304800" lvl="5" marL="2743200" algn="l">
              <a:lnSpc>
                <a:spcPct val="110000"/>
              </a:lnSpc>
              <a:spcBef>
                <a:spcPts val="225"/>
              </a:spcBef>
              <a:spcAft>
                <a:spcPts val="0"/>
              </a:spcAft>
              <a:buClr>
                <a:schemeClr val="dk1"/>
              </a:buClr>
              <a:buSzPts val="1200"/>
              <a:buChar char="–"/>
              <a:defRPr sz="900"/>
            </a:lvl6pPr>
            <a:lvl7pPr indent="-304800" lvl="6" marL="3200400" algn="l">
              <a:lnSpc>
                <a:spcPct val="110000"/>
              </a:lnSpc>
              <a:spcBef>
                <a:spcPts val="225"/>
              </a:spcBef>
              <a:spcAft>
                <a:spcPts val="0"/>
              </a:spcAft>
              <a:buClr>
                <a:schemeClr val="dk1"/>
              </a:buClr>
              <a:buSzPts val="1200"/>
              <a:buChar char="–"/>
              <a:defRPr sz="900"/>
            </a:lvl7pPr>
            <a:lvl8pPr indent="-304800" lvl="7" marL="3657600" algn="l">
              <a:lnSpc>
                <a:spcPct val="110000"/>
              </a:lnSpc>
              <a:spcBef>
                <a:spcPts val="225"/>
              </a:spcBef>
              <a:spcAft>
                <a:spcPts val="0"/>
              </a:spcAft>
              <a:buClr>
                <a:schemeClr val="dk1"/>
              </a:buClr>
              <a:buSzPts val="1200"/>
              <a:buChar char="–"/>
              <a:defRPr sz="900"/>
            </a:lvl8pPr>
            <a:lvl9pPr indent="-304800" lvl="8" marL="4114800" algn="l">
              <a:lnSpc>
                <a:spcPct val="110000"/>
              </a:lnSpc>
              <a:spcBef>
                <a:spcPts val="225"/>
              </a:spcBef>
              <a:spcAft>
                <a:spcPts val="0"/>
              </a:spcAft>
              <a:buClr>
                <a:schemeClr val="dk1"/>
              </a:buClr>
              <a:buSzPts val="1200"/>
              <a:buChar char="–"/>
              <a:defRPr sz="900"/>
            </a:lvl9pPr>
          </a:lstStyle>
          <a:p/>
        </p:txBody>
      </p:sp>
      <p:sp>
        <p:nvSpPr>
          <p:cNvPr id="351" name="Google Shape;351;p90"/>
          <p:cNvSpPr txBox="1"/>
          <p:nvPr>
            <p:ph idx="5" type="body"/>
          </p:nvPr>
        </p:nvSpPr>
        <p:spPr>
          <a:xfrm>
            <a:off x="6136483" y="1285875"/>
            <a:ext cx="1219199" cy="3371850"/>
          </a:xfrm>
          <a:prstGeom prst="rect">
            <a:avLst/>
          </a:prstGeom>
          <a:noFill/>
          <a:ln>
            <a:noFill/>
          </a:ln>
        </p:spPr>
        <p:txBody>
          <a:bodyPr anchorCtr="0" anchor="t" bIns="0" lIns="0" spcFirstLastPara="1" rIns="0" wrap="square" tIns="0">
            <a:noAutofit/>
          </a:bodyPr>
          <a:lstStyle>
            <a:lvl1pPr indent="-304800" lvl="0" marL="457200" algn="l">
              <a:lnSpc>
                <a:spcPct val="110000"/>
              </a:lnSpc>
              <a:spcBef>
                <a:spcPts val="675"/>
              </a:spcBef>
              <a:spcAft>
                <a:spcPts val="0"/>
              </a:spcAft>
              <a:buClr>
                <a:schemeClr val="accent6"/>
              </a:buClr>
              <a:buSzPts val="1200"/>
              <a:buChar char="•"/>
              <a:defRPr sz="900"/>
            </a:lvl1pPr>
            <a:lvl2pPr indent="-304800" lvl="1" marL="914400" algn="l">
              <a:lnSpc>
                <a:spcPct val="110000"/>
              </a:lnSpc>
              <a:spcBef>
                <a:spcPts val="225"/>
              </a:spcBef>
              <a:spcAft>
                <a:spcPts val="0"/>
              </a:spcAft>
              <a:buClr>
                <a:schemeClr val="accent6"/>
              </a:buClr>
              <a:buSzPts val="1200"/>
              <a:buChar char="–"/>
              <a:defRPr sz="900"/>
            </a:lvl2pPr>
            <a:lvl3pPr indent="-304800" lvl="2" marL="1371600" algn="l">
              <a:lnSpc>
                <a:spcPct val="110000"/>
              </a:lnSpc>
              <a:spcBef>
                <a:spcPts val="225"/>
              </a:spcBef>
              <a:spcAft>
                <a:spcPts val="0"/>
              </a:spcAft>
              <a:buClr>
                <a:schemeClr val="accent6"/>
              </a:buClr>
              <a:buSzPts val="1200"/>
              <a:buChar char="•"/>
              <a:defRPr sz="900"/>
            </a:lvl3pPr>
            <a:lvl4pPr indent="-304800" lvl="3" marL="1828800" algn="l">
              <a:lnSpc>
                <a:spcPct val="110000"/>
              </a:lnSpc>
              <a:spcBef>
                <a:spcPts val="225"/>
              </a:spcBef>
              <a:spcAft>
                <a:spcPts val="0"/>
              </a:spcAft>
              <a:buClr>
                <a:schemeClr val="accent6"/>
              </a:buClr>
              <a:buSzPts val="1200"/>
              <a:buChar char="–"/>
              <a:defRPr sz="900"/>
            </a:lvl4pPr>
            <a:lvl5pPr indent="-304800" lvl="4" marL="2286000" algn="l">
              <a:lnSpc>
                <a:spcPct val="110000"/>
              </a:lnSpc>
              <a:spcBef>
                <a:spcPts val="225"/>
              </a:spcBef>
              <a:spcAft>
                <a:spcPts val="0"/>
              </a:spcAft>
              <a:buClr>
                <a:schemeClr val="accent6"/>
              </a:buClr>
              <a:buSzPts val="1200"/>
              <a:buChar char="»"/>
              <a:defRPr sz="900"/>
            </a:lvl5pPr>
            <a:lvl6pPr indent="-304800" lvl="5" marL="2743200" algn="l">
              <a:lnSpc>
                <a:spcPct val="110000"/>
              </a:lnSpc>
              <a:spcBef>
                <a:spcPts val="225"/>
              </a:spcBef>
              <a:spcAft>
                <a:spcPts val="0"/>
              </a:spcAft>
              <a:buClr>
                <a:schemeClr val="dk1"/>
              </a:buClr>
              <a:buSzPts val="1200"/>
              <a:buChar char="–"/>
              <a:defRPr sz="900"/>
            </a:lvl6pPr>
            <a:lvl7pPr indent="-304800" lvl="6" marL="3200400" algn="l">
              <a:lnSpc>
                <a:spcPct val="110000"/>
              </a:lnSpc>
              <a:spcBef>
                <a:spcPts val="225"/>
              </a:spcBef>
              <a:spcAft>
                <a:spcPts val="0"/>
              </a:spcAft>
              <a:buClr>
                <a:schemeClr val="dk1"/>
              </a:buClr>
              <a:buSzPts val="1200"/>
              <a:buChar char="–"/>
              <a:defRPr sz="900"/>
            </a:lvl7pPr>
            <a:lvl8pPr indent="-304800" lvl="7" marL="3657600" algn="l">
              <a:lnSpc>
                <a:spcPct val="110000"/>
              </a:lnSpc>
              <a:spcBef>
                <a:spcPts val="225"/>
              </a:spcBef>
              <a:spcAft>
                <a:spcPts val="0"/>
              </a:spcAft>
              <a:buClr>
                <a:schemeClr val="dk1"/>
              </a:buClr>
              <a:buSzPts val="1200"/>
              <a:buChar char="–"/>
              <a:defRPr sz="900"/>
            </a:lvl8pPr>
            <a:lvl9pPr indent="-304800" lvl="8" marL="4114800" algn="l">
              <a:lnSpc>
                <a:spcPct val="110000"/>
              </a:lnSpc>
              <a:spcBef>
                <a:spcPts val="225"/>
              </a:spcBef>
              <a:spcAft>
                <a:spcPts val="0"/>
              </a:spcAft>
              <a:buClr>
                <a:schemeClr val="dk1"/>
              </a:buClr>
              <a:buSzPts val="1200"/>
              <a:buChar char="–"/>
              <a:defRPr sz="900"/>
            </a:lvl9pPr>
          </a:lstStyle>
          <a:p/>
        </p:txBody>
      </p:sp>
      <p:sp>
        <p:nvSpPr>
          <p:cNvPr id="352" name="Google Shape;352;p90"/>
          <p:cNvSpPr txBox="1"/>
          <p:nvPr>
            <p:ph idx="6" type="body"/>
          </p:nvPr>
        </p:nvSpPr>
        <p:spPr>
          <a:xfrm>
            <a:off x="7586666" y="1285875"/>
            <a:ext cx="1212148" cy="3371850"/>
          </a:xfrm>
          <a:prstGeom prst="rect">
            <a:avLst/>
          </a:prstGeom>
          <a:noFill/>
          <a:ln>
            <a:noFill/>
          </a:ln>
        </p:spPr>
        <p:txBody>
          <a:bodyPr anchorCtr="0" anchor="t" bIns="0" lIns="0" spcFirstLastPara="1" rIns="0" wrap="square" tIns="0">
            <a:noAutofit/>
          </a:bodyPr>
          <a:lstStyle>
            <a:lvl1pPr indent="-304800" lvl="0" marL="457200" algn="l">
              <a:lnSpc>
                <a:spcPct val="110000"/>
              </a:lnSpc>
              <a:spcBef>
                <a:spcPts val="675"/>
              </a:spcBef>
              <a:spcAft>
                <a:spcPts val="0"/>
              </a:spcAft>
              <a:buClr>
                <a:schemeClr val="accent6"/>
              </a:buClr>
              <a:buSzPts val="1200"/>
              <a:buChar char="•"/>
              <a:defRPr sz="900"/>
            </a:lvl1pPr>
            <a:lvl2pPr indent="-304800" lvl="1" marL="914400" algn="l">
              <a:lnSpc>
                <a:spcPct val="110000"/>
              </a:lnSpc>
              <a:spcBef>
                <a:spcPts val="225"/>
              </a:spcBef>
              <a:spcAft>
                <a:spcPts val="0"/>
              </a:spcAft>
              <a:buClr>
                <a:schemeClr val="accent6"/>
              </a:buClr>
              <a:buSzPts val="1200"/>
              <a:buChar char="–"/>
              <a:defRPr sz="900"/>
            </a:lvl2pPr>
            <a:lvl3pPr indent="-304800" lvl="2" marL="1371600" algn="l">
              <a:lnSpc>
                <a:spcPct val="110000"/>
              </a:lnSpc>
              <a:spcBef>
                <a:spcPts val="225"/>
              </a:spcBef>
              <a:spcAft>
                <a:spcPts val="0"/>
              </a:spcAft>
              <a:buClr>
                <a:schemeClr val="accent6"/>
              </a:buClr>
              <a:buSzPts val="1200"/>
              <a:buChar char="•"/>
              <a:defRPr sz="900"/>
            </a:lvl3pPr>
            <a:lvl4pPr indent="-304800" lvl="3" marL="1828800" algn="l">
              <a:lnSpc>
                <a:spcPct val="110000"/>
              </a:lnSpc>
              <a:spcBef>
                <a:spcPts val="225"/>
              </a:spcBef>
              <a:spcAft>
                <a:spcPts val="0"/>
              </a:spcAft>
              <a:buClr>
                <a:schemeClr val="accent6"/>
              </a:buClr>
              <a:buSzPts val="1200"/>
              <a:buChar char="–"/>
              <a:defRPr sz="900"/>
            </a:lvl4pPr>
            <a:lvl5pPr indent="-304800" lvl="4" marL="2286000" algn="l">
              <a:lnSpc>
                <a:spcPct val="110000"/>
              </a:lnSpc>
              <a:spcBef>
                <a:spcPts val="225"/>
              </a:spcBef>
              <a:spcAft>
                <a:spcPts val="0"/>
              </a:spcAft>
              <a:buClr>
                <a:schemeClr val="accent6"/>
              </a:buClr>
              <a:buSzPts val="1200"/>
              <a:buChar char="»"/>
              <a:defRPr sz="900"/>
            </a:lvl5pPr>
            <a:lvl6pPr indent="-304800" lvl="5" marL="2743200" algn="l">
              <a:lnSpc>
                <a:spcPct val="110000"/>
              </a:lnSpc>
              <a:spcBef>
                <a:spcPts val="225"/>
              </a:spcBef>
              <a:spcAft>
                <a:spcPts val="0"/>
              </a:spcAft>
              <a:buClr>
                <a:schemeClr val="dk1"/>
              </a:buClr>
              <a:buSzPts val="1200"/>
              <a:buChar char="–"/>
              <a:defRPr sz="900"/>
            </a:lvl6pPr>
            <a:lvl7pPr indent="-304800" lvl="6" marL="3200400" algn="l">
              <a:lnSpc>
                <a:spcPct val="110000"/>
              </a:lnSpc>
              <a:spcBef>
                <a:spcPts val="225"/>
              </a:spcBef>
              <a:spcAft>
                <a:spcPts val="0"/>
              </a:spcAft>
              <a:buClr>
                <a:schemeClr val="dk1"/>
              </a:buClr>
              <a:buSzPts val="1200"/>
              <a:buChar char="–"/>
              <a:defRPr sz="900"/>
            </a:lvl7pPr>
            <a:lvl8pPr indent="-304800" lvl="7" marL="3657600" algn="l">
              <a:lnSpc>
                <a:spcPct val="110000"/>
              </a:lnSpc>
              <a:spcBef>
                <a:spcPts val="225"/>
              </a:spcBef>
              <a:spcAft>
                <a:spcPts val="0"/>
              </a:spcAft>
              <a:buClr>
                <a:schemeClr val="dk1"/>
              </a:buClr>
              <a:buSzPts val="1200"/>
              <a:buChar char="–"/>
              <a:defRPr sz="900"/>
            </a:lvl8pPr>
            <a:lvl9pPr indent="-304800" lvl="8" marL="4114800" algn="l">
              <a:lnSpc>
                <a:spcPct val="110000"/>
              </a:lnSpc>
              <a:spcBef>
                <a:spcPts val="225"/>
              </a:spcBef>
              <a:spcAft>
                <a:spcPts val="0"/>
              </a:spcAft>
              <a:buClr>
                <a:schemeClr val="dk1"/>
              </a:buClr>
              <a:buSzPts val="1200"/>
              <a:buChar char="–"/>
              <a:defRPr sz="900"/>
            </a:lvl9pPr>
          </a:lstStyle>
          <a:p/>
        </p:txBody>
      </p:sp>
    </p:spTree>
  </p:cSld>
  <p:clrMapOvr>
    <a:masterClrMapping/>
  </p:clrMapOvr>
  <p:extLst>
    <p:ext uri="{DCECCB84-F9BA-43D5-87BE-67443E8EF086}">
      <p15:sldGuideLst>
        <p15:guide id="1" orient="horz" pos="1080">
          <p15:clr>
            <a:srgbClr val="5ACBF0"/>
          </p15:clr>
        </p15:guide>
        <p15:guide id="2" orient="horz" pos="3912">
          <p15:clr>
            <a:srgbClr val="5ACBF0"/>
          </p15:clr>
        </p15:guide>
        <p15:guide id="3" pos="1504">
          <p15:clr>
            <a:srgbClr val="5ACBF0"/>
          </p15:clr>
        </p15:guide>
        <p15:guide id="4" pos="2720">
          <p15:clr>
            <a:srgbClr val="5ACBF0"/>
          </p15:clr>
        </p15:guide>
        <p15:guide id="5" pos="3936">
          <p15:clr>
            <a:srgbClr val="5ACBF0"/>
          </p15:clr>
        </p15:guide>
        <p15:guide id="6" pos="5154">
          <p15:clr>
            <a:srgbClr val="5ACBF0"/>
          </p15:clr>
        </p15:guide>
        <p15:guide id="7" pos="637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pictures and content" showMasterSp="0">
  <p:cSld name="Six pictures and content">
    <p:spTree>
      <p:nvGrpSpPr>
        <p:cNvPr id="353" name="Shape 353"/>
        <p:cNvGrpSpPr/>
        <p:nvPr/>
      </p:nvGrpSpPr>
      <p:grpSpPr>
        <a:xfrm>
          <a:off x="0" y="0"/>
          <a:ext cx="0" cy="0"/>
          <a:chOff x="0" y="0"/>
          <a:chExt cx="0" cy="0"/>
        </a:xfrm>
      </p:grpSpPr>
      <p:sp>
        <p:nvSpPr>
          <p:cNvPr id="354" name="Google Shape;354;p91"/>
          <p:cNvSpPr txBox="1"/>
          <p:nvPr>
            <p:ph type="title"/>
          </p:nvPr>
        </p:nvSpPr>
        <p:spPr>
          <a:xfrm>
            <a:off x="342900" y="342900"/>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5" name="Google Shape;355;p91"/>
          <p:cNvSpPr/>
          <p:nvPr>
            <p:ph idx="2" type="pic"/>
          </p:nvPr>
        </p:nvSpPr>
        <p:spPr>
          <a:xfrm>
            <a:off x="340519" y="1285875"/>
            <a:ext cx="1220724" cy="925830"/>
          </a:xfrm>
          <a:prstGeom prst="rect">
            <a:avLst/>
          </a:prstGeom>
          <a:solidFill>
            <a:srgbClr val="D8D8D8"/>
          </a:solidFill>
          <a:ln>
            <a:noFill/>
          </a:ln>
        </p:spPr>
      </p:sp>
      <p:sp>
        <p:nvSpPr>
          <p:cNvPr id="356" name="Google Shape;356;p91"/>
          <p:cNvSpPr txBox="1"/>
          <p:nvPr>
            <p:ph idx="1" type="body"/>
          </p:nvPr>
        </p:nvSpPr>
        <p:spPr>
          <a:xfrm>
            <a:off x="342900" y="2364582"/>
            <a:ext cx="1221581" cy="2298859"/>
          </a:xfrm>
          <a:prstGeom prst="rect">
            <a:avLst/>
          </a:prstGeom>
          <a:noFill/>
          <a:ln>
            <a:noFill/>
          </a:ln>
        </p:spPr>
        <p:txBody>
          <a:bodyPr anchorCtr="0" anchor="t" bIns="0" lIns="0" spcFirstLastPara="1" rIns="0" wrap="square" tIns="0">
            <a:noAutofit/>
          </a:bodyPr>
          <a:lstStyle>
            <a:lvl1pPr indent="-304800" lvl="0" marL="457200" algn="ctr">
              <a:lnSpc>
                <a:spcPct val="110000"/>
              </a:lnSpc>
              <a:spcBef>
                <a:spcPts val="675"/>
              </a:spcBef>
              <a:spcAft>
                <a:spcPts val="0"/>
              </a:spcAft>
              <a:buClr>
                <a:schemeClr val="accent6"/>
              </a:buClr>
              <a:buSzPts val="1200"/>
              <a:buChar char="•"/>
              <a:defRPr sz="900"/>
            </a:lvl1pPr>
            <a:lvl2pPr indent="-304800" lvl="1" marL="914400" algn="ctr">
              <a:lnSpc>
                <a:spcPct val="110000"/>
              </a:lnSpc>
              <a:spcBef>
                <a:spcPts val="225"/>
              </a:spcBef>
              <a:spcAft>
                <a:spcPts val="0"/>
              </a:spcAft>
              <a:buClr>
                <a:schemeClr val="accent6"/>
              </a:buClr>
              <a:buSzPts val="1200"/>
              <a:buChar char="–"/>
              <a:defRPr sz="900"/>
            </a:lvl2pPr>
            <a:lvl3pPr indent="-304800" lvl="2" marL="1371600" algn="ctr">
              <a:lnSpc>
                <a:spcPct val="110000"/>
              </a:lnSpc>
              <a:spcBef>
                <a:spcPts val="225"/>
              </a:spcBef>
              <a:spcAft>
                <a:spcPts val="0"/>
              </a:spcAft>
              <a:buClr>
                <a:schemeClr val="accent6"/>
              </a:buClr>
              <a:buSzPts val="1200"/>
              <a:buChar char="•"/>
              <a:defRPr sz="900"/>
            </a:lvl3pPr>
            <a:lvl4pPr indent="-304800" lvl="3" marL="1828800" algn="ctr">
              <a:lnSpc>
                <a:spcPct val="110000"/>
              </a:lnSpc>
              <a:spcBef>
                <a:spcPts val="225"/>
              </a:spcBef>
              <a:spcAft>
                <a:spcPts val="0"/>
              </a:spcAft>
              <a:buClr>
                <a:schemeClr val="accent6"/>
              </a:buClr>
              <a:buSzPts val="1200"/>
              <a:buChar char="–"/>
              <a:defRPr sz="900"/>
            </a:lvl4pPr>
            <a:lvl5pPr indent="-304800" lvl="4" marL="2286000" algn="ctr">
              <a:lnSpc>
                <a:spcPct val="110000"/>
              </a:lnSpc>
              <a:spcBef>
                <a:spcPts val="225"/>
              </a:spcBef>
              <a:spcAft>
                <a:spcPts val="0"/>
              </a:spcAft>
              <a:buClr>
                <a:schemeClr val="accent6"/>
              </a:buClr>
              <a:buSzPts val="1200"/>
              <a:buChar char="»"/>
              <a:defRPr sz="900"/>
            </a:lvl5pPr>
            <a:lvl6pPr indent="-304800" lvl="5" marL="2743200" algn="l">
              <a:lnSpc>
                <a:spcPct val="110000"/>
              </a:lnSpc>
              <a:spcBef>
                <a:spcPts val="225"/>
              </a:spcBef>
              <a:spcAft>
                <a:spcPts val="0"/>
              </a:spcAft>
              <a:buClr>
                <a:schemeClr val="dk1"/>
              </a:buClr>
              <a:buSzPts val="1200"/>
              <a:buChar char="–"/>
              <a:defRPr sz="900"/>
            </a:lvl6pPr>
            <a:lvl7pPr indent="-304800" lvl="6" marL="3200400" algn="l">
              <a:lnSpc>
                <a:spcPct val="110000"/>
              </a:lnSpc>
              <a:spcBef>
                <a:spcPts val="225"/>
              </a:spcBef>
              <a:spcAft>
                <a:spcPts val="0"/>
              </a:spcAft>
              <a:buClr>
                <a:schemeClr val="dk1"/>
              </a:buClr>
              <a:buSzPts val="1200"/>
              <a:buChar char="–"/>
              <a:defRPr sz="900"/>
            </a:lvl7pPr>
            <a:lvl8pPr indent="-304800" lvl="7" marL="3657600" algn="l">
              <a:lnSpc>
                <a:spcPct val="110000"/>
              </a:lnSpc>
              <a:spcBef>
                <a:spcPts val="225"/>
              </a:spcBef>
              <a:spcAft>
                <a:spcPts val="0"/>
              </a:spcAft>
              <a:buClr>
                <a:schemeClr val="dk1"/>
              </a:buClr>
              <a:buSzPts val="1200"/>
              <a:buChar char="–"/>
              <a:defRPr sz="900"/>
            </a:lvl8pPr>
            <a:lvl9pPr indent="-304800" lvl="8" marL="4114800" algn="l">
              <a:lnSpc>
                <a:spcPct val="110000"/>
              </a:lnSpc>
              <a:spcBef>
                <a:spcPts val="225"/>
              </a:spcBef>
              <a:spcAft>
                <a:spcPts val="0"/>
              </a:spcAft>
              <a:buClr>
                <a:schemeClr val="dk1"/>
              </a:buClr>
              <a:buSzPts val="1200"/>
              <a:buChar char="–"/>
              <a:defRPr sz="900"/>
            </a:lvl9pPr>
          </a:lstStyle>
          <a:p/>
        </p:txBody>
      </p:sp>
      <p:sp>
        <p:nvSpPr>
          <p:cNvPr id="357" name="Google Shape;357;p91"/>
          <p:cNvSpPr/>
          <p:nvPr>
            <p:ph idx="3" type="pic"/>
          </p:nvPr>
        </p:nvSpPr>
        <p:spPr>
          <a:xfrm>
            <a:off x="1789176" y="1285875"/>
            <a:ext cx="1220724" cy="925830"/>
          </a:xfrm>
          <a:prstGeom prst="rect">
            <a:avLst/>
          </a:prstGeom>
          <a:solidFill>
            <a:srgbClr val="D8D8D8"/>
          </a:solidFill>
          <a:ln>
            <a:noFill/>
          </a:ln>
        </p:spPr>
      </p:sp>
      <p:sp>
        <p:nvSpPr>
          <p:cNvPr id="358" name="Google Shape;358;p91"/>
          <p:cNvSpPr txBox="1"/>
          <p:nvPr>
            <p:ph idx="4" type="body"/>
          </p:nvPr>
        </p:nvSpPr>
        <p:spPr>
          <a:xfrm>
            <a:off x="1790701" y="2364582"/>
            <a:ext cx="1219961" cy="2298859"/>
          </a:xfrm>
          <a:prstGeom prst="rect">
            <a:avLst/>
          </a:prstGeom>
          <a:noFill/>
          <a:ln>
            <a:noFill/>
          </a:ln>
        </p:spPr>
        <p:txBody>
          <a:bodyPr anchorCtr="0" anchor="t" bIns="0" lIns="0" spcFirstLastPara="1" rIns="0" wrap="square" tIns="0">
            <a:noAutofit/>
          </a:bodyPr>
          <a:lstStyle>
            <a:lvl1pPr indent="-304800" lvl="0" marL="457200" algn="ctr">
              <a:lnSpc>
                <a:spcPct val="110000"/>
              </a:lnSpc>
              <a:spcBef>
                <a:spcPts val="675"/>
              </a:spcBef>
              <a:spcAft>
                <a:spcPts val="0"/>
              </a:spcAft>
              <a:buClr>
                <a:schemeClr val="accent6"/>
              </a:buClr>
              <a:buSzPts val="1200"/>
              <a:buChar char="•"/>
              <a:defRPr sz="900"/>
            </a:lvl1pPr>
            <a:lvl2pPr indent="-304800" lvl="1" marL="914400" algn="ctr">
              <a:lnSpc>
                <a:spcPct val="110000"/>
              </a:lnSpc>
              <a:spcBef>
                <a:spcPts val="225"/>
              </a:spcBef>
              <a:spcAft>
                <a:spcPts val="0"/>
              </a:spcAft>
              <a:buClr>
                <a:schemeClr val="accent6"/>
              </a:buClr>
              <a:buSzPts val="1200"/>
              <a:buChar char="–"/>
              <a:defRPr sz="900"/>
            </a:lvl2pPr>
            <a:lvl3pPr indent="-304800" lvl="2" marL="1371600" algn="ctr">
              <a:lnSpc>
                <a:spcPct val="110000"/>
              </a:lnSpc>
              <a:spcBef>
                <a:spcPts val="225"/>
              </a:spcBef>
              <a:spcAft>
                <a:spcPts val="0"/>
              </a:spcAft>
              <a:buClr>
                <a:schemeClr val="accent6"/>
              </a:buClr>
              <a:buSzPts val="1200"/>
              <a:buChar char="•"/>
              <a:defRPr sz="900"/>
            </a:lvl3pPr>
            <a:lvl4pPr indent="-304800" lvl="3" marL="1828800" algn="ctr">
              <a:lnSpc>
                <a:spcPct val="110000"/>
              </a:lnSpc>
              <a:spcBef>
                <a:spcPts val="225"/>
              </a:spcBef>
              <a:spcAft>
                <a:spcPts val="0"/>
              </a:spcAft>
              <a:buClr>
                <a:schemeClr val="accent6"/>
              </a:buClr>
              <a:buSzPts val="1200"/>
              <a:buChar char="–"/>
              <a:defRPr sz="900"/>
            </a:lvl4pPr>
            <a:lvl5pPr indent="-304800" lvl="4" marL="2286000" algn="ctr">
              <a:lnSpc>
                <a:spcPct val="110000"/>
              </a:lnSpc>
              <a:spcBef>
                <a:spcPts val="225"/>
              </a:spcBef>
              <a:spcAft>
                <a:spcPts val="0"/>
              </a:spcAft>
              <a:buClr>
                <a:schemeClr val="accent6"/>
              </a:buClr>
              <a:buSzPts val="1200"/>
              <a:buChar char="»"/>
              <a:defRPr sz="900"/>
            </a:lvl5pPr>
            <a:lvl6pPr indent="-304800" lvl="5" marL="2743200" algn="l">
              <a:lnSpc>
                <a:spcPct val="110000"/>
              </a:lnSpc>
              <a:spcBef>
                <a:spcPts val="225"/>
              </a:spcBef>
              <a:spcAft>
                <a:spcPts val="0"/>
              </a:spcAft>
              <a:buClr>
                <a:schemeClr val="dk1"/>
              </a:buClr>
              <a:buSzPts val="1200"/>
              <a:buChar char="–"/>
              <a:defRPr sz="900"/>
            </a:lvl6pPr>
            <a:lvl7pPr indent="-304800" lvl="6" marL="3200400" algn="l">
              <a:lnSpc>
                <a:spcPct val="110000"/>
              </a:lnSpc>
              <a:spcBef>
                <a:spcPts val="225"/>
              </a:spcBef>
              <a:spcAft>
                <a:spcPts val="0"/>
              </a:spcAft>
              <a:buClr>
                <a:schemeClr val="dk1"/>
              </a:buClr>
              <a:buSzPts val="1200"/>
              <a:buChar char="–"/>
              <a:defRPr sz="900"/>
            </a:lvl7pPr>
            <a:lvl8pPr indent="-304800" lvl="7" marL="3657600" algn="l">
              <a:lnSpc>
                <a:spcPct val="110000"/>
              </a:lnSpc>
              <a:spcBef>
                <a:spcPts val="225"/>
              </a:spcBef>
              <a:spcAft>
                <a:spcPts val="0"/>
              </a:spcAft>
              <a:buClr>
                <a:schemeClr val="dk1"/>
              </a:buClr>
              <a:buSzPts val="1200"/>
              <a:buChar char="–"/>
              <a:defRPr sz="900"/>
            </a:lvl8pPr>
            <a:lvl9pPr indent="-304800" lvl="8" marL="4114800" algn="l">
              <a:lnSpc>
                <a:spcPct val="110000"/>
              </a:lnSpc>
              <a:spcBef>
                <a:spcPts val="225"/>
              </a:spcBef>
              <a:spcAft>
                <a:spcPts val="0"/>
              </a:spcAft>
              <a:buClr>
                <a:schemeClr val="dk1"/>
              </a:buClr>
              <a:buSzPts val="1200"/>
              <a:buChar char="–"/>
              <a:defRPr sz="900"/>
            </a:lvl9pPr>
          </a:lstStyle>
          <a:p/>
        </p:txBody>
      </p:sp>
      <p:sp>
        <p:nvSpPr>
          <p:cNvPr id="359" name="Google Shape;359;p91"/>
          <p:cNvSpPr/>
          <p:nvPr>
            <p:ph idx="5" type="pic"/>
          </p:nvPr>
        </p:nvSpPr>
        <p:spPr>
          <a:xfrm>
            <a:off x="3236976" y="1285875"/>
            <a:ext cx="1220724" cy="925830"/>
          </a:xfrm>
          <a:prstGeom prst="rect">
            <a:avLst/>
          </a:prstGeom>
          <a:solidFill>
            <a:srgbClr val="D8D8D8"/>
          </a:solidFill>
          <a:ln>
            <a:noFill/>
          </a:ln>
        </p:spPr>
      </p:sp>
      <p:sp>
        <p:nvSpPr>
          <p:cNvPr id="360" name="Google Shape;360;p91"/>
          <p:cNvSpPr txBox="1"/>
          <p:nvPr>
            <p:ph idx="6" type="body"/>
          </p:nvPr>
        </p:nvSpPr>
        <p:spPr>
          <a:xfrm>
            <a:off x="3238501" y="2364582"/>
            <a:ext cx="1219199" cy="2298859"/>
          </a:xfrm>
          <a:prstGeom prst="rect">
            <a:avLst/>
          </a:prstGeom>
          <a:noFill/>
          <a:ln>
            <a:noFill/>
          </a:ln>
        </p:spPr>
        <p:txBody>
          <a:bodyPr anchorCtr="0" anchor="t" bIns="0" lIns="0" spcFirstLastPara="1" rIns="0" wrap="square" tIns="0">
            <a:noAutofit/>
          </a:bodyPr>
          <a:lstStyle>
            <a:lvl1pPr indent="-304800" lvl="0" marL="457200" algn="ctr">
              <a:lnSpc>
                <a:spcPct val="110000"/>
              </a:lnSpc>
              <a:spcBef>
                <a:spcPts val="675"/>
              </a:spcBef>
              <a:spcAft>
                <a:spcPts val="0"/>
              </a:spcAft>
              <a:buClr>
                <a:schemeClr val="accent6"/>
              </a:buClr>
              <a:buSzPts val="1200"/>
              <a:buChar char="•"/>
              <a:defRPr sz="900"/>
            </a:lvl1pPr>
            <a:lvl2pPr indent="-304800" lvl="1" marL="914400" algn="ctr">
              <a:lnSpc>
                <a:spcPct val="110000"/>
              </a:lnSpc>
              <a:spcBef>
                <a:spcPts val="225"/>
              </a:spcBef>
              <a:spcAft>
                <a:spcPts val="0"/>
              </a:spcAft>
              <a:buClr>
                <a:schemeClr val="accent6"/>
              </a:buClr>
              <a:buSzPts val="1200"/>
              <a:buChar char="–"/>
              <a:defRPr sz="900"/>
            </a:lvl2pPr>
            <a:lvl3pPr indent="-304800" lvl="2" marL="1371600" algn="ctr">
              <a:lnSpc>
                <a:spcPct val="110000"/>
              </a:lnSpc>
              <a:spcBef>
                <a:spcPts val="225"/>
              </a:spcBef>
              <a:spcAft>
                <a:spcPts val="0"/>
              </a:spcAft>
              <a:buClr>
                <a:schemeClr val="accent6"/>
              </a:buClr>
              <a:buSzPts val="1200"/>
              <a:buChar char="•"/>
              <a:defRPr sz="900"/>
            </a:lvl3pPr>
            <a:lvl4pPr indent="-304800" lvl="3" marL="1828800" algn="ctr">
              <a:lnSpc>
                <a:spcPct val="110000"/>
              </a:lnSpc>
              <a:spcBef>
                <a:spcPts val="225"/>
              </a:spcBef>
              <a:spcAft>
                <a:spcPts val="0"/>
              </a:spcAft>
              <a:buClr>
                <a:schemeClr val="accent6"/>
              </a:buClr>
              <a:buSzPts val="1200"/>
              <a:buChar char="–"/>
              <a:defRPr sz="900"/>
            </a:lvl4pPr>
            <a:lvl5pPr indent="-304800" lvl="4" marL="2286000" algn="ctr">
              <a:lnSpc>
                <a:spcPct val="110000"/>
              </a:lnSpc>
              <a:spcBef>
                <a:spcPts val="225"/>
              </a:spcBef>
              <a:spcAft>
                <a:spcPts val="0"/>
              </a:spcAft>
              <a:buClr>
                <a:schemeClr val="accent6"/>
              </a:buClr>
              <a:buSzPts val="1200"/>
              <a:buChar char="»"/>
              <a:defRPr sz="900"/>
            </a:lvl5pPr>
            <a:lvl6pPr indent="-304800" lvl="5" marL="2743200" algn="l">
              <a:lnSpc>
                <a:spcPct val="110000"/>
              </a:lnSpc>
              <a:spcBef>
                <a:spcPts val="225"/>
              </a:spcBef>
              <a:spcAft>
                <a:spcPts val="0"/>
              </a:spcAft>
              <a:buClr>
                <a:schemeClr val="dk1"/>
              </a:buClr>
              <a:buSzPts val="1200"/>
              <a:buChar char="–"/>
              <a:defRPr sz="900"/>
            </a:lvl6pPr>
            <a:lvl7pPr indent="-304800" lvl="6" marL="3200400" algn="l">
              <a:lnSpc>
                <a:spcPct val="110000"/>
              </a:lnSpc>
              <a:spcBef>
                <a:spcPts val="225"/>
              </a:spcBef>
              <a:spcAft>
                <a:spcPts val="0"/>
              </a:spcAft>
              <a:buClr>
                <a:schemeClr val="dk1"/>
              </a:buClr>
              <a:buSzPts val="1200"/>
              <a:buChar char="–"/>
              <a:defRPr sz="900"/>
            </a:lvl7pPr>
            <a:lvl8pPr indent="-304800" lvl="7" marL="3657600" algn="l">
              <a:lnSpc>
                <a:spcPct val="110000"/>
              </a:lnSpc>
              <a:spcBef>
                <a:spcPts val="225"/>
              </a:spcBef>
              <a:spcAft>
                <a:spcPts val="0"/>
              </a:spcAft>
              <a:buClr>
                <a:schemeClr val="dk1"/>
              </a:buClr>
              <a:buSzPts val="1200"/>
              <a:buChar char="–"/>
              <a:defRPr sz="900"/>
            </a:lvl8pPr>
            <a:lvl9pPr indent="-304800" lvl="8" marL="4114800" algn="l">
              <a:lnSpc>
                <a:spcPct val="110000"/>
              </a:lnSpc>
              <a:spcBef>
                <a:spcPts val="225"/>
              </a:spcBef>
              <a:spcAft>
                <a:spcPts val="0"/>
              </a:spcAft>
              <a:buClr>
                <a:schemeClr val="dk1"/>
              </a:buClr>
              <a:buSzPts val="1200"/>
              <a:buChar char="–"/>
              <a:defRPr sz="900"/>
            </a:lvl9pPr>
          </a:lstStyle>
          <a:p/>
        </p:txBody>
      </p:sp>
      <p:sp>
        <p:nvSpPr>
          <p:cNvPr id="361" name="Google Shape;361;p91"/>
          <p:cNvSpPr/>
          <p:nvPr>
            <p:ph idx="7" type="pic"/>
          </p:nvPr>
        </p:nvSpPr>
        <p:spPr>
          <a:xfrm>
            <a:off x="4686300" y="1285875"/>
            <a:ext cx="1220724" cy="925830"/>
          </a:xfrm>
          <a:prstGeom prst="rect">
            <a:avLst/>
          </a:prstGeom>
          <a:solidFill>
            <a:srgbClr val="D8D8D8"/>
          </a:solidFill>
          <a:ln>
            <a:noFill/>
          </a:ln>
        </p:spPr>
      </p:sp>
      <p:sp>
        <p:nvSpPr>
          <p:cNvPr id="362" name="Google Shape;362;p91"/>
          <p:cNvSpPr txBox="1"/>
          <p:nvPr>
            <p:ph idx="8" type="body"/>
          </p:nvPr>
        </p:nvSpPr>
        <p:spPr>
          <a:xfrm>
            <a:off x="4688683" y="2364581"/>
            <a:ext cx="1219199" cy="2297430"/>
          </a:xfrm>
          <a:prstGeom prst="rect">
            <a:avLst/>
          </a:prstGeom>
          <a:noFill/>
          <a:ln>
            <a:noFill/>
          </a:ln>
        </p:spPr>
        <p:txBody>
          <a:bodyPr anchorCtr="0" anchor="t" bIns="0" lIns="0" spcFirstLastPara="1" rIns="0" wrap="square" tIns="0">
            <a:noAutofit/>
          </a:bodyPr>
          <a:lstStyle>
            <a:lvl1pPr indent="-304800" lvl="0" marL="457200" algn="ctr">
              <a:lnSpc>
                <a:spcPct val="110000"/>
              </a:lnSpc>
              <a:spcBef>
                <a:spcPts val="675"/>
              </a:spcBef>
              <a:spcAft>
                <a:spcPts val="0"/>
              </a:spcAft>
              <a:buClr>
                <a:schemeClr val="accent6"/>
              </a:buClr>
              <a:buSzPts val="1200"/>
              <a:buChar char="•"/>
              <a:defRPr sz="900"/>
            </a:lvl1pPr>
            <a:lvl2pPr indent="-304800" lvl="1" marL="914400" algn="ctr">
              <a:lnSpc>
                <a:spcPct val="110000"/>
              </a:lnSpc>
              <a:spcBef>
                <a:spcPts val="225"/>
              </a:spcBef>
              <a:spcAft>
                <a:spcPts val="0"/>
              </a:spcAft>
              <a:buClr>
                <a:schemeClr val="accent6"/>
              </a:buClr>
              <a:buSzPts val="1200"/>
              <a:buChar char="–"/>
              <a:defRPr sz="900"/>
            </a:lvl2pPr>
            <a:lvl3pPr indent="-304800" lvl="2" marL="1371600" algn="ctr">
              <a:lnSpc>
                <a:spcPct val="110000"/>
              </a:lnSpc>
              <a:spcBef>
                <a:spcPts val="225"/>
              </a:spcBef>
              <a:spcAft>
                <a:spcPts val="0"/>
              </a:spcAft>
              <a:buClr>
                <a:schemeClr val="accent6"/>
              </a:buClr>
              <a:buSzPts val="1200"/>
              <a:buChar char="•"/>
              <a:defRPr sz="900"/>
            </a:lvl3pPr>
            <a:lvl4pPr indent="-304800" lvl="3" marL="1828800" algn="ctr">
              <a:lnSpc>
                <a:spcPct val="110000"/>
              </a:lnSpc>
              <a:spcBef>
                <a:spcPts val="225"/>
              </a:spcBef>
              <a:spcAft>
                <a:spcPts val="0"/>
              </a:spcAft>
              <a:buClr>
                <a:schemeClr val="accent6"/>
              </a:buClr>
              <a:buSzPts val="1200"/>
              <a:buChar char="–"/>
              <a:defRPr sz="900"/>
            </a:lvl4pPr>
            <a:lvl5pPr indent="-304800" lvl="4" marL="2286000" algn="ctr">
              <a:lnSpc>
                <a:spcPct val="110000"/>
              </a:lnSpc>
              <a:spcBef>
                <a:spcPts val="225"/>
              </a:spcBef>
              <a:spcAft>
                <a:spcPts val="0"/>
              </a:spcAft>
              <a:buClr>
                <a:schemeClr val="accent6"/>
              </a:buClr>
              <a:buSzPts val="1200"/>
              <a:buChar char="»"/>
              <a:defRPr sz="900"/>
            </a:lvl5pPr>
            <a:lvl6pPr indent="-304800" lvl="5" marL="2743200" algn="l">
              <a:lnSpc>
                <a:spcPct val="110000"/>
              </a:lnSpc>
              <a:spcBef>
                <a:spcPts val="225"/>
              </a:spcBef>
              <a:spcAft>
                <a:spcPts val="0"/>
              </a:spcAft>
              <a:buClr>
                <a:schemeClr val="dk1"/>
              </a:buClr>
              <a:buSzPts val="1200"/>
              <a:buChar char="–"/>
              <a:defRPr sz="900"/>
            </a:lvl6pPr>
            <a:lvl7pPr indent="-304800" lvl="6" marL="3200400" algn="l">
              <a:lnSpc>
                <a:spcPct val="110000"/>
              </a:lnSpc>
              <a:spcBef>
                <a:spcPts val="225"/>
              </a:spcBef>
              <a:spcAft>
                <a:spcPts val="0"/>
              </a:spcAft>
              <a:buClr>
                <a:schemeClr val="dk1"/>
              </a:buClr>
              <a:buSzPts val="1200"/>
              <a:buChar char="–"/>
              <a:defRPr sz="900"/>
            </a:lvl7pPr>
            <a:lvl8pPr indent="-304800" lvl="7" marL="3657600" algn="l">
              <a:lnSpc>
                <a:spcPct val="110000"/>
              </a:lnSpc>
              <a:spcBef>
                <a:spcPts val="225"/>
              </a:spcBef>
              <a:spcAft>
                <a:spcPts val="0"/>
              </a:spcAft>
              <a:buClr>
                <a:schemeClr val="dk1"/>
              </a:buClr>
              <a:buSzPts val="1200"/>
              <a:buChar char="–"/>
              <a:defRPr sz="900"/>
            </a:lvl8pPr>
            <a:lvl9pPr indent="-304800" lvl="8" marL="4114800" algn="l">
              <a:lnSpc>
                <a:spcPct val="110000"/>
              </a:lnSpc>
              <a:spcBef>
                <a:spcPts val="225"/>
              </a:spcBef>
              <a:spcAft>
                <a:spcPts val="0"/>
              </a:spcAft>
              <a:buClr>
                <a:schemeClr val="dk1"/>
              </a:buClr>
              <a:buSzPts val="1200"/>
              <a:buChar char="–"/>
              <a:defRPr sz="900"/>
            </a:lvl9pPr>
          </a:lstStyle>
          <a:p/>
        </p:txBody>
      </p:sp>
      <p:sp>
        <p:nvSpPr>
          <p:cNvPr id="363" name="Google Shape;363;p91"/>
          <p:cNvSpPr/>
          <p:nvPr>
            <p:ph idx="9" type="pic"/>
          </p:nvPr>
        </p:nvSpPr>
        <p:spPr>
          <a:xfrm>
            <a:off x="6134957" y="1285875"/>
            <a:ext cx="1220724" cy="925830"/>
          </a:xfrm>
          <a:prstGeom prst="rect">
            <a:avLst/>
          </a:prstGeom>
          <a:solidFill>
            <a:srgbClr val="D8D8D8"/>
          </a:solidFill>
          <a:ln>
            <a:noFill/>
          </a:ln>
        </p:spPr>
      </p:sp>
      <p:sp>
        <p:nvSpPr>
          <p:cNvPr id="364" name="Google Shape;364;p91"/>
          <p:cNvSpPr txBox="1"/>
          <p:nvPr>
            <p:ph idx="13" type="body"/>
          </p:nvPr>
        </p:nvSpPr>
        <p:spPr>
          <a:xfrm>
            <a:off x="6136483" y="2364582"/>
            <a:ext cx="1219199" cy="2298859"/>
          </a:xfrm>
          <a:prstGeom prst="rect">
            <a:avLst/>
          </a:prstGeom>
          <a:noFill/>
          <a:ln>
            <a:noFill/>
          </a:ln>
        </p:spPr>
        <p:txBody>
          <a:bodyPr anchorCtr="0" anchor="t" bIns="0" lIns="0" spcFirstLastPara="1" rIns="0" wrap="square" tIns="0">
            <a:noAutofit/>
          </a:bodyPr>
          <a:lstStyle>
            <a:lvl1pPr indent="-304800" lvl="0" marL="457200" algn="ctr">
              <a:lnSpc>
                <a:spcPct val="110000"/>
              </a:lnSpc>
              <a:spcBef>
                <a:spcPts val="675"/>
              </a:spcBef>
              <a:spcAft>
                <a:spcPts val="0"/>
              </a:spcAft>
              <a:buClr>
                <a:schemeClr val="accent6"/>
              </a:buClr>
              <a:buSzPts val="1200"/>
              <a:buChar char="•"/>
              <a:defRPr sz="900"/>
            </a:lvl1pPr>
            <a:lvl2pPr indent="-304800" lvl="1" marL="914400" algn="ctr">
              <a:lnSpc>
                <a:spcPct val="110000"/>
              </a:lnSpc>
              <a:spcBef>
                <a:spcPts val="225"/>
              </a:spcBef>
              <a:spcAft>
                <a:spcPts val="0"/>
              </a:spcAft>
              <a:buClr>
                <a:schemeClr val="accent6"/>
              </a:buClr>
              <a:buSzPts val="1200"/>
              <a:buChar char="–"/>
              <a:defRPr sz="900"/>
            </a:lvl2pPr>
            <a:lvl3pPr indent="-304800" lvl="2" marL="1371600" algn="ctr">
              <a:lnSpc>
                <a:spcPct val="110000"/>
              </a:lnSpc>
              <a:spcBef>
                <a:spcPts val="225"/>
              </a:spcBef>
              <a:spcAft>
                <a:spcPts val="0"/>
              </a:spcAft>
              <a:buClr>
                <a:schemeClr val="accent6"/>
              </a:buClr>
              <a:buSzPts val="1200"/>
              <a:buChar char="•"/>
              <a:defRPr sz="900"/>
            </a:lvl3pPr>
            <a:lvl4pPr indent="-304800" lvl="3" marL="1828800" algn="ctr">
              <a:lnSpc>
                <a:spcPct val="110000"/>
              </a:lnSpc>
              <a:spcBef>
                <a:spcPts val="225"/>
              </a:spcBef>
              <a:spcAft>
                <a:spcPts val="0"/>
              </a:spcAft>
              <a:buClr>
                <a:schemeClr val="accent6"/>
              </a:buClr>
              <a:buSzPts val="1200"/>
              <a:buChar char="–"/>
              <a:defRPr sz="900"/>
            </a:lvl4pPr>
            <a:lvl5pPr indent="-304800" lvl="4" marL="2286000" algn="ctr">
              <a:lnSpc>
                <a:spcPct val="110000"/>
              </a:lnSpc>
              <a:spcBef>
                <a:spcPts val="225"/>
              </a:spcBef>
              <a:spcAft>
                <a:spcPts val="0"/>
              </a:spcAft>
              <a:buClr>
                <a:schemeClr val="accent6"/>
              </a:buClr>
              <a:buSzPts val="1200"/>
              <a:buChar char="»"/>
              <a:defRPr sz="900"/>
            </a:lvl5pPr>
            <a:lvl6pPr indent="-304800" lvl="5" marL="2743200" algn="l">
              <a:lnSpc>
                <a:spcPct val="110000"/>
              </a:lnSpc>
              <a:spcBef>
                <a:spcPts val="225"/>
              </a:spcBef>
              <a:spcAft>
                <a:spcPts val="0"/>
              </a:spcAft>
              <a:buClr>
                <a:schemeClr val="dk1"/>
              </a:buClr>
              <a:buSzPts val="1200"/>
              <a:buChar char="–"/>
              <a:defRPr sz="900"/>
            </a:lvl6pPr>
            <a:lvl7pPr indent="-304800" lvl="6" marL="3200400" algn="l">
              <a:lnSpc>
                <a:spcPct val="110000"/>
              </a:lnSpc>
              <a:spcBef>
                <a:spcPts val="225"/>
              </a:spcBef>
              <a:spcAft>
                <a:spcPts val="0"/>
              </a:spcAft>
              <a:buClr>
                <a:schemeClr val="dk1"/>
              </a:buClr>
              <a:buSzPts val="1200"/>
              <a:buChar char="–"/>
              <a:defRPr sz="900"/>
            </a:lvl7pPr>
            <a:lvl8pPr indent="-304800" lvl="7" marL="3657600" algn="l">
              <a:lnSpc>
                <a:spcPct val="110000"/>
              </a:lnSpc>
              <a:spcBef>
                <a:spcPts val="225"/>
              </a:spcBef>
              <a:spcAft>
                <a:spcPts val="0"/>
              </a:spcAft>
              <a:buClr>
                <a:schemeClr val="dk1"/>
              </a:buClr>
              <a:buSzPts val="1200"/>
              <a:buChar char="–"/>
              <a:defRPr sz="900"/>
            </a:lvl8pPr>
            <a:lvl9pPr indent="-304800" lvl="8" marL="4114800" algn="l">
              <a:lnSpc>
                <a:spcPct val="110000"/>
              </a:lnSpc>
              <a:spcBef>
                <a:spcPts val="225"/>
              </a:spcBef>
              <a:spcAft>
                <a:spcPts val="0"/>
              </a:spcAft>
              <a:buClr>
                <a:schemeClr val="dk1"/>
              </a:buClr>
              <a:buSzPts val="1200"/>
              <a:buChar char="–"/>
              <a:defRPr sz="900"/>
            </a:lvl9pPr>
          </a:lstStyle>
          <a:p/>
        </p:txBody>
      </p:sp>
      <p:sp>
        <p:nvSpPr>
          <p:cNvPr id="365" name="Google Shape;365;p91"/>
          <p:cNvSpPr/>
          <p:nvPr>
            <p:ph idx="14" type="pic"/>
          </p:nvPr>
        </p:nvSpPr>
        <p:spPr>
          <a:xfrm>
            <a:off x="7584282" y="1285875"/>
            <a:ext cx="1212148" cy="925830"/>
          </a:xfrm>
          <a:prstGeom prst="rect">
            <a:avLst/>
          </a:prstGeom>
          <a:solidFill>
            <a:srgbClr val="D8D8D8"/>
          </a:solidFill>
          <a:ln>
            <a:noFill/>
          </a:ln>
        </p:spPr>
      </p:sp>
      <p:sp>
        <p:nvSpPr>
          <p:cNvPr id="366" name="Google Shape;366;p91"/>
          <p:cNvSpPr txBox="1"/>
          <p:nvPr>
            <p:ph idx="15" type="body"/>
          </p:nvPr>
        </p:nvSpPr>
        <p:spPr>
          <a:xfrm>
            <a:off x="7586666" y="2364582"/>
            <a:ext cx="1212148" cy="2298859"/>
          </a:xfrm>
          <a:prstGeom prst="rect">
            <a:avLst/>
          </a:prstGeom>
          <a:noFill/>
          <a:ln>
            <a:noFill/>
          </a:ln>
        </p:spPr>
        <p:txBody>
          <a:bodyPr anchorCtr="0" anchor="t" bIns="0" lIns="0" spcFirstLastPara="1" rIns="0" wrap="square" tIns="0">
            <a:noAutofit/>
          </a:bodyPr>
          <a:lstStyle>
            <a:lvl1pPr indent="-304800" lvl="0" marL="457200" algn="ctr">
              <a:lnSpc>
                <a:spcPct val="110000"/>
              </a:lnSpc>
              <a:spcBef>
                <a:spcPts val="675"/>
              </a:spcBef>
              <a:spcAft>
                <a:spcPts val="0"/>
              </a:spcAft>
              <a:buClr>
                <a:schemeClr val="accent6"/>
              </a:buClr>
              <a:buSzPts val="1200"/>
              <a:buChar char="•"/>
              <a:defRPr sz="900"/>
            </a:lvl1pPr>
            <a:lvl2pPr indent="-304800" lvl="1" marL="914400" algn="ctr">
              <a:lnSpc>
                <a:spcPct val="110000"/>
              </a:lnSpc>
              <a:spcBef>
                <a:spcPts val="225"/>
              </a:spcBef>
              <a:spcAft>
                <a:spcPts val="0"/>
              </a:spcAft>
              <a:buClr>
                <a:schemeClr val="accent6"/>
              </a:buClr>
              <a:buSzPts val="1200"/>
              <a:buChar char="–"/>
              <a:defRPr sz="900"/>
            </a:lvl2pPr>
            <a:lvl3pPr indent="-304800" lvl="2" marL="1371600" algn="ctr">
              <a:lnSpc>
                <a:spcPct val="110000"/>
              </a:lnSpc>
              <a:spcBef>
                <a:spcPts val="225"/>
              </a:spcBef>
              <a:spcAft>
                <a:spcPts val="0"/>
              </a:spcAft>
              <a:buClr>
                <a:schemeClr val="accent6"/>
              </a:buClr>
              <a:buSzPts val="1200"/>
              <a:buChar char="•"/>
              <a:defRPr sz="900"/>
            </a:lvl3pPr>
            <a:lvl4pPr indent="-304800" lvl="3" marL="1828800" algn="ctr">
              <a:lnSpc>
                <a:spcPct val="110000"/>
              </a:lnSpc>
              <a:spcBef>
                <a:spcPts val="225"/>
              </a:spcBef>
              <a:spcAft>
                <a:spcPts val="0"/>
              </a:spcAft>
              <a:buClr>
                <a:schemeClr val="accent6"/>
              </a:buClr>
              <a:buSzPts val="1200"/>
              <a:buChar char="–"/>
              <a:defRPr sz="900"/>
            </a:lvl4pPr>
            <a:lvl5pPr indent="-304800" lvl="4" marL="2286000" algn="ctr">
              <a:lnSpc>
                <a:spcPct val="110000"/>
              </a:lnSpc>
              <a:spcBef>
                <a:spcPts val="225"/>
              </a:spcBef>
              <a:spcAft>
                <a:spcPts val="0"/>
              </a:spcAft>
              <a:buClr>
                <a:schemeClr val="accent6"/>
              </a:buClr>
              <a:buSzPts val="1200"/>
              <a:buChar char="»"/>
              <a:defRPr sz="900"/>
            </a:lvl5pPr>
            <a:lvl6pPr indent="-304800" lvl="5" marL="2743200" algn="l">
              <a:lnSpc>
                <a:spcPct val="110000"/>
              </a:lnSpc>
              <a:spcBef>
                <a:spcPts val="225"/>
              </a:spcBef>
              <a:spcAft>
                <a:spcPts val="0"/>
              </a:spcAft>
              <a:buClr>
                <a:schemeClr val="dk1"/>
              </a:buClr>
              <a:buSzPts val="1200"/>
              <a:buChar char="–"/>
              <a:defRPr sz="900"/>
            </a:lvl6pPr>
            <a:lvl7pPr indent="-304800" lvl="6" marL="3200400" algn="l">
              <a:lnSpc>
                <a:spcPct val="110000"/>
              </a:lnSpc>
              <a:spcBef>
                <a:spcPts val="225"/>
              </a:spcBef>
              <a:spcAft>
                <a:spcPts val="0"/>
              </a:spcAft>
              <a:buClr>
                <a:schemeClr val="dk1"/>
              </a:buClr>
              <a:buSzPts val="1200"/>
              <a:buChar char="–"/>
              <a:defRPr sz="900"/>
            </a:lvl7pPr>
            <a:lvl8pPr indent="-304800" lvl="7" marL="3657600" algn="l">
              <a:lnSpc>
                <a:spcPct val="110000"/>
              </a:lnSpc>
              <a:spcBef>
                <a:spcPts val="225"/>
              </a:spcBef>
              <a:spcAft>
                <a:spcPts val="0"/>
              </a:spcAft>
              <a:buClr>
                <a:schemeClr val="dk1"/>
              </a:buClr>
              <a:buSzPts val="1200"/>
              <a:buChar char="–"/>
              <a:defRPr sz="900"/>
            </a:lvl8pPr>
            <a:lvl9pPr indent="-304800" lvl="8" marL="4114800" algn="l">
              <a:lnSpc>
                <a:spcPct val="110000"/>
              </a:lnSpc>
              <a:spcBef>
                <a:spcPts val="225"/>
              </a:spcBef>
              <a:spcAft>
                <a:spcPts val="0"/>
              </a:spcAft>
              <a:buClr>
                <a:schemeClr val="dk1"/>
              </a:buClr>
              <a:buSzPts val="1200"/>
              <a:buChar char="–"/>
              <a:defRPr sz="900"/>
            </a:lvl9pPr>
          </a:lstStyle>
          <a:p/>
        </p:txBody>
      </p:sp>
    </p:spTree>
  </p:cSld>
  <p:clrMapOvr>
    <a:masterClrMapping/>
  </p:clrMapOvr>
  <p:extLst>
    <p:ext uri="{DCECCB84-F9BA-43D5-87BE-67443E8EF086}">
      <p15:sldGuideLst>
        <p15:guide id="1" orient="horz" pos="1986">
          <p15:clr>
            <a:srgbClr val="5ACBF0"/>
          </p15:clr>
        </p15:guide>
        <p15:guide id="2" orient="horz" pos="1080">
          <p15:clr>
            <a:srgbClr val="5ACBF0"/>
          </p15:clr>
        </p15:guide>
        <p15:guide id="3" orient="horz" pos="3912">
          <p15:clr>
            <a:srgbClr val="5ACBF0"/>
          </p15:clr>
        </p15:guide>
        <p15:guide id="4" pos="1504">
          <p15:clr>
            <a:srgbClr val="5ACBF0"/>
          </p15:clr>
        </p15:guide>
        <p15:guide id="5" pos="2720">
          <p15:clr>
            <a:srgbClr val="5ACBF0"/>
          </p15:clr>
        </p15:guide>
        <p15:guide id="6" pos="3936">
          <p15:clr>
            <a:srgbClr val="5ACBF0"/>
          </p15:clr>
        </p15:guide>
        <p15:guide id="7" pos="5154">
          <p15:clr>
            <a:srgbClr val="5ACBF0"/>
          </p15:clr>
        </p15:guide>
        <p15:guide id="8" pos="637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l out bars">
  <p:cSld name="Call out bars">
    <p:spTree>
      <p:nvGrpSpPr>
        <p:cNvPr id="367" name="Shape 367"/>
        <p:cNvGrpSpPr/>
        <p:nvPr/>
      </p:nvGrpSpPr>
      <p:grpSpPr>
        <a:xfrm>
          <a:off x="0" y="0"/>
          <a:ext cx="0" cy="0"/>
          <a:chOff x="0" y="0"/>
          <a:chExt cx="0" cy="0"/>
        </a:xfrm>
      </p:grpSpPr>
      <p:sp>
        <p:nvSpPr>
          <p:cNvPr id="368" name="Google Shape;368;p92"/>
          <p:cNvSpPr txBox="1"/>
          <p:nvPr>
            <p:ph idx="12" type="sldNum"/>
          </p:nvPr>
        </p:nvSpPr>
        <p:spPr>
          <a:xfrm>
            <a:off x="8458200" y="4822031"/>
            <a:ext cx="342900" cy="17145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69" name="Google Shape;369;p92"/>
          <p:cNvSpPr txBox="1"/>
          <p:nvPr>
            <p:ph idx="1" type="body"/>
          </p:nvPr>
        </p:nvSpPr>
        <p:spPr>
          <a:xfrm>
            <a:off x="342900" y="1285875"/>
            <a:ext cx="4114800" cy="3371850"/>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
        <p:nvSpPr>
          <p:cNvPr id="370" name="Google Shape;370;p92"/>
          <p:cNvSpPr txBox="1"/>
          <p:nvPr>
            <p:ph idx="2" type="body"/>
          </p:nvPr>
        </p:nvSpPr>
        <p:spPr>
          <a:xfrm>
            <a:off x="5620216" y="1285875"/>
            <a:ext cx="3180884" cy="891540"/>
          </a:xfrm>
          <a:prstGeom prst="rect">
            <a:avLst/>
          </a:prstGeom>
          <a:solidFill>
            <a:schemeClr val="lt2"/>
          </a:solidFill>
          <a:ln>
            <a:noFill/>
          </a:ln>
        </p:spPr>
        <p:txBody>
          <a:bodyPr anchorCtr="0" anchor="t" bIns="137150" lIns="182875" spcFirstLastPara="1" rIns="182875" wrap="square" tIns="155425">
            <a:noAutofit/>
          </a:bodyPr>
          <a:lstStyle>
            <a:lvl1pPr indent="-228600" lvl="0" marL="457200" algn="l">
              <a:lnSpc>
                <a:spcPct val="100000"/>
              </a:lnSpc>
              <a:spcBef>
                <a:spcPts val="600"/>
              </a:spcBef>
              <a:spcAft>
                <a:spcPts val="0"/>
              </a:spcAft>
              <a:buClr>
                <a:schemeClr val="dk2"/>
              </a:buClr>
              <a:buSzPts val="2400"/>
              <a:buNone/>
              <a:defRPr b="1">
                <a:solidFill>
                  <a:schemeClr val="dk2"/>
                </a:solidFill>
              </a:defRPr>
            </a:lvl1pPr>
            <a:lvl2pPr indent="-228600" lvl="1" marL="914400" algn="l">
              <a:lnSpc>
                <a:spcPct val="100000"/>
              </a:lnSpc>
              <a:spcBef>
                <a:spcPts val="225"/>
              </a:spcBef>
              <a:spcAft>
                <a:spcPts val="0"/>
              </a:spcAft>
              <a:buClr>
                <a:schemeClr val="accent6"/>
              </a:buClr>
              <a:buSzPts val="2400"/>
              <a:buNone/>
              <a:defRPr/>
            </a:lvl2pPr>
            <a:lvl3pPr indent="-381000" lvl="2" marL="1371600" algn="l">
              <a:lnSpc>
                <a:spcPct val="100000"/>
              </a:lnSpc>
              <a:spcBef>
                <a:spcPts val="225"/>
              </a:spcBef>
              <a:spcAft>
                <a:spcPts val="0"/>
              </a:spcAft>
              <a:buClr>
                <a:schemeClr val="accent6"/>
              </a:buClr>
              <a:buSzPts val="2400"/>
              <a:buChar char="•"/>
              <a:defRPr/>
            </a:lvl3pPr>
            <a:lvl4pPr indent="-381000" lvl="3" marL="1828800" algn="l">
              <a:lnSpc>
                <a:spcPct val="100000"/>
              </a:lnSpc>
              <a:spcBef>
                <a:spcPts val="225"/>
              </a:spcBef>
              <a:spcAft>
                <a:spcPts val="0"/>
              </a:spcAft>
              <a:buClr>
                <a:schemeClr val="accent6"/>
              </a:buClr>
              <a:buSzPts val="2400"/>
              <a:buChar char="–"/>
              <a:defRPr/>
            </a:lvl4pPr>
            <a:lvl5pPr indent="-381000" lvl="4" marL="2286000" algn="l">
              <a:lnSpc>
                <a:spcPct val="100000"/>
              </a:lnSpc>
              <a:spcBef>
                <a:spcPts val="225"/>
              </a:spcBef>
              <a:spcAft>
                <a:spcPts val="0"/>
              </a:spcAft>
              <a:buClr>
                <a:schemeClr val="accent6"/>
              </a:buClr>
              <a:buSzPts val="24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
        <p:nvSpPr>
          <p:cNvPr id="371" name="Google Shape;371;p92"/>
          <p:cNvSpPr/>
          <p:nvPr>
            <p:ph idx="3" type="pic"/>
          </p:nvPr>
        </p:nvSpPr>
        <p:spPr>
          <a:xfrm>
            <a:off x="4686300" y="1285875"/>
            <a:ext cx="939546" cy="891540"/>
          </a:xfrm>
          <a:prstGeom prst="rect">
            <a:avLst/>
          </a:prstGeom>
          <a:solidFill>
            <a:srgbClr val="D8D8D8"/>
          </a:solidFill>
          <a:ln>
            <a:noFill/>
          </a:ln>
        </p:spPr>
      </p:sp>
      <p:sp>
        <p:nvSpPr>
          <p:cNvPr id="372" name="Google Shape;372;p92"/>
          <p:cNvSpPr txBox="1"/>
          <p:nvPr>
            <p:ph idx="4" type="body"/>
          </p:nvPr>
        </p:nvSpPr>
        <p:spPr>
          <a:xfrm>
            <a:off x="5620216" y="2357438"/>
            <a:ext cx="3180884" cy="891540"/>
          </a:xfrm>
          <a:prstGeom prst="rect">
            <a:avLst/>
          </a:prstGeom>
          <a:solidFill>
            <a:schemeClr val="lt2"/>
          </a:solidFill>
          <a:ln>
            <a:noFill/>
          </a:ln>
        </p:spPr>
        <p:txBody>
          <a:bodyPr anchorCtr="0" anchor="t" bIns="137150" lIns="182875" spcFirstLastPara="1" rIns="182875" wrap="square" tIns="155425">
            <a:noAutofit/>
          </a:bodyPr>
          <a:lstStyle>
            <a:lvl1pPr indent="-228600" lvl="0" marL="457200" algn="l">
              <a:lnSpc>
                <a:spcPct val="100000"/>
              </a:lnSpc>
              <a:spcBef>
                <a:spcPts val="600"/>
              </a:spcBef>
              <a:spcAft>
                <a:spcPts val="0"/>
              </a:spcAft>
              <a:buClr>
                <a:schemeClr val="dk2"/>
              </a:buClr>
              <a:buSzPts val="2400"/>
              <a:buNone/>
              <a:defRPr b="1">
                <a:solidFill>
                  <a:schemeClr val="dk2"/>
                </a:solidFill>
              </a:defRPr>
            </a:lvl1pPr>
            <a:lvl2pPr indent="-228600" lvl="1" marL="914400" algn="l">
              <a:lnSpc>
                <a:spcPct val="100000"/>
              </a:lnSpc>
              <a:spcBef>
                <a:spcPts val="225"/>
              </a:spcBef>
              <a:spcAft>
                <a:spcPts val="0"/>
              </a:spcAft>
              <a:buClr>
                <a:schemeClr val="accent6"/>
              </a:buClr>
              <a:buSzPts val="2400"/>
              <a:buNone/>
              <a:defRPr/>
            </a:lvl2pPr>
            <a:lvl3pPr indent="-381000" lvl="2" marL="1371600" algn="l">
              <a:lnSpc>
                <a:spcPct val="100000"/>
              </a:lnSpc>
              <a:spcBef>
                <a:spcPts val="225"/>
              </a:spcBef>
              <a:spcAft>
                <a:spcPts val="0"/>
              </a:spcAft>
              <a:buClr>
                <a:schemeClr val="accent6"/>
              </a:buClr>
              <a:buSzPts val="2400"/>
              <a:buChar char="•"/>
              <a:defRPr/>
            </a:lvl3pPr>
            <a:lvl4pPr indent="-381000" lvl="3" marL="1828800" algn="l">
              <a:lnSpc>
                <a:spcPct val="100000"/>
              </a:lnSpc>
              <a:spcBef>
                <a:spcPts val="225"/>
              </a:spcBef>
              <a:spcAft>
                <a:spcPts val="0"/>
              </a:spcAft>
              <a:buClr>
                <a:schemeClr val="accent6"/>
              </a:buClr>
              <a:buSzPts val="2400"/>
              <a:buChar char="–"/>
              <a:defRPr/>
            </a:lvl4pPr>
            <a:lvl5pPr indent="-381000" lvl="4" marL="2286000" algn="l">
              <a:lnSpc>
                <a:spcPct val="100000"/>
              </a:lnSpc>
              <a:spcBef>
                <a:spcPts val="225"/>
              </a:spcBef>
              <a:spcAft>
                <a:spcPts val="0"/>
              </a:spcAft>
              <a:buClr>
                <a:schemeClr val="accent6"/>
              </a:buClr>
              <a:buSzPts val="24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
        <p:nvSpPr>
          <p:cNvPr id="373" name="Google Shape;373;p92"/>
          <p:cNvSpPr/>
          <p:nvPr>
            <p:ph idx="5" type="pic"/>
          </p:nvPr>
        </p:nvSpPr>
        <p:spPr>
          <a:xfrm>
            <a:off x="4686300" y="2357438"/>
            <a:ext cx="939546" cy="891540"/>
          </a:xfrm>
          <a:prstGeom prst="rect">
            <a:avLst/>
          </a:prstGeom>
          <a:solidFill>
            <a:srgbClr val="D8D8D8"/>
          </a:solidFill>
          <a:ln>
            <a:noFill/>
          </a:ln>
        </p:spPr>
      </p:sp>
      <p:sp>
        <p:nvSpPr>
          <p:cNvPr id="374" name="Google Shape;374;p92"/>
          <p:cNvSpPr txBox="1"/>
          <p:nvPr>
            <p:ph idx="6" type="body"/>
          </p:nvPr>
        </p:nvSpPr>
        <p:spPr>
          <a:xfrm>
            <a:off x="5620216" y="3429000"/>
            <a:ext cx="3180884" cy="891540"/>
          </a:xfrm>
          <a:prstGeom prst="rect">
            <a:avLst/>
          </a:prstGeom>
          <a:solidFill>
            <a:schemeClr val="lt2"/>
          </a:solidFill>
          <a:ln>
            <a:noFill/>
          </a:ln>
        </p:spPr>
        <p:txBody>
          <a:bodyPr anchorCtr="0" anchor="t" bIns="137150" lIns="182875" spcFirstLastPara="1" rIns="182875" wrap="square" tIns="155425">
            <a:noAutofit/>
          </a:bodyPr>
          <a:lstStyle>
            <a:lvl1pPr indent="-228600" lvl="0" marL="457200" algn="l">
              <a:lnSpc>
                <a:spcPct val="100000"/>
              </a:lnSpc>
              <a:spcBef>
                <a:spcPts val="600"/>
              </a:spcBef>
              <a:spcAft>
                <a:spcPts val="0"/>
              </a:spcAft>
              <a:buClr>
                <a:schemeClr val="dk2"/>
              </a:buClr>
              <a:buSzPts val="2400"/>
              <a:buNone/>
              <a:defRPr b="1">
                <a:solidFill>
                  <a:schemeClr val="dk2"/>
                </a:solidFill>
              </a:defRPr>
            </a:lvl1pPr>
            <a:lvl2pPr indent="-228600" lvl="1" marL="914400" algn="l">
              <a:lnSpc>
                <a:spcPct val="100000"/>
              </a:lnSpc>
              <a:spcBef>
                <a:spcPts val="225"/>
              </a:spcBef>
              <a:spcAft>
                <a:spcPts val="0"/>
              </a:spcAft>
              <a:buClr>
                <a:schemeClr val="accent6"/>
              </a:buClr>
              <a:buSzPts val="2400"/>
              <a:buNone/>
              <a:defRPr/>
            </a:lvl2pPr>
            <a:lvl3pPr indent="-381000" lvl="2" marL="1371600" algn="l">
              <a:lnSpc>
                <a:spcPct val="100000"/>
              </a:lnSpc>
              <a:spcBef>
                <a:spcPts val="225"/>
              </a:spcBef>
              <a:spcAft>
                <a:spcPts val="0"/>
              </a:spcAft>
              <a:buClr>
                <a:schemeClr val="accent6"/>
              </a:buClr>
              <a:buSzPts val="2400"/>
              <a:buChar char="•"/>
              <a:defRPr/>
            </a:lvl3pPr>
            <a:lvl4pPr indent="-381000" lvl="3" marL="1828800" algn="l">
              <a:lnSpc>
                <a:spcPct val="100000"/>
              </a:lnSpc>
              <a:spcBef>
                <a:spcPts val="225"/>
              </a:spcBef>
              <a:spcAft>
                <a:spcPts val="0"/>
              </a:spcAft>
              <a:buClr>
                <a:schemeClr val="accent6"/>
              </a:buClr>
              <a:buSzPts val="2400"/>
              <a:buChar char="–"/>
              <a:defRPr/>
            </a:lvl4pPr>
            <a:lvl5pPr indent="-381000" lvl="4" marL="2286000" algn="l">
              <a:lnSpc>
                <a:spcPct val="100000"/>
              </a:lnSpc>
              <a:spcBef>
                <a:spcPts val="225"/>
              </a:spcBef>
              <a:spcAft>
                <a:spcPts val="0"/>
              </a:spcAft>
              <a:buClr>
                <a:schemeClr val="accent6"/>
              </a:buClr>
              <a:buSzPts val="2400"/>
              <a:buChar char="»"/>
              <a:defRPr/>
            </a:lvl5pPr>
            <a:lvl6pPr indent="-342900" lvl="5" marL="2743200" algn="l">
              <a:lnSpc>
                <a:spcPct val="110000"/>
              </a:lnSpc>
              <a:spcBef>
                <a:spcPts val="225"/>
              </a:spcBef>
              <a:spcAft>
                <a:spcPts val="0"/>
              </a:spcAft>
              <a:buClr>
                <a:schemeClr val="dk1"/>
              </a:buClr>
              <a:buSzPts val="1800"/>
              <a:buChar char="–"/>
              <a:defRPr/>
            </a:lvl6pPr>
            <a:lvl7pPr indent="-342900" lvl="6" marL="3200400" algn="l">
              <a:lnSpc>
                <a:spcPct val="110000"/>
              </a:lnSpc>
              <a:spcBef>
                <a:spcPts val="225"/>
              </a:spcBef>
              <a:spcAft>
                <a:spcPts val="0"/>
              </a:spcAft>
              <a:buClr>
                <a:schemeClr val="dk1"/>
              </a:buClr>
              <a:buSzPts val="1800"/>
              <a:buChar char="–"/>
              <a:defRPr/>
            </a:lvl7pPr>
            <a:lvl8pPr indent="-342900" lvl="7" marL="3657600" algn="l">
              <a:lnSpc>
                <a:spcPct val="110000"/>
              </a:lnSpc>
              <a:spcBef>
                <a:spcPts val="225"/>
              </a:spcBef>
              <a:spcAft>
                <a:spcPts val="0"/>
              </a:spcAft>
              <a:buClr>
                <a:schemeClr val="dk1"/>
              </a:buClr>
              <a:buSzPts val="1800"/>
              <a:buChar char="–"/>
              <a:defRPr/>
            </a:lvl8pPr>
            <a:lvl9pPr indent="-342900" lvl="8" marL="4114800" algn="l">
              <a:lnSpc>
                <a:spcPct val="110000"/>
              </a:lnSpc>
              <a:spcBef>
                <a:spcPts val="225"/>
              </a:spcBef>
              <a:spcAft>
                <a:spcPts val="0"/>
              </a:spcAft>
              <a:buClr>
                <a:schemeClr val="dk1"/>
              </a:buClr>
              <a:buSzPts val="1800"/>
              <a:buChar char="–"/>
              <a:defRPr/>
            </a:lvl9pPr>
          </a:lstStyle>
          <a:p/>
        </p:txBody>
      </p:sp>
      <p:sp>
        <p:nvSpPr>
          <p:cNvPr id="375" name="Google Shape;375;p92"/>
          <p:cNvSpPr/>
          <p:nvPr>
            <p:ph idx="7" type="pic"/>
          </p:nvPr>
        </p:nvSpPr>
        <p:spPr>
          <a:xfrm>
            <a:off x="4686301" y="3429000"/>
            <a:ext cx="939546" cy="891540"/>
          </a:xfrm>
          <a:prstGeom prst="rect">
            <a:avLst/>
          </a:prstGeom>
          <a:solidFill>
            <a:srgbClr val="D8D8D8"/>
          </a:solidFill>
          <a:ln>
            <a:noFill/>
          </a:ln>
        </p:spPr>
      </p:sp>
      <p:sp>
        <p:nvSpPr>
          <p:cNvPr id="376" name="Google Shape;376;p92"/>
          <p:cNvSpPr txBox="1"/>
          <p:nvPr>
            <p:ph type="title"/>
          </p:nvPr>
        </p:nvSpPr>
        <p:spPr>
          <a:xfrm>
            <a:off x="342900" y="600075"/>
            <a:ext cx="7012781" cy="685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7" name="Google Shape;377;p92"/>
          <p:cNvSpPr/>
          <p:nvPr/>
        </p:nvSpPr>
        <p:spPr>
          <a:xfrm>
            <a:off x="9525" y="4635685"/>
            <a:ext cx="9144000" cy="485775"/>
          </a:xfrm>
          <a:prstGeom prst="rect">
            <a:avLst/>
          </a:prstGeom>
          <a:solidFill>
            <a:schemeClr val="lt2"/>
          </a:solid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1080">
          <p15:clr>
            <a:srgbClr val="5ACBF0"/>
          </p15:clr>
        </p15:guide>
        <p15:guide id="2" orient="horz" pos="1980">
          <p15:clr>
            <a:srgbClr val="5ACBF0"/>
          </p15:clr>
        </p15:guide>
        <p15:guide id="3" orient="horz" pos="2880">
          <p15:clr>
            <a:srgbClr val="5ACBF0"/>
          </p15:clr>
        </p15:guide>
        <p15:guide id="4" orient="horz" pos="3912">
          <p15:clr>
            <a:srgbClr val="5ACBF0"/>
          </p15:clr>
        </p15:guide>
        <p15:guide id="5" pos="393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1" showMasterSp="0">
  <p:cSld name="Thank you 1">
    <p:bg>
      <p:bgPr>
        <a:gradFill>
          <a:gsLst>
            <a:gs pos="0">
              <a:srgbClr val="FFE2A6"/>
            </a:gs>
            <a:gs pos="37000">
              <a:srgbClr val="FFBB2C"/>
            </a:gs>
            <a:gs pos="100000">
              <a:schemeClr val="accent1"/>
            </a:gs>
          </a:gsLst>
          <a:path path="circle">
            <a:fillToRect b="50%" l="50%" r="50%" t="50%"/>
          </a:path>
          <a:tileRect/>
        </a:gradFill>
      </p:bgPr>
    </p:bg>
    <p:spTree>
      <p:nvGrpSpPr>
        <p:cNvPr id="378" name="Shape 378"/>
        <p:cNvGrpSpPr/>
        <p:nvPr/>
      </p:nvGrpSpPr>
      <p:grpSpPr>
        <a:xfrm>
          <a:off x="0" y="0"/>
          <a:ext cx="0" cy="0"/>
          <a:chOff x="0" y="0"/>
          <a:chExt cx="0" cy="0"/>
        </a:xfrm>
      </p:grpSpPr>
      <p:sp>
        <p:nvSpPr>
          <p:cNvPr id="379" name="Google Shape;379;p93"/>
          <p:cNvSpPr txBox="1"/>
          <p:nvPr>
            <p:ph idx="1" type="body"/>
          </p:nvPr>
        </p:nvSpPr>
        <p:spPr>
          <a:xfrm>
            <a:off x="828675" y="3979069"/>
            <a:ext cx="3629026" cy="678656"/>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chemeClr val="lt1"/>
              </a:buClr>
              <a:buSzPts val="2400"/>
              <a:buFont typeface="Arial"/>
              <a:buNone/>
              <a:defRPr>
                <a:solidFill>
                  <a:schemeClr val="lt1"/>
                </a:solidFill>
              </a:defRPr>
            </a:lvl1pPr>
            <a:lvl2pPr indent="-228600" lvl="1" marL="914400" algn="l">
              <a:lnSpc>
                <a:spcPct val="100000"/>
              </a:lnSpc>
              <a:spcBef>
                <a:spcPts val="0"/>
              </a:spcBef>
              <a:spcAft>
                <a:spcPts val="0"/>
              </a:spcAft>
              <a:buClr>
                <a:schemeClr val="accent6"/>
              </a:buClr>
              <a:buSzPts val="2400"/>
              <a:buFont typeface="Arial"/>
              <a:buNone/>
              <a:defRPr/>
            </a:lvl2pPr>
            <a:lvl3pPr indent="-228600" lvl="2" marL="1371600" algn="l">
              <a:lnSpc>
                <a:spcPct val="100000"/>
              </a:lnSpc>
              <a:spcBef>
                <a:spcPts val="0"/>
              </a:spcBef>
              <a:spcAft>
                <a:spcPts val="0"/>
              </a:spcAft>
              <a:buClr>
                <a:schemeClr val="accent6"/>
              </a:buClr>
              <a:buSzPts val="2400"/>
              <a:buFont typeface="Arial"/>
              <a:buNone/>
              <a:defRPr/>
            </a:lvl3pPr>
            <a:lvl4pPr indent="-228600" lvl="3" marL="1828800" algn="l">
              <a:lnSpc>
                <a:spcPct val="100000"/>
              </a:lnSpc>
              <a:spcBef>
                <a:spcPts val="0"/>
              </a:spcBef>
              <a:spcAft>
                <a:spcPts val="0"/>
              </a:spcAft>
              <a:buClr>
                <a:schemeClr val="accent6"/>
              </a:buClr>
              <a:buSzPts val="2400"/>
              <a:buFont typeface="Arial"/>
              <a:buNone/>
              <a:defRPr/>
            </a:lvl4pPr>
            <a:lvl5pPr indent="-228600" lvl="4" marL="2286000" algn="l">
              <a:lnSpc>
                <a:spcPct val="100000"/>
              </a:lnSpc>
              <a:spcBef>
                <a:spcPts val="0"/>
              </a:spcBef>
              <a:spcAft>
                <a:spcPts val="0"/>
              </a:spcAft>
              <a:buClr>
                <a:schemeClr val="accent6"/>
              </a:buClr>
              <a:buSzPts val="2400"/>
              <a:buFont typeface="Arial"/>
              <a:buNone/>
              <a:defRPr/>
            </a:lvl5pPr>
            <a:lvl6pPr indent="-228600" lvl="5" marL="2743200" algn="l">
              <a:lnSpc>
                <a:spcPct val="100000"/>
              </a:lnSpc>
              <a:spcBef>
                <a:spcPts val="0"/>
              </a:spcBef>
              <a:spcAft>
                <a:spcPts val="0"/>
              </a:spcAft>
              <a:buClr>
                <a:schemeClr val="lt1"/>
              </a:buClr>
              <a:buSzPts val="1600"/>
              <a:buFont typeface="Arial"/>
              <a:buNone/>
              <a:defRPr/>
            </a:lvl6pPr>
            <a:lvl7pPr indent="-228600" lvl="6" marL="3200400" algn="l">
              <a:lnSpc>
                <a:spcPct val="100000"/>
              </a:lnSpc>
              <a:spcBef>
                <a:spcPts val="0"/>
              </a:spcBef>
              <a:spcAft>
                <a:spcPts val="0"/>
              </a:spcAft>
              <a:buClr>
                <a:schemeClr val="lt1"/>
              </a:buClr>
              <a:buSzPts val="1600"/>
              <a:buFont typeface="Arial"/>
              <a:buNone/>
              <a:defRPr/>
            </a:lvl7pPr>
            <a:lvl8pPr indent="-228600" lvl="7" marL="3657600" algn="l">
              <a:lnSpc>
                <a:spcPct val="100000"/>
              </a:lnSpc>
              <a:spcBef>
                <a:spcPts val="0"/>
              </a:spcBef>
              <a:spcAft>
                <a:spcPts val="0"/>
              </a:spcAft>
              <a:buClr>
                <a:schemeClr val="lt1"/>
              </a:buClr>
              <a:buSzPts val="1600"/>
              <a:buFont typeface="Arial"/>
              <a:buNone/>
              <a:defRPr/>
            </a:lvl8pPr>
            <a:lvl9pPr indent="-228600" lvl="8" marL="4114800" algn="l">
              <a:lnSpc>
                <a:spcPct val="100000"/>
              </a:lnSpc>
              <a:spcBef>
                <a:spcPts val="0"/>
              </a:spcBef>
              <a:spcAft>
                <a:spcPts val="0"/>
              </a:spcAft>
              <a:buClr>
                <a:schemeClr val="lt1"/>
              </a:buClr>
              <a:buSzPts val="1600"/>
              <a:buFont typeface="Arial"/>
              <a:buNone/>
              <a:defRPr/>
            </a:lvl9pPr>
          </a:lstStyle>
          <a:p/>
        </p:txBody>
      </p:sp>
      <p:pic>
        <p:nvPicPr>
          <p:cNvPr id="380" name="Google Shape;380;p93"/>
          <p:cNvPicPr preferRelativeResize="0"/>
          <p:nvPr/>
        </p:nvPicPr>
        <p:blipFill rotWithShape="1">
          <a:blip r:embed="rId2">
            <a:alphaModFix/>
          </a:blip>
          <a:srcRect b="0" l="0" r="0" t="0"/>
          <a:stretch/>
        </p:blipFill>
        <p:spPr>
          <a:xfrm>
            <a:off x="7454901" y="-970375"/>
            <a:ext cx="2474149" cy="2474149"/>
          </a:xfrm>
          <a:prstGeom prst="rect">
            <a:avLst/>
          </a:prstGeom>
          <a:noFill/>
          <a:ln>
            <a:noFill/>
          </a:ln>
        </p:spPr>
      </p:pic>
      <p:pic>
        <p:nvPicPr>
          <p:cNvPr id="381" name="Google Shape;381;p93"/>
          <p:cNvPicPr preferRelativeResize="0"/>
          <p:nvPr/>
        </p:nvPicPr>
        <p:blipFill rotWithShape="1">
          <a:blip r:embed="rId2">
            <a:alphaModFix/>
          </a:blip>
          <a:srcRect b="0" l="0" r="0" t="0"/>
          <a:stretch/>
        </p:blipFill>
        <p:spPr>
          <a:xfrm>
            <a:off x="-1081500" y="3449226"/>
            <a:ext cx="1694274" cy="1694274"/>
          </a:xfrm>
          <a:prstGeom prst="rect">
            <a:avLst/>
          </a:prstGeom>
          <a:noFill/>
          <a:ln>
            <a:noFill/>
          </a:ln>
        </p:spPr>
      </p:pic>
      <p:pic>
        <p:nvPicPr>
          <p:cNvPr id="382" name="Google Shape;382;p93"/>
          <p:cNvPicPr preferRelativeResize="0"/>
          <p:nvPr/>
        </p:nvPicPr>
        <p:blipFill rotWithShape="1">
          <a:blip r:embed="rId3">
            <a:alphaModFix/>
          </a:blip>
          <a:srcRect b="0" l="0" r="0" t="0"/>
          <a:stretch/>
        </p:blipFill>
        <p:spPr>
          <a:xfrm>
            <a:off x="-657225" y="-844139"/>
            <a:ext cx="1787525" cy="1787525"/>
          </a:xfrm>
          <a:prstGeom prst="rect">
            <a:avLst/>
          </a:prstGeom>
          <a:noFill/>
          <a:ln>
            <a:noFill/>
          </a:ln>
        </p:spPr>
      </p:pic>
      <p:pic>
        <p:nvPicPr>
          <p:cNvPr id="383" name="Google Shape;383;p93"/>
          <p:cNvPicPr preferRelativeResize="0"/>
          <p:nvPr/>
        </p:nvPicPr>
        <p:blipFill rotWithShape="1">
          <a:blip r:embed="rId3">
            <a:alphaModFix/>
          </a:blip>
          <a:srcRect b="0" l="0" r="0" t="0"/>
          <a:stretch/>
        </p:blipFill>
        <p:spPr>
          <a:xfrm>
            <a:off x="8357600" y="1876426"/>
            <a:ext cx="1572800" cy="1572800"/>
          </a:xfrm>
          <a:prstGeom prst="rect">
            <a:avLst/>
          </a:prstGeom>
          <a:noFill/>
          <a:ln>
            <a:noFill/>
          </a:ln>
        </p:spPr>
      </p:pic>
      <p:sp>
        <p:nvSpPr>
          <p:cNvPr id="384" name="Google Shape;384;p93"/>
          <p:cNvSpPr txBox="1"/>
          <p:nvPr/>
        </p:nvSpPr>
        <p:spPr>
          <a:xfrm>
            <a:off x="1130301" y="1853406"/>
            <a:ext cx="3862136" cy="6858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Clr>
                <a:srgbClr val="000000"/>
              </a:buClr>
              <a:buSzPts val="6000"/>
              <a:buFont typeface="Arial"/>
              <a:buNone/>
            </a:pPr>
            <a:r>
              <a:rPr b="0" i="0" lang="en-US" sz="4500" u="none" cap="none" strike="noStrike">
                <a:solidFill>
                  <a:schemeClr val="lt1"/>
                </a:solidFill>
                <a:latin typeface="Arial"/>
                <a:ea typeface="Arial"/>
                <a:cs typeface="Arial"/>
                <a:sym typeface="Arial"/>
              </a:rPr>
              <a:t>Thank You</a:t>
            </a:r>
            <a:endParaRPr b="0" i="0" sz="1050" u="none" cap="none" strike="noStrike">
              <a:solidFill>
                <a:srgbClr val="000000"/>
              </a:solidFill>
              <a:latin typeface="Arial"/>
              <a:ea typeface="Arial"/>
              <a:cs typeface="Arial"/>
              <a:sym typeface="Arial"/>
            </a:endParaRPr>
          </a:p>
        </p:txBody>
      </p:sp>
      <p:pic>
        <p:nvPicPr>
          <p:cNvPr descr="Sustainable Jersey Logo no tagline" id="385" name="Google Shape;385;p93"/>
          <p:cNvPicPr preferRelativeResize="0"/>
          <p:nvPr/>
        </p:nvPicPr>
        <p:blipFill rotWithShape="1">
          <a:blip r:embed="rId4">
            <a:alphaModFix/>
          </a:blip>
          <a:srcRect b="0" l="0" r="0" t="0"/>
          <a:stretch/>
        </p:blipFill>
        <p:spPr>
          <a:xfrm>
            <a:off x="384123" y="306285"/>
            <a:ext cx="1333801" cy="975363"/>
          </a:xfrm>
          <a:prstGeom prst="rect">
            <a:avLst/>
          </a:prstGeom>
          <a:noFill/>
          <a:ln>
            <a:noFill/>
          </a:ln>
        </p:spPr>
      </p:pic>
    </p:spTree>
  </p:cSld>
  <p:clrMapOvr>
    <a:masterClrMapping/>
  </p:clrMapOvr>
  <p:extLst>
    <p:ext uri="{DCECCB84-F9BA-43D5-87BE-67443E8EF086}">
      <p15:sldGuideLst>
        <p15:guide id="1" pos="696">
          <p15:clr>
            <a:srgbClr val="5ACBF0"/>
          </p15:clr>
        </p15:guide>
        <p15:guide id="2" orient="horz" pos="3912">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4">
  <p:cSld name="Thank You 4">
    <p:spTree>
      <p:nvGrpSpPr>
        <p:cNvPr id="386" name="Shape 386"/>
        <p:cNvGrpSpPr/>
        <p:nvPr/>
      </p:nvGrpSpPr>
      <p:grpSpPr>
        <a:xfrm>
          <a:off x="0" y="0"/>
          <a:ext cx="0" cy="0"/>
          <a:chOff x="0" y="0"/>
          <a:chExt cx="0" cy="0"/>
        </a:xfrm>
      </p:grpSpPr>
      <p:pic>
        <p:nvPicPr>
          <p:cNvPr id="387" name="Google Shape;387;p94"/>
          <p:cNvPicPr preferRelativeResize="0"/>
          <p:nvPr/>
        </p:nvPicPr>
        <p:blipFill rotWithShape="1">
          <a:blip r:embed="rId2">
            <a:alphaModFix/>
          </a:blip>
          <a:srcRect b="0" l="0" r="0" t="0"/>
          <a:stretch/>
        </p:blipFill>
        <p:spPr>
          <a:xfrm>
            <a:off x="-1100822" y="3291840"/>
            <a:ext cx="1780272" cy="1780272"/>
          </a:xfrm>
          <a:prstGeom prst="rect">
            <a:avLst/>
          </a:prstGeom>
          <a:noFill/>
          <a:ln>
            <a:noFill/>
          </a:ln>
        </p:spPr>
      </p:pic>
      <p:pic>
        <p:nvPicPr>
          <p:cNvPr id="388" name="Google Shape;388;p94"/>
          <p:cNvPicPr preferRelativeResize="0"/>
          <p:nvPr/>
        </p:nvPicPr>
        <p:blipFill rotWithShape="1">
          <a:blip r:embed="rId2">
            <a:alphaModFix/>
          </a:blip>
          <a:srcRect b="0" l="0" r="0" t="0"/>
          <a:stretch/>
        </p:blipFill>
        <p:spPr>
          <a:xfrm>
            <a:off x="7102476" y="-912361"/>
            <a:ext cx="2772911" cy="2772911"/>
          </a:xfrm>
          <a:prstGeom prst="rect">
            <a:avLst/>
          </a:prstGeom>
          <a:noFill/>
          <a:ln>
            <a:noFill/>
          </a:ln>
        </p:spPr>
      </p:pic>
      <p:pic>
        <p:nvPicPr>
          <p:cNvPr id="389" name="Google Shape;389;p94"/>
          <p:cNvPicPr preferRelativeResize="0"/>
          <p:nvPr/>
        </p:nvPicPr>
        <p:blipFill rotWithShape="1">
          <a:blip r:embed="rId3">
            <a:alphaModFix/>
          </a:blip>
          <a:srcRect b="0" l="0" r="0" t="0"/>
          <a:stretch/>
        </p:blipFill>
        <p:spPr>
          <a:xfrm>
            <a:off x="-657225" y="-844139"/>
            <a:ext cx="1787525" cy="1787525"/>
          </a:xfrm>
          <a:prstGeom prst="rect">
            <a:avLst/>
          </a:prstGeom>
          <a:noFill/>
          <a:ln>
            <a:noFill/>
          </a:ln>
        </p:spPr>
      </p:pic>
      <p:pic>
        <p:nvPicPr>
          <p:cNvPr id="390" name="Google Shape;390;p94"/>
          <p:cNvPicPr preferRelativeResize="0"/>
          <p:nvPr/>
        </p:nvPicPr>
        <p:blipFill rotWithShape="1">
          <a:blip r:embed="rId3">
            <a:alphaModFix/>
          </a:blip>
          <a:srcRect b="0" l="0" r="0" t="0"/>
          <a:stretch/>
        </p:blipFill>
        <p:spPr>
          <a:xfrm>
            <a:off x="8357600" y="1876426"/>
            <a:ext cx="1572800" cy="1572800"/>
          </a:xfrm>
          <a:prstGeom prst="rect">
            <a:avLst/>
          </a:prstGeom>
          <a:noFill/>
          <a:ln>
            <a:noFill/>
          </a:ln>
        </p:spPr>
      </p:pic>
      <p:sp>
        <p:nvSpPr>
          <p:cNvPr id="391" name="Google Shape;391;p94"/>
          <p:cNvSpPr txBox="1"/>
          <p:nvPr/>
        </p:nvSpPr>
        <p:spPr>
          <a:xfrm>
            <a:off x="1130301" y="1853406"/>
            <a:ext cx="3862136" cy="6858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Clr>
                <a:srgbClr val="000000"/>
              </a:buClr>
              <a:buSzPts val="6000"/>
              <a:buFont typeface="Arial"/>
              <a:buNone/>
            </a:pPr>
            <a:r>
              <a:rPr b="0" i="0" lang="en-US" sz="4500" u="none" cap="none" strike="noStrike">
                <a:solidFill>
                  <a:schemeClr val="dk1"/>
                </a:solidFill>
                <a:latin typeface="Arial"/>
                <a:ea typeface="Arial"/>
                <a:cs typeface="Arial"/>
                <a:sym typeface="Arial"/>
              </a:rPr>
              <a:t>Thank You</a:t>
            </a:r>
            <a:endParaRPr b="0" i="0" sz="1050" u="none" cap="none" strike="noStrike">
              <a:solidFill>
                <a:srgbClr val="000000"/>
              </a:solidFill>
              <a:latin typeface="Arial"/>
              <a:ea typeface="Arial"/>
              <a:cs typeface="Arial"/>
              <a:sym typeface="Arial"/>
            </a:endParaRPr>
          </a:p>
        </p:txBody>
      </p:sp>
      <p:pic>
        <p:nvPicPr>
          <p:cNvPr descr="Sustainable Jersey for Schools logo no tagline&#10;" id="392" name="Google Shape;392;p94"/>
          <p:cNvPicPr preferRelativeResize="0"/>
          <p:nvPr/>
        </p:nvPicPr>
        <p:blipFill rotWithShape="1">
          <a:blip r:embed="rId4">
            <a:alphaModFix/>
          </a:blip>
          <a:srcRect b="0" l="0" r="0" t="0"/>
          <a:stretch/>
        </p:blipFill>
        <p:spPr>
          <a:xfrm>
            <a:off x="257601" y="242733"/>
            <a:ext cx="1399976" cy="1140722"/>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cipal Sponsors" showMasterSp="0">
  <p:cSld name="Municipal Sponsors">
    <p:bg>
      <p:bgPr>
        <a:gradFill>
          <a:gsLst>
            <a:gs pos="0">
              <a:srgbClr val="305B30"/>
            </a:gs>
            <a:gs pos="100000">
              <a:schemeClr val="lt1"/>
            </a:gs>
          </a:gsLst>
          <a:lin ang="16200000" scaled="0"/>
        </a:gradFill>
      </p:bgPr>
    </p:bg>
    <p:spTree>
      <p:nvGrpSpPr>
        <p:cNvPr id="393" name="Shape 393"/>
        <p:cNvGrpSpPr/>
        <p:nvPr/>
      </p:nvGrpSpPr>
      <p:grpSpPr>
        <a:xfrm>
          <a:off x="0" y="0"/>
          <a:ext cx="0" cy="0"/>
          <a:chOff x="0" y="0"/>
          <a:chExt cx="0" cy="0"/>
        </a:xfrm>
      </p:grpSpPr>
      <p:sp>
        <p:nvSpPr>
          <p:cNvPr id="394" name="Google Shape;394;p95"/>
          <p:cNvSpPr/>
          <p:nvPr/>
        </p:nvSpPr>
        <p:spPr>
          <a:xfrm>
            <a:off x="0" y="4794377"/>
            <a:ext cx="9144000" cy="349123"/>
          </a:xfrm>
          <a:prstGeom prst="rect">
            <a:avLst/>
          </a:prstGeom>
          <a:solidFill>
            <a:schemeClr val="dk2"/>
          </a:solid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200" u="none" cap="none" strike="noStrike">
              <a:solidFill>
                <a:schemeClr val="lt1"/>
              </a:solidFill>
              <a:latin typeface="Arial"/>
              <a:ea typeface="Arial"/>
              <a:cs typeface="Arial"/>
              <a:sym typeface="Arial"/>
            </a:endParaRPr>
          </a:p>
        </p:txBody>
      </p:sp>
      <p:sp>
        <p:nvSpPr>
          <p:cNvPr id="395" name="Google Shape;395;p95"/>
          <p:cNvSpPr/>
          <p:nvPr/>
        </p:nvSpPr>
        <p:spPr>
          <a:xfrm>
            <a:off x="73057" y="4841980"/>
            <a:ext cx="9070943" cy="25388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00"/>
              <a:buFont typeface="Arial"/>
              <a:buNone/>
            </a:pPr>
            <a:r>
              <a:rPr b="1" i="0" lang="en-US" sz="1200" u="none" cap="none" strike="noStrike">
                <a:solidFill>
                  <a:schemeClr val="lt1"/>
                </a:solidFill>
                <a:latin typeface="Arial"/>
                <a:ea typeface="Arial"/>
                <a:cs typeface="Arial"/>
                <a:sym typeface="Arial"/>
              </a:rPr>
              <a:t>IG: Sustainable_Jersey | Twitter: @SJ_Program and @SJ_Schools | FB: @SustainableJersey | LinkedIn: sustainable-jersey</a:t>
            </a:r>
            <a:endParaRPr b="0" i="0" sz="1050" u="none" cap="none" strike="noStrike">
              <a:solidFill>
                <a:srgbClr val="000000"/>
              </a:solidFill>
              <a:latin typeface="Arial"/>
              <a:ea typeface="Arial"/>
              <a:cs typeface="Arial"/>
              <a:sym typeface="Arial"/>
            </a:endParaRPr>
          </a:p>
        </p:txBody>
      </p:sp>
      <p:sp>
        <p:nvSpPr>
          <p:cNvPr id="396" name="Google Shape;396;p95"/>
          <p:cNvSpPr txBox="1"/>
          <p:nvPr/>
        </p:nvSpPr>
        <p:spPr>
          <a:xfrm>
            <a:off x="1994378" y="271335"/>
            <a:ext cx="5155244" cy="33655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00000"/>
              </a:buClr>
              <a:buSzPts val="2400"/>
              <a:buFont typeface="Arial"/>
              <a:buNone/>
            </a:pPr>
            <a:r>
              <a:rPr b="1" i="0" lang="en-US" sz="1800" u="none" cap="none" strike="noStrike">
                <a:solidFill>
                  <a:schemeClr val="dk1"/>
                </a:solidFill>
                <a:latin typeface="Arial"/>
                <a:ea typeface="Arial"/>
                <a:cs typeface="Arial"/>
                <a:sym typeface="Arial"/>
              </a:rPr>
              <a:t>Sustainable Jersey Underwriters and Sponsors</a:t>
            </a:r>
            <a:endParaRPr b="0" i="0" sz="1050" u="none" cap="none" strike="noStrike">
              <a:solidFill>
                <a:srgbClr val="000000"/>
              </a:solidFill>
              <a:latin typeface="Arial"/>
              <a:ea typeface="Arial"/>
              <a:cs typeface="Arial"/>
              <a:sym typeface="Arial"/>
            </a:endParaRPr>
          </a:p>
        </p:txBody>
      </p:sp>
      <p:pic>
        <p:nvPicPr>
          <p:cNvPr id="397" name="Google Shape;397;p95"/>
          <p:cNvPicPr preferRelativeResize="0"/>
          <p:nvPr/>
        </p:nvPicPr>
        <p:blipFill rotWithShape="1">
          <a:blip r:embed="rId2">
            <a:alphaModFix/>
          </a:blip>
          <a:srcRect b="0" l="0" r="0" t="0"/>
          <a:stretch/>
        </p:blipFill>
        <p:spPr>
          <a:xfrm>
            <a:off x="637488" y="415653"/>
            <a:ext cx="7869025" cy="4426327"/>
          </a:xfrm>
          <a:prstGeom prst="rect">
            <a:avLst/>
          </a:prstGeom>
          <a:noFill/>
          <a:ln>
            <a:noFill/>
          </a:ln>
        </p:spPr>
      </p:pic>
    </p:spTree>
  </p:cSld>
  <p:clrMapOvr>
    <a:masterClrMapping/>
  </p:clrMapOvr>
  <p:extLst>
    <p:ext uri="{DCECCB84-F9BA-43D5-87BE-67443E8EF086}">
      <p15:sldGuideLst>
        <p15:guide id="1" pos="696">
          <p15:clr>
            <a:srgbClr val="5ACBF0"/>
          </p15:clr>
        </p15:guide>
        <p15:guide id="2" orient="horz" pos="391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nicipal Sponsors" showMasterSp="0">
  <p:cSld name="1_Municipal Sponsors">
    <p:bg>
      <p:bgPr>
        <a:gradFill>
          <a:gsLst>
            <a:gs pos="0">
              <a:srgbClr val="305B30"/>
            </a:gs>
            <a:gs pos="100000">
              <a:schemeClr val="lt1"/>
            </a:gs>
          </a:gsLst>
          <a:lin ang="16200000" scaled="0"/>
        </a:gradFill>
      </p:bgPr>
    </p:bg>
    <p:spTree>
      <p:nvGrpSpPr>
        <p:cNvPr id="398" name="Shape 398"/>
        <p:cNvGrpSpPr/>
        <p:nvPr/>
      </p:nvGrpSpPr>
      <p:grpSpPr>
        <a:xfrm>
          <a:off x="0" y="0"/>
          <a:ext cx="0" cy="0"/>
          <a:chOff x="0" y="0"/>
          <a:chExt cx="0" cy="0"/>
        </a:xfrm>
      </p:grpSpPr>
      <p:pic>
        <p:nvPicPr>
          <p:cNvPr id="399" name="Google Shape;399;p96"/>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extLst>
    <p:ext uri="{DCECCB84-F9BA-43D5-87BE-67443E8EF086}">
      <p15:sldGuideLst>
        <p15:guide id="1" pos="696">
          <p15:clr>
            <a:srgbClr val="5ACBF0"/>
          </p15:clr>
        </p15:guide>
        <p15:guide id="2" orient="horz" pos="391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nicipal Sponsors" showMasterSp="0">
  <p:cSld name="2_Municipal Sponsors">
    <p:bg>
      <p:bgPr>
        <a:gradFill>
          <a:gsLst>
            <a:gs pos="0">
              <a:schemeClr val="lt1"/>
            </a:gs>
            <a:gs pos="100000">
              <a:schemeClr val="accent5"/>
            </a:gs>
          </a:gsLst>
          <a:lin ang="16200000" scaled="0"/>
        </a:gradFill>
      </p:bgPr>
    </p:bg>
    <p:spTree>
      <p:nvGrpSpPr>
        <p:cNvPr id="400" name="Shape 400"/>
        <p:cNvGrpSpPr/>
        <p:nvPr/>
      </p:nvGrpSpPr>
      <p:grpSpPr>
        <a:xfrm>
          <a:off x="0" y="0"/>
          <a:ext cx="0" cy="0"/>
          <a:chOff x="0" y="0"/>
          <a:chExt cx="0" cy="0"/>
        </a:xfrm>
      </p:grpSpPr>
      <p:sp>
        <p:nvSpPr>
          <p:cNvPr id="401" name="Google Shape;401;p97"/>
          <p:cNvSpPr txBox="1"/>
          <p:nvPr>
            <p:ph type="title"/>
          </p:nvPr>
        </p:nvSpPr>
        <p:spPr>
          <a:xfrm>
            <a:off x="1045710" y="1435320"/>
            <a:ext cx="7012170" cy="62181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2" name="Google Shape;402;p97"/>
          <p:cNvSpPr/>
          <p:nvPr/>
        </p:nvSpPr>
        <p:spPr>
          <a:xfrm>
            <a:off x="216270" y="3151440"/>
            <a:ext cx="1714230" cy="509490"/>
          </a:xfrm>
          <a:prstGeom prst="rect">
            <a:avLst/>
          </a:prstGeom>
          <a:solidFill>
            <a:srgbClr val="498949"/>
          </a:solidFill>
          <a:ln cap="sq" cmpd="sng" w="9525">
            <a:solidFill>
              <a:srgbClr val="498949"/>
            </a:solidFill>
            <a:prstDash val="solid"/>
            <a:miter lim="800000"/>
            <a:headEnd len="sm" w="sm" type="none"/>
            <a:tailEnd len="sm" w="sm" type="none"/>
          </a:ln>
        </p:spPr>
        <p:txBody>
          <a:bodyPr anchorCtr="0" anchor="ctr" bIns="94500" lIns="165225" spcFirstLastPara="1" rIns="165225" wrap="square" tIns="94500">
            <a:noAutofit/>
          </a:bodyPr>
          <a:lstStyle/>
          <a:p>
            <a:pPr indent="0" lvl="0" marL="0" marR="0" rtl="0" algn="ctr">
              <a:lnSpc>
                <a:spcPct val="100000"/>
              </a:lnSpc>
              <a:spcBef>
                <a:spcPts val="0"/>
              </a:spcBef>
              <a:spcAft>
                <a:spcPts val="0"/>
              </a:spcAft>
              <a:buClr>
                <a:srgbClr val="000000"/>
              </a:buClr>
              <a:buSzPts val="2000"/>
              <a:buFont typeface="Arial"/>
              <a:buNone/>
            </a:pPr>
            <a:r>
              <a:rPr b="1" i="0" lang="en-US" sz="1500" u="none" cap="none" strike="noStrike">
                <a:solidFill>
                  <a:srgbClr val="FFFFFF"/>
                </a:solidFill>
                <a:latin typeface="Arial"/>
                <a:ea typeface="Arial"/>
                <a:cs typeface="Arial"/>
                <a:sym typeface="Arial"/>
              </a:rPr>
              <a:t>Informational Webinar</a:t>
            </a:r>
            <a:endParaRPr b="0" i="0" sz="1500" u="none" cap="none" strike="noStrike">
              <a:solidFill>
                <a:srgbClr val="FFFFFF"/>
              </a:solidFill>
              <a:latin typeface="Arial"/>
              <a:ea typeface="Arial"/>
              <a:cs typeface="Arial"/>
              <a:sym typeface="Arial"/>
            </a:endParaRPr>
          </a:p>
        </p:txBody>
      </p:sp>
      <p:sp>
        <p:nvSpPr>
          <p:cNvPr id="403" name="Google Shape;403;p97"/>
          <p:cNvSpPr/>
          <p:nvPr/>
        </p:nvSpPr>
        <p:spPr>
          <a:xfrm>
            <a:off x="216270" y="3661740"/>
            <a:ext cx="1714230" cy="1256040"/>
          </a:xfrm>
          <a:prstGeom prst="rect">
            <a:avLst/>
          </a:prstGeom>
          <a:solidFill>
            <a:srgbClr val="CBF4CB">
              <a:alpha val="88627"/>
            </a:srgbClr>
          </a:solidFill>
          <a:ln cap="sq" cmpd="sng" w="9525">
            <a:solidFill>
              <a:srgbClr val="CBF4CB">
                <a:alpha val="88627"/>
              </a:srgbClr>
            </a:solidFill>
            <a:prstDash val="solid"/>
            <a:miter lim="800000"/>
            <a:headEnd len="sm" w="sm" type="none"/>
            <a:tailEnd len="sm" w="sm" type="none"/>
          </a:ln>
        </p:spPr>
        <p:txBody>
          <a:bodyPr anchorCtr="0" anchor="t" bIns="186000" lIns="123900" spcFirstLastPara="1" rIns="165225" wrap="square" tIns="123900">
            <a:noAutofit/>
          </a:bodyPr>
          <a:lstStyle/>
          <a:p>
            <a:pPr indent="0" lvl="0" marL="0" marR="0" rtl="0" algn="l">
              <a:lnSpc>
                <a:spcPct val="100000"/>
              </a:lnSpc>
              <a:spcBef>
                <a:spcPts val="0"/>
              </a:spcBef>
              <a:spcAft>
                <a:spcPts val="0"/>
              </a:spcAft>
              <a:buClr>
                <a:srgbClr val="000000"/>
              </a:buClr>
              <a:buSzPts val="2100"/>
              <a:buFont typeface="Arial"/>
              <a:buNone/>
            </a:pPr>
            <a:r>
              <a:rPr b="0" i="0" lang="en-US" sz="1575" u="none" cap="none" strike="noStrike">
                <a:solidFill>
                  <a:schemeClr val="accent6"/>
                </a:solidFill>
                <a:latin typeface="Arial"/>
                <a:ea typeface="Arial"/>
                <a:cs typeface="Arial"/>
                <a:sym typeface="Arial"/>
              </a:rPr>
              <a:t>1-2pm on Thursday, </a:t>
            </a:r>
            <a:r>
              <a:rPr b="1" i="0" lang="en-US" sz="1575" u="none" cap="none" strike="noStrike">
                <a:solidFill>
                  <a:schemeClr val="accent6"/>
                </a:solidFill>
                <a:latin typeface="Arial"/>
                <a:ea typeface="Arial"/>
                <a:cs typeface="Arial"/>
                <a:sym typeface="Arial"/>
              </a:rPr>
              <a:t>December 8, 2022</a:t>
            </a:r>
            <a:endParaRPr b="0" i="0" sz="1575" u="none" cap="none" strike="noStrike">
              <a:solidFill>
                <a:schemeClr val="lt1"/>
              </a:solidFill>
              <a:latin typeface="Arial"/>
              <a:ea typeface="Arial"/>
              <a:cs typeface="Arial"/>
              <a:sym typeface="Arial"/>
            </a:endParaRPr>
          </a:p>
        </p:txBody>
      </p:sp>
      <p:sp>
        <p:nvSpPr>
          <p:cNvPr id="404" name="Google Shape;404;p97"/>
          <p:cNvSpPr/>
          <p:nvPr/>
        </p:nvSpPr>
        <p:spPr>
          <a:xfrm>
            <a:off x="2075220" y="3143880"/>
            <a:ext cx="1542780" cy="509490"/>
          </a:xfrm>
          <a:prstGeom prst="rect">
            <a:avLst/>
          </a:prstGeom>
          <a:solidFill>
            <a:srgbClr val="498949"/>
          </a:solidFill>
          <a:ln cap="sq" cmpd="sng" w="9525">
            <a:solidFill>
              <a:srgbClr val="498949"/>
            </a:solidFill>
            <a:prstDash val="solid"/>
            <a:miter lim="800000"/>
            <a:headEnd len="sm" w="sm" type="none"/>
            <a:tailEnd len="sm" w="sm" type="none"/>
          </a:ln>
        </p:spPr>
        <p:txBody>
          <a:bodyPr anchorCtr="0" anchor="ctr" bIns="94500" lIns="165225" spcFirstLastPara="1" rIns="165225" wrap="square" tIns="94500">
            <a:noAutofit/>
          </a:bodyPr>
          <a:lstStyle/>
          <a:p>
            <a:pPr indent="0" lvl="0" marL="0" marR="0" rtl="0" algn="ctr">
              <a:lnSpc>
                <a:spcPct val="100000"/>
              </a:lnSpc>
              <a:spcBef>
                <a:spcPts val="0"/>
              </a:spcBef>
              <a:spcAft>
                <a:spcPts val="0"/>
              </a:spcAft>
              <a:buClr>
                <a:srgbClr val="000000"/>
              </a:buClr>
              <a:buSzPts val="2100"/>
              <a:buFont typeface="Arial"/>
              <a:buNone/>
            </a:pPr>
            <a:r>
              <a:rPr b="1" i="0" lang="en-US" sz="1575" u="none" cap="none" strike="noStrike">
                <a:solidFill>
                  <a:srgbClr val="FFFFFF"/>
                </a:solidFill>
                <a:latin typeface="Arial"/>
                <a:ea typeface="Arial"/>
                <a:cs typeface="Arial"/>
                <a:sym typeface="Arial"/>
              </a:rPr>
              <a:t>Application Deadline</a:t>
            </a:r>
            <a:endParaRPr b="0" i="0" sz="1575" u="none" cap="none" strike="noStrike">
              <a:solidFill>
                <a:srgbClr val="FFFFFF"/>
              </a:solidFill>
              <a:latin typeface="Arial"/>
              <a:ea typeface="Arial"/>
              <a:cs typeface="Arial"/>
              <a:sym typeface="Arial"/>
            </a:endParaRPr>
          </a:p>
        </p:txBody>
      </p:sp>
      <p:sp>
        <p:nvSpPr>
          <p:cNvPr id="405" name="Google Shape;405;p97"/>
          <p:cNvSpPr/>
          <p:nvPr/>
        </p:nvSpPr>
        <p:spPr>
          <a:xfrm>
            <a:off x="3771900" y="3143880"/>
            <a:ext cx="1641600" cy="509490"/>
          </a:xfrm>
          <a:prstGeom prst="rect">
            <a:avLst/>
          </a:prstGeom>
          <a:solidFill>
            <a:srgbClr val="498949"/>
          </a:solidFill>
          <a:ln cap="sq" cmpd="sng" w="9525">
            <a:solidFill>
              <a:srgbClr val="498949"/>
            </a:solidFill>
            <a:prstDash val="solid"/>
            <a:miter lim="800000"/>
            <a:headEnd len="sm" w="sm" type="none"/>
            <a:tailEnd len="sm" w="sm" type="none"/>
          </a:ln>
        </p:spPr>
        <p:txBody>
          <a:bodyPr anchorCtr="0" anchor="ctr" bIns="94500" lIns="165225" spcFirstLastPara="1" rIns="165225" wrap="square" tIns="94500">
            <a:noAutofit/>
          </a:bodyPr>
          <a:lstStyle/>
          <a:p>
            <a:pPr indent="0" lvl="0" marL="0" marR="0" rtl="0" algn="ctr">
              <a:lnSpc>
                <a:spcPct val="100000"/>
              </a:lnSpc>
              <a:spcBef>
                <a:spcPts val="0"/>
              </a:spcBef>
              <a:spcAft>
                <a:spcPts val="0"/>
              </a:spcAft>
              <a:buClr>
                <a:srgbClr val="000000"/>
              </a:buClr>
              <a:buSzPts val="2100"/>
              <a:buFont typeface="Arial"/>
              <a:buNone/>
            </a:pPr>
            <a:r>
              <a:rPr b="1" i="0" lang="en-US" sz="1575" u="none" cap="none" strike="noStrike">
                <a:solidFill>
                  <a:srgbClr val="FFFFFF"/>
                </a:solidFill>
                <a:latin typeface="Arial"/>
                <a:ea typeface="Arial"/>
                <a:cs typeface="Arial"/>
                <a:sym typeface="Arial"/>
              </a:rPr>
              <a:t>Award Notifications</a:t>
            </a:r>
            <a:endParaRPr b="0" i="0" sz="1575" u="none" cap="none" strike="noStrike">
              <a:solidFill>
                <a:srgbClr val="FFFFFF"/>
              </a:solidFill>
              <a:latin typeface="Arial"/>
              <a:ea typeface="Arial"/>
              <a:cs typeface="Arial"/>
              <a:sym typeface="Arial"/>
            </a:endParaRPr>
          </a:p>
        </p:txBody>
      </p:sp>
      <p:sp>
        <p:nvSpPr>
          <p:cNvPr id="406" name="Google Shape;406;p97"/>
          <p:cNvSpPr/>
          <p:nvPr/>
        </p:nvSpPr>
        <p:spPr>
          <a:xfrm>
            <a:off x="3771900" y="3654180"/>
            <a:ext cx="1641600" cy="1263600"/>
          </a:xfrm>
          <a:prstGeom prst="rect">
            <a:avLst/>
          </a:prstGeom>
          <a:solidFill>
            <a:srgbClr val="CBF4CB">
              <a:alpha val="88627"/>
            </a:srgbClr>
          </a:solidFill>
          <a:ln cap="sq" cmpd="sng" w="9525">
            <a:solidFill>
              <a:srgbClr val="CBF4CB">
                <a:alpha val="88627"/>
              </a:srgbClr>
            </a:solidFill>
            <a:prstDash val="solid"/>
            <a:miter lim="800000"/>
            <a:headEnd len="sm" w="sm" type="none"/>
            <a:tailEnd len="sm" w="sm" type="none"/>
          </a:ln>
        </p:spPr>
        <p:txBody>
          <a:bodyPr anchorCtr="0" anchor="t" bIns="186000" lIns="123900" spcFirstLastPara="1" rIns="165225" wrap="square" tIns="123900">
            <a:noAutofit/>
          </a:bodyPr>
          <a:lstStyle/>
          <a:p>
            <a:pPr indent="0" lvl="0" marL="0" marR="0" rtl="0" algn="l">
              <a:lnSpc>
                <a:spcPct val="100000"/>
              </a:lnSpc>
              <a:spcBef>
                <a:spcPts val="0"/>
              </a:spcBef>
              <a:spcAft>
                <a:spcPts val="0"/>
              </a:spcAft>
              <a:buClr>
                <a:srgbClr val="000000"/>
              </a:buClr>
              <a:buSzPts val="2100"/>
              <a:buFont typeface="Arial"/>
              <a:buNone/>
            </a:pPr>
            <a:r>
              <a:rPr b="0" i="0" lang="en-US" sz="1575" u="none" cap="none" strike="noStrike">
                <a:solidFill>
                  <a:schemeClr val="accent6"/>
                </a:solidFill>
                <a:latin typeface="Arial"/>
                <a:ea typeface="Arial"/>
                <a:cs typeface="Arial"/>
                <a:sym typeface="Arial"/>
              </a:rPr>
              <a:t>By </a:t>
            </a:r>
            <a:r>
              <a:rPr b="1" i="0" lang="en-US" sz="1575" u="none" cap="none" strike="noStrike">
                <a:solidFill>
                  <a:schemeClr val="accent6"/>
                </a:solidFill>
                <a:latin typeface="Arial"/>
                <a:ea typeface="Arial"/>
                <a:cs typeface="Arial"/>
                <a:sym typeface="Arial"/>
              </a:rPr>
              <a:t>early April 2023</a:t>
            </a:r>
            <a:r>
              <a:rPr b="0" i="0" lang="en-US" sz="1575" u="none" cap="none" strike="noStrike">
                <a:solidFill>
                  <a:schemeClr val="accent6"/>
                </a:solidFill>
                <a:latin typeface="Arial"/>
                <a:ea typeface="Arial"/>
                <a:cs typeface="Arial"/>
                <a:sym typeface="Arial"/>
              </a:rPr>
              <a:t> with an event in </a:t>
            </a:r>
            <a:r>
              <a:rPr b="1" i="0" lang="en-US" sz="1575" u="none" cap="none" strike="noStrike">
                <a:solidFill>
                  <a:schemeClr val="accent6"/>
                </a:solidFill>
                <a:latin typeface="Arial"/>
                <a:ea typeface="Arial"/>
                <a:cs typeface="Arial"/>
                <a:sym typeface="Arial"/>
              </a:rPr>
              <a:t>early May 2023</a:t>
            </a:r>
            <a:endParaRPr b="0" i="0" sz="1575" u="none" cap="none" strike="noStrike">
              <a:solidFill>
                <a:schemeClr val="lt1"/>
              </a:solidFill>
              <a:latin typeface="Arial"/>
              <a:ea typeface="Arial"/>
              <a:cs typeface="Arial"/>
              <a:sym typeface="Arial"/>
            </a:endParaRPr>
          </a:p>
        </p:txBody>
      </p:sp>
      <p:sp>
        <p:nvSpPr>
          <p:cNvPr id="407" name="Google Shape;407;p97"/>
          <p:cNvSpPr/>
          <p:nvPr/>
        </p:nvSpPr>
        <p:spPr>
          <a:xfrm>
            <a:off x="2075220" y="3654180"/>
            <a:ext cx="1542780" cy="1263600"/>
          </a:xfrm>
          <a:prstGeom prst="rect">
            <a:avLst/>
          </a:prstGeom>
          <a:solidFill>
            <a:srgbClr val="CBF4CB">
              <a:alpha val="88627"/>
            </a:srgbClr>
          </a:solidFill>
          <a:ln cap="sq" cmpd="sng" w="9525">
            <a:solidFill>
              <a:srgbClr val="CBF4CB">
                <a:alpha val="88627"/>
              </a:srgbClr>
            </a:solidFill>
            <a:prstDash val="solid"/>
            <a:miter lim="800000"/>
            <a:headEnd len="sm" w="sm" type="none"/>
            <a:tailEnd len="sm" w="sm" type="none"/>
          </a:ln>
        </p:spPr>
        <p:txBody>
          <a:bodyPr anchorCtr="0" anchor="t" bIns="186000" lIns="123900" spcFirstLastPara="1" rIns="165225" wrap="square" tIns="123900">
            <a:noAutofit/>
          </a:bodyPr>
          <a:lstStyle/>
          <a:p>
            <a:pPr indent="0" lvl="0" marL="0" marR="0" rtl="0" algn="l">
              <a:lnSpc>
                <a:spcPct val="100000"/>
              </a:lnSpc>
              <a:spcBef>
                <a:spcPts val="0"/>
              </a:spcBef>
              <a:spcAft>
                <a:spcPts val="0"/>
              </a:spcAft>
              <a:buClr>
                <a:srgbClr val="000000"/>
              </a:buClr>
              <a:buSzPts val="2100"/>
              <a:buFont typeface="Arial"/>
              <a:buNone/>
            </a:pPr>
            <a:r>
              <a:rPr b="0" i="0" lang="en-US" sz="1575" u="none" cap="none" strike="noStrike">
                <a:solidFill>
                  <a:schemeClr val="accent6"/>
                </a:solidFill>
                <a:latin typeface="Arial"/>
                <a:ea typeface="Arial"/>
                <a:cs typeface="Arial"/>
                <a:sym typeface="Arial"/>
              </a:rPr>
              <a:t>By 11:59pm on Friday, </a:t>
            </a:r>
            <a:r>
              <a:rPr b="1" i="0" lang="en-US" sz="1575" u="none" cap="none" strike="noStrike">
                <a:solidFill>
                  <a:schemeClr val="accent6"/>
                </a:solidFill>
                <a:latin typeface="Arial"/>
                <a:ea typeface="Arial"/>
                <a:cs typeface="Arial"/>
                <a:sym typeface="Arial"/>
              </a:rPr>
              <a:t>February 10, 2023</a:t>
            </a:r>
            <a:endParaRPr b="0" i="0" sz="1575" u="none" cap="none" strike="noStrike">
              <a:solidFill>
                <a:schemeClr val="lt1"/>
              </a:solidFill>
              <a:latin typeface="Arial"/>
              <a:ea typeface="Arial"/>
              <a:cs typeface="Arial"/>
              <a:sym typeface="Arial"/>
            </a:endParaRPr>
          </a:p>
        </p:txBody>
      </p:sp>
      <p:sp>
        <p:nvSpPr>
          <p:cNvPr id="408" name="Google Shape;408;p97"/>
          <p:cNvSpPr/>
          <p:nvPr/>
        </p:nvSpPr>
        <p:spPr>
          <a:xfrm>
            <a:off x="5576850" y="3143880"/>
            <a:ext cx="1569780" cy="509490"/>
          </a:xfrm>
          <a:prstGeom prst="rect">
            <a:avLst/>
          </a:prstGeom>
          <a:solidFill>
            <a:srgbClr val="498949"/>
          </a:solidFill>
          <a:ln cap="sq" cmpd="sng" w="9525">
            <a:solidFill>
              <a:srgbClr val="498949"/>
            </a:solidFill>
            <a:prstDash val="solid"/>
            <a:miter lim="800000"/>
            <a:headEnd len="sm" w="sm" type="none"/>
            <a:tailEnd len="sm" w="sm" type="none"/>
          </a:ln>
        </p:spPr>
        <p:txBody>
          <a:bodyPr anchorCtr="0" anchor="ctr" bIns="94500" lIns="165225" spcFirstLastPara="1" rIns="165225" wrap="square" tIns="94500">
            <a:noAutofit/>
          </a:bodyPr>
          <a:lstStyle/>
          <a:p>
            <a:pPr indent="0" lvl="0" marL="0" marR="0" rtl="0" algn="ctr">
              <a:lnSpc>
                <a:spcPct val="100000"/>
              </a:lnSpc>
              <a:spcBef>
                <a:spcPts val="0"/>
              </a:spcBef>
              <a:spcAft>
                <a:spcPts val="0"/>
              </a:spcAft>
              <a:buClr>
                <a:srgbClr val="000000"/>
              </a:buClr>
              <a:buSzPts val="2100"/>
              <a:buFont typeface="Arial"/>
              <a:buNone/>
            </a:pPr>
            <a:r>
              <a:rPr b="1" i="0" lang="en-US" sz="1575" u="none" cap="none" strike="noStrike">
                <a:solidFill>
                  <a:srgbClr val="FFFFFF"/>
                </a:solidFill>
                <a:latin typeface="Arial"/>
                <a:ea typeface="Arial"/>
                <a:cs typeface="Arial"/>
                <a:sym typeface="Arial"/>
              </a:rPr>
              <a:t>Performance Period</a:t>
            </a:r>
            <a:endParaRPr b="0" i="0" sz="1575" u="none" cap="none" strike="noStrike">
              <a:solidFill>
                <a:srgbClr val="FFFFFF"/>
              </a:solidFill>
              <a:latin typeface="Arial"/>
              <a:ea typeface="Arial"/>
              <a:cs typeface="Arial"/>
              <a:sym typeface="Arial"/>
            </a:endParaRPr>
          </a:p>
        </p:txBody>
      </p:sp>
      <p:sp>
        <p:nvSpPr>
          <p:cNvPr id="409" name="Google Shape;409;p97"/>
          <p:cNvSpPr/>
          <p:nvPr/>
        </p:nvSpPr>
        <p:spPr>
          <a:xfrm>
            <a:off x="5576850" y="3654180"/>
            <a:ext cx="1569780" cy="1263600"/>
          </a:xfrm>
          <a:prstGeom prst="rect">
            <a:avLst/>
          </a:prstGeom>
          <a:solidFill>
            <a:srgbClr val="CBF4CB">
              <a:alpha val="88627"/>
            </a:srgbClr>
          </a:solidFill>
          <a:ln cap="sq" cmpd="sng" w="9525">
            <a:solidFill>
              <a:srgbClr val="CBF4CB">
                <a:alpha val="88627"/>
              </a:srgbClr>
            </a:solidFill>
            <a:prstDash val="solid"/>
            <a:miter lim="800000"/>
            <a:headEnd len="sm" w="sm" type="none"/>
            <a:tailEnd len="sm" w="sm" type="none"/>
          </a:ln>
        </p:spPr>
        <p:txBody>
          <a:bodyPr anchorCtr="0" anchor="t" bIns="186000" lIns="123900" spcFirstLastPara="1" rIns="165225" wrap="square" tIns="123900">
            <a:noAutofit/>
          </a:bodyPr>
          <a:lstStyle/>
          <a:p>
            <a:pPr indent="0" lvl="0" marL="0" marR="0" rtl="0" algn="l">
              <a:lnSpc>
                <a:spcPct val="100000"/>
              </a:lnSpc>
              <a:spcBef>
                <a:spcPts val="0"/>
              </a:spcBef>
              <a:spcAft>
                <a:spcPts val="0"/>
              </a:spcAft>
              <a:buClr>
                <a:srgbClr val="000000"/>
              </a:buClr>
              <a:buSzPts val="2100"/>
              <a:buFont typeface="Arial"/>
              <a:buNone/>
            </a:pPr>
            <a:r>
              <a:rPr b="1" i="0" lang="en-US" sz="1575" u="none" cap="none" strike="noStrike">
                <a:solidFill>
                  <a:schemeClr val="accent6"/>
                </a:solidFill>
                <a:latin typeface="Arial"/>
                <a:ea typeface="Arial"/>
                <a:cs typeface="Arial"/>
                <a:sym typeface="Arial"/>
              </a:rPr>
              <a:t>10k Grants:</a:t>
            </a:r>
            <a:r>
              <a:rPr b="0" i="0" lang="en-US" sz="1575" u="none" cap="none" strike="noStrike">
                <a:solidFill>
                  <a:schemeClr val="accent6"/>
                </a:solidFill>
                <a:latin typeface="Arial"/>
                <a:ea typeface="Arial"/>
                <a:cs typeface="Arial"/>
                <a:sym typeface="Arial"/>
              </a:rPr>
              <a:t> 18 months</a:t>
            </a:r>
            <a:endParaRPr b="0" i="0" sz="1575"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675"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US" sz="1575" u="none" cap="none" strike="noStrike">
                <a:solidFill>
                  <a:schemeClr val="accent6"/>
                </a:solidFill>
                <a:latin typeface="Arial"/>
                <a:ea typeface="Arial"/>
                <a:cs typeface="Arial"/>
                <a:sym typeface="Arial"/>
              </a:rPr>
              <a:t>2k Grants:</a:t>
            </a:r>
            <a:r>
              <a:rPr b="0" i="0" lang="en-US" sz="1575" u="none" cap="none" strike="noStrike">
                <a:solidFill>
                  <a:schemeClr val="accent6"/>
                </a:solidFill>
                <a:latin typeface="Arial"/>
                <a:ea typeface="Arial"/>
                <a:cs typeface="Arial"/>
                <a:sym typeface="Arial"/>
              </a:rPr>
              <a:t> </a:t>
            </a:r>
            <a:endParaRPr b="0" i="0" sz="1575"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0" i="0" lang="en-US" sz="1575" u="none" cap="none" strike="noStrike">
                <a:solidFill>
                  <a:schemeClr val="accent6"/>
                </a:solidFill>
                <a:latin typeface="Arial"/>
                <a:ea typeface="Arial"/>
                <a:cs typeface="Arial"/>
                <a:sym typeface="Arial"/>
              </a:rPr>
              <a:t>12 months</a:t>
            </a:r>
            <a:endParaRPr b="0" i="0" sz="1575" u="none" cap="none" strike="noStrike">
              <a:solidFill>
                <a:schemeClr val="lt1"/>
              </a:solidFill>
              <a:latin typeface="Arial"/>
              <a:ea typeface="Arial"/>
              <a:cs typeface="Arial"/>
              <a:sym typeface="Arial"/>
            </a:endParaRPr>
          </a:p>
        </p:txBody>
      </p:sp>
      <p:sp>
        <p:nvSpPr>
          <p:cNvPr id="410" name="Google Shape;410;p97"/>
          <p:cNvSpPr/>
          <p:nvPr/>
        </p:nvSpPr>
        <p:spPr>
          <a:xfrm>
            <a:off x="283230" y="2009070"/>
            <a:ext cx="8631900" cy="1076760"/>
          </a:xfrm>
          <a:prstGeom prst="rect">
            <a:avLst/>
          </a:prstGeom>
          <a:noFill/>
          <a:ln>
            <a:noFill/>
          </a:ln>
        </p:spPr>
        <p:txBody>
          <a:bodyPr anchorCtr="0" anchor="t" bIns="0" lIns="0" spcFirstLastPara="1" rIns="0" wrap="square" tIns="0">
            <a:noAutofit/>
          </a:bodyPr>
          <a:lstStyle/>
          <a:p>
            <a:pPr indent="-171450" lvl="0" marL="171450" marR="0" rtl="0" algn="l">
              <a:lnSpc>
                <a:spcPct val="110000"/>
              </a:lnSpc>
              <a:spcBef>
                <a:spcPts val="0"/>
              </a:spcBef>
              <a:spcAft>
                <a:spcPts val="0"/>
              </a:spcAft>
              <a:buClr>
                <a:srgbClr val="000000"/>
              </a:buClr>
              <a:buSzPts val="2400"/>
              <a:buFont typeface="Arial"/>
              <a:buChar char="•"/>
            </a:pPr>
            <a:r>
              <a:rPr b="0" i="0" lang="en-US" sz="1800" u="none" cap="none" strike="noStrike">
                <a:solidFill>
                  <a:schemeClr val="accent6"/>
                </a:solidFill>
                <a:latin typeface="Arial"/>
                <a:ea typeface="Arial"/>
                <a:cs typeface="Arial"/>
                <a:sym typeface="Arial"/>
              </a:rPr>
              <a:t>$200,000 is available to New Jersey municipalities participating in the Sustainable Jersey program</a:t>
            </a:r>
            <a:endParaRPr b="0" i="0" sz="1800" u="none" cap="none" strike="noStrike">
              <a:solidFill>
                <a:schemeClr val="lt1"/>
              </a:solidFill>
              <a:latin typeface="Arial"/>
              <a:ea typeface="Arial"/>
              <a:cs typeface="Arial"/>
              <a:sym typeface="Arial"/>
            </a:endParaRPr>
          </a:p>
          <a:p>
            <a:pPr indent="-171450" lvl="1" marL="342900" marR="0" rtl="0" algn="l">
              <a:lnSpc>
                <a:spcPct val="110000"/>
              </a:lnSpc>
              <a:spcBef>
                <a:spcPts val="225"/>
              </a:spcBef>
              <a:spcAft>
                <a:spcPts val="0"/>
              </a:spcAft>
              <a:buClr>
                <a:srgbClr val="000000"/>
              </a:buClr>
              <a:buSzPts val="2400"/>
              <a:buFont typeface="Arial"/>
              <a:buChar char="–"/>
            </a:pPr>
            <a:r>
              <a:rPr b="0" i="0" lang="en-US" sz="1800" u="none" cap="none" strike="noStrike">
                <a:solidFill>
                  <a:schemeClr val="accent6"/>
                </a:solidFill>
                <a:latin typeface="Arial"/>
                <a:ea typeface="Arial"/>
                <a:cs typeface="Arial"/>
                <a:sym typeface="Arial"/>
              </a:rPr>
              <a:t>$2k, $10k and $20k grants for sustainability projects and green team support</a:t>
            </a:r>
            <a:endParaRPr b="0" i="0" sz="1800" u="none" cap="none" strike="noStrike">
              <a:solidFill>
                <a:schemeClr val="lt1"/>
              </a:solidFill>
              <a:latin typeface="Arial"/>
              <a:ea typeface="Arial"/>
              <a:cs typeface="Arial"/>
              <a:sym typeface="Arial"/>
            </a:endParaRPr>
          </a:p>
        </p:txBody>
      </p:sp>
      <p:pic>
        <p:nvPicPr>
          <p:cNvPr id="411" name="Google Shape;411;p97"/>
          <p:cNvPicPr preferRelativeResize="0"/>
          <p:nvPr/>
        </p:nvPicPr>
        <p:blipFill rotWithShape="1">
          <a:blip r:embed="rId2">
            <a:alphaModFix/>
          </a:blip>
          <a:srcRect b="0" l="0" r="0" t="0"/>
          <a:stretch/>
        </p:blipFill>
        <p:spPr>
          <a:xfrm>
            <a:off x="-73440" y="171450"/>
            <a:ext cx="6104160" cy="1086210"/>
          </a:xfrm>
          <a:prstGeom prst="rect">
            <a:avLst/>
          </a:prstGeom>
          <a:noFill/>
          <a:ln>
            <a:noFill/>
          </a:ln>
        </p:spPr>
      </p:pic>
      <p:pic>
        <p:nvPicPr>
          <p:cNvPr id="412" name="Google Shape;412;p97"/>
          <p:cNvPicPr preferRelativeResize="0"/>
          <p:nvPr/>
        </p:nvPicPr>
        <p:blipFill rotWithShape="1">
          <a:blip r:embed="rId3">
            <a:alphaModFix/>
          </a:blip>
          <a:srcRect b="0" l="0" r="0" t="0"/>
          <a:stretch/>
        </p:blipFill>
        <p:spPr>
          <a:xfrm>
            <a:off x="5928660" y="229230"/>
            <a:ext cx="2815020" cy="1029510"/>
          </a:xfrm>
          <a:prstGeom prst="rect">
            <a:avLst/>
          </a:prstGeom>
          <a:noFill/>
          <a:ln>
            <a:noFill/>
          </a:ln>
        </p:spPr>
      </p:pic>
      <p:pic>
        <p:nvPicPr>
          <p:cNvPr id="413" name="Google Shape;413;p97"/>
          <p:cNvPicPr preferRelativeResize="0"/>
          <p:nvPr/>
        </p:nvPicPr>
        <p:blipFill rotWithShape="1">
          <a:blip r:embed="rId4">
            <a:alphaModFix/>
          </a:blip>
          <a:srcRect b="0" l="0" r="0" t="0"/>
          <a:stretch/>
        </p:blipFill>
        <p:spPr>
          <a:xfrm>
            <a:off x="7261110" y="3284550"/>
            <a:ext cx="1714230" cy="1714230"/>
          </a:xfrm>
          <a:prstGeom prst="rect">
            <a:avLst/>
          </a:prstGeom>
          <a:noFill/>
          <a:ln>
            <a:noFill/>
          </a:ln>
        </p:spPr>
      </p:pic>
      <p:sp>
        <p:nvSpPr>
          <p:cNvPr id="414" name="Google Shape;414;p97"/>
          <p:cNvSpPr/>
          <p:nvPr/>
        </p:nvSpPr>
        <p:spPr>
          <a:xfrm>
            <a:off x="7261110" y="3013065"/>
            <a:ext cx="1771470" cy="26163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800"/>
              <a:buFont typeface="Arial"/>
              <a:buNone/>
            </a:pPr>
            <a:r>
              <a:rPr b="1" i="0" lang="en-US" sz="1350" u="none" cap="none" strike="noStrike">
                <a:solidFill>
                  <a:schemeClr val="accent6"/>
                </a:solidFill>
                <a:latin typeface="Arial"/>
                <a:ea typeface="Arial"/>
                <a:cs typeface="Arial"/>
                <a:sym typeface="Arial"/>
              </a:rPr>
              <a:t>Learn More &amp; Apply</a:t>
            </a:r>
            <a:endParaRPr b="0" i="0" sz="135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pos="696">
          <p15:clr>
            <a:srgbClr val="5ACBF0"/>
          </p15:clr>
        </p15:guide>
        <p15:guide id="2" orient="horz" pos="3912">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3" showMasterSp="0">
  <p:cSld name="Thank you 3">
    <p:bg>
      <p:bgPr>
        <a:gradFill>
          <a:gsLst>
            <a:gs pos="0">
              <a:srgbClr val="D6EAD6"/>
            </a:gs>
            <a:gs pos="31000">
              <a:schemeClr val="accent5"/>
            </a:gs>
            <a:gs pos="78000">
              <a:schemeClr val="accent1"/>
            </a:gs>
            <a:gs pos="100000">
              <a:schemeClr val="accent1"/>
            </a:gs>
          </a:gsLst>
          <a:path path="circle">
            <a:fillToRect b="50%" l="50%" r="50%" t="50%"/>
          </a:path>
          <a:tileRect/>
        </a:gradFill>
      </p:bgPr>
    </p:bg>
    <p:spTree>
      <p:nvGrpSpPr>
        <p:cNvPr id="415" name="Shape 415"/>
        <p:cNvGrpSpPr/>
        <p:nvPr/>
      </p:nvGrpSpPr>
      <p:grpSpPr>
        <a:xfrm>
          <a:off x="0" y="0"/>
          <a:ext cx="0" cy="0"/>
          <a:chOff x="0" y="0"/>
          <a:chExt cx="0" cy="0"/>
        </a:xfrm>
      </p:grpSpPr>
      <p:pic>
        <p:nvPicPr>
          <p:cNvPr id="416" name="Google Shape;416;p98"/>
          <p:cNvPicPr preferRelativeResize="0"/>
          <p:nvPr/>
        </p:nvPicPr>
        <p:blipFill rotWithShape="1">
          <a:blip r:embed="rId2">
            <a:alphaModFix/>
          </a:blip>
          <a:srcRect b="0" l="0" r="0" t="0"/>
          <a:stretch/>
        </p:blipFill>
        <p:spPr>
          <a:xfrm>
            <a:off x="7454901" y="-970375"/>
            <a:ext cx="2474149" cy="2474149"/>
          </a:xfrm>
          <a:prstGeom prst="rect">
            <a:avLst/>
          </a:prstGeom>
          <a:noFill/>
          <a:ln>
            <a:noFill/>
          </a:ln>
        </p:spPr>
      </p:pic>
      <p:pic>
        <p:nvPicPr>
          <p:cNvPr id="417" name="Google Shape;417;p98"/>
          <p:cNvPicPr preferRelativeResize="0"/>
          <p:nvPr/>
        </p:nvPicPr>
        <p:blipFill rotWithShape="1">
          <a:blip r:embed="rId2">
            <a:alphaModFix/>
          </a:blip>
          <a:srcRect b="0" l="0" r="0" t="0"/>
          <a:stretch/>
        </p:blipFill>
        <p:spPr>
          <a:xfrm>
            <a:off x="-1081500" y="3449226"/>
            <a:ext cx="1694274" cy="1694274"/>
          </a:xfrm>
          <a:prstGeom prst="rect">
            <a:avLst/>
          </a:prstGeom>
          <a:noFill/>
          <a:ln>
            <a:noFill/>
          </a:ln>
        </p:spPr>
      </p:pic>
      <p:pic>
        <p:nvPicPr>
          <p:cNvPr id="418" name="Google Shape;418;p98"/>
          <p:cNvPicPr preferRelativeResize="0"/>
          <p:nvPr/>
        </p:nvPicPr>
        <p:blipFill rotWithShape="1">
          <a:blip r:embed="rId3">
            <a:alphaModFix/>
          </a:blip>
          <a:srcRect b="0" l="0" r="0" t="0"/>
          <a:stretch/>
        </p:blipFill>
        <p:spPr>
          <a:xfrm>
            <a:off x="-657225" y="-844139"/>
            <a:ext cx="1787525" cy="1787525"/>
          </a:xfrm>
          <a:prstGeom prst="rect">
            <a:avLst/>
          </a:prstGeom>
          <a:noFill/>
          <a:ln>
            <a:noFill/>
          </a:ln>
        </p:spPr>
      </p:pic>
      <p:pic>
        <p:nvPicPr>
          <p:cNvPr id="419" name="Google Shape;419;p98"/>
          <p:cNvPicPr preferRelativeResize="0"/>
          <p:nvPr/>
        </p:nvPicPr>
        <p:blipFill rotWithShape="1">
          <a:blip r:embed="rId3">
            <a:alphaModFix/>
          </a:blip>
          <a:srcRect b="0" l="0" r="0" t="0"/>
          <a:stretch/>
        </p:blipFill>
        <p:spPr>
          <a:xfrm>
            <a:off x="8357600" y="1876426"/>
            <a:ext cx="1572800" cy="1572800"/>
          </a:xfrm>
          <a:prstGeom prst="rect">
            <a:avLst/>
          </a:prstGeom>
          <a:noFill/>
          <a:ln>
            <a:noFill/>
          </a:ln>
        </p:spPr>
      </p:pic>
      <p:pic>
        <p:nvPicPr>
          <p:cNvPr descr="Sustainable Jersey logo no tagline" id="420" name="Google Shape;420;p98"/>
          <p:cNvPicPr preferRelativeResize="0"/>
          <p:nvPr/>
        </p:nvPicPr>
        <p:blipFill rotWithShape="1">
          <a:blip r:embed="rId4">
            <a:alphaModFix/>
          </a:blip>
          <a:srcRect b="0" l="0" r="0" t="0"/>
          <a:stretch/>
        </p:blipFill>
        <p:spPr>
          <a:xfrm>
            <a:off x="2200972" y="837898"/>
            <a:ext cx="4742056" cy="3467705"/>
          </a:xfrm>
          <a:prstGeom prst="rect">
            <a:avLst/>
          </a:prstGeom>
          <a:noFill/>
          <a:ln>
            <a:noFill/>
          </a:ln>
        </p:spPr>
      </p:pic>
    </p:spTree>
  </p:cSld>
  <p:clrMapOvr>
    <a:masterClrMapping/>
  </p:clrMapOvr>
  <p:extLst>
    <p:ext uri="{DCECCB84-F9BA-43D5-87BE-67443E8EF086}">
      <p15:sldGuideLst>
        <p15:guide id="1" pos="696">
          <p15:clr>
            <a:srgbClr val="5ACBF0"/>
          </p15:clr>
        </p15:guide>
        <p15:guide id="2" orient="horz" pos="3912">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2" showMasterSp="0">
  <p:cSld name="Logo 2">
    <p:bg>
      <p:bgPr>
        <a:gradFill>
          <a:gsLst>
            <a:gs pos="0">
              <a:srgbClr val="FFE2A6"/>
            </a:gs>
            <a:gs pos="37000">
              <a:srgbClr val="FFBB2C"/>
            </a:gs>
            <a:gs pos="100000">
              <a:schemeClr val="accent1"/>
            </a:gs>
          </a:gsLst>
          <a:path path="circle">
            <a:fillToRect b="50%" l="50%" r="50%" t="50%"/>
          </a:path>
          <a:tileRect/>
        </a:gradFill>
      </p:bgPr>
    </p:bg>
    <p:spTree>
      <p:nvGrpSpPr>
        <p:cNvPr id="421" name="Shape 421"/>
        <p:cNvGrpSpPr/>
        <p:nvPr/>
      </p:nvGrpSpPr>
      <p:grpSpPr>
        <a:xfrm>
          <a:off x="0" y="0"/>
          <a:ext cx="0" cy="0"/>
          <a:chOff x="0" y="0"/>
          <a:chExt cx="0" cy="0"/>
        </a:xfrm>
      </p:grpSpPr>
      <p:pic>
        <p:nvPicPr>
          <p:cNvPr descr="Sustainable Jersey logo no tagline" id="422" name="Google Shape;422;p99"/>
          <p:cNvPicPr preferRelativeResize="0"/>
          <p:nvPr/>
        </p:nvPicPr>
        <p:blipFill rotWithShape="1">
          <a:blip r:embed="rId2">
            <a:alphaModFix/>
          </a:blip>
          <a:srcRect b="0" l="0" r="0" t="0"/>
          <a:stretch/>
        </p:blipFill>
        <p:spPr>
          <a:xfrm>
            <a:off x="2200972" y="837898"/>
            <a:ext cx="4742056" cy="346770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 name="Shape 29"/>
        <p:cNvGrpSpPr/>
        <p:nvPr/>
      </p:nvGrpSpPr>
      <p:grpSpPr>
        <a:xfrm>
          <a:off x="0" y="0"/>
          <a:ext cx="0" cy="0"/>
          <a:chOff x="0" y="0"/>
          <a:chExt cx="0" cy="0"/>
        </a:xfrm>
      </p:grpSpPr>
      <p:sp>
        <p:nvSpPr>
          <p:cNvPr id="30" name="Google Shape;30;p21"/>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2800"/>
              <a:buFont typeface="Arial Black"/>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1"/>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2" name="Google Shape;32;p21"/>
          <p:cNvSpPr txBox="1"/>
          <p:nvPr>
            <p:ph idx="2" type="body"/>
          </p:nvPr>
        </p:nvSpPr>
        <p:spPr>
          <a:xfrm>
            <a:off x="457200" y="1631156"/>
            <a:ext cx="4040188" cy="3283744"/>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3" name="Google Shape;33;p21"/>
          <p:cNvSpPr txBox="1"/>
          <p:nvPr>
            <p:ph idx="3" type="body"/>
          </p:nvPr>
        </p:nvSpPr>
        <p:spPr>
          <a:xfrm>
            <a:off x="4645026" y="1151335"/>
            <a:ext cx="4041775" cy="47982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4" name="Google Shape;34;p21"/>
          <p:cNvSpPr txBox="1"/>
          <p:nvPr>
            <p:ph idx="4" type="body"/>
          </p:nvPr>
        </p:nvSpPr>
        <p:spPr>
          <a:xfrm>
            <a:off x="4645026" y="1631156"/>
            <a:ext cx="4041775" cy="3283744"/>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3" name="Shape 423"/>
        <p:cNvGrpSpPr/>
        <p:nvPr/>
      </p:nvGrpSpPr>
      <p:grpSpPr>
        <a:xfrm>
          <a:off x="0" y="0"/>
          <a:ext cx="0" cy="0"/>
          <a:chOff x="0" y="0"/>
          <a:chExt cx="0" cy="0"/>
        </a:xfrm>
      </p:grpSpPr>
      <p:sp>
        <p:nvSpPr>
          <p:cNvPr id="424" name="Google Shape;424;p100"/>
          <p:cNvSpPr txBox="1"/>
          <p:nvPr>
            <p:ph idx="10" type="dt"/>
          </p:nvPr>
        </p:nvSpPr>
        <p:spPr>
          <a:xfrm>
            <a:off x="0" y="0"/>
            <a:ext cx="2250000" cy="225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9pPr>
          </a:lstStyle>
          <a:p/>
        </p:txBody>
      </p:sp>
      <p:sp>
        <p:nvSpPr>
          <p:cNvPr id="425" name="Google Shape;425;p100"/>
          <p:cNvSpPr txBox="1"/>
          <p:nvPr>
            <p:ph idx="11" type="ftr"/>
          </p:nvPr>
        </p:nvSpPr>
        <p:spPr>
          <a:xfrm>
            <a:off x="0" y="0"/>
            <a:ext cx="2250000" cy="225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9pPr>
          </a:lstStyle>
          <a:p/>
        </p:txBody>
      </p:sp>
      <p:sp>
        <p:nvSpPr>
          <p:cNvPr id="426" name="Google Shape;426;p100"/>
          <p:cNvSpPr txBox="1"/>
          <p:nvPr>
            <p:ph idx="12" type="sldNum"/>
          </p:nvPr>
        </p:nvSpPr>
        <p:spPr>
          <a:xfrm>
            <a:off x="0" y="0"/>
            <a:ext cx="2250000" cy="225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7" name="Shape 427"/>
        <p:cNvGrpSpPr/>
        <p:nvPr/>
      </p:nvGrpSpPr>
      <p:grpSpPr>
        <a:xfrm>
          <a:off x="0" y="0"/>
          <a:ext cx="0" cy="0"/>
          <a:chOff x="0" y="0"/>
          <a:chExt cx="0" cy="0"/>
        </a:xfrm>
      </p:grpSpPr>
      <p:sp>
        <p:nvSpPr>
          <p:cNvPr id="428" name="Google Shape;428;p101"/>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000"/>
              <a:buFont typeface="Arial Black"/>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9" name="Google Shape;429;p101"/>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919091"/>
              </a:buClr>
              <a:buSzPts val="3200"/>
              <a:buNone/>
              <a:defRPr>
                <a:solidFill>
                  <a:srgbClr val="919091"/>
                </a:solidFill>
              </a:defRPr>
            </a:lvl1pPr>
            <a:lvl2pPr lvl="1" algn="ctr">
              <a:lnSpc>
                <a:spcPct val="100000"/>
              </a:lnSpc>
              <a:spcBef>
                <a:spcPts val="560"/>
              </a:spcBef>
              <a:spcAft>
                <a:spcPts val="0"/>
              </a:spcAft>
              <a:buClr>
                <a:srgbClr val="919091"/>
              </a:buClr>
              <a:buSzPts val="2800"/>
              <a:buNone/>
              <a:defRPr>
                <a:solidFill>
                  <a:srgbClr val="919091"/>
                </a:solidFill>
              </a:defRPr>
            </a:lvl2pPr>
            <a:lvl3pPr lvl="2" algn="ctr">
              <a:lnSpc>
                <a:spcPct val="100000"/>
              </a:lnSpc>
              <a:spcBef>
                <a:spcPts val="480"/>
              </a:spcBef>
              <a:spcAft>
                <a:spcPts val="0"/>
              </a:spcAft>
              <a:buClr>
                <a:srgbClr val="919091"/>
              </a:buClr>
              <a:buSzPts val="2400"/>
              <a:buNone/>
              <a:defRPr>
                <a:solidFill>
                  <a:srgbClr val="919091"/>
                </a:solidFill>
              </a:defRPr>
            </a:lvl3pPr>
            <a:lvl4pPr lvl="3" algn="ctr">
              <a:lnSpc>
                <a:spcPct val="100000"/>
              </a:lnSpc>
              <a:spcBef>
                <a:spcPts val="400"/>
              </a:spcBef>
              <a:spcAft>
                <a:spcPts val="0"/>
              </a:spcAft>
              <a:buClr>
                <a:srgbClr val="919091"/>
              </a:buClr>
              <a:buSzPts val="2000"/>
              <a:buNone/>
              <a:defRPr>
                <a:solidFill>
                  <a:srgbClr val="919091"/>
                </a:solidFill>
              </a:defRPr>
            </a:lvl4pPr>
            <a:lvl5pPr lvl="4" algn="ctr">
              <a:lnSpc>
                <a:spcPct val="100000"/>
              </a:lnSpc>
              <a:spcBef>
                <a:spcPts val="400"/>
              </a:spcBef>
              <a:spcAft>
                <a:spcPts val="0"/>
              </a:spcAft>
              <a:buClr>
                <a:srgbClr val="919091"/>
              </a:buClr>
              <a:buSzPts val="2000"/>
              <a:buNone/>
              <a:defRPr>
                <a:solidFill>
                  <a:srgbClr val="919091"/>
                </a:solidFill>
              </a:defRPr>
            </a:lvl5pPr>
            <a:lvl6pPr lvl="5" algn="ctr">
              <a:lnSpc>
                <a:spcPct val="100000"/>
              </a:lnSpc>
              <a:spcBef>
                <a:spcPts val="400"/>
              </a:spcBef>
              <a:spcAft>
                <a:spcPts val="0"/>
              </a:spcAft>
              <a:buClr>
                <a:srgbClr val="919091"/>
              </a:buClr>
              <a:buSzPts val="2000"/>
              <a:buNone/>
              <a:defRPr>
                <a:solidFill>
                  <a:srgbClr val="919091"/>
                </a:solidFill>
              </a:defRPr>
            </a:lvl6pPr>
            <a:lvl7pPr lvl="6" algn="ctr">
              <a:lnSpc>
                <a:spcPct val="100000"/>
              </a:lnSpc>
              <a:spcBef>
                <a:spcPts val="400"/>
              </a:spcBef>
              <a:spcAft>
                <a:spcPts val="0"/>
              </a:spcAft>
              <a:buClr>
                <a:srgbClr val="919091"/>
              </a:buClr>
              <a:buSzPts val="2000"/>
              <a:buNone/>
              <a:defRPr>
                <a:solidFill>
                  <a:srgbClr val="919091"/>
                </a:solidFill>
              </a:defRPr>
            </a:lvl7pPr>
            <a:lvl8pPr lvl="7" algn="ctr">
              <a:lnSpc>
                <a:spcPct val="100000"/>
              </a:lnSpc>
              <a:spcBef>
                <a:spcPts val="400"/>
              </a:spcBef>
              <a:spcAft>
                <a:spcPts val="0"/>
              </a:spcAft>
              <a:buClr>
                <a:srgbClr val="919091"/>
              </a:buClr>
              <a:buSzPts val="2000"/>
              <a:buNone/>
              <a:defRPr>
                <a:solidFill>
                  <a:srgbClr val="919091"/>
                </a:solidFill>
              </a:defRPr>
            </a:lvl8pPr>
            <a:lvl9pPr lvl="8" algn="ctr">
              <a:lnSpc>
                <a:spcPct val="100000"/>
              </a:lnSpc>
              <a:spcBef>
                <a:spcPts val="400"/>
              </a:spcBef>
              <a:spcAft>
                <a:spcPts val="0"/>
              </a:spcAft>
              <a:buClr>
                <a:srgbClr val="919091"/>
              </a:buClr>
              <a:buSzPts val="2000"/>
              <a:buNone/>
              <a:defRPr>
                <a:solidFill>
                  <a:srgbClr val="919091"/>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p:cSld name="Speaker intro">
    <p:bg>
      <p:bgPr>
        <a:solidFill>
          <a:schemeClr val="dk2"/>
        </a:solidFill>
      </p:bgPr>
    </p:bg>
    <p:spTree>
      <p:nvGrpSpPr>
        <p:cNvPr id="433" name="Shape 433"/>
        <p:cNvGrpSpPr/>
        <p:nvPr/>
      </p:nvGrpSpPr>
      <p:grpSpPr>
        <a:xfrm>
          <a:off x="0" y="0"/>
          <a:ext cx="0" cy="0"/>
          <a:chOff x="0" y="0"/>
          <a:chExt cx="0" cy="0"/>
        </a:xfrm>
      </p:grpSpPr>
      <p:sp>
        <p:nvSpPr>
          <p:cNvPr id="434" name="Google Shape;434;p53"/>
          <p:cNvSpPr txBox="1"/>
          <p:nvPr>
            <p:ph type="title"/>
          </p:nvPr>
        </p:nvSpPr>
        <p:spPr>
          <a:xfrm>
            <a:off x="342901" y="1285875"/>
            <a:ext cx="5564981" cy="140589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2"/>
              </a:buClr>
              <a:buSzPts val="4400"/>
              <a:buFont typeface="Arial"/>
              <a:buNone/>
              <a:defRPr b="1" sz="33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5" name="Google Shape;435;p53"/>
          <p:cNvSpPr txBox="1"/>
          <p:nvPr>
            <p:ph idx="1" type="body"/>
          </p:nvPr>
        </p:nvSpPr>
        <p:spPr>
          <a:xfrm>
            <a:off x="342900" y="2948940"/>
            <a:ext cx="5564981" cy="6858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accent6"/>
              </a:buClr>
              <a:buSzPts val="1800"/>
              <a:buFont typeface="Arial"/>
              <a:buNone/>
              <a:defRPr b="1" sz="1350"/>
            </a:lvl1pPr>
            <a:lvl2pPr indent="-228600" lvl="1" marL="914400" algn="l">
              <a:lnSpc>
                <a:spcPct val="110000"/>
              </a:lnSpc>
              <a:spcBef>
                <a:spcPts val="0"/>
              </a:spcBef>
              <a:spcAft>
                <a:spcPts val="0"/>
              </a:spcAft>
              <a:buClr>
                <a:schemeClr val="dk1"/>
              </a:buClr>
              <a:buSzPts val="1800"/>
              <a:buFont typeface="Arial"/>
              <a:buNone/>
              <a:defRPr sz="1350">
                <a:solidFill>
                  <a:schemeClr val="dk1"/>
                </a:solidFill>
              </a:defRPr>
            </a:lvl2pPr>
            <a:lvl3pPr indent="-381000" lvl="2" marL="1371600" algn="l">
              <a:lnSpc>
                <a:spcPct val="110000"/>
              </a:lnSpc>
              <a:spcBef>
                <a:spcPts val="900"/>
              </a:spcBef>
              <a:spcAft>
                <a:spcPts val="0"/>
              </a:spcAft>
              <a:buClr>
                <a:schemeClr val="accent6"/>
              </a:buClr>
              <a:buSzPts val="2400"/>
              <a:buFont typeface="Arial"/>
              <a:buChar char="•"/>
              <a:defRPr/>
            </a:lvl3pPr>
            <a:lvl4pPr indent="-381000" lvl="3" marL="1828800" algn="l">
              <a:lnSpc>
                <a:spcPct val="110000"/>
              </a:lnSpc>
              <a:spcBef>
                <a:spcPts val="225"/>
              </a:spcBef>
              <a:spcAft>
                <a:spcPts val="0"/>
              </a:spcAft>
              <a:buClr>
                <a:schemeClr val="accent6"/>
              </a:buClr>
              <a:buSzPts val="2400"/>
              <a:buChar char="–"/>
              <a:defRPr/>
            </a:lvl4pPr>
            <a:lvl5pPr indent="-381000" lvl="4" marL="2286000" algn="l">
              <a:lnSpc>
                <a:spcPct val="110000"/>
              </a:lnSpc>
              <a:spcBef>
                <a:spcPts val="225"/>
              </a:spcBef>
              <a:spcAft>
                <a:spcPts val="0"/>
              </a:spcAft>
              <a:buClr>
                <a:schemeClr val="accent6"/>
              </a:buClr>
              <a:buSzPts val="2400"/>
              <a:buFont typeface="Arial"/>
              <a:buChar char="»"/>
              <a:defRPr/>
            </a:lvl5pPr>
            <a:lvl6pPr indent="-330200" lvl="5" marL="2743200" algn="l">
              <a:lnSpc>
                <a:spcPct val="110000"/>
              </a:lnSpc>
              <a:spcBef>
                <a:spcPts val="225"/>
              </a:spcBef>
              <a:spcAft>
                <a:spcPts val="0"/>
              </a:spcAft>
              <a:buClr>
                <a:schemeClr val="lt1"/>
              </a:buClr>
              <a:buSzPts val="1600"/>
              <a:buFont typeface="Arial"/>
              <a:buChar char="–"/>
              <a:defRPr/>
            </a:lvl6pPr>
            <a:lvl7pPr indent="-330200" lvl="6" marL="3200400" algn="l">
              <a:lnSpc>
                <a:spcPct val="110000"/>
              </a:lnSpc>
              <a:spcBef>
                <a:spcPts val="225"/>
              </a:spcBef>
              <a:spcAft>
                <a:spcPts val="0"/>
              </a:spcAft>
              <a:buClr>
                <a:schemeClr val="lt1"/>
              </a:buClr>
              <a:buSzPts val="1600"/>
              <a:buFont typeface="Arial"/>
              <a:buChar char="–"/>
              <a:defRPr/>
            </a:lvl7pPr>
            <a:lvl8pPr indent="-330200" lvl="7" marL="3657600" algn="l">
              <a:lnSpc>
                <a:spcPct val="110000"/>
              </a:lnSpc>
              <a:spcBef>
                <a:spcPts val="225"/>
              </a:spcBef>
              <a:spcAft>
                <a:spcPts val="0"/>
              </a:spcAft>
              <a:buClr>
                <a:schemeClr val="lt1"/>
              </a:buClr>
              <a:buSzPts val="1600"/>
              <a:buFont typeface="Arial"/>
              <a:buChar char="–"/>
              <a:defRPr/>
            </a:lvl8pPr>
            <a:lvl9pPr indent="-330200" lvl="8" marL="4114800" algn="l">
              <a:lnSpc>
                <a:spcPct val="110000"/>
              </a:lnSpc>
              <a:spcBef>
                <a:spcPts val="225"/>
              </a:spcBef>
              <a:spcAft>
                <a:spcPts val="0"/>
              </a:spcAft>
              <a:buClr>
                <a:schemeClr val="lt1"/>
              </a:buClr>
              <a:buSzPts val="1600"/>
              <a:buFont typeface="Arial"/>
              <a:buChar char="–"/>
              <a:defRPr/>
            </a:lvl9pPr>
          </a:lstStyle>
          <a:p/>
        </p:txBody>
      </p:sp>
      <p:sp>
        <p:nvSpPr>
          <p:cNvPr id="436" name="Google Shape;436;p53"/>
          <p:cNvSpPr txBox="1"/>
          <p:nvPr>
            <p:ph idx="2" type="body"/>
          </p:nvPr>
        </p:nvSpPr>
        <p:spPr>
          <a:xfrm>
            <a:off x="6072981" y="1109663"/>
            <a:ext cx="2664620" cy="3164205"/>
          </a:xfrm>
          <a:prstGeom prst="rect">
            <a:avLst/>
          </a:prstGeom>
          <a:solidFill>
            <a:schemeClr val="dk2"/>
          </a:solidFill>
          <a:ln>
            <a:noFill/>
          </a:ln>
        </p:spPr>
        <p:txBody>
          <a:bodyPr anchorCtr="0" anchor="t" bIns="91425" lIns="91425" spcFirstLastPara="1" rIns="91425" wrap="square" tIns="91425">
            <a:noAutofit/>
          </a:bodyPr>
          <a:lstStyle>
            <a:lvl1pPr indent="-342900" lvl="0" marL="457200" algn="l">
              <a:lnSpc>
                <a:spcPct val="110000"/>
              </a:lnSpc>
              <a:spcBef>
                <a:spcPts val="900"/>
              </a:spcBef>
              <a:spcAft>
                <a:spcPts val="0"/>
              </a:spcAft>
              <a:buClr>
                <a:schemeClr val="accent6"/>
              </a:buClr>
              <a:buSzPts val="1800"/>
              <a:buChar char="•"/>
              <a:defRPr/>
            </a:lvl1pPr>
            <a:lvl2pPr indent="-342900" lvl="1" marL="914400" algn="l">
              <a:lnSpc>
                <a:spcPct val="110000"/>
              </a:lnSpc>
              <a:spcBef>
                <a:spcPts val="225"/>
              </a:spcBef>
              <a:spcAft>
                <a:spcPts val="0"/>
              </a:spcAft>
              <a:buClr>
                <a:schemeClr val="accent6"/>
              </a:buClr>
              <a:buSzPts val="1800"/>
              <a:buChar char="–"/>
              <a:defRPr/>
            </a:lvl2pPr>
            <a:lvl3pPr indent="-342900" lvl="2" marL="1371600" algn="l">
              <a:lnSpc>
                <a:spcPct val="110000"/>
              </a:lnSpc>
              <a:spcBef>
                <a:spcPts val="225"/>
              </a:spcBef>
              <a:spcAft>
                <a:spcPts val="0"/>
              </a:spcAft>
              <a:buClr>
                <a:schemeClr val="accent6"/>
              </a:buClr>
              <a:buSzPts val="1800"/>
              <a:buChar char="•"/>
              <a:defRPr/>
            </a:lvl3pPr>
            <a:lvl4pPr indent="-342900" lvl="3" marL="1828800" algn="l">
              <a:lnSpc>
                <a:spcPct val="110000"/>
              </a:lnSpc>
              <a:spcBef>
                <a:spcPts val="225"/>
              </a:spcBef>
              <a:spcAft>
                <a:spcPts val="0"/>
              </a:spcAft>
              <a:buClr>
                <a:schemeClr val="accent6"/>
              </a:buClr>
              <a:buSzPts val="1800"/>
              <a:buChar char="–"/>
              <a:defRPr/>
            </a:lvl4pPr>
            <a:lvl5pPr indent="-342900" lvl="4" marL="2286000" algn="l">
              <a:lnSpc>
                <a:spcPct val="110000"/>
              </a:lnSpc>
              <a:spcBef>
                <a:spcPts val="225"/>
              </a:spcBef>
              <a:spcAft>
                <a:spcPts val="0"/>
              </a:spcAft>
              <a:buClr>
                <a:schemeClr val="accent6"/>
              </a:buClr>
              <a:buSzPts val="1800"/>
              <a:buChar char="»"/>
              <a:defRPr/>
            </a:lvl5pPr>
            <a:lvl6pPr indent="-342900" lvl="5" marL="2743200" algn="l">
              <a:lnSpc>
                <a:spcPct val="110000"/>
              </a:lnSpc>
              <a:spcBef>
                <a:spcPts val="225"/>
              </a:spcBef>
              <a:spcAft>
                <a:spcPts val="0"/>
              </a:spcAft>
              <a:buClr>
                <a:schemeClr val="lt1"/>
              </a:buClr>
              <a:buSzPts val="1800"/>
              <a:buChar char="–"/>
              <a:defRPr/>
            </a:lvl6pPr>
            <a:lvl7pPr indent="-342900" lvl="6" marL="3200400" algn="l">
              <a:lnSpc>
                <a:spcPct val="110000"/>
              </a:lnSpc>
              <a:spcBef>
                <a:spcPts val="225"/>
              </a:spcBef>
              <a:spcAft>
                <a:spcPts val="0"/>
              </a:spcAft>
              <a:buClr>
                <a:schemeClr val="lt1"/>
              </a:buClr>
              <a:buSzPts val="1800"/>
              <a:buChar char="–"/>
              <a:defRPr/>
            </a:lvl7pPr>
            <a:lvl8pPr indent="-342900" lvl="7" marL="3657600" algn="l">
              <a:lnSpc>
                <a:spcPct val="110000"/>
              </a:lnSpc>
              <a:spcBef>
                <a:spcPts val="225"/>
              </a:spcBef>
              <a:spcAft>
                <a:spcPts val="0"/>
              </a:spcAft>
              <a:buClr>
                <a:schemeClr val="lt1"/>
              </a:buClr>
              <a:buSzPts val="1800"/>
              <a:buChar char="–"/>
              <a:defRPr/>
            </a:lvl8pPr>
            <a:lvl9pPr indent="-342900" lvl="8" marL="4114800" algn="l">
              <a:lnSpc>
                <a:spcPct val="110000"/>
              </a:lnSpc>
              <a:spcBef>
                <a:spcPts val="225"/>
              </a:spcBef>
              <a:spcAft>
                <a:spcPts val="0"/>
              </a:spcAft>
              <a:buClr>
                <a:schemeClr val="lt1"/>
              </a:buClr>
              <a:buSzPts val="1800"/>
              <a:buChar char="–"/>
              <a:defRPr/>
            </a:lvl9pPr>
          </a:lstStyle>
          <a:p/>
        </p:txBody>
      </p:sp>
      <p:pic>
        <p:nvPicPr>
          <p:cNvPr id="437" name="Google Shape;437;p53"/>
          <p:cNvPicPr preferRelativeResize="0"/>
          <p:nvPr/>
        </p:nvPicPr>
        <p:blipFill rotWithShape="1">
          <a:blip r:embed="rId2">
            <a:alphaModFix/>
          </a:blip>
          <a:srcRect b="0" l="0" r="0" t="0"/>
          <a:stretch/>
        </p:blipFill>
        <p:spPr>
          <a:xfrm>
            <a:off x="-1108074" y="3543301"/>
            <a:ext cx="1787525" cy="1787525"/>
          </a:xfrm>
          <a:prstGeom prst="rect">
            <a:avLst/>
          </a:prstGeom>
          <a:noFill/>
          <a:ln>
            <a:noFill/>
          </a:ln>
        </p:spPr>
      </p:pic>
      <p:pic>
        <p:nvPicPr>
          <p:cNvPr id="438" name="Google Shape;438;p53"/>
          <p:cNvPicPr preferRelativeResize="0"/>
          <p:nvPr/>
        </p:nvPicPr>
        <p:blipFill rotWithShape="1">
          <a:blip r:embed="rId3">
            <a:alphaModFix/>
          </a:blip>
          <a:srcRect b="0" l="0" r="0" t="0"/>
          <a:stretch/>
        </p:blipFill>
        <p:spPr>
          <a:xfrm>
            <a:off x="2257143" y="-1604516"/>
            <a:ext cx="2474149" cy="2474149"/>
          </a:xfrm>
          <a:prstGeom prst="rect">
            <a:avLst/>
          </a:prstGeom>
          <a:noFill/>
          <a:ln>
            <a:noFill/>
          </a:ln>
        </p:spPr>
      </p:pic>
      <p:pic>
        <p:nvPicPr>
          <p:cNvPr id="439" name="Google Shape;439;p53"/>
          <p:cNvPicPr preferRelativeResize="0"/>
          <p:nvPr/>
        </p:nvPicPr>
        <p:blipFill rotWithShape="1">
          <a:blip r:embed="rId2">
            <a:alphaModFix/>
          </a:blip>
          <a:srcRect b="0" l="0" r="0" t="0"/>
          <a:stretch/>
        </p:blipFill>
        <p:spPr>
          <a:xfrm>
            <a:off x="6652545" y="-703167"/>
            <a:ext cx="1572800" cy="1572800"/>
          </a:xfrm>
          <a:prstGeom prst="rect">
            <a:avLst/>
          </a:prstGeom>
          <a:noFill/>
          <a:ln>
            <a:noFill/>
          </a:ln>
        </p:spPr>
      </p:pic>
      <p:pic>
        <p:nvPicPr>
          <p:cNvPr id="440" name="Google Shape;440;p53"/>
          <p:cNvPicPr preferRelativeResize="0"/>
          <p:nvPr/>
        </p:nvPicPr>
        <p:blipFill rotWithShape="1">
          <a:blip r:embed="rId3">
            <a:alphaModFix/>
          </a:blip>
          <a:srcRect b="0" l="0" r="0" t="0"/>
          <a:stretch/>
        </p:blipFill>
        <p:spPr>
          <a:xfrm>
            <a:off x="10519097" y="-6154863"/>
            <a:ext cx="1298795" cy="1298795"/>
          </a:xfrm>
          <a:prstGeom prst="rect">
            <a:avLst/>
          </a:prstGeom>
          <a:noFill/>
          <a:ln>
            <a:noFill/>
          </a:ln>
        </p:spPr>
      </p:pic>
      <p:pic>
        <p:nvPicPr>
          <p:cNvPr id="441" name="Google Shape;441;p53"/>
          <p:cNvPicPr preferRelativeResize="0"/>
          <p:nvPr/>
        </p:nvPicPr>
        <p:blipFill rotWithShape="1">
          <a:blip r:embed="rId3">
            <a:alphaModFix/>
          </a:blip>
          <a:srcRect b="0" l="0" r="0" t="0"/>
          <a:stretch/>
        </p:blipFill>
        <p:spPr>
          <a:xfrm>
            <a:off x="8428455" y="-1087056"/>
            <a:ext cx="2474149" cy="2474149"/>
          </a:xfrm>
          <a:prstGeom prst="rect">
            <a:avLst/>
          </a:prstGeom>
          <a:noFill/>
          <a:ln>
            <a:noFill/>
          </a:ln>
        </p:spPr>
      </p:pic>
    </p:spTree>
  </p:cSld>
  <p:clrMapOvr>
    <a:masterClrMapping/>
  </p:clrMapOvr>
  <p:extLst>
    <p:ext uri="{DCECCB84-F9BA-43D5-87BE-67443E8EF086}">
      <p15:sldGuideLst>
        <p15:guide id="1" orient="horz" pos="108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2">
  <p:cSld name="Big statement 2">
    <p:bg>
      <p:bgPr>
        <a:solidFill>
          <a:schemeClr val="dk2"/>
        </a:solidFill>
      </p:bgPr>
    </p:bg>
    <p:spTree>
      <p:nvGrpSpPr>
        <p:cNvPr id="442" name="Shape 442"/>
        <p:cNvGrpSpPr/>
        <p:nvPr/>
      </p:nvGrpSpPr>
      <p:grpSpPr>
        <a:xfrm>
          <a:off x="0" y="0"/>
          <a:ext cx="0" cy="0"/>
          <a:chOff x="0" y="0"/>
          <a:chExt cx="0" cy="0"/>
        </a:xfrm>
      </p:grpSpPr>
      <p:sp>
        <p:nvSpPr>
          <p:cNvPr id="443" name="Google Shape;443;p102"/>
          <p:cNvSpPr txBox="1"/>
          <p:nvPr>
            <p:ph idx="1" type="body"/>
          </p:nvPr>
        </p:nvSpPr>
        <p:spPr>
          <a:xfrm>
            <a:off x="342900" y="861060"/>
            <a:ext cx="7012781" cy="379666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600"/>
              </a:spcBef>
              <a:spcAft>
                <a:spcPts val="0"/>
              </a:spcAft>
              <a:buClr>
                <a:schemeClr val="accent2"/>
              </a:buClr>
              <a:buSzPts val="3000"/>
              <a:buFont typeface="Arial"/>
              <a:buNone/>
              <a:defRPr b="0" sz="2250">
                <a:solidFill>
                  <a:schemeClr val="accent2"/>
                </a:solidFill>
              </a:defRPr>
            </a:lvl1pPr>
            <a:lvl2pPr indent="-228600" lvl="1" marL="914400" algn="l">
              <a:lnSpc>
                <a:spcPct val="90000"/>
              </a:lnSpc>
              <a:spcBef>
                <a:spcPts val="900"/>
              </a:spcBef>
              <a:spcAft>
                <a:spcPts val="0"/>
              </a:spcAft>
              <a:buClr>
                <a:schemeClr val="lt1"/>
              </a:buClr>
              <a:buSzPts val="3000"/>
              <a:buFont typeface="NTR"/>
              <a:buNone/>
              <a:defRPr b="0" sz="2250">
                <a:solidFill>
                  <a:schemeClr val="lt1"/>
                </a:solidFill>
              </a:defRPr>
            </a:lvl2pPr>
            <a:lvl3pPr indent="-381000" lvl="2" marL="1371600" algn="l">
              <a:lnSpc>
                <a:spcPct val="110000"/>
              </a:lnSpc>
              <a:spcBef>
                <a:spcPts val="600"/>
              </a:spcBef>
              <a:spcAft>
                <a:spcPts val="0"/>
              </a:spcAft>
              <a:buClr>
                <a:schemeClr val="lt1"/>
              </a:buClr>
              <a:buSzPts val="2400"/>
              <a:buFont typeface="NTR"/>
              <a:buChar char="—"/>
              <a:defRPr>
                <a:solidFill>
                  <a:schemeClr val="lt1"/>
                </a:solidFill>
              </a:defRPr>
            </a:lvl3pPr>
            <a:lvl4pPr indent="-381000" lvl="3" marL="1828800" algn="l">
              <a:lnSpc>
                <a:spcPct val="110000"/>
              </a:lnSpc>
              <a:spcBef>
                <a:spcPts val="225"/>
              </a:spcBef>
              <a:spcAft>
                <a:spcPts val="0"/>
              </a:spcAft>
              <a:buClr>
                <a:schemeClr val="lt1"/>
              </a:buClr>
              <a:buSzPts val="2400"/>
              <a:buFont typeface="Arial"/>
              <a:buChar char="–"/>
              <a:defRPr>
                <a:solidFill>
                  <a:schemeClr val="lt1"/>
                </a:solidFill>
              </a:defRPr>
            </a:lvl4pPr>
            <a:lvl5pPr indent="-381000" lvl="4" marL="2286000" algn="l">
              <a:lnSpc>
                <a:spcPct val="110000"/>
              </a:lnSpc>
              <a:spcBef>
                <a:spcPts val="225"/>
              </a:spcBef>
              <a:spcAft>
                <a:spcPts val="0"/>
              </a:spcAft>
              <a:buClr>
                <a:schemeClr val="lt1"/>
              </a:buClr>
              <a:buSzPts val="2400"/>
              <a:buFont typeface="Arial"/>
              <a:buChar char="–"/>
              <a:defRPr>
                <a:solidFill>
                  <a:schemeClr val="lt1"/>
                </a:solidFill>
              </a:defRPr>
            </a:lvl5pPr>
            <a:lvl6pPr indent="-330200" lvl="5" marL="2743200" algn="l">
              <a:lnSpc>
                <a:spcPct val="110000"/>
              </a:lnSpc>
              <a:spcBef>
                <a:spcPts val="225"/>
              </a:spcBef>
              <a:spcAft>
                <a:spcPts val="0"/>
              </a:spcAft>
              <a:buClr>
                <a:schemeClr val="lt1"/>
              </a:buClr>
              <a:buSzPts val="1600"/>
              <a:buFont typeface="Arial"/>
              <a:buChar char="–"/>
              <a:defRPr>
                <a:solidFill>
                  <a:schemeClr val="lt1"/>
                </a:solidFill>
              </a:defRPr>
            </a:lvl6pPr>
            <a:lvl7pPr indent="-330200" lvl="6" marL="3200400" algn="l">
              <a:lnSpc>
                <a:spcPct val="110000"/>
              </a:lnSpc>
              <a:spcBef>
                <a:spcPts val="225"/>
              </a:spcBef>
              <a:spcAft>
                <a:spcPts val="0"/>
              </a:spcAft>
              <a:buClr>
                <a:schemeClr val="lt1"/>
              </a:buClr>
              <a:buSzPts val="1600"/>
              <a:buFont typeface="Arial"/>
              <a:buChar char="–"/>
              <a:defRPr>
                <a:solidFill>
                  <a:schemeClr val="lt1"/>
                </a:solidFill>
              </a:defRPr>
            </a:lvl7pPr>
            <a:lvl8pPr indent="-330200" lvl="7" marL="3657600" algn="l">
              <a:lnSpc>
                <a:spcPct val="110000"/>
              </a:lnSpc>
              <a:spcBef>
                <a:spcPts val="225"/>
              </a:spcBef>
              <a:spcAft>
                <a:spcPts val="0"/>
              </a:spcAft>
              <a:buClr>
                <a:schemeClr val="lt1"/>
              </a:buClr>
              <a:buSzPts val="1600"/>
              <a:buFont typeface="Arial"/>
              <a:buChar char="–"/>
              <a:defRPr>
                <a:solidFill>
                  <a:schemeClr val="lt1"/>
                </a:solidFill>
              </a:defRPr>
            </a:lvl8pPr>
            <a:lvl9pPr indent="-330200" lvl="8" marL="4114800" algn="l">
              <a:lnSpc>
                <a:spcPct val="110000"/>
              </a:lnSpc>
              <a:spcBef>
                <a:spcPts val="225"/>
              </a:spcBef>
              <a:spcAft>
                <a:spcPts val="0"/>
              </a:spcAft>
              <a:buClr>
                <a:schemeClr val="lt1"/>
              </a:buClr>
              <a:buSzPts val="1600"/>
              <a:buFont typeface="Arial"/>
              <a:buChar char="–"/>
              <a:defRPr>
                <a:solidFill>
                  <a:schemeClr val="lt1"/>
                </a:solidFill>
              </a:defRPr>
            </a:lvl9pPr>
          </a:lstStyle>
          <a:p/>
        </p:txBody>
      </p:sp>
      <p:sp>
        <p:nvSpPr>
          <p:cNvPr id="444" name="Google Shape;444;p102"/>
          <p:cNvSpPr txBox="1"/>
          <p:nvPr>
            <p:ph idx="2" type="body"/>
          </p:nvPr>
        </p:nvSpPr>
        <p:spPr>
          <a:xfrm>
            <a:off x="7910512" y="3580752"/>
            <a:ext cx="890588" cy="1100138"/>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150"/>
              </a:spcBef>
              <a:spcAft>
                <a:spcPts val="0"/>
              </a:spcAft>
              <a:buClr>
                <a:schemeClr val="lt1"/>
              </a:buClr>
              <a:buSzPts val="1100"/>
              <a:buFont typeface="Arial"/>
              <a:buNone/>
              <a:defRPr sz="825">
                <a:solidFill>
                  <a:schemeClr val="lt1"/>
                </a:solidFill>
              </a:defRPr>
            </a:lvl1pPr>
            <a:lvl2pPr indent="-228600" lvl="1" marL="914400" algn="l">
              <a:lnSpc>
                <a:spcPct val="90000"/>
              </a:lnSpc>
              <a:spcBef>
                <a:spcPts val="150"/>
              </a:spcBef>
              <a:spcAft>
                <a:spcPts val="0"/>
              </a:spcAft>
              <a:buClr>
                <a:schemeClr val="lt1"/>
              </a:buClr>
              <a:buSzPts val="1100"/>
              <a:buNone/>
              <a:defRPr sz="825">
                <a:solidFill>
                  <a:schemeClr val="lt1"/>
                </a:solidFill>
              </a:defRPr>
            </a:lvl2pPr>
            <a:lvl3pPr indent="-228600" lvl="2" marL="1371600" algn="l">
              <a:lnSpc>
                <a:spcPct val="90000"/>
              </a:lnSpc>
              <a:spcBef>
                <a:spcPts val="150"/>
              </a:spcBef>
              <a:spcAft>
                <a:spcPts val="0"/>
              </a:spcAft>
              <a:buClr>
                <a:schemeClr val="lt1"/>
              </a:buClr>
              <a:buSzPts val="1100"/>
              <a:buNone/>
              <a:defRPr sz="825">
                <a:solidFill>
                  <a:schemeClr val="lt1"/>
                </a:solidFill>
              </a:defRPr>
            </a:lvl3pPr>
            <a:lvl4pPr indent="-228600" lvl="3" marL="1828800" algn="l">
              <a:lnSpc>
                <a:spcPct val="90000"/>
              </a:lnSpc>
              <a:spcBef>
                <a:spcPts val="150"/>
              </a:spcBef>
              <a:spcAft>
                <a:spcPts val="0"/>
              </a:spcAft>
              <a:buClr>
                <a:schemeClr val="lt1"/>
              </a:buClr>
              <a:buSzPts val="1100"/>
              <a:buNone/>
              <a:defRPr sz="825">
                <a:solidFill>
                  <a:schemeClr val="lt1"/>
                </a:solidFill>
              </a:defRPr>
            </a:lvl4pPr>
            <a:lvl5pPr indent="-228600" lvl="4" marL="2286000" algn="l">
              <a:lnSpc>
                <a:spcPct val="90000"/>
              </a:lnSpc>
              <a:spcBef>
                <a:spcPts val="150"/>
              </a:spcBef>
              <a:spcAft>
                <a:spcPts val="0"/>
              </a:spcAft>
              <a:buClr>
                <a:schemeClr val="lt1"/>
              </a:buClr>
              <a:buSzPts val="1100"/>
              <a:buNone/>
              <a:defRPr sz="825">
                <a:solidFill>
                  <a:schemeClr val="lt1"/>
                </a:solidFill>
              </a:defRPr>
            </a:lvl5pPr>
            <a:lvl6pPr indent="-342900" lvl="5" marL="2743200" algn="l">
              <a:lnSpc>
                <a:spcPct val="110000"/>
              </a:lnSpc>
              <a:spcBef>
                <a:spcPts val="225"/>
              </a:spcBef>
              <a:spcAft>
                <a:spcPts val="0"/>
              </a:spcAft>
              <a:buClr>
                <a:schemeClr val="lt1"/>
              </a:buClr>
              <a:buSzPts val="1800"/>
              <a:buChar char="–"/>
              <a:defRPr/>
            </a:lvl6pPr>
            <a:lvl7pPr indent="-342900" lvl="6" marL="3200400" algn="l">
              <a:lnSpc>
                <a:spcPct val="110000"/>
              </a:lnSpc>
              <a:spcBef>
                <a:spcPts val="225"/>
              </a:spcBef>
              <a:spcAft>
                <a:spcPts val="0"/>
              </a:spcAft>
              <a:buClr>
                <a:schemeClr val="lt1"/>
              </a:buClr>
              <a:buSzPts val="1800"/>
              <a:buChar char="–"/>
              <a:defRPr/>
            </a:lvl7pPr>
            <a:lvl8pPr indent="-342900" lvl="7" marL="3657600" algn="l">
              <a:lnSpc>
                <a:spcPct val="110000"/>
              </a:lnSpc>
              <a:spcBef>
                <a:spcPts val="225"/>
              </a:spcBef>
              <a:spcAft>
                <a:spcPts val="0"/>
              </a:spcAft>
              <a:buClr>
                <a:schemeClr val="lt1"/>
              </a:buClr>
              <a:buSzPts val="1800"/>
              <a:buChar char="–"/>
              <a:defRPr/>
            </a:lvl8pPr>
            <a:lvl9pPr indent="-342900" lvl="8" marL="4114800" algn="l">
              <a:lnSpc>
                <a:spcPct val="110000"/>
              </a:lnSpc>
              <a:spcBef>
                <a:spcPts val="225"/>
              </a:spcBef>
              <a:spcAft>
                <a:spcPts val="0"/>
              </a:spcAft>
              <a:buClr>
                <a:schemeClr val="lt1"/>
              </a:buClr>
              <a:buSzPts val="1800"/>
              <a:buChar char="–"/>
              <a:defRPr/>
            </a:lvl9pPr>
          </a:lstStyle>
          <a:p/>
        </p:txBody>
      </p:sp>
    </p:spTree>
  </p:cSld>
  <p:clrMapOvr>
    <a:masterClrMapping/>
  </p:clrMapOvr>
  <p:extLst>
    <p:ext uri="{DCECCB84-F9BA-43D5-87BE-67443E8EF086}">
      <p15:sldGuideLst>
        <p15:guide id="1" orient="horz" pos="391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bg>
      <p:bgPr>
        <a:gradFill>
          <a:gsLst>
            <a:gs pos="0">
              <a:srgbClr val="FFFFFF"/>
            </a:gs>
            <a:gs pos="52000">
              <a:schemeClr val="accent1"/>
            </a:gs>
            <a:gs pos="100000">
              <a:schemeClr val="accent1"/>
            </a:gs>
          </a:gsLst>
          <a:path path="circle">
            <a:fillToRect b="100%" r="100%"/>
          </a:path>
          <a:tileRect l="-100%" t="-100%"/>
        </a:gradFill>
      </p:bgPr>
    </p:bg>
    <p:spTree>
      <p:nvGrpSpPr>
        <p:cNvPr id="445" name="Shape 445"/>
        <p:cNvGrpSpPr/>
        <p:nvPr/>
      </p:nvGrpSpPr>
      <p:grpSpPr>
        <a:xfrm>
          <a:off x="0" y="0"/>
          <a:ext cx="0" cy="0"/>
          <a:chOff x="0" y="0"/>
          <a:chExt cx="0" cy="0"/>
        </a:xfrm>
      </p:grpSpPr>
      <p:sp>
        <p:nvSpPr>
          <p:cNvPr id="446" name="Google Shape;446;p103"/>
          <p:cNvSpPr txBox="1"/>
          <p:nvPr>
            <p:ph idx="1" type="body"/>
          </p:nvPr>
        </p:nvSpPr>
        <p:spPr>
          <a:xfrm>
            <a:off x="828676" y="2232431"/>
            <a:ext cx="3629024" cy="34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6"/>
              </a:buClr>
              <a:buSzPts val="2400"/>
              <a:buFont typeface="Arial"/>
              <a:buNone/>
              <a:defRPr b="0" sz="1800" cap="none">
                <a:solidFill>
                  <a:schemeClr val="accent6"/>
                </a:solidFill>
                <a:latin typeface="Arial"/>
                <a:ea typeface="Arial"/>
                <a:cs typeface="Arial"/>
                <a:sym typeface="Arial"/>
              </a:defRPr>
            </a:lvl1pPr>
            <a:lvl2pPr indent="-228600" lvl="1" marL="9144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2pPr>
            <a:lvl3pPr indent="-228600" lvl="2" marL="13716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3pPr>
            <a:lvl4pPr indent="-228600" lvl="3" marL="18288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4pPr>
            <a:lvl5pPr indent="-228600" lvl="4" marL="22860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5pPr>
            <a:lvl6pPr indent="-228600" lvl="5" marL="27432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6pPr>
            <a:lvl7pPr indent="-228600" lvl="6" marL="32004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7pPr>
            <a:lvl8pPr indent="-228600" lvl="7" marL="36576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8pPr>
            <a:lvl9pPr indent="-228600" lvl="8" marL="4114800" algn="l">
              <a:lnSpc>
                <a:spcPct val="100000"/>
              </a:lnSpc>
              <a:spcBef>
                <a:spcPts val="0"/>
              </a:spcBef>
              <a:spcAft>
                <a:spcPts val="0"/>
              </a:spcAft>
              <a:buClr>
                <a:schemeClr val="lt1"/>
              </a:buClr>
              <a:buSzPts val="1800"/>
              <a:buFont typeface="Arial"/>
              <a:buNone/>
              <a:defRPr b="0" sz="1350" cap="none">
                <a:solidFill>
                  <a:schemeClr val="lt1"/>
                </a:solidFill>
                <a:latin typeface="Arial"/>
                <a:ea typeface="Arial"/>
                <a:cs typeface="Arial"/>
                <a:sym typeface="Arial"/>
              </a:defRPr>
            </a:lvl9pPr>
          </a:lstStyle>
          <a:p/>
        </p:txBody>
      </p:sp>
      <p:sp>
        <p:nvSpPr>
          <p:cNvPr id="447" name="Google Shape;447;p103"/>
          <p:cNvSpPr txBox="1"/>
          <p:nvPr>
            <p:ph type="ctrTitle"/>
          </p:nvPr>
        </p:nvSpPr>
        <p:spPr>
          <a:xfrm>
            <a:off x="828675" y="1436570"/>
            <a:ext cx="4794885" cy="774347"/>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6000"/>
              <a:buFont typeface="Arial"/>
              <a:buNone/>
              <a:defRPr b="0"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8" name="Google Shape;448;p103"/>
          <p:cNvSpPr txBox="1"/>
          <p:nvPr>
            <p:ph idx="2" type="subTitle"/>
          </p:nvPr>
        </p:nvSpPr>
        <p:spPr>
          <a:xfrm>
            <a:off x="828675" y="2580773"/>
            <a:ext cx="4852637" cy="4114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6"/>
              </a:buClr>
              <a:buSzPts val="2400"/>
              <a:buNone/>
              <a:defRPr b="0" sz="1800">
                <a:solidFill>
                  <a:schemeClr val="accent6"/>
                </a:solidFill>
                <a:latin typeface="Arial"/>
                <a:ea typeface="Arial"/>
                <a:cs typeface="Arial"/>
                <a:sym typeface="Arial"/>
              </a:defRPr>
            </a:lvl1pPr>
            <a:lvl2pPr lvl="1"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2000"/>
              <a:buNone/>
              <a:defRPr b="0" sz="1500">
                <a:solidFill>
                  <a:schemeClr val="accent4"/>
                </a:solidFill>
                <a:latin typeface="Arial"/>
                <a:ea typeface="Arial"/>
                <a:cs typeface="Arial"/>
                <a:sym typeface="Arial"/>
              </a:defRPr>
            </a:lvl9pPr>
          </a:lstStyle>
          <a:p/>
        </p:txBody>
      </p:sp>
      <p:pic>
        <p:nvPicPr>
          <p:cNvPr id="449" name="Google Shape;449;p103"/>
          <p:cNvPicPr preferRelativeResize="0"/>
          <p:nvPr/>
        </p:nvPicPr>
        <p:blipFill rotWithShape="1">
          <a:blip r:embed="rId2">
            <a:alphaModFix/>
          </a:blip>
          <a:srcRect b="0" l="0" r="0" t="0"/>
          <a:stretch/>
        </p:blipFill>
        <p:spPr>
          <a:xfrm>
            <a:off x="6030228" y="-725359"/>
            <a:ext cx="3571429" cy="3571429"/>
          </a:xfrm>
          <a:prstGeom prst="rect">
            <a:avLst/>
          </a:prstGeom>
          <a:noFill/>
          <a:ln>
            <a:noFill/>
          </a:ln>
        </p:spPr>
      </p:pic>
      <p:pic>
        <p:nvPicPr>
          <p:cNvPr id="450" name="Google Shape;450;p103"/>
          <p:cNvPicPr preferRelativeResize="0"/>
          <p:nvPr/>
        </p:nvPicPr>
        <p:blipFill rotWithShape="1">
          <a:blip r:embed="rId3">
            <a:alphaModFix/>
          </a:blip>
          <a:srcRect b="0" l="0" r="0" t="0"/>
          <a:stretch/>
        </p:blipFill>
        <p:spPr>
          <a:xfrm>
            <a:off x="6939186" y="676177"/>
            <a:ext cx="3571429" cy="3571429"/>
          </a:xfrm>
          <a:prstGeom prst="rect">
            <a:avLst/>
          </a:prstGeom>
          <a:noFill/>
          <a:ln>
            <a:noFill/>
          </a:ln>
        </p:spPr>
      </p:pic>
      <p:pic>
        <p:nvPicPr>
          <p:cNvPr descr="sustainable jersey logo no tagline&#10;" id="451" name="Google Shape;451;p103"/>
          <p:cNvPicPr preferRelativeResize="0"/>
          <p:nvPr/>
        </p:nvPicPr>
        <p:blipFill rotWithShape="1">
          <a:blip r:embed="rId4">
            <a:alphaModFix/>
          </a:blip>
          <a:srcRect b="0" l="0" r="0" t="0"/>
          <a:stretch/>
        </p:blipFill>
        <p:spPr>
          <a:xfrm>
            <a:off x="202465" y="181428"/>
            <a:ext cx="1252421" cy="915853"/>
          </a:xfrm>
          <a:prstGeom prst="rect">
            <a:avLst/>
          </a:prstGeom>
          <a:noFill/>
          <a:ln>
            <a:noFill/>
          </a:ln>
        </p:spPr>
      </p:pic>
      <p:sp>
        <p:nvSpPr>
          <p:cNvPr id="452" name="Google Shape;452;p103"/>
          <p:cNvSpPr txBox="1"/>
          <p:nvPr/>
        </p:nvSpPr>
        <p:spPr>
          <a:xfrm>
            <a:off x="55674" y="4779645"/>
            <a:ext cx="9030367" cy="41148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chemeClr val="lt1"/>
              </a:buClr>
              <a:buSzPts val="1600"/>
              <a:buFont typeface="Arial"/>
              <a:buNone/>
            </a:pPr>
            <a:r>
              <a:rPr b="1" i="0" lang="en-US" sz="1200" u="none" cap="none" strike="noStrike">
                <a:solidFill>
                  <a:schemeClr val="lt1"/>
                </a:solidFill>
                <a:latin typeface="Arial"/>
                <a:ea typeface="Arial"/>
                <a:cs typeface="Arial"/>
                <a:sym typeface="Arial"/>
              </a:rPr>
              <a:t>IG: Sustainable_Jersey | Twitter: @SJ_Program and @SJ_Schools | FB: @SustainableJersey | LinkedIn: sustainable-jersey</a:t>
            </a:r>
            <a:endParaRPr b="0" i="0" sz="105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6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9" name="Shape 459"/>
        <p:cNvGrpSpPr/>
        <p:nvPr/>
      </p:nvGrpSpPr>
      <p:grpSpPr>
        <a:xfrm>
          <a:off x="0" y="0"/>
          <a:ext cx="0" cy="0"/>
          <a:chOff x="0" y="0"/>
          <a:chExt cx="0" cy="0"/>
        </a:xfrm>
      </p:grpSpPr>
      <p:sp>
        <p:nvSpPr>
          <p:cNvPr id="460" name="Google Shape;460;p57"/>
          <p:cNvSpPr txBox="1"/>
          <p:nvPr>
            <p:ph idx="10" type="dt"/>
          </p:nvPr>
        </p:nvSpPr>
        <p:spPr>
          <a:xfrm>
            <a:off x="5704465" y="4467104"/>
            <a:ext cx="2133599" cy="273844"/>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chemeClr val="accent2"/>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461" name="Google Shape;461;p57"/>
          <p:cNvSpPr txBox="1"/>
          <p:nvPr>
            <p:ph idx="11" type="ftr"/>
          </p:nvPr>
        </p:nvSpPr>
        <p:spPr>
          <a:xfrm>
            <a:off x="435895" y="4463859"/>
            <a:ext cx="5187908"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2"/>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462" name="Google Shape;462;p57"/>
          <p:cNvSpPr txBox="1"/>
          <p:nvPr>
            <p:ph idx="12" type="sldNum"/>
          </p:nvPr>
        </p:nvSpPr>
        <p:spPr>
          <a:xfrm>
            <a:off x="7918726" y="4467104"/>
            <a:ext cx="789383"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C:\Users\gbrune\Desktop\NJF_LOGO_F2.jpg" id="463" name="Google Shape;463;p57"/>
          <p:cNvPicPr preferRelativeResize="0"/>
          <p:nvPr/>
        </p:nvPicPr>
        <p:blipFill rotWithShape="1">
          <a:blip r:embed="rId2">
            <a:alphaModFix/>
          </a:blip>
          <a:srcRect b="0" l="0" r="0" t="0"/>
          <a:stretch/>
        </p:blipFill>
        <p:spPr>
          <a:xfrm>
            <a:off x="8438048" y="4643323"/>
            <a:ext cx="556395" cy="448946"/>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4" name="Shape 464"/>
        <p:cNvGrpSpPr/>
        <p:nvPr/>
      </p:nvGrpSpPr>
      <p:grpSpPr>
        <a:xfrm>
          <a:off x="0" y="0"/>
          <a:ext cx="0" cy="0"/>
          <a:chOff x="0" y="0"/>
          <a:chExt cx="0" cy="0"/>
        </a:xfrm>
      </p:grpSpPr>
      <p:sp>
        <p:nvSpPr>
          <p:cNvPr id="465" name="Google Shape;465;p104"/>
          <p:cNvSpPr/>
          <p:nvPr/>
        </p:nvSpPr>
        <p:spPr>
          <a:xfrm>
            <a:off x="330214" y="460806"/>
            <a:ext cx="8482004" cy="891974"/>
          </a:xfrm>
          <a:prstGeom prst="rect">
            <a:avLst/>
          </a:prstGeom>
          <a:solidFill>
            <a:srgbClr val="004970"/>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1350"/>
              <a:buFont typeface="Arial"/>
              <a:buNone/>
            </a:pPr>
            <a:r>
              <a:t/>
            </a:r>
            <a:endParaRPr b="0" i="0" sz="1350" u="none" cap="none" strike="noStrike">
              <a:solidFill>
                <a:schemeClr val="dk1"/>
              </a:solidFill>
              <a:latin typeface="Arial"/>
              <a:ea typeface="Arial"/>
              <a:cs typeface="Arial"/>
              <a:sym typeface="Arial"/>
            </a:endParaRPr>
          </a:p>
        </p:txBody>
      </p:sp>
      <p:sp>
        <p:nvSpPr>
          <p:cNvPr id="466" name="Google Shape;466;p104"/>
          <p:cNvSpPr txBox="1"/>
          <p:nvPr>
            <p:ph type="title"/>
          </p:nvPr>
        </p:nvSpPr>
        <p:spPr>
          <a:xfrm>
            <a:off x="435894" y="526617"/>
            <a:ext cx="8272212" cy="7603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7" name="Google Shape;467;p104"/>
          <p:cNvSpPr txBox="1"/>
          <p:nvPr>
            <p:ph idx="1" type="body"/>
          </p:nvPr>
        </p:nvSpPr>
        <p:spPr>
          <a:xfrm>
            <a:off x="626788" y="2109071"/>
            <a:ext cx="8272211" cy="2758727"/>
          </a:xfrm>
          <a:prstGeom prst="rect">
            <a:avLst/>
          </a:prstGeom>
          <a:noFill/>
          <a:ln>
            <a:noFill/>
          </a:ln>
        </p:spPr>
        <p:txBody>
          <a:bodyPr anchorCtr="0" anchor="ctr" bIns="45700" lIns="91425" spcFirstLastPara="1" rIns="91425" wrap="square" tIns="45700">
            <a:normAutofit/>
          </a:bodyPr>
          <a:lstStyle>
            <a:lvl1pPr indent="-333756" lvl="0" marL="457200" algn="l">
              <a:lnSpc>
                <a:spcPct val="100000"/>
              </a:lnSpc>
              <a:spcBef>
                <a:spcPts val="270"/>
              </a:spcBef>
              <a:spcAft>
                <a:spcPts val="0"/>
              </a:spcAft>
              <a:buSzPts val="1656"/>
              <a:buChar char="◼"/>
              <a:defRPr/>
            </a:lvl1pPr>
            <a:lvl2pPr indent="-333756" lvl="1" marL="914400" algn="l">
              <a:lnSpc>
                <a:spcPct val="100000"/>
              </a:lnSpc>
              <a:spcBef>
                <a:spcPts val="450"/>
              </a:spcBef>
              <a:spcAft>
                <a:spcPts val="0"/>
              </a:spcAft>
              <a:buSzPts val="1656"/>
              <a:buChar char="◼"/>
              <a:defRPr/>
            </a:lvl2pPr>
            <a:lvl3pPr indent="-333756" lvl="2" marL="1371600" algn="l">
              <a:lnSpc>
                <a:spcPct val="100000"/>
              </a:lnSpc>
              <a:spcBef>
                <a:spcPts val="450"/>
              </a:spcBef>
              <a:spcAft>
                <a:spcPts val="0"/>
              </a:spcAft>
              <a:buSzPts val="1656"/>
              <a:buChar char="◼"/>
              <a:defRPr/>
            </a:lvl3pPr>
            <a:lvl4pPr indent="-333756" lvl="3" marL="1828800" algn="l">
              <a:lnSpc>
                <a:spcPct val="100000"/>
              </a:lnSpc>
              <a:spcBef>
                <a:spcPts val="450"/>
              </a:spcBef>
              <a:spcAft>
                <a:spcPts val="0"/>
              </a:spcAft>
              <a:buSzPts val="1656"/>
              <a:buChar char="◼"/>
              <a:defRPr/>
            </a:lvl4pPr>
            <a:lvl5pPr indent="-333756" lvl="4" marL="2286000" algn="l">
              <a:lnSpc>
                <a:spcPct val="100000"/>
              </a:lnSpc>
              <a:spcBef>
                <a:spcPts val="450"/>
              </a:spcBef>
              <a:spcAft>
                <a:spcPts val="0"/>
              </a:spcAft>
              <a:buSzPts val="1656"/>
              <a:buChar char="◼"/>
              <a:defRPr/>
            </a:lvl5pPr>
            <a:lvl6pPr indent="-333756" lvl="5" marL="2743200" algn="l">
              <a:lnSpc>
                <a:spcPct val="100000"/>
              </a:lnSpc>
              <a:spcBef>
                <a:spcPts val="450"/>
              </a:spcBef>
              <a:spcAft>
                <a:spcPts val="0"/>
              </a:spcAft>
              <a:buSzPts val="1656"/>
              <a:buChar char="◼"/>
              <a:defRPr/>
            </a:lvl6pPr>
            <a:lvl7pPr indent="-333756" lvl="6" marL="3200400" algn="l">
              <a:lnSpc>
                <a:spcPct val="100000"/>
              </a:lnSpc>
              <a:spcBef>
                <a:spcPts val="450"/>
              </a:spcBef>
              <a:spcAft>
                <a:spcPts val="0"/>
              </a:spcAft>
              <a:buSzPts val="1656"/>
              <a:buChar char="◼"/>
              <a:defRPr/>
            </a:lvl7pPr>
            <a:lvl8pPr indent="-333756" lvl="7" marL="3657600" algn="l">
              <a:lnSpc>
                <a:spcPct val="100000"/>
              </a:lnSpc>
              <a:spcBef>
                <a:spcPts val="450"/>
              </a:spcBef>
              <a:spcAft>
                <a:spcPts val="0"/>
              </a:spcAft>
              <a:buSzPts val="1656"/>
              <a:buChar char="◼"/>
              <a:defRPr/>
            </a:lvl8pPr>
            <a:lvl9pPr indent="-333756" lvl="8" marL="4114800" algn="l">
              <a:lnSpc>
                <a:spcPct val="100000"/>
              </a:lnSpc>
              <a:spcBef>
                <a:spcPts val="450"/>
              </a:spcBef>
              <a:spcAft>
                <a:spcPts val="450"/>
              </a:spcAft>
              <a:buSzPts val="1656"/>
              <a:buChar char="◼"/>
              <a:defRPr/>
            </a:lvl9pPr>
          </a:lstStyle>
          <a:p/>
        </p:txBody>
      </p:sp>
      <p:sp>
        <p:nvSpPr>
          <p:cNvPr id="468" name="Google Shape;468;p104"/>
          <p:cNvSpPr txBox="1"/>
          <p:nvPr>
            <p:ph idx="10" type="dt"/>
          </p:nvPr>
        </p:nvSpPr>
        <p:spPr>
          <a:xfrm>
            <a:off x="5704465" y="4467104"/>
            <a:ext cx="2133599" cy="273844"/>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chemeClr val="accent2"/>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469" name="Google Shape;469;p104"/>
          <p:cNvSpPr txBox="1"/>
          <p:nvPr>
            <p:ph idx="11" type="ftr"/>
          </p:nvPr>
        </p:nvSpPr>
        <p:spPr>
          <a:xfrm>
            <a:off x="435895" y="4463859"/>
            <a:ext cx="5187908"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2"/>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470" name="Google Shape;470;p104"/>
          <p:cNvSpPr txBox="1"/>
          <p:nvPr>
            <p:ph idx="12" type="sldNum"/>
          </p:nvPr>
        </p:nvSpPr>
        <p:spPr>
          <a:xfrm>
            <a:off x="7918726" y="4467104"/>
            <a:ext cx="78938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C:\Users\gbrune\Desktop\NJF_LOGO_F2.jpg" id="471" name="Google Shape;471;p104"/>
          <p:cNvPicPr preferRelativeResize="0"/>
          <p:nvPr/>
        </p:nvPicPr>
        <p:blipFill rotWithShape="1">
          <a:blip r:embed="rId2">
            <a:alphaModFix/>
          </a:blip>
          <a:srcRect b="0" l="0" r="0" t="0"/>
          <a:stretch/>
        </p:blipFill>
        <p:spPr>
          <a:xfrm>
            <a:off x="8438048" y="4643323"/>
            <a:ext cx="556395" cy="448946"/>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2" name="Shape 472"/>
        <p:cNvGrpSpPr/>
        <p:nvPr/>
      </p:nvGrpSpPr>
      <p:grpSpPr>
        <a:xfrm>
          <a:off x="0" y="0"/>
          <a:ext cx="0" cy="0"/>
          <a:chOff x="0" y="0"/>
          <a:chExt cx="0" cy="0"/>
        </a:xfrm>
      </p:grpSpPr>
      <p:sp>
        <p:nvSpPr>
          <p:cNvPr id="473" name="Google Shape;473;p105"/>
          <p:cNvSpPr/>
          <p:nvPr/>
        </p:nvSpPr>
        <p:spPr>
          <a:xfrm>
            <a:off x="334487" y="454917"/>
            <a:ext cx="8475027" cy="944120"/>
          </a:xfrm>
          <a:prstGeom prst="rect">
            <a:avLst/>
          </a:prstGeom>
          <a:solidFill>
            <a:srgbClr val="004970"/>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1350"/>
              <a:buFont typeface="Arial"/>
              <a:buNone/>
            </a:pPr>
            <a:r>
              <a:t/>
            </a:r>
            <a:endParaRPr b="0" i="0" sz="1350" u="none" cap="none" strike="noStrike">
              <a:solidFill>
                <a:schemeClr val="dk1"/>
              </a:solidFill>
              <a:latin typeface="Arial"/>
              <a:ea typeface="Arial"/>
              <a:cs typeface="Arial"/>
              <a:sym typeface="Arial"/>
            </a:endParaRPr>
          </a:p>
        </p:txBody>
      </p:sp>
      <p:sp>
        <p:nvSpPr>
          <p:cNvPr id="474" name="Google Shape;474;p105"/>
          <p:cNvSpPr txBox="1"/>
          <p:nvPr>
            <p:ph type="title"/>
          </p:nvPr>
        </p:nvSpPr>
        <p:spPr>
          <a:xfrm>
            <a:off x="435895" y="547244"/>
            <a:ext cx="8272212" cy="741249"/>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5" name="Google Shape;475;p105"/>
          <p:cNvSpPr txBox="1"/>
          <p:nvPr>
            <p:ph idx="1" type="body"/>
          </p:nvPr>
        </p:nvSpPr>
        <p:spPr>
          <a:xfrm>
            <a:off x="435896" y="1671004"/>
            <a:ext cx="4066793" cy="2724785"/>
          </a:xfrm>
          <a:prstGeom prst="rect">
            <a:avLst/>
          </a:prstGeom>
          <a:noFill/>
          <a:ln>
            <a:noFill/>
          </a:ln>
        </p:spPr>
        <p:txBody>
          <a:bodyPr anchorCtr="0" anchor="ctr" bIns="45700" lIns="91425" spcFirstLastPara="1" rIns="91425" wrap="square" tIns="45700">
            <a:normAutofit/>
          </a:bodyPr>
          <a:lstStyle>
            <a:lvl1pPr indent="-333756" lvl="0" marL="457200" algn="l">
              <a:lnSpc>
                <a:spcPct val="100000"/>
              </a:lnSpc>
              <a:spcBef>
                <a:spcPts val="270"/>
              </a:spcBef>
              <a:spcAft>
                <a:spcPts val="0"/>
              </a:spcAft>
              <a:buSzPts val="1656"/>
              <a:buChar char="◼"/>
              <a:defRPr/>
            </a:lvl1pPr>
            <a:lvl2pPr indent="-333756" lvl="1" marL="914400" algn="l">
              <a:lnSpc>
                <a:spcPct val="100000"/>
              </a:lnSpc>
              <a:spcBef>
                <a:spcPts val="450"/>
              </a:spcBef>
              <a:spcAft>
                <a:spcPts val="0"/>
              </a:spcAft>
              <a:buSzPts val="1656"/>
              <a:buChar char="◼"/>
              <a:defRPr/>
            </a:lvl2pPr>
            <a:lvl3pPr indent="-333756" lvl="2" marL="1371600" algn="l">
              <a:lnSpc>
                <a:spcPct val="100000"/>
              </a:lnSpc>
              <a:spcBef>
                <a:spcPts val="450"/>
              </a:spcBef>
              <a:spcAft>
                <a:spcPts val="0"/>
              </a:spcAft>
              <a:buSzPts val="1656"/>
              <a:buChar char="◼"/>
              <a:defRPr/>
            </a:lvl3pPr>
            <a:lvl4pPr indent="-333756" lvl="3" marL="1828800" algn="l">
              <a:lnSpc>
                <a:spcPct val="100000"/>
              </a:lnSpc>
              <a:spcBef>
                <a:spcPts val="450"/>
              </a:spcBef>
              <a:spcAft>
                <a:spcPts val="0"/>
              </a:spcAft>
              <a:buSzPts val="1656"/>
              <a:buChar char="◼"/>
              <a:defRPr/>
            </a:lvl4pPr>
            <a:lvl5pPr indent="-333756" lvl="4" marL="2286000" algn="l">
              <a:lnSpc>
                <a:spcPct val="100000"/>
              </a:lnSpc>
              <a:spcBef>
                <a:spcPts val="450"/>
              </a:spcBef>
              <a:spcAft>
                <a:spcPts val="0"/>
              </a:spcAft>
              <a:buSzPts val="1656"/>
              <a:buChar char="◼"/>
              <a:defRPr/>
            </a:lvl5pPr>
            <a:lvl6pPr indent="-333756" lvl="5" marL="2743200" algn="l">
              <a:lnSpc>
                <a:spcPct val="100000"/>
              </a:lnSpc>
              <a:spcBef>
                <a:spcPts val="450"/>
              </a:spcBef>
              <a:spcAft>
                <a:spcPts val="0"/>
              </a:spcAft>
              <a:buSzPts val="1656"/>
              <a:buChar char="◼"/>
              <a:defRPr/>
            </a:lvl6pPr>
            <a:lvl7pPr indent="-333756" lvl="6" marL="3200400" algn="l">
              <a:lnSpc>
                <a:spcPct val="100000"/>
              </a:lnSpc>
              <a:spcBef>
                <a:spcPts val="450"/>
              </a:spcBef>
              <a:spcAft>
                <a:spcPts val="0"/>
              </a:spcAft>
              <a:buSzPts val="1656"/>
              <a:buChar char="◼"/>
              <a:defRPr/>
            </a:lvl7pPr>
            <a:lvl8pPr indent="-333756" lvl="7" marL="3657600" algn="l">
              <a:lnSpc>
                <a:spcPct val="100000"/>
              </a:lnSpc>
              <a:spcBef>
                <a:spcPts val="450"/>
              </a:spcBef>
              <a:spcAft>
                <a:spcPts val="0"/>
              </a:spcAft>
              <a:buSzPts val="1656"/>
              <a:buChar char="◼"/>
              <a:defRPr/>
            </a:lvl8pPr>
            <a:lvl9pPr indent="-333756" lvl="8" marL="4114800" algn="l">
              <a:lnSpc>
                <a:spcPct val="100000"/>
              </a:lnSpc>
              <a:spcBef>
                <a:spcPts val="450"/>
              </a:spcBef>
              <a:spcAft>
                <a:spcPts val="450"/>
              </a:spcAft>
              <a:buSzPts val="1656"/>
              <a:buChar char="◼"/>
              <a:defRPr/>
            </a:lvl9pPr>
          </a:lstStyle>
          <a:p/>
        </p:txBody>
      </p:sp>
      <p:sp>
        <p:nvSpPr>
          <p:cNvPr id="476" name="Google Shape;476;p105"/>
          <p:cNvSpPr txBox="1"/>
          <p:nvPr>
            <p:ph idx="2" type="body"/>
          </p:nvPr>
        </p:nvSpPr>
        <p:spPr>
          <a:xfrm>
            <a:off x="4641313" y="1671004"/>
            <a:ext cx="4066794" cy="2724785"/>
          </a:xfrm>
          <a:prstGeom prst="rect">
            <a:avLst/>
          </a:prstGeom>
          <a:noFill/>
          <a:ln>
            <a:noFill/>
          </a:ln>
        </p:spPr>
        <p:txBody>
          <a:bodyPr anchorCtr="0" anchor="ctr" bIns="45700" lIns="91425" spcFirstLastPara="1" rIns="91425" wrap="square" tIns="45700">
            <a:normAutofit/>
          </a:bodyPr>
          <a:lstStyle>
            <a:lvl1pPr indent="-333756" lvl="0" marL="457200" algn="l">
              <a:lnSpc>
                <a:spcPct val="100000"/>
              </a:lnSpc>
              <a:spcBef>
                <a:spcPts val="270"/>
              </a:spcBef>
              <a:spcAft>
                <a:spcPts val="0"/>
              </a:spcAft>
              <a:buSzPts val="1656"/>
              <a:buChar char="◼"/>
              <a:defRPr/>
            </a:lvl1pPr>
            <a:lvl2pPr indent="-333756" lvl="1" marL="914400" algn="l">
              <a:lnSpc>
                <a:spcPct val="100000"/>
              </a:lnSpc>
              <a:spcBef>
                <a:spcPts val="450"/>
              </a:spcBef>
              <a:spcAft>
                <a:spcPts val="0"/>
              </a:spcAft>
              <a:buSzPts val="1656"/>
              <a:buChar char="◼"/>
              <a:defRPr/>
            </a:lvl2pPr>
            <a:lvl3pPr indent="-333756" lvl="2" marL="1371600" algn="l">
              <a:lnSpc>
                <a:spcPct val="100000"/>
              </a:lnSpc>
              <a:spcBef>
                <a:spcPts val="450"/>
              </a:spcBef>
              <a:spcAft>
                <a:spcPts val="0"/>
              </a:spcAft>
              <a:buSzPts val="1656"/>
              <a:buChar char="◼"/>
              <a:defRPr/>
            </a:lvl3pPr>
            <a:lvl4pPr indent="-333756" lvl="3" marL="1828800" algn="l">
              <a:lnSpc>
                <a:spcPct val="100000"/>
              </a:lnSpc>
              <a:spcBef>
                <a:spcPts val="450"/>
              </a:spcBef>
              <a:spcAft>
                <a:spcPts val="0"/>
              </a:spcAft>
              <a:buSzPts val="1656"/>
              <a:buChar char="◼"/>
              <a:defRPr/>
            </a:lvl4pPr>
            <a:lvl5pPr indent="-333756" lvl="4" marL="2286000" algn="l">
              <a:lnSpc>
                <a:spcPct val="100000"/>
              </a:lnSpc>
              <a:spcBef>
                <a:spcPts val="450"/>
              </a:spcBef>
              <a:spcAft>
                <a:spcPts val="0"/>
              </a:spcAft>
              <a:buSzPts val="1656"/>
              <a:buChar char="◼"/>
              <a:defRPr/>
            </a:lvl5pPr>
            <a:lvl6pPr indent="-333756" lvl="5" marL="2743200" algn="l">
              <a:lnSpc>
                <a:spcPct val="100000"/>
              </a:lnSpc>
              <a:spcBef>
                <a:spcPts val="450"/>
              </a:spcBef>
              <a:spcAft>
                <a:spcPts val="0"/>
              </a:spcAft>
              <a:buSzPts val="1656"/>
              <a:buChar char="◼"/>
              <a:defRPr/>
            </a:lvl6pPr>
            <a:lvl7pPr indent="-333756" lvl="6" marL="3200400" algn="l">
              <a:lnSpc>
                <a:spcPct val="100000"/>
              </a:lnSpc>
              <a:spcBef>
                <a:spcPts val="450"/>
              </a:spcBef>
              <a:spcAft>
                <a:spcPts val="0"/>
              </a:spcAft>
              <a:buSzPts val="1656"/>
              <a:buChar char="◼"/>
              <a:defRPr/>
            </a:lvl7pPr>
            <a:lvl8pPr indent="-333756" lvl="7" marL="3657600" algn="l">
              <a:lnSpc>
                <a:spcPct val="100000"/>
              </a:lnSpc>
              <a:spcBef>
                <a:spcPts val="450"/>
              </a:spcBef>
              <a:spcAft>
                <a:spcPts val="0"/>
              </a:spcAft>
              <a:buSzPts val="1656"/>
              <a:buChar char="◼"/>
              <a:defRPr/>
            </a:lvl8pPr>
            <a:lvl9pPr indent="-333756" lvl="8" marL="4114800" algn="l">
              <a:lnSpc>
                <a:spcPct val="100000"/>
              </a:lnSpc>
              <a:spcBef>
                <a:spcPts val="450"/>
              </a:spcBef>
              <a:spcAft>
                <a:spcPts val="450"/>
              </a:spcAft>
              <a:buSzPts val="1656"/>
              <a:buChar char="◼"/>
              <a:defRPr/>
            </a:lvl9pPr>
          </a:lstStyle>
          <a:p/>
        </p:txBody>
      </p:sp>
      <p:sp>
        <p:nvSpPr>
          <p:cNvPr id="477" name="Google Shape;477;p105"/>
          <p:cNvSpPr txBox="1"/>
          <p:nvPr>
            <p:ph idx="10" type="dt"/>
          </p:nvPr>
        </p:nvSpPr>
        <p:spPr>
          <a:xfrm>
            <a:off x="5704465" y="4467104"/>
            <a:ext cx="2133599" cy="273844"/>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chemeClr val="accent2"/>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478" name="Google Shape;478;p105"/>
          <p:cNvSpPr txBox="1"/>
          <p:nvPr>
            <p:ph idx="11" type="ftr"/>
          </p:nvPr>
        </p:nvSpPr>
        <p:spPr>
          <a:xfrm>
            <a:off x="435895" y="4463859"/>
            <a:ext cx="5187908"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2"/>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479" name="Google Shape;479;p105"/>
          <p:cNvSpPr txBox="1"/>
          <p:nvPr>
            <p:ph idx="12" type="sldNum"/>
          </p:nvPr>
        </p:nvSpPr>
        <p:spPr>
          <a:xfrm>
            <a:off x="7918726" y="4467104"/>
            <a:ext cx="789383"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C:\Users\gbrune\Desktop\NJF_LOGO_F2.jpg" id="480" name="Google Shape;480;p105"/>
          <p:cNvPicPr preferRelativeResize="0"/>
          <p:nvPr/>
        </p:nvPicPr>
        <p:blipFill rotWithShape="1">
          <a:blip r:embed="rId2">
            <a:alphaModFix/>
          </a:blip>
          <a:srcRect b="0" l="0" r="0" t="0"/>
          <a:stretch/>
        </p:blipFill>
        <p:spPr>
          <a:xfrm>
            <a:off x="8438048" y="4643323"/>
            <a:ext cx="556395" cy="448946"/>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1" name="Shape 481"/>
        <p:cNvGrpSpPr/>
        <p:nvPr/>
      </p:nvGrpSpPr>
      <p:grpSpPr>
        <a:xfrm>
          <a:off x="0" y="0"/>
          <a:ext cx="0" cy="0"/>
          <a:chOff x="0" y="0"/>
          <a:chExt cx="0" cy="0"/>
        </a:xfrm>
      </p:grpSpPr>
      <p:sp>
        <p:nvSpPr>
          <p:cNvPr id="482" name="Google Shape;482;p106"/>
          <p:cNvSpPr/>
          <p:nvPr/>
        </p:nvSpPr>
        <p:spPr>
          <a:xfrm>
            <a:off x="334900" y="2314324"/>
            <a:ext cx="8447150" cy="2478600"/>
          </a:xfrm>
          <a:prstGeom prst="rect">
            <a:avLst/>
          </a:prstGeom>
          <a:solidFill>
            <a:srgbClr val="004970"/>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1350"/>
              <a:buFont typeface="Arial"/>
              <a:buNone/>
            </a:pPr>
            <a:r>
              <a:t/>
            </a:r>
            <a:endParaRPr b="0" i="0" sz="1350" u="none" cap="none" strike="noStrike">
              <a:solidFill>
                <a:schemeClr val="dk1"/>
              </a:solidFill>
              <a:latin typeface="Arial"/>
              <a:ea typeface="Arial"/>
              <a:cs typeface="Arial"/>
              <a:sym typeface="Arial"/>
            </a:endParaRPr>
          </a:p>
        </p:txBody>
      </p:sp>
      <p:sp>
        <p:nvSpPr>
          <p:cNvPr id="483" name="Google Shape;483;p106"/>
          <p:cNvSpPr txBox="1"/>
          <p:nvPr>
            <p:ph type="ctrTitle"/>
          </p:nvPr>
        </p:nvSpPr>
        <p:spPr>
          <a:xfrm>
            <a:off x="435894" y="765324"/>
            <a:ext cx="8245162" cy="11062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002060"/>
              </a:buClr>
              <a:buSzPts val="3600"/>
              <a:buFont typeface="Gill Sans"/>
              <a:buNone/>
              <a:defRPr sz="2700">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4" name="Google Shape;484;p106"/>
          <p:cNvSpPr txBox="1"/>
          <p:nvPr>
            <p:ph idx="1" type="subTitle"/>
          </p:nvPr>
        </p:nvSpPr>
        <p:spPr>
          <a:xfrm>
            <a:off x="435895" y="1871585"/>
            <a:ext cx="8245160" cy="442741"/>
          </a:xfrm>
          <a:prstGeom prst="rect">
            <a:avLst/>
          </a:prstGeom>
          <a:noFill/>
          <a:ln>
            <a:noFill/>
          </a:ln>
        </p:spPr>
        <p:txBody>
          <a:bodyPr anchorCtr="0" anchor="t" bIns="45700" lIns="91425" spcFirstLastPara="1" rIns="91425" wrap="square" tIns="45700">
            <a:normAutofit/>
          </a:bodyPr>
          <a:lstStyle>
            <a:lvl1pPr lvl="0" algn="l">
              <a:lnSpc>
                <a:spcPct val="100000"/>
              </a:lnSpc>
              <a:spcBef>
                <a:spcPts val="240"/>
              </a:spcBef>
              <a:spcAft>
                <a:spcPts val="0"/>
              </a:spcAft>
              <a:buSzPts val="1472"/>
              <a:buNone/>
              <a:defRPr sz="1200" cap="none">
                <a:solidFill>
                  <a:schemeClr val="accent2"/>
                </a:solidFill>
              </a:defRPr>
            </a:lvl1pPr>
            <a:lvl2pPr lvl="1" algn="ctr">
              <a:lnSpc>
                <a:spcPct val="100000"/>
              </a:lnSpc>
              <a:spcBef>
                <a:spcPts val="450"/>
              </a:spcBef>
              <a:spcAft>
                <a:spcPts val="0"/>
              </a:spcAft>
              <a:buSzPts val="1472"/>
              <a:buNone/>
              <a:defRPr>
                <a:solidFill>
                  <a:srgbClr val="888888"/>
                </a:solidFill>
              </a:defRPr>
            </a:lvl2pPr>
            <a:lvl3pPr lvl="2" algn="ctr">
              <a:lnSpc>
                <a:spcPct val="100000"/>
              </a:lnSpc>
              <a:spcBef>
                <a:spcPts val="450"/>
              </a:spcBef>
              <a:spcAft>
                <a:spcPts val="0"/>
              </a:spcAft>
              <a:buSzPts val="1288"/>
              <a:buNone/>
              <a:defRPr>
                <a:solidFill>
                  <a:srgbClr val="888888"/>
                </a:solidFill>
              </a:defRPr>
            </a:lvl3pPr>
            <a:lvl4pPr lvl="3" algn="ctr">
              <a:lnSpc>
                <a:spcPct val="100000"/>
              </a:lnSpc>
              <a:spcBef>
                <a:spcPts val="450"/>
              </a:spcBef>
              <a:spcAft>
                <a:spcPts val="0"/>
              </a:spcAft>
              <a:buSzPts val="1104"/>
              <a:buNone/>
              <a:defRPr>
                <a:solidFill>
                  <a:srgbClr val="888888"/>
                </a:solidFill>
              </a:defRPr>
            </a:lvl4pPr>
            <a:lvl5pPr lvl="4" algn="ctr">
              <a:lnSpc>
                <a:spcPct val="100000"/>
              </a:lnSpc>
              <a:spcBef>
                <a:spcPts val="450"/>
              </a:spcBef>
              <a:spcAft>
                <a:spcPts val="0"/>
              </a:spcAft>
              <a:buSzPts val="1104"/>
              <a:buNone/>
              <a:defRPr>
                <a:solidFill>
                  <a:srgbClr val="888888"/>
                </a:solidFill>
              </a:defRPr>
            </a:lvl5pPr>
            <a:lvl6pPr lvl="5" algn="ctr">
              <a:lnSpc>
                <a:spcPct val="100000"/>
              </a:lnSpc>
              <a:spcBef>
                <a:spcPts val="450"/>
              </a:spcBef>
              <a:spcAft>
                <a:spcPts val="0"/>
              </a:spcAft>
              <a:buSzPts val="1104"/>
              <a:buNone/>
              <a:defRPr>
                <a:solidFill>
                  <a:srgbClr val="888888"/>
                </a:solidFill>
              </a:defRPr>
            </a:lvl6pPr>
            <a:lvl7pPr lvl="6" algn="ctr">
              <a:lnSpc>
                <a:spcPct val="100000"/>
              </a:lnSpc>
              <a:spcBef>
                <a:spcPts val="450"/>
              </a:spcBef>
              <a:spcAft>
                <a:spcPts val="0"/>
              </a:spcAft>
              <a:buSzPts val="1104"/>
              <a:buNone/>
              <a:defRPr>
                <a:solidFill>
                  <a:srgbClr val="888888"/>
                </a:solidFill>
              </a:defRPr>
            </a:lvl7pPr>
            <a:lvl8pPr lvl="7" algn="ctr">
              <a:lnSpc>
                <a:spcPct val="100000"/>
              </a:lnSpc>
              <a:spcBef>
                <a:spcPts val="450"/>
              </a:spcBef>
              <a:spcAft>
                <a:spcPts val="0"/>
              </a:spcAft>
              <a:buSzPts val="1104"/>
              <a:buNone/>
              <a:defRPr>
                <a:solidFill>
                  <a:srgbClr val="888888"/>
                </a:solidFill>
              </a:defRPr>
            </a:lvl8pPr>
            <a:lvl9pPr lvl="8" algn="ctr">
              <a:lnSpc>
                <a:spcPct val="100000"/>
              </a:lnSpc>
              <a:spcBef>
                <a:spcPts val="450"/>
              </a:spcBef>
              <a:spcAft>
                <a:spcPts val="450"/>
              </a:spcAft>
              <a:buSzPts val="1104"/>
              <a:buNone/>
              <a:defRPr>
                <a:solidFill>
                  <a:srgbClr val="888888"/>
                </a:solidFill>
              </a:defRPr>
            </a:lvl9pPr>
          </a:lstStyle>
          <a:p/>
        </p:txBody>
      </p:sp>
      <p:sp>
        <p:nvSpPr>
          <p:cNvPr id="485" name="Google Shape;485;p106"/>
          <p:cNvSpPr txBox="1"/>
          <p:nvPr>
            <p:ph idx="10" type="dt"/>
          </p:nvPr>
        </p:nvSpPr>
        <p:spPr>
          <a:xfrm>
            <a:off x="5704463" y="4467104"/>
            <a:ext cx="2133600" cy="273844"/>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738AC3"/>
              </a:buClr>
              <a:buSzPts val="1400"/>
              <a:buFont typeface="Gill Sans"/>
              <a:buNone/>
              <a:defRPr>
                <a:solidFill>
                  <a:srgbClr val="738AC3"/>
                </a:solidFill>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486" name="Google Shape;486;p106"/>
          <p:cNvSpPr txBox="1"/>
          <p:nvPr>
            <p:ph idx="11" type="ftr"/>
          </p:nvPr>
        </p:nvSpPr>
        <p:spPr>
          <a:xfrm>
            <a:off x="435895" y="4463859"/>
            <a:ext cx="5187908"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38AC3"/>
              </a:buClr>
              <a:buSzPts val="1400"/>
              <a:buFont typeface="Gill Sans"/>
              <a:buNone/>
              <a:defRPr>
                <a:solidFill>
                  <a:srgbClr val="738AC3"/>
                </a:solidFill>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487" name="Google Shape;487;p106"/>
          <p:cNvSpPr txBox="1"/>
          <p:nvPr>
            <p:ph idx="12" type="sldNum"/>
          </p:nvPr>
        </p:nvSpPr>
        <p:spPr>
          <a:xfrm>
            <a:off x="7918725" y="4467104"/>
            <a:ext cx="76233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1pPr>
            <a:lvl2pPr indent="0" lvl="1"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2pPr>
            <a:lvl3pPr indent="0" lvl="2"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3pPr>
            <a:lvl4pPr indent="0" lvl="3"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4pPr>
            <a:lvl5pPr indent="0" lvl="4"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5pPr>
            <a:lvl6pPr indent="0" lvl="5"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6pPr>
            <a:lvl7pPr indent="0" lvl="6"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7pPr>
            <a:lvl8pPr indent="0" lvl="7"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8pPr>
            <a:lvl9pPr indent="0" lvl="8"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showMasterSp="0">
  <p:cSld name="Empty">
    <p:spTree>
      <p:nvGrpSpPr>
        <p:cNvPr id="488" name="Shape 48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22"/>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2800"/>
              <a:buFont typeface="Arial Black"/>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9" name="Shape 489"/>
        <p:cNvGrpSpPr/>
        <p:nvPr/>
      </p:nvGrpSpPr>
      <p:grpSpPr>
        <a:xfrm>
          <a:off x="0" y="0"/>
          <a:ext cx="0" cy="0"/>
          <a:chOff x="0" y="0"/>
          <a:chExt cx="0" cy="0"/>
        </a:xfrm>
      </p:grpSpPr>
      <p:sp>
        <p:nvSpPr>
          <p:cNvPr id="490" name="Google Shape;490;p108"/>
          <p:cNvSpPr/>
          <p:nvPr/>
        </p:nvSpPr>
        <p:spPr>
          <a:xfrm>
            <a:off x="335864" y="3856482"/>
            <a:ext cx="8468145" cy="944120"/>
          </a:xfrm>
          <a:prstGeom prst="rect">
            <a:avLst/>
          </a:prstGeom>
          <a:solidFill>
            <a:srgbClr val="004970"/>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1350"/>
              <a:buFont typeface="Arial"/>
              <a:buNone/>
            </a:pPr>
            <a:r>
              <a:t/>
            </a:r>
            <a:endParaRPr b="0" i="0" sz="1350" u="none" cap="none" strike="noStrike">
              <a:solidFill>
                <a:schemeClr val="dk1"/>
              </a:solidFill>
              <a:latin typeface="Arial"/>
              <a:ea typeface="Arial"/>
              <a:cs typeface="Arial"/>
              <a:sym typeface="Arial"/>
            </a:endParaRPr>
          </a:p>
        </p:txBody>
      </p:sp>
      <p:sp>
        <p:nvSpPr>
          <p:cNvPr id="491" name="Google Shape;491;p108"/>
          <p:cNvSpPr txBox="1"/>
          <p:nvPr>
            <p:ph type="title"/>
          </p:nvPr>
        </p:nvSpPr>
        <p:spPr>
          <a:xfrm>
            <a:off x="435896" y="2282934"/>
            <a:ext cx="8272211" cy="112313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002060"/>
              </a:buClr>
              <a:buSzPts val="3600"/>
              <a:buFont typeface="Gill Sans"/>
              <a:buNone/>
              <a:defRPr b="0" sz="2700" cap="none">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2" name="Google Shape;492;p108"/>
          <p:cNvSpPr txBox="1"/>
          <p:nvPr>
            <p:ph idx="1" type="body"/>
          </p:nvPr>
        </p:nvSpPr>
        <p:spPr>
          <a:xfrm>
            <a:off x="435896" y="3406064"/>
            <a:ext cx="8272211" cy="4504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70"/>
              </a:spcBef>
              <a:spcAft>
                <a:spcPts val="0"/>
              </a:spcAft>
              <a:buSzPts val="1656"/>
              <a:buNone/>
              <a:defRPr sz="1350" cap="none">
                <a:solidFill>
                  <a:schemeClr val="accent2"/>
                </a:solidFill>
              </a:defRPr>
            </a:lvl1pPr>
            <a:lvl2pPr indent="-228600" lvl="1" marL="914400" algn="l">
              <a:lnSpc>
                <a:spcPct val="100000"/>
              </a:lnSpc>
              <a:spcBef>
                <a:spcPts val="450"/>
              </a:spcBef>
              <a:spcAft>
                <a:spcPts val="0"/>
              </a:spcAft>
              <a:buSzPts val="1656"/>
              <a:buNone/>
              <a:defRPr sz="1350">
                <a:solidFill>
                  <a:srgbClr val="888888"/>
                </a:solidFill>
              </a:defRPr>
            </a:lvl2pPr>
            <a:lvl3pPr indent="-228600" lvl="2" marL="1371600" algn="l">
              <a:lnSpc>
                <a:spcPct val="100000"/>
              </a:lnSpc>
              <a:spcBef>
                <a:spcPts val="450"/>
              </a:spcBef>
              <a:spcAft>
                <a:spcPts val="0"/>
              </a:spcAft>
              <a:buSzPts val="1472"/>
              <a:buNone/>
              <a:defRPr sz="1200">
                <a:solidFill>
                  <a:srgbClr val="888888"/>
                </a:solidFill>
              </a:defRPr>
            </a:lvl3pPr>
            <a:lvl4pPr indent="-228600" lvl="3" marL="1828800" algn="l">
              <a:lnSpc>
                <a:spcPct val="100000"/>
              </a:lnSpc>
              <a:spcBef>
                <a:spcPts val="450"/>
              </a:spcBef>
              <a:spcAft>
                <a:spcPts val="0"/>
              </a:spcAft>
              <a:buSzPts val="1288"/>
              <a:buNone/>
              <a:defRPr sz="1050">
                <a:solidFill>
                  <a:srgbClr val="888888"/>
                </a:solidFill>
              </a:defRPr>
            </a:lvl4pPr>
            <a:lvl5pPr indent="-228600" lvl="4" marL="2286000" algn="l">
              <a:lnSpc>
                <a:spcPct val="100000"/>
              </a:lnSpc>
              <a:spcBef>
                <a:spcPts val="450"/>
              </a:spcBef>
              <a:spcAft>
                <a:spcPts val="0"/>
              </a:spcAft>
              <a:buSzPts val="1288"/>
              <a:buNone/>
              <a:defRPr sz="1050">
                <a:solidFill>
                  <a:srgbClr val="888888"/>
                </a:solidFill>
              </a:defRPr>
            </a:lvl5pPr>
            <a:lvl6pPr indent="-228600" lvl="5" marL="2743200" algn="l">
              <a:lnSpc>
                <a:spcPct val="100000"/>
              </a:lnSpc>
              <a:spcBef>
                <a:spcPts val="450"/>
              </a:spcBef>
              <a:spcAft>
                <a:spcPts val="0"/>
              </a:spcAft>
              <a:buSzPts val="1288"/>
              <a:buNone/>
              <a:defRPr sz="1050">
                <a:solidFill>
                  <a:srgbClr val="888888"/>
                </a:solidFill>
              </a:defRPr>
            </a:lvl6pPr>
            <a:lvl7pPr indent="-228600" lvl="6" marL="3200400" algn="l">
              <a:lnSpc>
                <a:spcPct val="100000"/>
              </a:lnSpc>
              <a:spcBef>
                <a:spcPts val="450"/>
              </a:spcBef>
              <a:spcAft>
                <a:spcPts val="0"/>
              </a:spcAft>
              <a:buSzPts val="1288"/>
              <a:buNone/>
              <a:defRPr sz="1050">
                <a:solidFill>
                  <a:srgbClr val="888888"/>
                </a:solidFill>
              </a:defRPr>
            </a:lvl7pPr>
            <a:lvl8pPr indent="-228600" lvl="7" marL="3657600" algn="l">
              <a:lnSpc>
                <a:spcPct val="100000"/>
              </a:lnSpc>
              <a:spcBef>
                <a:spcPts val="450"/>
              </a:spcBef>
              <a:spcAft>
                <a:spcPts val="0"/>
              </a:spcAft>
              <a:buSzPts val="1288"/>
              <a:buNone/>
              <a:defRPr sz="1050">
                <a:solidFill>
                  <a:srgbClr val="888888"/>
                </a:solidFill>
              </a:defRPr>
            </a:lvl8pPr>
            <a:lvl9pPr indent="-228600" lvl="8" marL="4114800" algn="l">
              <a:lnSpc>
                <a:spcPct val="100000"/>
              </a:lnSpc>
              <a:spcBef>
                <a:spcPts val="450"/>
              </a:spcBef>
              <a:spcAft>
                <a:spcPts val="450"/>
              </a:spcAft>
              <a:buSzPts val="1288"/>
              <a:buNone/>
              <a:defRPr sz="1050">
                <a:solidFill>
                  <a:srgbClr val="888888"/>
                </a:solidFill>
              </a:defRPr>
            </a:lvl9pPr>
          </a:lstStyle>
          <a:p/>
        </p:txBody>
      </p:sp>
      <p:sp>
        <p:nvSpPr>
          <p:cNvPr id="493" name="Google Shape;493;p108"/>
          <p:cNvSpPr txBox="1"/>
          <p:nvPr>
            <p:ph idx="10" type="dt"/>
          </p:nvPr>
        </p:nvSpPr>
        <p:spPr>
          <a:xfrm>
            <a:off x="5704465" y="4467104"/>
            <a:ext cx="2133599" cy="273844"/>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738AC3"/>
              </a:buClr>
              <a:buSzPts val="1400"/>
              <a:buFont typeface="Gill Sans"/>
              <a:buNone/>
              <a:defRPr>
                <a:solidFill>
                  <a:srgbClr val="738AC3"/>
                </a:solidFill>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494" name="Google Shape;494;p108"/>
          <p:cNvSpPr txBox="1"/>
          <p:nvPr>
            <p:ph idx="11" type="ftr"/>
          </p:nvPr>
        </p:nvSpPr>
        <p:spPr>
          <a:xfrm>
            <a:off x="435895" y="4463859"/>
            <a:ext cx="5187908"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38AC3"/>
              </a:buClr>
              <a:buSzPts val="1400"/>
              <a:buFont typeface="Gill Sans"/>
              <a:buNone/>
              <a:defRPr>
                <a:solidFill>
                  <a:srgbClr val="738AC3"/>
                </a:solidFill>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495" name="Google Shape;495;p108"/>
          <p:cNvSpPr txBox="1"/>
          <p:nvPr>
            <p:ph idx="12" type="sldNum"/>
          </p:nvPr>
        </p:nvSpPr>
        <p:spPr>
          <a:xfrm>
            <a:off x="7918726" y="4467104"/>
            <a:ext cx="789383"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1pPr>
            <a:lvl2pPr indent="0" lvl="1"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2pPr>
            <a:lvl3pPr indent="0" lvl="2"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3pPr>
            <a:lvl4pPr indent="0" lvl="3"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4pPr>
            <a:lvl5pPr indent="0" lvl="4"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5pPr>
            <a:lvl6pPr indent="0" lvl="5"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6pPr>
            <a:lvl7pPr indent="0" lvl="6"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7pPr>
            <a:lvl8pPr indent="0" lvl="7"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8pPr>
            <a:lvl9pPr indent="0" lvl="8"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6" name="Shape 496"/>
        <p:cNvGrpSpPr/>
        <p:nvPr/>
      </p:nvGrpSpPr>
      <p:grpSpPr>
        <a:xfrm>
          <a:off x="0" y="0"/>
          <a:ext cx="0" cy="0"/>
          <a:chOff x="0" y="0"/>
          <a:chExt cx="0" cy="0"/>
        </a:xfrm>
      </p:grpSpPr>
      <p:sp>
        <p:nvSpPr>
          <p:cNvPr id="497" name="Google Shape;497;p109"/>
          <p:cNvSpPr/>
          <p:nvPr/>
        </p:nvSpPr>
        <p:spPr>
          <a:xfrm>
            <a:off x="330512" y="454917"/>
            <a:ext cx="8475027" cy="944120"/>
          </a:xfrm>
          <a:prstGeom prst="rect">
            <a:avLst/>
          </a:prstGeom>
          <a:solidFill>
            <a:srgbClr val="004970"/>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1350"/>
              <a:buFont typeface="Arial"/>
              <a:buNone/>
            </a:pPr>
            <a:r>
              <a:t/>
            </a:r>
            <a:endParaRPr b="0" i="0" sz="1350" u="none" cap="none" strike="noStrike">
              <a:solidFill>
                <a:schemeClr val="dk1"/>
              </a:solidFill>
              <a:latin typeface="Arial"/>
              <a:ea typeface="Arial"/>
              <a:cs typeface="Arial"/>
              <a:sym typeface="Arial"/>
            </a:endParaRPr>
          </a:p>
        </p:txBody>
      </p:sp>
      <p:sp>
        <p:nvSpPr>
          <p:cNvPr id="498" name="Google Shape;498;p109"/>
          <p:cNvSpPr txBox="1"/>
          <p:nvPr>
            <p:ph type="title"/>
          </p:nvPr>
        </p:nvSpPr>
        <p:spPr>
          <a:xfrm>
            <a:off x="431921" y="547244"/>
            <a:ext cx="8272212" cy="741249"/>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9" name="Google Shape;499;p109"/>
          <p:cNvSpPr txBox="1"/>
          <p:nvPr>
            <p:ph idx="10" type="dt"/>
          </p:nvPr>
        </p:nvSpPr>
        <p:spPr>
          <a:xfrm>
            <a:off x="5704465" y="4467104"/>
            <a:ext cx="2133599" cy="273844"/>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chemeClr val="accent2"/>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500" name="Google Shape;500;p109"/>
          <p:cNvSpPr txBox="1"/>
          <p:nvPr>
            <p:ph idx="11" type="ftr"/>
          </p:nvPr>
        </p:nvSpPr>
        <p:spPr>
          <a:xfrm>
            <a:off x="435895" y="4463859"/>
            <a:ext cx="5187908"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2"/>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501" name="Google Shape;501;p109"/>
          <p:cNvSpPr txBox="1"/>
          <p:nvPr>
            <p:ph idx="12" type="sldNum"/>
          </p:nvPr>
        </p:nvSpPr>
        <p:spPr>
          <a:xfrm>
            <a:off x="7918726" y="4467104"/>
            <a:ext cx="789383"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C:\Users\gbrune\Desktop\NJF_LOGO_F2.jpg" id="502" name="Google Shape;502;p109"/>
          <p:cNvPicPr preferRelativeResize="0"/>
          <p:nvPr/>
        </p:nvPicPr>
        <p:blipFill rotWithShape="1">
          <a:blip r:embed="rId2">
            <a:alphaModFix/>
          </a:blip>
          <a:srcRect b="0" l="0" r="0" t="0"/>
          <a:stretch/>
        </p:blipFill>
        <p:spPr>
          <a:xfrm>
            <a:off x="8438048" y="4643323"/>
            <a:ext cx="556395" cy="448946"/>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3" name="Shape 503"/>
        <p:cNvGrpSpPr/>
        <p:nvPr/>
      </p:nvGrpSpPr>
      <p:grpSpPr>
        <a:xfrm>
          <a:off x="0" y="0"/>
          <a:ext cx="0" cy="0"/>
          <a:chOff x="0" y="0"/>
          <a:chExt cx="0" cy="0"/>
        </a:xfrm>
      </p:grpSpPr>
      <p:sp>
        <p:nvSpPr>
          <p:cNvPr id="504" name="Google Shape;504;p110"/>
          <p:cNvSpPr/>
          <p:nvPr/>
        </p:nvSpPr>
        <p:spPr>
          <a:xfrm>
            <a:off x="335863" y="3856481"/>
            <a:ext cx="8473650" cy="956027"/>
          </a:xfrm>
          <a:prstGeom prst="rect">
            <a:avLst/>
          </a:prstGeom>
          <a:solidFill>
            <a:srgbClr val="004970"/>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1350"/>
              <a:buFont typeface="Arial"/>
              <a:buNone/>
            </a:pPr>
            <a:r>
              <a:t/>
            </a:r>
            <a:endParaRPr b="0" i="0" sz="1350" u="none" cap="none" strike="noStrike">
              <a:solidFill>
                <a:schemeClr val="dk1"/>
              </a:solidFill>
              <a:latin typeface="Arial"/>
              <a:ea typeface="Arial"/>
              <a:cs typeface="Arial"/>
              <a:sym typeface="Arial"/>
            </a:endParaRPr>
          </a:p>
        </p:txBody>
      </p:sp>
      <p:sp>
        <p:nvSpPr>
          <p:cNvPr id="505" name="Google Shape;505;p110"/>
          <p:cNvSpPr txBox="1"/>
          <p:nvPr>
            <p:ph type="title"/>
          </p:nvPr>
        </p:nvSpPr>
        <p:spPr>
          <a:xfrm>
            <a:off x="435894" y="3946723"/>
            <a:ext cx="3682084" cy="51713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738AC3"/>
              </a:buClr>
              <a:buSzPts val="2000"/>
              <a:buFont typeface="Gill Sans"/>
              <a:buNone/>
              <a:defRPr b="0" sz="1500">
                <a:solidFill>
                  <a:srgbClr val="738A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6" name="Google Shape;506;p110"/>
          <p:cNvSpPr txBox="1"/>
          <p:nvPr>
            <p:ph idx="1" type="body"/>
          </p:nvPr>
        </p:nvSpPr>
        <p:spPr>
          <a:xfrm>
            <a:off x="335862" y="450900"/>
            <a:ext cx="8469630" cy="3153600"/>
          </a:xfrm>
          <a:prstGeom prst="rect">
            <a:avLst/>
          </a:prstGeom>
          <a:noFill/>
          <a:ln>
            <a:noFill/>
          </a:ln>
        </p:spPr>
        <p:txBody>
          <a:bodyPr anchorCtr="0" anchor="ctr" bIns="45700" lIns="91425" spcFirstLastPara="1" rIns="91425" wrap="square" tIns="45700">
            <a:normAutofit/>
          </a:bodyPr>
          <a:lstStyle>
            <a:lvl1pPr indent="-345440" lvl="0" marL="457200" algn="l">
              <a:lnSpc>
                <a:spcPct val="100000"/>
              </a:lnSpc>
              <a:spcBef>
                <a:spcPts val="300"/>
              </a:spcBef>
              <a:spcAft>
                <a:spcPts val="0"/>
              </a:spcAft>
              <a:buSzPts val="1840"/>
              <a:buChar char="◼"/>
              <a:defRPr sz="1500">
                <a:solidFill>
                  <a:schemeClr val="dk2"/>
                </a:solidFill>
              </a:defRPr>
            </a:lvl1pPr>
            <a:lvl2pPr indent="-333756" lvl="1" marL="914400" algn="l">
              <a:lnSpc>
                <a:spcPct val="100000"/>
              </a:lnSpc>
              <a:spcBef>
                <a:spcPts val="450"/>
              </a:spcBef>
              <a:spcAft>
                <a:spcPts val="0"/>
              </a:spcAft>
              <a:buSzPts val="1656"/>
              <a:buChar char="◼"/>
              <a:defRPr sz="1350">
                <a:solidFill>
                  <a:schemeClr val="dk2"/>
                </a:solidFill>
              </a:defRPr>
            </a:lvl2pPr>
            <a:lvl3pPr indent="-322072" lvl="2" marL="1371600" algn="l">
              <a:lnSpc>
                <a:spcPct val="100000"/>
              </a:lnSpc>
              <a:spcBef>
                <a:spcPts val="450"/>
              </a:spcBef>
              <a:spcAft>
                <a:spcPts val="0"/>
              </a:spcAft>
              <a:buSzPts val="1472"/>
              <a:buChar char="◼"/>
              <a:defRPr sz="1200">
                <a:solidFill>
                  <a:schemeClr val="dk2"/>
                </a:solidFill>
              </a:defRPr>
            </a:lvl3pPr>
            <a:lvl4pPr indent="-310388" lvl="3" marL="1828800" algn="l">
              <a:lnSpc>
                <a:spcPct val="100000"/>
              </a:lnSpc>
              <a:spcBef>
                <a:spcPts val="450"/>
              </a:spcBef>
              <a:spcAft>
                <a:spcPts val="0"/>
              </a:spcAft>
              <a:buSzPts val="1288"/>
              <a:buChar char="◼"/>
              <a:defRPr sz="1050">
                <a:solidFill>
                  <a:schemeClr val="dk2"/>
                </a:solidFill>
              </a:defRPr>
            </a:lvl4pPr>
            <a:lvl5pPr indent="-310388" lvl="4" marL="2286000" algn="l">
              <a:lnSpc>
                <a:spcPct val="100000"/>
              </a:lnSpc>
              <a:spcBef>
                <a:spcPts val="450"/>
              </a:spcBef>
              <a:spcAft>
                <a:spcPts val="0"/>
              </a:spcAft>
              <a:buSzPts val="1288"/>
              <a:buChar char="◼"/>
              <a:defRPr sz="1050">
                <a:solidFill>
                  <a:schemeClr val="dk2"/>
                </a:solidFill>
              </a:defRPr>
            </a:lvl5pPr>
            <a:lvl6pPr indent="-310388" lvl="5" marL="2743200" algn="l">
              <a:lnSpc>
                <a:spcPct val="100000"/>
              </a:lnSpc>
              <a:spcBef>
                <a:spcPts val="450"/>
              </a:spcBef>
              <a:spcAft>
                <a:spcPts val="0"/>
              </a:spcAft>
              <a:buSzPts val="1288"/>
              <a:buChar char="◼"/>
              <a:defRPr sz="1050">
                <a:solidFill>
                  <a:schemeClr val="dk2"/>
                </a:solidFill>
              </a:defRPr>
            </a:lvl6pPr>
            <a:lvl7pPr indent="-310388" lvl="6" marL="3200400" algn="l">
              <a:lnSpc>
                <a:spcPct val="100000"/>
              </a:lnSpc>
              <a:spcBef>
                <a:spcPts val="450"/>
              </a:spcBef>
              <a:spcAft>
                <a:spcPts val="0"/>
              </a:spcAft>
              <a:buSzPts val="1288"/>
              <a:buChar char="◼"/>
              <a:defRPr sz="1050">
                <a:solidFill>
                  <a:schemeClr val="dk2"/>
                </a:solidFill>
              </a:defRPr>
            </a:lvl7pPr>
            <a:lvl8pPr indent="-310388" lvl="7" marL="3657600" algn="l">
              <a:lnSpc>
                <a:spcPct val="100000"/>
              </a:lnSpc>
              <a:spcBef>
                <a:spcPts val="450"/>
              </a:spcBef>
              <a:spcAft>
                <a:spcPts val="0"/>
              </a:spcAft>
              <a:buSzPts val="1288"/>
              <a:buChar char="◼"/>
              <a:defRPr sz="1050">
                <a:solidFill>
                  <a:schemeClr val="dk2"/>
                </a:solidFill>
              </a:defRPr>
            </a:lvl8pPr>
            <a:lvl9pPr indent="-310388" lvl="8" marL="4114800" algn="l">
              <a:lnSpc>
                <a:spcPct val="100000"/>
              </a:lnSpc>
              <a:spcBef>
                <a:spcPts val="450"/>
              </a:spcBef>
              <a:spcAft>
                <a:spcPts val="450"/>
              </a:spcAft>
              <a:buSzPts val="1288"/>
              <a:buChar char="◼"/>
              <a:defRPr sz="1050">
                <a:solidFill>
                  <a:schemeClr val="dk2"/>
                </a:solidFill>
              </a:defRPr>
            </a:lvl9pPr>
          </a:lstStyle>
          <a:p/>
        </p:txBody>
      </p:sp>
      <p:sp>
        <p:nvSpPr>
          <p:cNvPr id="507" name="Google Shape;507;p110"/>
          <p:cNvSpPr txBox="1"/>
          <p:nvPr>
            <p:ph idx="2" type="body"/>
          </p:nvPr>
        </p:nvSpPr>
        <p:spPr>
          <a:xfrm>
            <a:off x="4305619" y="3946723"/>
            <a:ext cx="4402490" cy="517136"/>
          </a:xfrm>
          <a:prstGeom prst="rect">
            <a:avLst/>
          </a:prstGeom>
          <a:noFill/>
          <a:ln>
            <a:noFill/>
          </a:ln>
        </p:spPr>
        <p:txBody>
          <a:bodyPr anchorCtr="0" anchor="ctr" bIns="45700" lIns="91425" spcFirstLastPara="1" rIns="91425" wrap="square" tIns="45700">
            <a:normAutofit/>
          </a:bodyPr>
          <a:lstStyle>
            <a:lvl1pPr indent="-228600" lvl="0" marL="457200" algn="r">
              <a:lnSpc>
                <a:spcPct val="100000"/>
              </a:lnSpc>
              <a:spcBef>
                <a:spcPts val="165"/>
              </a:spcBef>
              <a:spcAft>
                <a:spcPts val="0"/>
              </a:spcAft>
              <a:buSzPts val="1012"/>
              <a:buNone/>
              <a:defRPr sz="825">
                <a:solidFill>
                  <a:schemeClr val="lt1"/>
                </a:solidFill>
              </a:defRPr>
            </a:lvl1pPr>
            <a:lvl2pPr indent="-228600" lvl="1" marL="914400" algn="l">
              <a:lnSpc>
                <a:spcPct val="100000"/>
              </a:lnSpc>
              <a:spcBef>
                <a:spcPts val="450"/>
              </a:spcBef>
              <a:spcAft>
                <a:spcPts val="0"/>
              </a:spcAft>
              <a:buSzPts val="1012"/>
              <a:buNone/>
              <a:defRPr sz="825"/>
            </a:lvl2pPr>
            <a:lvl3pPr indent="-228600" lvl="2" marL="1371600" algn="l">
              <a:lnSpc>
                <a:spcPct val="100000"/>
              </a:lnSpc>
              <a:spcBef>
                <a:spcPts val="450"/>
              </a:spcBef>
              <a:spcAft>
                <a:spcPts val="0"/>
              </a:spcAft>
              <a:buSzPts val="920"/>
              <a:buNone/>
              <a:defRPr sz="750"/>
            </a:lvl3pPr>
            <a:lvl4pPr indent="-228600" lvl="3" marL="1828800" algn="l">
              <a:lnSpc>
                <a:spcPct val="100000"/>
              </a:lnSpc>
              <a:spcBef>
                <a:spcPts val="450"/>
              </a:spcBef>
              <a:spcAft>
                <a:spcPts val="0"/>
              </a:spcAft>
              <a:buSzPts val="828"/>
              <a:buNone/>
              <a:defRPr sz="675"/>
            </a:lvl4pPr>
            <a:lvl5pPr indent="-228600" lvl="4" marL="2286000" algn="l">
              <a:lnSpc>
                <a:spcPct val="100000"/>
              </a:lnSpc>
              <a:spcBef>
                <a:spcPts val="450"/>
              </a:spcBef>
              <a:spcAft>
                <a:spcPts val="0"/>
              </a:spcAft>
              <a:buSzPts val="828"/>
              <a:buNone/>
              <a:defRPr sz="675"/>
            </a:lvl5pPr>
            <a:lvl6pPr indent="-228600" lvl="5" marL="2743200" algn="l">
              <a:lnSpc>
                <a:spcPct val="100000"/>
              </a:lnSpc>
              <a:spcBef>
                <a:spcPts val="450"/>
              </a:spcBef>
              <a:spcAft>
                <a:spcPts val="0"/>
              </a:spcAft>
              <a:buSzPts val="828"/>
              <a:buNone/>
              <a:defRPr sz="675"/>
            </a:lvl6pPr>
            <a:lvl7pPr indent="-228600" lvl="6" marL="3200400" algn="l">
              <a:lnSpc>
                <a:spcPct val="100000"/>
              </a:lnSpc>
              <a:spcBef>
                <a:spcPts val="450"/>
              </a:spcBef>
              <a:spcAft>
                <a:spcPts val="0"/>
              </a:spcAft>
              <a:buSzPts val="828"/>
              <a:buNone/>
              <a:defRPr sz="675"/>
            </a:lvl7pPr>
            <a:lvl8pPr indent="-228600" lvl="7" marL="3657600" algn="l">
              <a:lnSpc>
                <a:spcPct val="100000"/>
              </a:lnSpc>
              <a:spcBef>
                <a:spcPts val="450"/>
              </a:spcBef>
              <a:spcAft>
                <a:spcPts val="0"/>
              </a:spcAft>
              <a:buSzPts val="828"/>
              <a:buNone/>
              <a:defRPr sz="675"/>
            </a:lvl8pPr>
            <a:lvl9pPr indent="-228600" lvl="8" marL="4114800" algn="l">
              <a:lnSpc>
                <a:spcPct val="100000"/>
              </a:lnSpc>
              <a:spcBef>
                <a:spcPts val="450"/>
              </a:spcBef>
              <a:spcAft>
                <a:spcPts val="450"/>
              </a:spcAft>
              <a:buSzPts val="828"/>
              <a:buNone/>
              <a:defRPr sz="675"/>
            </a:lvl9pPr>
          </a:lstStyle>
          <a:p/>
        </p:txBody>
      </p:sp>
      <p:sp>
        <p:nvSpPr>
          <p:cNvPr id="508" name="Google Shape;508;p110"/>
          <p:cNvSpPr txBox="1"/>
          <p:nvPr>
            <p:ph idx="10" type="dt"/>
          </p:nvPr>
        </p:nvSpPr>
        <p:spPr>
          <a:xfrm>
            <a:off x="5704465" y="4467104"/>
            <a:ext cx="2133599" cy="273844"/>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738AC3"/>
              </a:buClr>
              <a:buSzPts val="1400"/>
              <a:buFont typeface="Gill Sans"/>
              <a:buNone/>
              <a:defRPr>
                <a:solidFill>
                  <a:srgbClr val="738AC3"/>
                </a:solidFill>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509" name="Google Shape;509;p110"/>
          <p:cNvSpPr txBox="1"/>
          <p:nvPr>
            <p:ph idx="11" type="ftr"/>
          </p:nvPr>
        </p:nvSpPr>
        <p:spPr>
          <a:xfrm>
            <a:off x="435895" y="4463859"/>
            <a:ext cx="5187908"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38AC3"/>
              </a:buClr>
              <a:buSzPts val="1400"/>
              <a:buFont typeface="Gill Sans"/>
              <a:buNone/>
              <a:defRPr>
                <a:solidFill>
                  <a:srgbClr val="738AC3"/>
                </a:solidFill>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510" name="Google Shape;510;p110"/>
          <p:cNvSpPr txBox="1"/>
          <p:nvPr>
            <p:ph idx="12" type="sldNum"/>
          </p:nvPr>
        </p:nvSpPr>
        <p:spPr>
          <a:xfrm>
            <a:off x="7918726" y="4467104"/>
            <a:ext cx="789383"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1pPr>
            <a:lvl2pPr indent="0" lvl="1"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2pPr>
            <a:lvl3pPr indent="0" lvl="2"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3pPr>
            <a:lvl4pPr indent="0" lvl="3"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4pPr>
            <a:lvl5pPr indent="0" lvl="4"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5pPr>
            <a:lvl6pPr indent="0" lvl="5"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6pPr>
            <a:lvl7pPr indent="0" lvl="6"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7pPr>
            <a:lvl8pPr indent="0" lvl="7"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8pPr>
            <a:lvl9pPr indent="0" lvl="8" marL="0" marR="0" rtl="0" algn="r">
              <a:lnSpc>
                <a:spcPct val="100000"/>
              </a:lnSpc>
              <a:spcBef>
                <a:spcPts val="0"/>
              </a:spcBef>
              <a:spcAft>
                <a:spcPts val="0"/>
              </a:spcAft>
              <a:buClr>
                <a:srgbClr val="738AC3"/>
              </a:buClr>
              <a:buSzPts val="675"/>
              <a:buFont typeface="Gill Sans"/>
              <a:buNone/>
              <a:defRPr b="0" i="0" sz="675" u="none" cap="none" strike="noStrike">
                <a:solidFill>
                  <a:srgbClr val="738AC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1" name="Shape 511"/>
        <p:cNvGrpSpPr/>
        <p:nvPr/>
      </p:nvGrpSpPr>
      <p:grpSpPr>
        <a:xfrm>
          <a:off x="0" y="0"/>
          <a:ext cx="0" cy="0"/>
          <a:chOff x="0" y="0"/>
          <a:chExt cx="0" cy="0"/>
        </a:xfrm>
      </p:grpSpPr>
      <p:sp>
        <p:nvSpPr>
          <p:cNvPr id="512" name="Google Shape;512;p111"/>
          <p:cNvSpPr txBox="1"/>
          <p:nvPr>
            <p:ph type="title"/>
          </p:nvPr>
        </p:nvSpPr>
        <p:spPr>
          <a:xfrm>
            <a:off x="435895" y="3520042"/>
            <a:ext cx="8272212" cy="425054"/>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400"/>
              <a:buFont typeface="Gill Sans"/>
              <a:buNone/>
              <a:defRPr b="0" sz="1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3" name="Google Shape;513;p111"/>
          <p:cNvSpPr/>
          <p:nvPr>
            <p:ph idx="2" type="pic"/>
          </p:nvPr>
        </p:nvSpPr>
        <p:spPr>
          <a:xfrm>
            <a:off x="335863" y="449795"/>
            <a:ext cx="8468144" cy="2667939"/>
          </a:xfrm>
          <a:prstGeom prst="rect">
            <a:avLst/>
          </a:prstGeom>
          <a:noFill/>
          <a:ln>
            <a:noFill/>
          </a:ln>
        </p:spPr>
      </p:sp>
      <p:sp>
        <p:nvSpPr>
          <p:cNvPr id="514" name="Google Shape;514;p111"/>
          <p:cNvSpPr txBox="1"/>
          <p:nvPr>
            <p:ph idx="1" type="body"/>
          </p:nvPr>
        </p:nvSpPr>
        <p:spPr>
          <a:xfrm>
            <a:off x="435895" y="3945097"/>
            <a:ext cx="8272213" cy="449003"/>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80"/>
              </a:spcBef>
              <a:spcAft>
                <a:spcPts val="0"/>
              </a:spcAft>
              <a:buSzPts val="1104"/>
              <a:buNone/>
              <a:defRPr sz="900"/>
            </a:lvl1pPr>
            <a:lvl2pPr indent="-228600" lvl="1" marL="914400" algn="l">
              <a:lnSpc>
                <a:spcPct val="100000"/>
              </a:lnSpc>
              <a:spcBef>
                <a:spcPts val="450"/>
              </a:spcBef>
              <a:spcAft>
                <a:spcPts val="0"/>
              </a:spcAft>
              <a:buSzPts val="1104"/>
              <a:buNone/>
              <a:defRPr sz="900"/>
            </a:lvl2pPr>
            <a:lvl3pPr indent="-228600" lvl="2" marL="1371600" algn="l">
              <a:lnSpc>
                <a:spcPct val="100000"/>
              </a:lnSpc>
              <a:spcBef>
                <a:spcPts val="450"/>
              </a:spcBef>
              <a:spcAft>
                <a:spcPts val="0"/>
              </a:spcAft>
              <a:buSzPts val="920"/>
              <a:buNone/>
              <a:defRPr sz="750"/>
            </a:lvl3pPr>
            <a:lvl4pPr indent="-228600" lvl="3" marL="1828800" algn="l">
              <a:lnSpc>
                <a:spcPct val="100000"/>
              </a:lnSpc>
              <a:spcBef>
                <a:spcPts val="450"/>
              </a:spcBef>
              <a:spcAft>
                <a:spcPts val="0"/>
              </a:spcAft>
              <a:buSzPts val="828"/>
              <a:buNone/>
              <a:defRPr sz="675"/>
            </a:lvl4pPr>
            <a:lvl5pPr indent="-228600" lvl="4" marL="2286000" algn="l">
              <a:lnSpc>
                <a:spcPct val="100000"/>
              </a:lnSpc>
              <a:spcBef>
                <a:spcPts val="450"/>
              </a:spcBef>
              <a:spcAft>
                <a:spcPts val="0"/>
              </a:spcAft>
              <a:buSzPts val="828"/>
              <a:buNone/>
              <a:defRPr sz="675"/>
            </a:lvl5pPr>
            <a:lvl6pPr indent="-228600" lvl="5" marL="2743200" algn="l">
              <a:lnSpc>
                <a:spcPct val="100000"/>
              </a:lnSpc>
              <a:spcBef>
                <a:spcPts val="450"/>
              </a:spcBef>
              <a:spcAft>
                <a:spcPts val="0"/>
              </a:spcAft>
              <a:buSzPts val="828"/>
              <a:buNone/>
              <a:defRPr sz="675"/>
            </a:lvl6pPr>
            <a:lvl7pPr indent="-228600" lvl="6" marL="3200400" algn="l">
              <a:lnSpc>
                <a:spcPct val="100000"/>
              </a:lnSpc>
              <a:spcBef>
                <a:spcPts val="450"/>
              </a:spcBef>
              <a:spcAft>
                <a:spcPts val="0"/>
              </a:spcAft>
              <a:buSzPts val="828"/>
              <a:buNone/>
              <a:defRPr sz="675"/>
            </a:lvl7pPr>
            <a:lvl8pPr indent="-228600" lvl="7" marL="3657600" algn="l">
              <a:lnSpc>
                <a:spcPct val="100000"/>
              </a:lnSpc>
              <a:spcBef>
                <a:spcPts val="450"/>
              </a:spcBef>
              <a:spcAft>
                <a:spcPts val="0"/>
              </a:spcAft>
              <a:buSzPts val="828"/>
              <a:buNone/>
              <a:defRPr sz="675"/>
            </a:lvl8pPr>
            <a:lvl9pPr indent="-228600" lvl="8" marL="4114800" algn="l">
              <a:lnSpc>
                <a:spcPct val="100000"/>
              </a:lnSpc>
              <a:spcBef>
                <a:spcPts val="450"/>
              </a:spcBef>
              <a:spcAft>
                <a:spcPts val="450"/>
              </a:spcAft>
              <a:buSzPts val="828"/>
              <a:buNone/>
              <a:defRPr sz="675"/>
            </a:lvl9pPr>
          </a:lstStyle>
          <a:p/>
        </p:txBody>
      </p:sp>
      <p:sp>
        <p:nvSpPr>
          <p:cNvPr id="515" name="Google Shape;515;p111"/>
          <p:cNvSpPr txBox="1"/>
          <p:nvPr>
            <p:ph idx="10" type="dt"/>
          </p:nvPr>
        </p:nvSpPr>
        <p:spPr>
          <a:xfrm>
            <a:off x="5704465" y="4467104"/>
            <a:ext cx="2133599" cy="273844"/>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chemeClr val="accent2"/>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516" name="Google Shape;516;p111"/>
          <p:cNvSpPr txBox="1"/>
          <p:nvPr>
            <p:ph idx="11" type="ftr"/>
          </p:nvPr>
        </p:nvSpPr>
        <p:spPr>
          <a:xfrm>
            <a:off x="435895" y="4463859"/>
            <a:ext cx="5187908"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2"/>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517" name="Google Shape;517;p111"/>
          <p:cNvSpPr txBox="1"/>
          <p:nvPr>
            <p:ph idx="12" type="sldNum"/>
          </p:nvPr>
        </p:nvSpPr>
        <p:spPr>
          <a:xfrm>
            <a:off x="7918726" y="4467104"/>
            <a:ext cx="789383"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18" name="Shape 518"/>
        <p:cNvGrpSpPr/>
        <p:nvPr/>
      </p:nvGrpSpPr>
      <p:grpSpPr>
        <a:xfrm>
          <a:off x="0" y="0"/>
          <a:ext cx="0" cy="0"/>
          <a:chOff x="0" y="0"/>
          <a:chExt cx="0" cy="0"/>
        </a:xfrm>
      </p:grpSpPr>
      <p:sp>
        <p:nvSpPr>
          <p:cNvPr id="519" name="Google Shape;519;p112"/>
          <p:cNvSpPr/>
          <p:nvPr/>
        </p:nvSpPr>
        <p:spPr>
          <a:xfrm>
            <a:off x="330214" y="460806"/>
            <a:ext cx="8482004" cy="891974"/>
          </a:xfrm>
          <a:prstGeom prst="rect">
            <a:avLst/>
          </a:prstGeom>
          <a:solidFill>
            <a:srgbClr val="004970"/>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1350"/>
              <a:buFont typeface="Arial"/>
              <a:buNone/>
            </a:pPr>
            <a:r>
              <a:t/>
            </a:r>
            <a:endParaRPr b="0" i="0" sz="1350" u="none" cap="none" strike="noStrike">
              <a:solidFill>
                <a:schemeClr val="dk1"/>
              </a:solidFill>
              <a:latin typeface="Arial"/>
              <a:ea typeface="Arial"/>
              <a:cs typeface="Arial"/>
              <a:sym typeface="Arial"/>
            </a:endParaRPr>
          </a:p>
        </p:txBody>
      </p:sp>
      <p:sp>
        <p:nvSpPr>
          <p:cNvPr id="520" name="Google Shape;520;p112"/>
          <p:cNvSpPr txBox="1"/>
          <p:nvPr>
            <p:ph type="title"/>
          </p:nvPr>
        </p:nvSpPr>
        <p:spPr>
          <a:xfrm>
            <a:off x="435894" y="526617"/>
            <a:ext cx="8272212" cy="7603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1" name="Google Shape;521;p112"/>
          <p:cNvSpPr txBox="1"/>
          <p:nvPr>
            <p:ph idx="1" type="body"/>
          </p:nvPr>
        </p:nvSpPr>
        <p:spPr>
          <a:xfrm rot="5400000">
            <a:off x="3250953" y="-1063056"/>
            <a:ext cx="2642096" cy="8272212"/>
          </a:xfrm>
          <a:prstGeom prst="rect">
            <a:avLst/>
          </a:prstGeom>
          <a:noFill/>
          <a:ln>
            <a:noFill/>
          </a:ln>
        </p:spPr>
        <p:txBody>
          <a:bodyPr anchorCtr="0" anchor="t" bIns="45700" lIns="91425" spcFirstLastPara="1" rIns="91425" wrap="square" tIns="45700">
            <a:normAutofit/>
          </a:bodyPr>
          <a:lstStyle>
            <a:lvl1pPr indent="-333756" lvl="0" marL="457200" algn="l">
              <a:lnSpc>
                <a:spcPct val="100000"/>
              </a:lnSpc>
              <a:spcBef>
                <a:spcPts val="270"/>
              </a:spcBef>
              <a:spcAft>
                <a:spcPts val="0"/>
              </a:spcAft>
              <a:buSzPts val="1656"/>
              <a:buChar char="◼"/>
              <a:defRPr/>
            </a:lvl1pPr>
            <a:lvl2pPr indent="-322072" lvl="1" marL="914400" algn="l">
              <a:lnSpc>
                <a:spcPct val="100000"/>
              </a:lnSpc>
              <a:spcBef>
                <a:spcPts val="450"/>
              </a:spcBef>
              <a:spcAft>
                <a:spcPts val="0"/>
              </a:spcAft>
              <a:buSzPts val="1472"/>
              <a:buChar char="◼"/>
              <a:defRPr/>
            </a:lvl2pPr>
            <a:lvl3pPr indent="-310388" lvl="2" marL="1371600" algn="l">
              <a:lnSpc>
                <a:spcPct val="100000"/>
              </a:lnSpc>
              <a:spcBef>
                <a:spcPts val="450"/>
              </a:spcBef>
              <a:spcAft>
                <a:spcPts val="0"/>
              </a:spcAft>
              <a:buSzPts val="1288"/>
              <a:buChar char="◼"/>
              <a:defRPr/>
            </a:lvl3pPr>
            <a:lvl4pPr indent="-298703" lvl="3" marL="1828800" algn="l">
              <a:lnSpc>
                <a:spcPct val="100000"/>
              </a:lnSpc>
              <a:spcBef>
                <a:spcPts val="450"/>
              </a:spcBef>
              <a:spcAft>
                <a:spcPts val="0"/>
              </a:spcAft>
              <a:buSzPts val="1104"/>
              <a:buChar char="◼"/>
              <a:defRPr/>
            </a:lvl4pPr>
            <a:lvl5pPr indent="-298704" lvl="4" marL="2286000" algn="l">
              <a:lnSpc>
                <a:spcPct val="100000"/>
              </a:lnSpc>
              <a:spcBef>
                <a:spcPts val="450"/>
              </a:spcBef>
              <a:spcAft>
                <a:spcPts val="0"/>
              </a:spcAft>
              <a:buSzPts val="1104"/>
              <a:buChar char="◼"/>
              <a:defRPr/>
            </a:lvl5pPr>
            <a:lvl6pPr indent="-333756" lvl="5" marL="2743200" algn="l">
              <a:lnSpc>
                <a:spcPct val="100000"/>
              </a:lnSpc>
              <a:spcBef>
                <a:spcPts val="450"/>
              </a:spcBef>
              <a:spcAft>
                <a:spcPts val="0"/>
              </a:spcAft>
              <a:buSzPts val="1656"/>
              <a:buChar char="◼"/>
              <a:defRPr/>
            </a:lvl6pPr>
            <a:lvl7pPr indent="-333756" lvl="6" marL="3200400" algn="l">
              <a:lnSpc>
                <a:spcPct val="100000"/>
              </a:lnSpc>
              <a:spcBef>
                <a:spcPts val="450"/>
              </a:spcBef>
              <a:spcAft>
                <a:spcPts val="0"/>
              </a:spcAft>
              <a:buSzPts val="1656"/>
              <a:buChar char="◼"/>
              <a:defRPr/>
            </a:lvl7pPr>
            <a:lvl8pPr indent="-333756" lvl="7" marL="3657600" algn="l">
              <a:lnSpc>
                <a:spcPct val="100000"/>
              </a:lnSpc>
              <a:spcBef>
                <a:spcPts val="450"/>
              </a:spcBef>
              <a:spcAft>
                <a:spcPts val="0"/>
              </a:spcAft>
              <a:buSzPts val="1656"/>
              <a:buChar char="◼"/>
              <a:defRPr/>
            </a:lvl8pPr>
            <a:lvl9pPr indent="-333756" lvl="8" marL="4114800" algn="l">
              <a:lnSpc>
                <a:spcPct val="100000"/>
              </a:lnSpc>
              <a:spcBef>
                <a:spcPts val="450"/>
              </a:spcBef>
              <a:spcAft>
                <a:spcPts val="450"/>
              </a:spcAft>
              <a:buSzPts val="1656"/>
              <a:buChar char="◼"/>
              <a:defRPr/>
            </a:lvl9pPr>
          </a:lstStyle>
          <a:p/>
        </p:txBody>
      </p:sp>
      <p:sp>
        <p:nvSpPr>
          <p:cNvPr id="522" name="Google Shape;522;p112"/>
          <p:cNvSpPr txBox="1"/>
          <p:nvPr>
            <p:ph idx="10" type="dt"/>
          </p:nvPr>
        </p:nvSpPr>
        <p:spPr>
          <a:xfrm>
            <a:off x="5704465" y="4467104"/>
            <a:ext cx="2133599" cy="273844"/>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chemeClr val="accent2"/>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523" name="Google Shape;523;p112"/>
          <p:cNvSpPr txBox="1"/>
          <p:nvPr>
            <p:ph idx="11" type="ftr"/>
          </p:nvPr>
        </p:nvSpPr>
        <p:spPr>
          <a:xfrm>
            <a:off x="435895" y="4463859"/>
            <a:ext cx="5187908"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2"/>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524" name="Google Shape;524;p112"/>
          <p:cNvSpPr txBox="1"/>
          <p:nvPr>
            <p:ph idx="12" type="sldNum"/>
          </p:nvPr>
        </p:nvSpPr>
        <p:spPr>
          <a:xfrm>
            <a:off x="7918726" y="4467104"/>
            <a:ext cx="789383"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25" name="Shape 525"/>
        <p:cNvGrpSpPr/>
        <p:nvPr/>
      </p:nvGrpSpPr>
      <p:grpSpPr>
        <a:xfrm>
          <a:off x="0" y="0"/>
          <a:ext cx="0" cy="0"/>
          <a:chOff x="0" y="0"/>
          <a:chExt cx="0" cy="0"/>
        </a:xfrm>
      </p:grpSpPr>
      <p:sp>
        <p:nvSpPr>
          <p:cNvPr id="526" name="Google Shape;526;p113"/>
          <p:cNvSpPr/>
          <p:nvPr/>
        </p:nvSpPr>
        <p:spPr>
          <a:xfrm>
            <a:off x="6629402" y="449794"/>
            <a:ext cx="2180113" cy="3944306"/>
          </a:xfrm>
          <a:prstGeom prst="rect">
            <a:avLst/>
          </a:prstGeom>
          <a:solidFill>
            <a:srgbClr val="004970"/>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1350"/>
              <a:buFont typeface="Arial"/>
              <a:buNone/>
            </a:pPr>
            <a:r>
              <a:t/>
            </a:r>
            <a:endParaRPr b="0" i="0" sz="1350" u="none" cap="none" strike="noStrike">
              <a:solidFill>
                <a:schemeClr val="dk1"/>
              </a:solidFill>
              <a:latin typeface="Arial"/>
              <a:ea typeface="Arial"/>
              <a:cs typeface="Arial"/>
              <a:sym typeface="Arial"/>
            </a:endParaRPr>
          </a:p>
        </p:txBody>
      </p:sp>
      <p:sp>
        <p:nvSpPr>
          <p:cNvPr id="527" name="Google Shape;527;p113"/>
          <p:cNvSpPr txBox="1"/>
          <p:nvPr>
            <p:ph type="title"/>
          </p:nvPr>
        </p:nvSpPr>
        <p:spPr>
          <a:xfrm rot="5400000">
            <a:off x="5437311" y="1698887"/>
            <a:ext cx="3887305" cy="1503123"/>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8" name="Google Shape;528;p113"/>
          <p:cNvSpPr txBox="1"/>
          <p:nvPr>
            <p:ph idx="1" type="body"/>
          </p:nvPr>
        </p:nvSpPr>
        <p:spPr>
          <a:xfrm rot="5400000">
            <a:off x="1598646" y="-510657"/>
            <a:ext cx="3887305" cy="5922209"/>
          </a:xfrm>
          <a:prstGeom prst="rect">
            <a:avLst/>
          </a:prstGeom>
          <a:noFill/>
          <a:ln>
            <a:noFill/>
          </a:ln>
        </p:spPr>
        <p:txBody>
          <a:bodyPr anchorCtr="0" anchor="t" bIns="45700" lIns="91425" spcFirstLastPara="1" rIns="91425" wrap="square" tIns="45700">
            <a:normAutofit/>
          </a:bodyPr>
          <a:lstStyle>
            <a:lvl1pPr indent="-333756" lvl="0" marL="457200" algn="l">
              <a:lnSpc>
                <a:spcPct val="100000"/>
              </a:lnSpc>
              <a:spcBef>
                <a:spcPts val="270"/>
              </a:spcBef>
              <a:spcAft>
                <a:spcPts val="0"/>
              </a:spcAft>
              <a:buSzPts val="1656"/>
              <a:buChar char="◼"/>
              <a:defRPr/>
            </a:lvl1pPr>
            <a:lvl2pPr indent="-333756" lvl="1" marL="914400" algn="l">
              <a:lnSpc>
                <a:spcPct val="100000"/>
              </a:lnSpc>
              <a:spcBef>
                <a:spcPts val="450"/>
              </a:spcBef>
              <a:spcAft>
                <a:spcPts val="0"/>
              </a:spcAft>
              <a:buSzPts val="1656"/>
              <a:buChar char="◼"/>
              <a:defRPr/>
            </a:lvl2pPr>
            <a:lvl3pPr indent="-333756" lvl="2" marL="1371600" algn="l">
              <a:lnSpc>
                <a:spcPct val="100000"/>
              </a:lnSpc>
              <a:spcBef>
                <a:spcPts val="450"/>
              </a:spcBef>
              <a:spcAft>
                <a:spcPts val="0"/>
              </a:spcAft>
              <a:buSzPts val="1656"/>
              <a:buChar char="◼"/>
              <a:defRPr/>
            </a:lvl3pPr>
            <a:lvl4pPr indent="-333756" lvl="3" marL="1828800" algn="l">
              <a:lnSpc>
                <a:spcPct val="100000"/>
              </a:lnSpc>
              <a:spcBef>
                <a:spcPts val="450"/>
              </a:spcBef>
              <a:spcAft>
                <a:spcPts val="0"/>
              </a:spcAft>
              <a:buSzPts val="1656"/>
              <a:buChar char="◼"/>
              <a:defRPr/>
            </a:lvl4pPr>
            <a:lvl5pPr indent="-333756" lvl="4" marL="2286000" algn="l">
              <a:lnSpc>
                <a:spcPct val="100000"/>
              </a:lnSpc>
              <a:spcBef>
                <a:spcPts val="450"/>
              </a:spcBef>
              <a:spcAft>
                <a:spcPts val="0"/>
              </a:spcAft>
              <a:buSzPts val="1656"/>
              <a:buChar char="◼"/>
              <a:defRPr/>
            </a:lvl5pPr>
            <a:lvl6pPr indent="-333756" lvl="5" marL="2743200" algn="l">
              <a:lnSpc>
                <a:spcPct val="100000"/>
              </a:lnSpc>
              <a:spcBef>
                <a:spcPts val="450"/>
              </a:spcBef>
              <a:spcAft>
                <a:spcPts val="0"/>
              </a:spcAft>
              <a:buSzPts val="1656"/>
              <a:buChar char="◼"/>
              <a:defRPr/>
            </a:lvl6pPr>
            <a:lvl7pPr indent="-333756" lvl="6" marL="3200400" algn="l">
              <a:lnSpc>
                <a:spcPct val="100000"/>
              </a:lnSpc>
              <a:spcBef>
                <a:spcPts val="450"/>
              </a:spcBef>
              <a:spcAft>
                <a:spcPts val="0"/>
              </a:spcAft>
              <a:buSzPts val="1656"/>
              <a:buChar char="◼"/>
              <a:defRPr/>
            </a:lvl7pPr>
            <a:lvl8pPr indent="-333756" lvl="7" marL="3657600" algn="l">
              <a:lnSpc>
                <a:spcPct val="100000"/>
              </a:lnSpc>
              <a:spcBef>
                <a:spcPts val="450"/>
              </a:spcBef>
              <a:spcAft>
                <a:spcPts val="0"/>
              </a:spcAft>
              <a:buSzPts val="1656"/>
              <a:buChar char="◼"/>
              <a:defRPr/>
            </a:lvl8pPr>
            <a:lvl9pPr indent="-333756" lvl="8" marL="4114800" algn="l">
              <a:lnSpc>
                <a:spcPct val="100000"/>
              </a:lnSpc>
              <a:spcBef>
                <a:spcPts val="450"/>
              </a:spcBef>
              <a:spcAft>
                <a:spcPts val="450"/>
              </a:spcAft>
              <a:buSzPts val="1656"/>
              <a:buChar char="◼"/>
              <a:defRPr/>
            </a:lvl9pPr>
          </a:lstStyle>
          <a:p/>
        </p:txBody>
      </p:sp>
      <p:sp>
        <p:nvSpPr>
          <p:cNvPr id="529" name="Google Shape;529;p113"/>
          <p:cNvSpPr txBox="1"/>
          <p:nvPr>
            <p:ph idx="10" type="dt"/>
          </p:nvPr>
        </p:nvSpPr>
        <p:spPr>
          <a:xfrm>
            <a:off x="6745256" y="4467104"/>
            <a:ext cx="996106" cy="273844"/>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738AC3"/>
              </a:buClr>
              <a:buSzPts val="1400"/>
              <a:buFont typeface="Gill Sans"/>
              <a:buNone/>
              <a:defRPr>
                <a:solidFill>
                  <a:srgbClr val="738AC3"/>
                </a:solidFill>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
        <p:nvSpPr>
          <p:cNvPr id="530" name="Google Shape;530;p113"/>
          <p:cNvSpPr txBox="1"/>
          <p:nvPr>
            <p:ph idx="11" type="ftr"/>
          </p:nvPr>
        </p:nvSpPr>
        <p:spPr>
          <a:xfrm>
            <a:off x="581194" y="4463859"/>
            <a:ext cx="5922209"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2"/>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8" name="Shape 38"/>
        <p:cNvGrpSpPr/>
        <p:nvPr/>
      </p:nvGrpSpPr>
      <p:grpSpPr>
        <a:xfrm>
          <a:off x="0" y="0"/>
          <a:ext cx="0" cy="0"/>
          <a:chOff x="0" y="0"/>
          <a:chExt cx="0" cy="0"/>
        </a:xfrm>
      </p:grpSpPr>
      <p:sp>
        <p:nvSpPr>
          <p:cNvPr id="39" name="Google Shape;39;p24"/>
          <p:cNvSpPr txBox="1"/>
          <p:nvPr>
            <p:ph type="title"/>
          </p:nvPr>
        </p:nvSpPr>
        <p:spPr>
          <a:xfrm>
            <a:off x="457201" y="204787"/>
            <a:ext cx="3008313" cy="8715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Black"/>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4"/>
          <p:cNvSpPr txBox="1"/>
          <p:nvPr>
            <p:ph idx="1" type="body"/>
          </p:nvPr>
        </p:nvSpPr>
        <p:spPr>
          <a:xfrm>
            <a:off x="3575050" y="204787"/>
            <a:ext cx="5111750" cy="4710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1" name="Google Shape;41;p24"/>
          <p:cNvSpPr txBox="1"/>
          <p:nvPr>
            <p:ph idx="2" type="body"/>
          </p:nvPr>
        </p:nvSpPr>
        <p:spPr>
          <a:xfrm>
            <a:off x="457201" y="1076325"/>
            <a:ext cx="3008313" cy="377498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0.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44" Type="http://schemas.openxmlformats.org/officeDocument/2006/relationships/slideLayout" Target="../slideLayouts/slideLayout54.xml"/><Relationship Id="rId43" Type="http://schemas.openxmlformats.org/officeDocument/2006/relationships/slideLayout" Target="../slideLayouts/slideLayout53.xml"/><Relationship Id="rId46" Type="http://schemas.openxmlformats.org/officeDocument/2006/relationships/slideLayout" Target="../slideLayouts/slideLayout56.xml"/><Relationship Id="rId45" Type="http://schemas.openxmlformats.org/officeDocument/2006/relationships/slideLayout" Target="../slideLayouts/slideLayout55.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48" Type="http://schemas.openxmlformats.org/officeDocument/2006/relationships/slideLayout" Target="../slideLayouts/slideLayout58.xml"/><Relationship Id="rId47" Type="http://schemas.openxmlformats.org/officeDocument/2006/relationships/slideLayout" Target="../slideLayouts/slideLayout57.xml"/><Relationship Id="rId49" Type="http://schemas.openxmlformats.org/officeDocument/2006/relationships/slideLayout" Target="../slideLayouts/slideLayout5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33" Type="http://schemas.openxmlformats.org/officeDocument/2006/relationships/slideLayout" Target="../slideLayouts/slideLayout43.xml"/><Relationship Id="rId32" Type="http://schemas.openxmlformats.org/officeDocument/2006/relationships/slideLayout" Target="../slideLayouts/slideLayout42.xml"/><Relationship Id="rId35" Type="http://schemas.openxmlformats.org/officeDocument/2006/relationships/slideLayout" Target="../slideLayouts/slideLayout45.xml"/><Relationship Id="rId34" Type="http://schemas.openxmlformats.org/officeDocument/2006/relationships/slideLayout" Target="../slideLayouts/slideLayout44.xml"/><Relationship Id="rId37" Type="http://schemas.openxmlformats.org/officeDocument/2006/relationships/slideLayout" Target="../slideLayouts/slideLayout47.xml"/><Relationship Id="rId36" Type="http://schemas.openxmlformats.org/officeDocument/2006/relationships/slideLayout" Target="../slideLayouts/slideLayout46.xml"/><Relationship Id="rId39" Type="http://schemas.openxmlformats.org/officeDocument/2006/relationships/slideLayout" Target="../slideLayouts/slideLayout49.xml"/><Relationship Id="rId38" Type="http://schemas.openxmlformats.org/officeDocument/2006/relationships/slideLayout" Target="../slideLayouts/slideLayout48.xml"/><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29" Type="http://schemas.openxmlformats.org/officeDocument/2006/relationships/slideLayout" Target="../slideLayouts/slideLayout39.xml"/><Relationship Id="rId51" Type="http://schemas.openxmlformats.org/officeDocument/2006/relationships/slideLayout" Target="../slideLayouts/slideLayout61.xml"/><Relationship Id="rId50" Type="http://schemas.openxmlformats.org/officeDocument/2006/relationships/slideLayout" Target="../slideLayouts/slideLayout60.xml"/><Relationship Id="rId52" Type="http://schemas.openxmlformats.org/officeDocument/2006/relationships/theme" Target="../theme/theme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p:nvPr/>
        </p:nvSpPr>
        <p:spPr>
          <a:xfrm>
            <a:off x="1" y="0"/>
            <a:ext cx="9140825" cy="273844"/>
          </a:xfrm>
          <a:prstGeom prst="rect">
            <a:avLst/>
          </a:prstGeom>
          <a:gradFill>
            <a:gsLst>
              <a:gs pos="0">
                <a:srgbClr val="004970"/>
              </a:gs>
              <a:gs pos="100000">
                <a:srgbClr val="498949"/>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 name="Google Shape;11;p15"/>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2800"/>
              <a:buFont typeface="Arial Black"/>
              <a:buNone/>
              <a:defRPr b="0" i="0" sz="2800" u="none" cap="none" strike="noStrike">
                <a:solidFill>
                  <a:schemeClr val="dk1"/>
                </a:solidFill>
                <a:latin typeface="Arial Black"/>
                <a:ea typeface="Arial Black"/>
                <a:cs typeface="Arial Black"/>
                <a:sym typeface="Arial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5"/>
          <p:cNvSpPr txBox="1"/>
          <p:nvPr>
            <p:ph idx="1" type="body"/>
          </p:nvPr>
        </p:nvSpPr>
        <p:spPr>
          <a:xfrm>
            <a:off x="457200" y="1370082"/>
            <a:ext cx="8229600" cy="371475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3" name="Google Shape;13;p15"/>
          <p:cNvPicPr preferRelativeResize="0"/>
          <p:nvPr/>
        </p:nvPicPr>
        <p:blipFill rotWithShape="1">
          <a:blip r:embed="rId1">
            <a:alphaModFix/>
          </a:blip>
          <a:srcRect b="0" l="0" r="0" t="0"/>
          <a:stretch/>
        </p:blipFill>
        <p:spPr>
          <a:xfrm>
            <a:off x="8229600" y="4539837"/>
            <a:ext cx="675463" cy="54499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6" name="Shape 46"/>
        <p:cNvGrpSpPr/>
        <p:nvPr/>
      </p:nvGrpSpPr>
      <p:grpSpPr>
        <a:xfrm>
          <a:off x="0" y="0"/>
          <a:ext cx="0" cy="0"/>
          <a:chOff x="0" y="0"/>
          <a:chExt cx="0" cy="0"/>
        </a:xfrm>
      </p:grpSpPr>
      <p:sp>
        <p:nvSpPr>
          <p:cNvPr id="47" name="Google Shape;47;p46"/>
          <p:cNvSpPr txBox="1"/>
          <p:nvPr>
            <p:ph type="title"/>
          </p:nvPr>
        </p:nvSpPr>
        <p:spPr>
          <a:xfrm>
            <a:off x="342900" y="708660"/>
            <a:ext cx="7012781" cy="6858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1"/>
              </a:buClr>
              <a:buSzPts val="6000"/>
              <a:buFont typeface="Arial"/>
              <a:buNone/>
              <a:defRPr b="1" i="0" sz="6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 name="Google Shape;48;p46"/>
          <p:cNvSpPr txBox="1"/>
          <p:nvPr>
            <p:ph idx="1" type="body"/>
          </p:nvPr>
        </p:nvSpPr>
        <p:spPr>
          <a:xfrm>
            <a:off x="342900" y="1577340"/>
            <a:ext cx="8455914" cy="3080385"/>
          </a:xfrm>
          <a:prstGeom prst="rect">
            <a:avLst/>
          </a:prstGeom>
          <a:noFill/>
          <a:ln>
            <a:noFill/>
          </a:ln>
        </p:spPr>
        <p:txBody>
          <a:bodyPr anchorCtr="0" anchor="t" bIns="0" lIns="0" spcFirstLastPara="1" rIns="0" wrap="square" tIns="0">
            <a:noAutofit/>
          </a:bodyPr>
          <a:lstStyle>
            <a:lvl1pPr indent="-381000" lvl="0" marL="457200" marR="0" rtl="0" algn="l">
              <a:lnSpc>
                <a:spcPct val="110000"/>
              </a:lnSpc>
              <a:spcBef>
                <a:spcPts val="1200"/>
              </a:spcBef>
              <a:spcAft>
                <a:spcPts val="0"/>
              </a:spcAft>
              <a:buClr>
                <a:schemeClr val="accent6"/>
              </a:buClr>
              <a:buSzPts val="2400"/>
              <a:buFont typeface="Arial"/>
              <a:buChar char="•"/>
              <a:defRPr b="0" i="0" sz="2400" u="none" cap="none" strike="noStrike">
                <a:solidFill>
                  <a:schemeClr val="accent6"/>
                </a:solidFill>
                <a:latin typeface="Arial"/>
                <a:ea typeface="Arial"/>
                <a:cs typeface="Arial"/>
                <a:sym typeface="Arial"/>
              </a:defRPr>
            </a:lvl1pPr>
            <a:lvl2pPr indent="-381000" lvl="1" marL="914400" marR="0" rtl="0" algn="l">
              <a:lnSpc>
                <a:spcPct val="110000"/>
              </a:lnSpc>
              <a:spcBef>
                <a:spcPts val="300"/>
              </a:spcBef>
              <a:spcAft>
                <a:spcPts val="0"/>
              </a:spcAft>
              <a:buClr>
                <a:schemeClr val="accent6"/>
              </a:buClr>
              <a:buSzPts val="2400"/>
              <a:buFont typeface="Arial"/>
              <a:buChar char="–"/>
              <a:defRPr b="0" i="0" sz="2400" u="none" cap="none" strike="noStrike">
                <a:solidFill>
                  <a:schemeClr val="accent6"/>
                </a:solidFill>
                <a:latin typeface="Arial"/>
                <a:ea typeface="Arial"/>
                <a:cs typeface="Arial"/>
                <a:sym typeface="Arial"/>
              </a:defRPr>
            </a:lvl2pPr>
            <a:lvl3pPr indent="-381000" lvl="2" marL="1371600" marR="0" rtl="0" algn="l">
              <a:lnSpc>
                <a:spcPct val="110000"/>
              </a:lnSpc>
              <a:spcBef>
                <a:spcPts val="300"/>
              </a:spcBef>
              <a:spcAft>
                <a:spcPts val="0"/>
              </a:spcAft>
              <a:buClr>
                <a:schemeClr val="accent6"/>
              </a:buClr>
              <a:buSzPts val="2400"/>
              <a:buFont typeface="Arial"/>
              <a:buChar char="•"/>
              <a:defRPr b="0" i="0" sz="2400" u="none" cap="none" strike="noStrike">
                <a:solidFill>
                  <a:schemeClr val="accent6"/>
                </a:solidFill>
                <a:latin typeface="Arial"/>
                <a:ea typeface="Arial"/>
                <a:cs typeface="Arial"/>
                <a:sym typeface="Arial"/>
              </a:defRPr>
            </a:lvl3pPr>
            <a:lvl4pPr indent="-381000" lvl="3" marL="1828800" marR="0" rtl="0" algn="l">
              <a:lnSpc>
                <a:spcPct val="110000"/>
              </a:lnSpc>
              <a:spcBef>
                <a:spcPts val="300"/>
              </a:spcBef>
              <a:spcAft>
                <a:spcPts val="0"/>
              </a:spcAft>
              <a:buClr>
                <a:schemeClr val="accent6"/>
              </a:buClr>
              <a:buSzPts val="2400"/>
              <a:buFont typeface="Arial"/>
              <a:buChar char="–"/>
              <a:defRPr b="0" i="0" sz="2400" u="none" cap="none" strike="noStrike">
                <a:solidFill>
                  <a:schemeClr val="accent6"/>
                </a:solidFill>
                <a:latin typeface="Arial"/>
                <a:ea typeface="Arial"/>
                <a:cs typeface="Arial"/>
                <a:sym typeface="Arial"/>
              </a:defRPr>
            </a:lvl4pPr>
            <a:lvl5pPr indent="-381000" lvl="4" marL="2286000" marR="0" rtl="0" algn="l">
              <a:lnSpc>
                <a:spcPct val="110000"/>
              </a:lnSpc>
              <a:spcBef>
                <a:spcPts val="300"/>
              </a:spcBef>
              <a:spcAft>
                <a:spcPts val="0"/>
              </a:spcAft>
              <a:buClr>
                <a:schemeClr val="accent6"/>
              </a:buClr>
              <a:buSzPts val="2400"/>
              <a:buFont typeface="Arial"/>
              <a:buChar char="»"/>
              <a:defRPr b="0" i="0" sz="2400" u="none" cap="none" strike="noStrike">
                <a:solidFill>
                  <a:schemeClr val="accent6"/>
                </a:solidFill>
                <a:latin typeface="Arial"/>
                <a:ea typeface="Arial"/>
                <a:cs typeface="Arial"/>
                <a:sym typeface="Arial"/>
              </a:defRPr>
            </a:lvl5pPr>
            <a:lvl6pPr indent="-330200" lvl="5" marL="2743200" marR="0" rtl="0" algn="l">
              <a:lnSpc>
                <a:spcPct val="11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lnSpc>
                <a:spcPct val="11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lnSpc>
                <a:spcPct val="11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lnSpc>
                <a:spcPct val="11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F26B43"/>
          </p15:clr>
        </p15:guide>
        <p15:guide id="2" pos="7392">
          <p15:clr>
            <a:srgbClr val="F26B43"/>
          </p15:clr>
        </p15:guide>
        <p15:guide id="3" orient="horz" pos="286">
          <p15:clr>
            <a:srgbClr val="F26B43"/>
          </p15:clr>
        </p15:guide>
        <p15:guide id="4"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30" name="Shape 430"/>
        <p:cNvGrpSpPr/>
        <p:nvPr/>
      </p:nvGrpSpPr>
      <p:grpSpPr>
        <a:xfrm>
          <a:off x="0" y="0"/>
          <a:ext cx="0" cy="0"/>
          <a:chOff x="0" y="0"/>
          <a:chExt cx="0" cy="0"/>
        </a:xfrm>
      </p:grpSpPr>
      <p:sp>
        <p:nvSpPr>
          <p:cNvPr id="431" name="Google Shape;431;p52"/>
          <p:cNvSpPr txBox="1"/>
          <p:nvPr>
            <p:ph type="title"/>
          </p:nvPr>
        </p:nvSpPr>
        <p:spPr>
          <a:xfrm>
            <a:off x="342900" y="708660"/>
            <a:ext cx="7012781" cy="6858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32" name="Google Shape;432;p52"/>
          <p:cNvSpPr txBox="1"/>
          <p:nvPr>
            <p:ph idx="1" type="body"/>
          </p:nvPr>
        </p:nvSpPr>
        <p:spPr>
          <a:xfrm>
            <a:off x="342900" y="1577340"/>
            <a:ext cx="8455914" cy="3080385"/>
          </a:xfrm>
          <a:prstGeom prst="rect">
            <a:avLst/>
          </a:prstGeom>
          <a:noFill/>
          <a:ln>
            <a:noFill/>
          </a:ln>
        </p:spPr>
        <p:txBody>
          <a:bodyPr anchorCtr="0" anchor="t" bIns="0" lIns="0" spcFirstLastPara="1" rIns="0" wrap="square" tIns="0">
            <a:noAutofit/>
          </a:bodyPr>
          <a:lstStyle>
            <a:lvl1pPr indent="-381000" lvl="0" marL="457200" marR="0" rtl="0" algn="l">
              <a:lnSpc>
                <a:spcPct val="110000"/>
              </a:lnSpc>
              <a:spcBef>
                <a:spcPts val="1200"/>
              </a:spcBef>
              <a:spcAft>
                <a:spcPts val="0"/>
              </a:spcAft>
              <a:buClr>
                <a:schemeClr val="accent6"/>
              </a:buClr>
              <a:buSzPts val="2400"/>
              <a:buFont typeface="Arial"/>
              <a:buChar char="•"/>
              <a:defRPr b="0" i="0" sz="2400" u="none" cap="none" strike="noStrike">
                <a:solidFill>
                  <a:schemeClr val="accent6"/>
                </a:solidFill>
                <a:latin typeface="Arial"/>
                <a:ea typeface="Arial"/>
                <a:cs typeface="Arial"/>
                <a:sym typeface="Arial"/>
              </a:defRPr>
            </a:lvl1pPr>
            <a:lvl2pPr indent="-381000" lvl="1" marL="914400" marR="0" rtl="0" algn="l">
              <a:lnSpc>
                <a:spcPct val="110000"/>
              </a:lnSpc>
              <a:spcBef>
                <a:spcPts val="300"/>
              </a:spcBef>
              <a:spcAft>
                <a:spcPts val="0"/>
              </a:spcAft>
              <a:buClr>
                <a:schemeClr val="accent6"/>
              </a:buClr>
              <a:buSzPts val="2400"/>
              <a:buFont typeface="Arial"/>
              <a:buChar char="–"/>
              <a:defRPr b="0" i="0" sz="2400" u="none" cap="none" strike="noStrike">
                <a:solidFill>
                  <a:schemeClr val="accent6"/>
                </a:solidFill>
                <a:latin typeface="Arial"/>
                <a:ea typeface="Arial"/>
                <a:cs typeface="Arial"/>
                <a:sym typeface="Arial"/>
              </a:defRPr>
            </a:lvl2pPr>
            <a:lvl3pPr indent="-381000" lvl="2" marL="1371600" marR="0" rtl="0" algn="l">
              <a:lnSpc>
                <a:spcPct val="110000"/>
              </a:lnSpc>
              <a:spcBef>
                <a:spcPts val="300"/>
              </a:spcBef>
              <a:spcAft>
                <a:spcPts val="0"/>
              </a:spcAft>
              <a:buClr>
                <a:schemeClr val="accent6"/>
              </a:buClr>
              <a:buSzPts val="2400"/>
              <a:buFont typeface="Arial"/>
              <a:buChar char="•"/>
              <a:defRPr b="0" i="0" sz="2400" u="none" cap="none" strike="noStrike">
                <a:solidFill>
                  <a:schemeClr val="accent6"/>
                </a:solidFill>
                <a:latin typeface="Arial"/>
                <a:ea typeface="Arial"/>
                <a:cs typeface="Arial"/>
                <a:sym typeface="Arial"/>
              </a:defRPr>
            </a:lvl3pPr>
            <a:lvl4pPr indent="-381000" lvl="3" marL="1828800" marR="0" rtl="0" algn="l">
              <a:lnSpc>
                <a:spcPct val="110000"/>
              </a:lnSpc>
              <a:spcBef>
                <a:spcPts val="300"/>
              </a:spcBef>
              <a:spcAft>
                <a:spcPts val="0"/>
              </a:spcAft>
              <a:buClr>
                <a:schemeClr val="accent6"/>
              </a:buClr>
              <a:buSzPts val="2400"/>
              <a:buFont typeface="Arial"/>
              <a:buChar char="–"/>
              <a:defRPr b="0" i="0" sz="2400" u="none" cap="none" strike="noStrike">
                <a:solidFill>
                  <a:schemeClr val="accent6"/>
                </a:solidFill>
                <a:latin typeface="Arial"/>
                <a:ea typeface="Arial"/>
                <a:cs typeface="Arial"/>
                <a:sym typeface="Arial"/>
              </a:defRPr>
            </a:lvl4pPr>
            <a:lvl5pPr indent="-381000" lvl="4" marL="2286000" marR="0" rtl="0" algn="l">
              <a:lnSpc>
                <a:spcPct val="110000"/>
              </a:lnSpc>
              <a:spcBef>
                <a:spcPts val="300"/>
              </a:spcBef>
              <a:spcAft>
                <a:spcPts val="0"/>
              </a:spcAft>
              <a:buClr>
                <a:schemeClr val="accent6"/>
              </a:buClr>
              <a:buSzPts val="2400"/>
              <a:buFont typeface="Arial"/>
              <a:buChar char="»"/>
              <a:defRPr b="0" i="0" sz="2400" u="none" cap="none" strike="noStrike">
                <a:solidFill>
                  <a:schemeClr val="accent6"/>
                </a:solidFill>
                <a:latin typeface="Arial"/>
                <a:ea typeface="Arial"/>
                <a:cs typeface="Arial"/>
                <a:sym typeface="Arial"/>
              </a:defRPr>
            </a:lvl5pPr>
            <a:lvl6pPr indent="-330200" lvl="5" marL="2743200" marR="0" rtl="0" algn="l">
              <a:lnSpc>
                <a:spcPct val="110000"/>
              </a:lnSpc>
              <a:spcBef>
                <a:spcPts val="3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6pPr>
            <a:lvl7pPr indent="-330200" lvl="6" marL="3200400" marR="0" rtl="0" algn="l">
              <a:lnSpc>
                <a:spcPct val="110000"/>
              </a:lnSpc>
              <a:spcBef>
                <a:spcPts val="3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7pPr>
            <a:lvl8pPr indent="-330200" lvl="7" marL="3657600" marR="0" rtl="0" algn="l">
              <a:lnSpc>
                <a:spcPct val="110000"/>
              </a:lnSpc>
              <a:spcBef>
                <a:spcPts val="3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8pPr>
            <a:lvl9pPr indent="-330200" lvl="8" marL="4114800" marR="0" rtl="0" algn="l">
              <a:lnSpc>
                <a:spcPct val="110000"/>
              </a:lnSpc>
              <a:spcBef>
                <a:spcPts val="3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12" r:id="rId1"/>
    <p:sldLayoutId id="2147483713" r:id="rId2"/>
    <p:sldLayoutId id="2147483714"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F26B43"/>
          </p15:clr>
        </p15:guide>
        <p15:guide id="2" pos="7392">
          <p15:clr>
            <a:srgbClr val="F26B43"/>
          </p15:clr>
        </p15:guide>
        <p15:guide id="3" orient="horz" pos="286">
          <p15:clr>
            <a:srgbClr val="F26B43"/>
          </p15:clr>
        </p15:guide>
        <p15:guide id="4"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3" name="Shape 453"/>
        <p:cNvGrpSpPr/>
        <p:nvPr/>
      </p:nvGrpSpPr>
      <p:grpSpPr>
        <a:xfrm>
          <a:off x="0" y="0"/>
          <a:ext cx="0" cy="0"/>
          <a:chOff x="0" y="0"/>
          <a:chExt cx="0" cy="0"/>
        </a:xfrm>
      </p:grpSpPr>
      <p:sp>
        <p:nvSpPr>
          <p:cNvPr id="454" name="Google Shape;454;p56"/>
          <p:cNvSpPr txBox="1"/>
          <p:nvPr>
            <p:ph type="title"/>
          </p:nvPr>
        </p:nvSpPr>
        <p:spPr>
          <a:xfrm>
            <a:off x="435894" y="528844"/>
            <a:ext cx="8272212" cy="892166"/>
          </a:xfrm>
          <a:prstGeom prst="rect">
            <a:avLst/>
          </a:prstGeom>
          <a:noFill/>
          <a:ln>
            <a:noFill/>
          </a:ln>
        </p:spPr>
        <p:txBody>
          <a:bodyPr anchorCtr="0" anchor="b" bIns="45700" lIns="91425" spcFirstLastPara="1" rIns="91425" wrap="square" tIns="45700">
            <a:normAutofit/>
          </a:bodyPr>
          <a:lstStyle>
            <a:lvl1pPr lvl="0" marR="0" rtl="0" algn="l">
              <a:lnSpc>
                <a:spcPct val="100000"/>
              </a:lnSpc>
              <a:spcBef>
                <a:spcPts val="0"/>
              </a:spcBef>
              <a:spcAft>
                <a:spcPts val="0"/>
              </a:spcAft>
              <a:buClr>
                <a:schemeClr val="lt1"/>
              </a:buClr>
              <a:buSzPts val="2800"/>
              <a:buFont typeface="Gill Sans"/>
              <a:buNone/>
              <a:defRPr b="0" i="0" sz="28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455" name="Google Shape;455;p56"/>
          <p:cNvSpPr txBox="1"/>
          <p:nvPr>
            <p:ph idx="1" type="body"/>
          </p:nvPr>
        </p:nvSpPr>
        <p:spPr>
          <a:xfrm>
            <a:off x="435894" y="1752003"/>
            <a:ext cx="8272212" cy="2642096"/>
          </a:xfrm>
          <a:prstGeom prst="rect">
            <a:avLst/>
          </a:prstGeom>
          <a:noFill/>
          <a:ln>
            <a:noFill/>
          </a:ln>
        </p:spPr>
        <p:txBody>
          <a:bodyPr anchorCtr="0" anchor="ctr" bIns="45700" lIns="91425" spcFirstLastPara="1" rIns="91425" wrap="square" tIns="45700">
            <a:normAutofit/>
          </a:bodyPr>
          <a:lstStyle>
            <a:lvl1pPr indent="-333756" lvl="0" marL="457200" marR="0" rtl="0" algn="l">
              <a:lnSpc>
                <a:spcPct val="100000"/>
              </a:lnSpc>
              <a:spcBef>
                <a:spcPts val="360"/>
              </a:spcBef>
              <a:spcAft>
                <a:spcPts val="0"/>
              </a:spcAft>
              <a:buClr>
                <a:schemeClr val="accent2"/>
              </a:buClr>
              <a:buSzPts val="1656"/>
              <a:buFont typeface="Noto Sans Symbols"/>
              <a:buChar char="◼"/>
              <a:defRPr b="0" i="0" sz="1800" u="none" cap="none" strike="noStrike">
                <a:solidFill>
                  <a:schemeClr val="dk2"/>
                </a:solidFill>
                <a:latin typeface="Gill Sans"/>
                <a:ea typeface="Gill Sans"/>
                <a:cs typeface="Gill Sans"/>
                <a:sym typeface="Gill Sans"/>
              </a:defRPr>
            </a:lvl1pPr>
            <a:lvl2pPr indent="-322072" lvl="1" marL="914400" marR="0" rtl="0" algn="l">
              <a:lnSpc>
                <a:spcPct val="100000"/>
              </a:lnSpc>
              <a:spcBef>
                <a:spcPts val="600"/>
              </a:spcBef>
              <a:spcAft>
                <a:spcPts val="0"/>
              </a:spcAft>
              <a:buClr>
                <a:schemeClr val="accent2"/>
              </a:buClr>
              <a:buSzPts val="1472"/>
              <a:buFont typeface="Noto Sans Symbols"/>
              <a:buChar char="◼"/>
              <a:defRPr b="0" i="0" sz="1600" u="none" cap="none" strike="noStrike">
                <a:solidFill>
                  <a:schemeClr val="dk2"/>
                </a:solidFill>
                <a:latin typeface="Gill Sans"/>
                <a:ea typeface="Gill Sans"/>
                <a:cs typeface="Gill Sans"/>
                <a:sym typeface="Gill Sans"/>
              </a:defRPr>
            </a:lvl2pPr>
            <a:lvl3pPr indent="-310388" lvl="2" marL="1371600" marR="0" rtl="0" algn="l">
              <a:lnSpc>
                <a:spcPct val="100000"/>
              </a:lnSpc>
              <a:spcBef>
                <a:spcPts val="600"/>
              </a:spcBef>
              <a:spcAft>
                <a:spcPts val="0"/>
              </a:spcAft>
              <a:buClr>
                <a:schemeClr val="accent2"/>
              </a:buClr>
              <a:buSzPts val="1288"/>
              <a:buFont typeface="Noto Sans Symbols"/>
              <a:buChar char="◼"/>
              <a:defRPr b="0" i="0" sz="1400" u="none" cap="none" strike="noStrike">
                <a:solidFill>
                  <a:schemeClr val="dk2"/>
                </a:solidFill>
                <a:latin typeface="Gill Sans"/>
                <a:ea typeface="Gill Sans"/>
                <a:cs typeface="Gill Sans"/>
                <a:sym typeface="Gill Sans"/>
              </a:defRPr>
            </a:lvl3pPr>
            <a:lvl4pPr indent="-298703" lvl="3" marL="1828800" marR="0" rtl="0" algn="l">
              <a:lnSpc>
                <a:spcPct val="100000"/>
              </a:lnSpc>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4pPr>
            <a:lvl5pPr indent="-298704" lvl="4" marL="2286000" marR="0" rtl="0" algn="l">
              <a:lnSpc>
                <a:spcPct val="100000"/>
              </a:lnSpc>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5pPr>
            <a:lvl6pPr indent="-298704" lvl="5" marL="2743200" marR="0" rtl="0" algn="l">
              <a:lnSpc>
                <a:spcPct val="100000"/>
              </a:lnSpc>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6pPr>
            <a:lvl7pPr indent="-298704" lvl="6" marL="3200400" marR="0" rtl="0" algn="l">
              <a:lnSpc>
                <a:spcPct val="100000"/>
              </a:lnSpc>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7pPr>
            <a:lvl8pPr indent="-298703" lvl="7" marL="3657600" marR="0" rtl="0" algn="l">
              <a:lnSpc>
                <a:spcPct val="100000"/>
              </a:lnSpc>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8pPr>
            <a:lvl9pPr indent="-298703" lvl="8" marL="4114800" marR="0" rtl="0" algn="l">
              <a:lnSpc>
                <a:spcPct val="100000"/>
              </a:lnSpc>
              <a:spcBef>
                <a:spcPts val="600"/>
              </a:spcBef>
              <a:spcAft>
                <a:spcPts val="60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9pPr>
          </a:lstStyle>
          <a:p/>
        </p:txBody>
      </p:sp>
      <p:sp>
        <p:nvSpPr>
          <p:cNvPr id="456" name="Google Shape;456;p56"/>
          <p:cNvSpPr txBox="1"/>
          <p:nvPr>
            <p:ph idx="10" type="dt"/>
          </p:nvPr>
        </p:nvSpPr>
        <p:spPr>
          <a:xfrm>
            <a:off x="5704465" y="4467104"/>
            <a:ext cx="2133599" cy="273844"/>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chemeClr val="accent2"/>
              </a:buClr>
              <a:buSzPts val="1400"/>
              <a:buFont typeface="Gill Sans"/>
              <a:buNone/>
              <a:defRPr b="0" i="0" sz="675" u="none" cap="none" strike="noStrike">
                <a:solidFill>
                  <a:schemeClr val="accent2"/>
                </a:solidFill>
                <a:latin typeface="Gill Sans"/>
                <a:ea typeface="Gill Sans"/>
                <a:cs typeface="Gill Sans"/>
                <a:sym typeface="Gill Sans"/>
              </a:defRPr>
            </a:lvl1pPr>
            <a:lvl2pPr lvl="1"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9pPr>
          </a:lstStyle>
          <a:p/>
        </p:txBody>
      </p:sp>
      <p:sp>
        <p:nvSpPr>
          <p:cNvPr id="457" name="Google Shape;457;p56"/>
          <p:cNvSpPr txBox="1"/>
          <p:nvPr>
            <p:ph idx="11" type="ftr"/>
          </p:nvPr>
        </p:nvSpPr>
        <p:spPr>
          <a:xfrm>
            <a:off x="435895" y="4463859"/>
            <a:ext cx="5187908"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accent2"/>
              </a:buClr>
              <a:buSzPts val="1400"/>
              <a:buFont typeface="Gill Sans"/>
              <a:buNone/>
              <a:defRPr b="0" i="0" sz="675" u="none" cap="none" strike="noStrike">
                <a:solidFill>
                  <a:schemeClr val="accent2"/>
                </a:solidFill>
                <a:latin typeface="Gill Sans"/>
                <a:ea typeface="Gill Sans"/>
                <a:cs typeface="Gill Sans"/>
                <a:sym typeface="Gill Sans"/>
              </a:defRPr>
            </a:lvl1pPr>
            <a:lvl2pPr lvl="1"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chemeClr val="dk1"/>
              </a:buClr>
              <a:buSzPts val="1400"/>
              <a:buFont typeface="Gill Sans"/>
              <a:buNone/>
              <a:defRPr b="0" i="0" sz="1350" u="none" cap="none" strike="noStrike">
                <a:solidFill>
                  <a:schemeClr val="dk1"/>
                </a:solidFill>
                <a:latin typeface="Gill Sans"/>
                <a:ea typeface="Gill Sans"/>
                <a:cs typeface="Gill Sans"/>
                <a:sym typeface="Gill Sans"/>
              </a:defRPr>
            </a:lvl9pPr>
          </a:lstStyle>
          <a:p/>
        </p:txBody>
      </p:sp>
      <p:sp>
        <p:nvSpPr>
          <p:cNvPr id="458" name="Google Shape;458;p56"/>
          <p:cNvSpPr/>
          <p:nvPr/>
        </p:nvSpPr>
        <p:spPr>
          <a:xfrm>
            <a:off x="2" y="-1"/>
            <a:ext cx="9143999" cy="273844"/>
          </a:xfrm>
          <a:prstGeom prst="rect">
            <a:avLst/>
          </a:prstGeom>
          <a:gradFill>
            <a:gsLst>
              <a:gs pos="0">
                <a:srgbClr val="004970"/>
              </a:gs>
              <a:gs pos="100000">
                <a:srgbClr val="498949"/>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50.png"/><Relationship Id="rId6"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7.png"/><Relationship Id="rId4" Type="http://schemas.openxmlformats.org/officeDocument/2006/relationships/image" Target="../media/image43.png"/><Relationship Id="rId5" Type="http://schemas.openxmlformats.org/officeDocument/2006/relationships/image" Target="../media/image60.png"/><Relationship Id="rId6"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njfuture.org/ccrhva/" TargetMode="External"/><Relationship Id="rId4" Type="http://schemas.openxmlformats.org/officeDocument/2006/relationships/hyperlink" Target="mailto:trohrbach@njfuture.org" TargetMode="External"/><Relationship Id="rId5"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7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63.jpg"/><Relationship Id="rId4" Type="http://schemas.openxmlformats.org/officeDocument/2006/relationships/image" Target="../media/image36.jpg"/><Relationship Id="rId5" Type="http://schemas.openxmlformats.org/officeDocument/2006/relationships/image" Target="../media/image76.png"/><Relationship Id="rId6" Type="http://schemas.openxmlformats.org/officeDocument/2006/relationships/image" Target="../media/image66.jpg"/><Relationship Id="rId7" Type="http://schemas.openxmlformats.org/officeDocument/2006/relationships/image" Target="../media/image6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0.xml"/><Relationship Id="rId3" Type="http://schemas.openxmlformats.org/officeDocument/2006/relationships/image" Target="../media/image7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7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9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61.jpg"/><Relationship Id="rId4" Type="http://schemas.openxmlformats.org/officeDocument/2006/relationships/image" Target="../media/image62.jpg"/><Relationship Id="rId5"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5.xml"/><Relationship Id="rId3" Type="http://schemas.openxmlformats.org/officeDocument/2006/relationships/image" Target="../media/image84.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78.png"/><Relationship Id="rId7"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52.png"/><Relationship Id="rId4" Type="http://schemas.openxmlformats.org/officeDocument/2006/relationships/image" Target="../media/image51.png"/><Relationship Id="rId5" Type="http://schemas.openxmlformats.org/officeDocument/2006/relationships/image" Target="../media/image44.png"/><Relationship Id="rId6"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96.png"/><Relationship Id="rId4" Type="http://schemas.openxmlformats.org/officeDocument/2006/relationships/image" Target="../media/image8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96.png"/><Relationship Id="rId4" Type="http://schemas.openxmlformats.org/officeDocument/2006/relationships/image" Target="../media/image8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7.png"/><Relationship Id="rId4" Type="http://schemas.openxmlformats.org/officeDocument/2006/relationships/image" Target="../media/image30.png"/><Relationship Id="rId5" Type="http://schemas.openxmlformats.org/officeDocument/2006/relationships/hyperlink" Target="https://www.njfuture.org/ccrhva/"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89.png"/><Relationship Id="rId4" Type="http://schemas.openxmlformats.org/officeDocument/2006/relationships/image" Target="../media/image92.png"/><Relationship Id="rId5" Type="http://schemas.openxmlformats.org/officeDocument/2006/relationships/image" Target="../media/image9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9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9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40.png"/><Relationship Id="rId4" Type="http://schemas.openxmlformats.org/officeDocument/2006/relationships/image" Target="../media/image32.png"/><Relationship Id="rId9"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8.png"/><Relationship Id="rId10"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0.png"/><Relationship Id="rId4" Type="http://schemas.openxmlformats.org/officeDocument/2006/relationships/image" Target="../media/image32.png"/><Relationship Id="rId9"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8.png"/><Relationship Id="rId10"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55.png"/><Relationship Id="rId5"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2.png"/><Relationship Id="rId4" Type="http://schemas.openxmlformats.org/officeDocument/2006/relationships/image" Target="../media/image51.png"/><Relationship Id="rId5" Type="http://schemas.openxmlformats.org/officeDocument/2006/relationships/image" Target="../media/image44.png"/><Relationship Id="rId6"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1"/>
          <p:cNvSpPr txBox="1"/>
          <p:nvPr>
            <p:ph type="ctrTitle"/>
          </p:nvPr>
        </p:nvSpPr>
        <p:spPr>
          <a:xfrm>
            <a:off x="685800" y="1597819"/>
            <a:ext cx="7772400" cy="110251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b="1" lang="en-US"/>
              <a:t>Municipal Support for Resilience Planning: A Model Climate Vulnerability Assessment</a:t>
            </a:r>
            <a:endParaRPr/>
          </a:p>
        </p:txBody>
      </p:sp>
      <p:sp>
        <p:nvSpPr>
          <p:cNvPr id="537" name="Google Shape;537;p1"/>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100000"/>
              </a:lnSpc>
              <a:spcBef>
                <a:spcPts val="0"/>
              </a:spcBef>
              <a:spcAft>
                <a:spcPts val="0"/>
              </a:spcAft>
              <a:buClr>
                <a:srgbClr val="919091"/>
              </a:buClr>
              <a:buSzPct val="100000"/>
              <a:buNone/>
            </a:pPr>
            <a:r>
              <a:rPr lang="en-US"/>
              <a:t>NJ Coastal and Climate Resilience Conference</a:t>
            </a:r>
            <a:endParaRPr/>
          </a:p>
          <a:p>
            <a:pPr indent="0" lvl="0" marL="0" rtl="0" algn="ctr">
              <a:lnSpc>
                <a:spcPct val="100000"/>
              </a:lnSpc>
              <a:spcBef>
                <a:spcPts val="400"/>
              </a:spcBef>
              <a:spcAft>
                <a:spcPts val="0"/>
              </a:spcAft>
              <a:buClr>
                <a:srgbClr val="919091"/>
              </a:buClr>
              <a:buSzPct val="100000"/>
              <a:buNone/>
            </a:pPr>
            <a:r>
              <a:t/>
            </a:r>
            <a:endParaRPr/>
          </a:p>
          <a:p>
            <a:pPr indent="0" lvl="0" marL="0" rtl="0" algn="ctr">
              <a:lnSpc>
                <a:spcPct val="100000"/>
              </a:lnSpc>
              <a:spcBef>
                <a:spcPts val="400"/>
              </a:spcBef>
              <a:spcAft>
                <a:spcPts val="0"/>
              </a:spcAft>
              <a:buClr>
                <a:srgbClr val="919091"/>
              </a:buClr>
              <a:buSzPct val="100000"/>
              <a:buNone/>
            </a:pPr>
            <a:r>
              <a:rPr lang="en-US"/>
              <a:t>March 12, 2024</a:t>
            </a:r>
            <a:endParaRPr/>
          </a:p>
          <a:p>
            <a:pPr indent="0" lvl="0" marL="0" rtl="0" algn="ctr">
              <a:lnSpc>
                <a:spcPct val="100000"/>
              </a:lnSpc>
              <a:spcBef>
                <a:spcPts val="400"/>
              </a:spcBef>
              <a:spcAft>
                <a:spcPts val="0"/>
              </a:spcAft>
              <a:buClr>
                <a:srgbClr val="919091"/>
              </a:buClr>
              <a:buSzPct val="100000"/>
              <a:buNone/>
            </a:pPr>
            <a:r>
              <a:rPr lang="en-US"/>
              <a:t>Tanya Rohrbach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10"/>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Arial Black"/>
              <a:buNone/>
            </a:pPr>
            <a:r>
              <a:t/>
            </a:r>
            <a:endParaRPr/>
          </a:p>
        </p:txBody>
      </p:sp>
      <p:sp>
        <p:nvSpPr>
          <p:cNvPr id="624" name="Google Shape;624;p10"/>
          <p:cNvSpPr txBox="1"/>
          <p:nvPr>
            <p:ph idx="1" type="body"/>
          </p:nvPr>
        </p:nvSpPr>
        <p:spPr>
          <a:xfrm>
            <a:off x="457200" y="1370082"/>
            <a:ext cx="8229600" cy="3714750"/>
          </a:xfrm>
          <a:prstGeom prst="rect">
            <a:avLst/>
          </a:prstGeom>
          <a:noFill/>
          <a:ln>
            <a:noFill/>
          </a:ln>
        </p:spPr>
        <p:txBody>
          <a:bodyPr anchorCtr="0" anchor="t" bIns="45700" lIns="91425" spcFirstLastPara="1" rIns="91425" wrap="square" tIns="45700">
            <a:normAutofit/>
          </a:bodyPr>
          <a:lstStyle/>
          <a:p>
            <a:pPr indent="-139700" lvl="0" marL="342900" rtl="0" algn="l">
              <a:lnSpc>
                <a:spcPct val="100000"/>
              </a:lnSpc>
              <a:spcBef>
                <a:spcPts val="0"/>
              </a:spcBef>
              <a:spcAft>
                <a:spcPts val="0"/>
              </a:spcAft>
              <a:buClr>
                <a:schemeClr val="dk1"/>
              </a:buClr>
              <a:buSzPts val="3200"/>
              <a:buNone/>
            </a:pPr>
            <a:r>
              <a:t/>
            </a:r>
            <a:endParaRPr/>
          </a:p>
        </p:txBody>
      </p:sp>
      <p:pic>
        <p:nvPicPr>
          <p:cNvPr id="625" name="Google Shape;625;p10"/>
          <p:cNvPicPr preferRelativeResize="0"/>
          <p:nvPr/>
        </p:nvPicPr>
        <p:blipFill rotWithShape="1">
          <a:blip r:embed="rId3">
            <a:alphaModFix/>
          </a:blip>
          <a:srcRect b="0" l="0" r="0" t="0"/>
          <a:stretch/>
        </p:blipFill>
        <p:spPr>
          <a:xfrm>
            <a:off x="0" y="1157182"/>
            <a:ext cx="9144000" cy="28291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11"/>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Arial Black"/>
              <a:buNone/>
            </a:pPr>
            <a:r>
              <a:t/>
            </a:r>
            <a:endParaRPr/>
          </a:p>
        </p:txBody>
      </p:sp>
      <p:sp>
        <p:nvSpPr>
          <p:cNvPr id="632" name="Google Shape;632;p11"/>
          <p:cNvSpPr txBox="1"/>
          <p:nvPr>
            <p:ph idx="1" type="body"/>
          </p:nvPr>
        </p:nvSpPr>
        <p:spPr>
          <a:xfrm>
            <a:off x="457200" y="1370082"/>
            <a:ext cx="8229600" cy="3714750"/>
          </a:xfrm>
          <a:prstGeom prst="rect">
            <a:avLst/>
          </a:prstGeom>
          <a:noFill/>
          <a:ln>
            <a:noFill/>
          </a:ln>
        </p:spPr>
        <p:txBody>
          <a:bodyPr anchorCtr="0" anchor="t" bIns="45700" lIns="91425" spcFirstLastPara="1" rIns="91425" wrap="square" tIns="45700">
            <a:normAutofit/>
          </a:bodyPr>
          <a:lstStyle/>
          <a:p>
            <a:pPr indent="-139700" lvl="0" marL="342900" rtl="0" algn="l">
              <a:lnSpc>
                <a:spcPct val="100000"/>
              </a:lnSpc>
              <a:spcBef>
                <a:spcPts val="0"/>
              </a:spcBef>
              <a:spcAft>
                <a:spcPts val="0"/>
              </a:spcAft>
              <a:buClr>
                <a:schemeClr val="dk1"/>
              </a:buClr>
              <a:buSzPts val="3200"/>
              <a:buNone/>
            </a:pPr>
            <a:r>
              <a:t/>
            </a:r>
            <a:endParaRPr/>
          </a:p>
        </p:txBody>
      </p:sp>
      <p:grpSp>
        <p:nvGrpSpPr>
          <p:cNvPr id="633" name="Google Shape;633;p11"/>
          <p:cNvGrpSpPr/>
          <p:nvPr/>
        </p:nvGrpSpPr>
        <p:grpSpPr>
          <a:xfrm>
            <a:off x="76200" y="375912"/>
            <a:ext cx="3736120" cy="4708920"/>
            <a:chOff x="76200" y="375912"/>
            <a:chExt cx="3736120" cy="4708920"/>
          </a:xfrm>
        </p:grpSpPr>
        <p:pic>
          <p:nvPicPr>
            <p:cNvPr id="634" name="Google Shape;634;p11"/>
            <p:cNvPicPr preferRelativeResize="0"/>
            <p:nvPr/>
          </p:nvPicPr>
          <p:blipFill rotWithShape="1">
            <a:blip r:embed="rId3">
              <a:alphaModFix/>
            </a:blip>
            <a:srcRect b="12855" l="0" r="0" t="0"/>
            <a:stretch/>
          </p:blipFill>
          <p:spPr>
            <a:xfrm>
              <a:off x="76200" y="375912"/>
              <a:ext cx="3736120" cy="2627278"/>
            </a:xfrm>
            <a:prstGeom prst="rect">
              <a:avLst/>
            </a:prstGeom>
            <a:noFill/>
            <a:ln>
              <a:noFill/>
            </a:ln>
          </p:spPr>
        </p:pic>
        <p:pic>
          <p:nvPicPr>
            <p:cNvPr id="635" name="Google Shape;635;p11"/>
            <p:cNvPicPr preferRelativeResize="0"/>
            <p:nvPr/>
          </p:nvPicPr>
          <p:blipFill rotWithShape="1">
            <a:blip r:embed="rId4">
              <a:alphaModFix/>
            </a:blip>
            <a:srcRect b="0" l="0" r="0" t="0"/>
            <a:stretch/>
          </p:blipFill>
          <p:spPr>
            <a:xfrm>
              <a:off x="76200" y="2941605"/>
              <a:ext cx="3736120" cy="2143227"/>
            </a:xfrm>
            <a:prstGeom prst="rect">
              <a:avLst/>
            </a:prstGeom>
            <a:noFill/>
            <a:ln>
              <a:noFill/>
            </a:ln>
          </p:spPr>
        </p:pic>
      </p:grpSp>
      <p:grpSp>
        <p:nvGrpSpPr>
          <p:cNvPr id="636" name="Google Shape;636;p11"/>
          <p:cNvGrpSpPr/>
          <p:nvPr/>
        </p:nvGrpSpPr>
        <p:grpSpPr>
          <a:xfrm>
            <a:off x="4571999" y="410222"/>
            <a:ext cx="3736120" cy="4100737"/>
            <a:chOff x="4571999" y="410222"/>
            <a:chExt cx="3736120" cy="4100737"/>
          </a:xfrm>
        </p:grpSpPr>
        <p:pic>
          <p:nvPicPr>
            <p:cNvPr id="637" name="Google Shape;637;p11"/>
            <p:cNvPicPr preferRelativeResize="0"/>
            <p:nvPr/>
          </p:nvPicPr>
          <p:blipFill rotWithShape="1">
            <a:blip r:embed="rId5">
              <a:alphaModFix/>
            </a:blip>
            <a:srcRect b="0" l="0" r="0" t="0"/>
            <a:stretch/>
          </p:blipFill>
          <p:spPr>
            <a:xfrm>
              <a:off x="4571999" y="410222"/>
              <a:ext cx="3736120" cy="2208646"/>
            </a:xfrm>
            <a:prstGeom prst="rect">
              <a:avLst/>
            </a:prstGeom>
            <a:noFill/>
            <a:ln>
              <a:noFill/>
            </a:ln>
          </p:spPr>
        </p:pic>
        <p:pic>
          <p:nvPicPr>
            <p:cNvPr id="638" name="Google Shape;638;p11"/>
            <p:cNvPicPr preferRelativeResize="0"/>
            <p:nvPr/>
          </p:nvPicPr>
          <p:blipFill rotWithShape="1">
            <a:blip r:embed="rId6">
              <a:alphaModFix/>
            </a:blip>
            <a:srcRect b="0" l="0" r="0" t="0"/>
            <a:stretch/>
          </p:blipFill>
          <p:spPr>
            <a:xfrm>
              <a:off x="4571999" y="2618868"/>
              <a:ext cx="3657601" cy="1892091"/>
            </a:xfrm>
            <a:prstGeom prst="rect">
              <a:avLst/>
            </a:prstGeom>
            <a:noFill/>
            <a:ln>
              <a:noFill/>
            </a:ln>
          </p:spPr>
        </p:pic>
      </p:grpSp>
      <p:sp>
        <p:nvSpPr>
          <p:cNvPr id="639" name="Google Shape;639;p11"/>
          <p:cNvSpPr/>
          <p:nvPr/>
        </p:nvSpPr>
        <p:spPr>
          <a:xfrm>
            <a:off x="76200" y="375911"/>
            <a:ext cx="3736120" cy="4708921"/>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0" name="Google Shape;640;p11"/>
          <p:cNvSpPr/>
          <p:nvPr/>
        </p:nvSpPr>
        <p:spPr>
          <a:xfrm>
            <a:off x="4571999" y="375911"/>
            <a:ext cx="3736120" cy="4135048"/>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12"/>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Arial Black"/>
              <a:buNone/>
            </a:pPr>
            <a:r>
              <a:rPr lang="en-US"/>
              <a:t>Part III: Implementation</a:t>
            </a:r>
            <a:endParaRPr/>
          </a:p>
        </p:txBody>
      </p:sp>
      <p:sp>
        <p:nvSpPr>
          <p:cNvPr id="647" name="Google Shape;647;p12"/>
          <p:cNvSpPr txBox="1"/>
          <p:nvPr>
            <p:ph idx="1" type="body"/>
          </p:nvPr>
        </p:nvSpPr>
        <p:spPr>
          <a:xfrm>
            <a:off x="1828800" y="1809750"/>
            <a:ext cx="5334000" cy="20574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00000"/>
              </a:lnSpc>
              <a:spcBef>
                <a:spcPts val="0"/>
              </a:spcBef>
              <a:spcAft>
                <a:spcPts val="0"/>
              </a:spcAft>
              <a:buClr>
                <a:schemeClr val="dk1"/>
              </a:buClr>
              <a:buSzPct val="100000"/>
              <a:buNone/>
            </a:pPr>
            <a:r>
              <a:rPr b="1" lang="en-US" sz="1900"/>
              <a:t>Phase 6</a:t>
            </a:r>
            <a:endParaRPr/>
          </a:p>
          <a:p>
            <a:pPr indent="-342931" lvl="0" marL="342900" rtl="0" algn="l">
              <a:lnSpc>
                <a:spcPct val="100000"/>
              </a:lnSpc>
              <a:spcBef>
                <a:spcPts val="894"/>
              </a:spcBef>
              <a:spcAft>
                <a:spcPts val="0"/>
              </a:spcAft>
              <a:buClr>
                <a:schemeClr val="dk1"/>
              </a:buClr>
              <a:buSzPct val="100000"/>
              <a:buChar char="•"/>
            </a:pPr>
            <a:r>
              <a:rPr b="1" lang="en-US" sz="1900"/>
              <a:t>Implement strategies and design standards </a:t>
            </a:r>
            <a:endParaRPr/>
          </a:p>
          <a:p>
            <a:pPr indent="-342931" lvl="0" marL="342900" rtl="0" algn="l">
              <a:lnSpc>
                <a:spcPct val="100000"/>
              </a:lnSpc>
              <a:spcBef>
                <a:spcPts val="894"/>
              </a:spcBef>
              <a:spcAft>
                <a:spcPts val="0"/>
              </a:spcAft>
              <a:buClr>
                <a:schemeClr val="dk1"/>
              </a:buClr>
              <a:buSzPct val="100000"/>
              <a:buChar char="•"/>
            </a:pPr>
            <a:r>
              <a:rPr b="1" lang="en-US" sz="1900"/>
              <a:t>Integrate the CCRHVA throughout the master plan, with the CIP, and other plans</a:t>
            </a:r>
            <a:endParaRPr/>
          </a:p>
          <a:p>
            <a:pPr indent="-285874" lvl="1" marL="742950" rtl="0" algn="l">
              <a:lnSpc>
                <a:spcPct val="100000"/>
              </a:lnSpc>
              <a:spcBef>
                <a:spcPts val="832"/>
              </a:spcBef>
              <a:spcAft>
                <a:spcPts val="0"/>
              </a:spcAft>
              <a:buClr>
                <a:schemeClr val="dk1"/>
              </a:buClr>
              <a:buSzPct val="100000"/>
              <a:buChar char="–"/>
            </a:pPr>
            <a:r>
              <a:rPr lang="en-US" sz="1500"/>
              <a:t>Use the outputs of the CCRHVA in the description of current conditions and then set goals for future conditions while addressing hazard vulnerabilities identified in the CCRHVA. </a:t>
            </a:r>
            <a:endParaRPr/>
          </a:p>
          <a:p>
            <a:pPr indent="-285874" lvl="1" marL="742950" rtl="0" algn="l">
              <a:lnSpc>
                <a:spcPct val="100000"/>
              </a:lnSpc>
              <a:spcBef>
                <a:spcPts val="832"/>
              </a:spcBef>
              <a:spcAft>
                <a:spcPts val="0"/>
              </a:spcAft>
              <a:buClr>
                <a:schemeClr val="dk1"/>
              </a:buClr>
              <a:buSzPct val="100000"/>
              <a:buChar char="–"/>
            </a:pPr>
            <a:r>
              <a:rPr lang="en-US" sz="1500"/>
              <a:t>Sample policy statement on consistency, coordination, and integration of the CCRHVA with other plans (in Phase 4).</a:t>
            </a:r>
            <a:endParaRPr/>
          </a:p>
          <a:p>
            <a:pPr indent="-192278" lvl="0" marL="285750" rtl="0" algn="l">
              <a:lnSpc>
                <a:spcPct val="100000"/>
              </a:lnSpc>
              <a:spcBef>
                <a:spcPts val="832"/>
              </a:spcBef>
              <a:spcAft>
                <a:spcPts val="0"/>
              </a:spcAft>
              <a:buSzPct val="100000"/>
              <a:buNone/>
            </a:pPr>
            <a:r>
              <a:t/>
            </a:r>
            <a:endParaRPr sz="1900"/>
          </a:p>
          <a:p>
            <a:pPr indent="-211993" lvl="1" marL="742950" rtl="0" algn="l">
              <a:lnSpc>
                <a:spcPct val="100000"/>
              </a:lnSpc>
              <a:spcBef>
                <a:spcPts val="832"/>
              </a:spcBef>
              <a:spcAft>
                <a:spcPts val="0"/>
              </a:spcAft>
              <a:buClr>
                <a:schemeClr val="dk1"/>
              </a:buClr>
              <a:buSzPct val="100000"/>
              <a:buNone/>
            </a:pPr>
            <a:r>
              <a:t/>
            </a:r>
            <a:endParaRPr sz="1500"/>
          </a:p>
          <a:p>
            <a:pPr indent="0" lvl="0" marL="0" rtl="0" algn="l">
              <a:lnSpc>
                <a:spcPct val="100000"/>
              </a:lnSpc>
              <a:spcBef>
                <a:spcPts val="832"/>
              </a:spcBef>
              <a:spcAft>
                <a:spcPts val="0"/>
              </a:spcAft>
              <a:buSzPct val="100000"/>
              <a:buNone/>
            </a:pPr>
            <a:r>
              <a:t/>
            </a:r>
            <a:endParaRPr/>
          </a:p>
        </p:txBody>
      </p:sp>
      <p:pic>
        <p:nvPicPr>
          <p:cNvPr id="648" name="Google Shape;648;p12"/>
          <p:cNvPicPr preferRelativeResize="0"/>
          <p:nvPr/>
        </p:nvPicPr>
        <p:blipFill rotWithShape="1">
          <a:blip r:embed="rId3">
            <a:alphaModFix/>
          </a:blip>
          <a:srcRect b="0" l="83716" r="0" t="0"/>
          <a:stretch/>
        </p:blipFill>
        <p:spPr>
          <a:xfrm>
            <a:off x="164874" y="1606368"/>
            <a:ext cx="1435326" cy="3537132"/>
          </a:xfrm>
          <a:prstGeom prst="rect">
            <a:avLst/>
          </a:prstGeom>
          <a:noFill/>
          <a:ln>
            <a:noFill/>
          </a:ln>
        </p:spPr>
      </p:pic>
      <p:pic>
        <p:nvPicPr>
          <p:cNvPr descr="A blue and black logo&#10;&#10;Description automatically generated" id="649" name="Google Shape;649;p12"/>
          <p:cNvPicPr preferRelativeResize="0"/>
          <p:nvPr/>
        </p:nvPicPr>
        <p:blipFill rotWithShape="1">
          <a:blip r:embed="rId4">
            <a:alphaModFix/>
          </a:blip>
          <a:srcRect b="0" l="0" r="0" t="0"/>
          <a:stretch/>
        </p:blipFill>
        <p:spPr>
          <a:xfrm>
            <a:off x="7000875" y="1880038"/>
            <a:ext cx="2143125" cy="2143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descr="Red icons with text on a black background&#10;&#10;Description automatically generated" id="655" name="Google Shape;655;p13"/>
          <p:cNvPicPr preferRelativeResize="0"/>
          <p:nvPr>
            <p:ph idx="1" type="body"/>
          </p:nvPr>
        </p:nvPicPr>
        <p:blipFill rotWithShape="1">
          <a:blip r:embed="rId3">
            <a:alphaModFix/>
          </a:blip>
          <a:srcRect b="0" l="0" r="0" t="0"/>
          <a:stretch/>
        </p:blipFill>
        <p:spPr>
          <a:xfrm>
            <a:off x="619822" y="2257782"/>
            <a:ext cx="8048625" cy="2676168"/>
          </a:xfrm>
          <a:prstGeom prst="rect">
            <a:avLst/>
          </a:prstGeom>
          <a:noFill/>
          <a:ln>
            <a:noFill/>
          </a:ln>
        </p:spPr>
      </p:pic>
      <p:pic>
        <p:nvPicPr>
          <p:cNvPr descr="A group of icons in blue circles&#10;&#10;Description automatically generated" id="656" name="Google Shape;656;p13"/>
          <p:cNvPicPr preferRelativeResize="0"/>
          <p:nvPr/>
        </p:nvPicPr>
        <p:blipFill rotWithShape="1">
          <a:blip r:embed="rId4">
            <a:alphaModFix/>
          </a:blip>
          <a:srcRect b="0" l="0" r="0" t="0"/>
          <a:stretch/>
        </p:blipFill>
        <p:spPr>
          <a:xfrm>
            <a:off x="9599194" y="1504950"/>
            <a:ext cx="6400813" cy="4572009"/>
          </a:xfrm>
          <a:prstGeom prst="rect">
            <a:avLst/>
          </a:prstGeom>
          <a:noFill/>
          <a:ln>
            <a:noFill/>
          </a:ln>
        </p:spPr>
      </p:pic>
      <p:grpSp>
        <p:nvGrpSpPr>
          <p:cNvPr id="657" name="Google Shape;657;p13"/>
          <p:cNvGrpSpPr/>
          <p:nvPr/>
        </p:nvGrpSpPr>
        <p:grpSpPr>
          <a:xfrm>
            <a:off x="0" y="285750"/>
            <a:ext cx="9143999" cy="1600200"/>
            <a:chOff x="0" y="285750"/>
            <a:chExt cx="9143999" cy="1600200"/>
          </a:xfrm>
        </p:grpSpPr>
        <p:pic>
          <p:nvPicPr>
            <p:cNvPr descr="A brochure with a map of a city&#10;&#10;Description automatically generated" id="658" name="Google Shape;658;p13"/>
            <p:cNvPicPr preferRelativeResize="0"/>
            <p:nvPr/>
          </p:nvPicPr>
          <p:blipFill rotWithShape="1">
            <a:blip r:embed="rId5">
              <a:alphaModFix/>
            </a:blip>
            <a:srcRect b="38148" l="91356" r="0" t="30741"/>
            <a:stretch/>
          </p:blipFill>
          <p:spPr>
            <a:xfrm>
              <a:off x="0" y="285750"/>
              <a:ext cx="1295400" cy="1600200"/>
            </a:xfrm>
            <a:prstGeom prst="rect">
              <a:avLst/>
            </a:prstGeom>
            <a:noFill/>
            <a:ln>
              <a:noFill/>
            </a:ln>
          </p:spPr>
        </p:pic>
        <p:pic>
          <p:nvPicPr>
            <p:cNvPr descr="A brochure with a map of a city&#10;&#10;Description automatically generated" id="659" name="Google Shape;659;p13"/>
            <p:cNvPicPr preferRelativeResize="0"/>
            <p:nvPr/>
          </p:nvPicPr>
          <p:blipFill rotWithShape="1">
            <a:blip r:embed="rId5">
              <a:alphaModFix/>
            </a:blip>
            <a:srcRect b="38148" l="929" r="0" t="30741"/>
            <a:stretch/>
          </p:blipFill>
          <p:spPr>
            <a:xfrm>
              <a:off x="1231327" y="285750"/>
              <a:ext cx="6615267" cy="1600200"/>
            </a:xfrm>
            <a:prstGeom prst="rect">
              <a:avLst/>
            </a:prstGeom>
            <a:noFill/>
            <a:ln>
              <a:noFill/>
            </a:ln>
          </p:spPr>
        </p:pic>
        <p:pic>
          <p:nvPicPr>
            <p:cNvPr descr="A brochure with a map of a city&#10;&#10;Description automatically generated" id="660" name="Google Shape;660;p13"/>
            <p:cNvPicPr preferRelativeResize="0"/>
            <p:nvPr/>
          </p:nvPicPr>
          <p:blipFill rotWithShape="1">
            <a:blip r:embed="rId5">
              <a:alphaModFix/>
            </a:blip>
            <a:srcRect b="38148" l="91356" r="0" t="30741"/>
            <a:stretch/>
          </p:blipFill>
          <p:spPr>
            <a:xfrm>
              <a:off x="7772400" y="285750"/>
              <a:ext cx="1371599" cy="1600200"/>
            </a:xfrm>
            <a:prstGeom prst="rect">
              <a:avLst/>
            </a:prstGeom>
            <a:noFill/>
            <a:ln>
              <a:noFill/>
            </a:ln>
          </p:spPr>
        </p:pic>
      </p:grpSp>
      <p:pic>
        <p:nvPicPr>
          <p:cNvPr id="661" name="Google Shape;661;p13"/>
          <p:cNvPicPr preferRelativeResize="0"/>
          <p:nvPr/>
        </p:nvPicPr>
        <p:blipFill rotWithShape="1">
          <a:blip r:embed="rId6">
            <a:alphaModFix/>
          </a:blip>
          <a:srcRect b="0" l="0" r="0" t="0"/>
          <a:stretch/>
        </p:blipFill>
        <p:spPr>
          <a:xfrm>
            <a:off x="9891867" y="-277256"/>
            <a:ext cx="5486400" cy="2258791"/>
          </a:xfrm>
          <a:prstGeom prst="rect">
            <a:avLst/>
          </a:prstGeom>
          <a:noFill/>
          <a:ln>
            <a:noFill/>
          </a:ln>
        </p:spPr>
      </p:pic>
      <p:sp>
        <p:nvSpPr>
          <p:cNvPr id="662" name="Google Shape;662;p13"/>
          <p:cNvSpPr txBox="1"/>
          <p:nvPr/>
        </p:nvSpPr>
        <p:spPr>
          <a:xfrm>
            <a:off x="2133600" y="2257782"/>
            <a:ext cx="4876800" cy="466368"/>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900"/>
              <a:buFont typeface="Arial"/>
              <a:buNone/>
            </a:pPr>
            <a:r>
              <a:rPr b="1" i="0" lang="en-US" sz="1900" u="none" cap="none" strike="noStrike">
                <a:solidFill>
                  <a:schemeClr val="dk1"/>
                </a:solidFill>
                <a:latin typeface="Arial"/>
                <a:ea typeface="Arial"/>
                <a:cs typeface="Arial"/>
                <a:sym typeface="Arial"/>
              </a:rPr>
              <a:t>Protect and Strengthen Your Community</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14"/>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Arial Black"/>
              <a:buNone/>
            </a:pPr>
            <a:r>
              <a:rPr lang="en-US"/>
              <a:t>Provide Feedback</a:t>
            </a:r>
            <a:endParaRPr/>
          </a:p>
        </p:txBody>
      </p:sp>
      <p:sp>
        <p:nvSpPr>
          <p:cNvPr id="669" name="Google Shape;669;p14"/>
          <p:cNvSpPr txBox="1"/>
          <p:nvPr>
            <p:ph idx="1" type="body"/>
          </p:nvPr>
        </p:nvSpPr>
        <p:spPr>
          <a:xfrm>
            <a:off x="457200" y="1370082"/>
            <a:ext cx="8229600" cy="371475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3200"/>
              <a:buChar char="•"/>
            </a:pPr>
            <a:r>
              <a:rPr lang="en-US"/>
              <a:t>Download the guide</a:t>
            </a:r>
            <a:endParaRPr/>
          </a:p>
          <a:p>
            <a:pPr indent="0" lvl="0" marL="0" rtl="0" algn="ctr">
              <a:lnSpc>
                <a:spcPct val="100000"/>
              </a:lnSpc>
              <a:spcBef>
                <a:spcPts val="1600"/>
              </a:spcBef>
              <a:spcAft>
                <a:spcPts val="0"/>
              </a:spcAft>
              <a:buClr>
                <a:schemeClr val="dk1"/>
              </a:buClr>
              <a:buSzPts val="2000"/>
              <a:buNone/>
            </a:pPr>
            <a:r>
              <a:rPr lang="en-US" sz="2000" u="sng">
                <a:solidFill>
                  <a:schemeClr val="hlink"/>
                </a:solidFill>
                <a:hlinkClick r:id="rId3"/>
              </a:rPr>
              <a:t>https://www.njfuture.org/ccrhva/</a:t>
            </a:r>
            <a:r>
              <a:rPr lang="en-US" sz="2000"/>
              <a:t> </a:t>
            </a:r>
            <a:endParaRPr/>
          </a:p>
          <a:p>
            <a:pPr indent="0" lvl="0" marL="0" rtl="0" algn="ctr">
              <a:lnSpc>
                <a:spcPct val="100000"/>
              </a:lnSpc>
              <a:spcBef>
                <a:spcPts val="1600"/>
              </a:spcBef>
              <a:spcAft>
                <a:spcPts val="0"/>
              </a:spcAft>
              <a:buClr>
                <a:schemeClr val="dk1"/>
              </a:buClr>
              <a:buSzPts val="2000"/>
              <a:buNone/>
            </a:pPr>
            <a:r>
              <a:t/>
            </a:r>
            <a:endParaRPr sz="2000"/>
          </a:p>
          <a:p>
            <a:pPr indent="0" lvl="0" marL="0" rtl="0" algn="ctr">
              <a:lnSpc>
                <a:spcPct val="100000"/>
              </a:lnSpc>
              <a:spcBef>
                <a:spcPts val="1600"/>
              </a:spcBef>
              <a:spcAft>
                <a:spcPts val="0"/>
              </a:spcAft>
              <a:buClr>
                <a:schemeClr val="dk1"/>
              </a:buClr>
              <a:buSzPts val="2000"/>
              <a:buNone/>
            </a:pPr>
            <a:r>
              <a:t/>
            </a:r>
            <a:endParaRPr sz="2000"/>
          </a:p>
          <a:p>
            <a:pPr indent="-342900" lvl="0" marL="342900" marR="0" rtl="0" algn="l">
              <a:lnSpc>
                <a:spcPct val="100000"/>
              </a:lnSpc>
              <a:spcBef>
                <a:spcPts val="1840"/>
              </a:spcBef>
              <a:spcAft>
                <a:spcPts val="0"/>
              </a:spcAft>
              <a:buClr>
                <a:srgbClr val="414042"/>
              </a:buClr>
              <a:buSzPts val="3200"/>
              <a:buFont typeface="Arial"/>
              <a:buChar char="•"/>
            </a:pPr>
            <a:r>
              <a:rPr b="0" i="0" lang="en-US" sz="3200" u="none" cap="none" strike="noStrike">
                <a:solidFill>
                  <a:srgbClr val="414042"/>
                </a:solidFill>
                <a:latin typeface="Arial"/>
                <a:ea typeface="Arial"/>
                <a:cs typeface="Arial"/>
                <a:sym typeface="Arial"/>
              </a:rPr>
              <a:t>Email me</a:t>
            </a:r>
            <a:endParaRPr/>
          </a:p>
          <a:p>
            <a:pPr indent="0" lvl="0" marL="0" marR="0" rtl="0" algn="ctr">
              <a:lnSpc>
                <a:spcPct val="100000"/>
              </a:lnSpc>
              <a:spcBef>
                <a:spcPts val="1600"/>
              </a:spcBef>
              <a:spcAft>
                <a:spcPts val="0"/>
              </a:spcAft>
              <a:buClr>
                <a:srgbClr val="414042"/>
              </a:buClr>
              <a:buSzPts val="2000"/>
              <a:buFont typeface="Arial"/>
              <a:buNone/>
            </a:pPr>
            <a:r>
              <a:rPr b="0" i="0" lang="en-US" sz="2000" u="sng" cap="none" strike="noStrike">
                <a:solidFill>
                  <a:srgbClr val="414042"/>
                </a:solidFill>
                <a:latin typeface="Arial"/>
                <a:ea typeface="Arial"/>
                <a:cs typeface="Arial"/>
                <a:sym typeface="Arial"/>
                <a:hlinkClick r:id="rId4">
                  <a:extLst>
                    <a:ext uri="{A12FA001-AC4F-418D-AE19-62706E023703}">
                      <ahyp:hlinkClr val="tx"/>
                    </a:ext>
                  </a:extLst>
                </a:hlinkClick>
              </a:rPr>
              <a:t>trohrbach@njfuture.org</a:t>
            </a:r>
            <a:r>
              <a:rPr b="0" i="0" lang="en-US" sz="2000" u="none" cap="none" strike="noStrike">
                <a:solidFill>
                  <a:srgbClr val="414042"/>
                </a:solidFill>
                <a:latin typeface="Arial"/>
                <a:ea typeface="Arial"/>
                <a:cs typeface="Arial"/>
                <a:sym typeface="Arial"/>
              </a:rPr>
              <a:t> </a:t>
            </a:r>
            <a:endParaRPr/>
          </a:p>
        </p:txBody>
      </p:sp>
      <p:pic>
        <p:nvPicPr>
          <p:cNvPr id="670" name="Google Shape;670;p14"/>
          <p:cNvPicPr preferRelativeResize="0"/>
          <p:nvPr/>
        </p:nvPicPr>
        <p:blipFill rotWithShape="1">
          <a:blip r:embed="rId5">
            <a:alphaModFix/>
          </a:blip>
          <a:srcRect b="0" l="0" r="0" t="0"/>
          <a:stretch/>
        </p:blipFill>
        <p:spPr>
          <a:xfrm>
            <a:off x="3574044" y="2419350"/>
            <a:ext cx="1995911" cy="142607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27"/>
          <p:cNvSpPr txBox="1"/>
          <p:nvPr>
            <p:ph idx="1" type="body"/>
          </p:nvPr>
        </p:nvSpPr>
        <p:spPr>
          <a:xfrm>
            <a:off x="619995" y="3312978"/>
            <a:ext cx="2139975" cy="342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t>March 12, 2024</a:t>
            </a:r>
            <a:endParaRPr/>
          </a:p>
        </p:txBody>
      </p:sp>
      <p:sp>
        <p:nvSpPr>
          <p:cNvPr id="677" name="Google Shape;677;p27"/>
          <p:cNvSpPr txBox="1"/>
          <p:nvPr>
            <p:ph type="ctrTitle"/>
          </p:nvPr>
        </p:nvSpPr>
        <p:spPr>
          <a:xfrm>
            <a:off x="619988" y="1257413"/>
            <a:ext cx="5440275" cy="65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6000"/>
              <a:buNone/>
            </a:pPr>
            <a:r>
              <a:rPr lang="en-US" sz="3600">
                <a:solidFill>
                  <a:srgbClr val="414042"/>
                </a:solidFill>
              </a:rPr>
              <a:t>Municipal Support for Resilience Planning: </a:t>
            </a:r>
            <a:endParaRPr sz="3600">
              <a:solidFill>
                <a:srgbClr val="414042"/>
              </a:solidFill>
            </a:endParaRPr>
          </a:p>
          <a:p>
            <a:pPr indent="0" lvl="0" marL="0" rtl="0" algn="l">
              <a:lnSpc>
                <a:spcPct val="100000"/>
              </a:lnSpc>
              <a:spcBef>
                <a:spcPts val="0"/>
              </a:spcBef>
              <a:spcAft>
                <a:spcPts val="0"/>
              </a:spcAft>
              <a:buSzPts val="6000"/>
              <a:buNone/>
            </a:pPr>
            <a:r>
              <a:rPr lang="en-US" sz="2100">
                <a:solidFill>
                  <a:srgbClr val="414042"/>
                </a:solidFill>
              </a:rPr>
              <a:t>A Model Climate Vulnerability Assessment</a:t>
            </a:r>
            <a:endParaRPr sz="2100">
              <a:solidFill>
                <a:srgbClr val="414042"/>
              </a:solidFill>
            </a:endParaRPr>
          </a:p>
          <a:p>
            <a:pPr indent="0" lvl="0" marL="0" rtl="0" algn="l">
              <a:lnSpc>
                <a:spcPct val="90000"/>
              </a:lnSpc>
              <a:spcBef>
                <a:spcPts val="0"/>
              </a:spcBef>
              <a:spcAft>
                <a:spcPts val="0"/>
              </a:spcAft>
              <a:buSzPts val="5400"/>
              <a:buNone/>
            </a:pPr>
            <a:r>
              <a:t/>
            </a:r>
            <a:endParaRPr sz="3600"/>
          </a:p>
        </p:txBody>
      </p:sp>
      <p:sp>
        <p:nvSpPr>
          <p:cNvPr id="678" name="Google Shape;678;p27"/>
          <p:cNvSpPr txBox="1"/>
          <p:nvPr>
            <p:ph idx="2" type="subTitle"/>
          </p:nvPr>
        </p:nvSpPr>
        <p:spPr>
          <a:xfrm>
            <a:off x="619995" y="3655878"/>
            <a:ext cx="5717700" cy="41152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t>Anne Heasly, Program Manager for Policy and Planning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28"/>
          <p:cNvSpPr txBox="1"/>
          <p:nvPr>
            <p:ph type="title"/>
          </p:nvPr>
        </p:nvSpPr>
        <p:spPr>
          <a:xfrm>
            <a:off x="342901" y="342900"/>
            <a:ext cx="2667000" cy="685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98949"/>
              </a:buClr>
              <a:buSzPts val="6000"/>
              <a:buNone/>
            </a:pPr>
            <a:r>
              <a:rPr lang="en-US" sz="4400">
                <a:solidFill>
                  <a:srgbClr val="498949"/>
                </a:solidFill>
              </a:rPr>
              <a:t>Statistics</a:t>
            </a:r>
            <a:endParaRPr sz="4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29"/>
          <p:cNvSpPr txBox="1"/>
          <p:nvPr>
            <p:ph type="title"/>
          </p:nvPr>
        </p:nvSpPr>
        <p:spPr>
          <a:xfrm>
            <a:off x="342901" y="832485"/>
            <a:ext cx="7012781" cy="685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6000"/>
              <a:buNone/>
            </a:pPr>
            <a:r>
              <a:rPr lang="en-US"/>
              <a:t>Interim </a:t>
            </a:r>
            <a:br>
              <a:rPr lang="en-US"/>
            </a:br>
            <a:r>
              <a:rPr lang="en-US"/>
              <a:t>Guidance</a:t>
            </a:r>
            <a:endParaRPr/>
          </a:p>
        </p:txBody>
      </p:sp>
      <p:pic>
        <p:nvPicPr>
          <p:cNvPr id="691" name="Google Shape;691;p29"/>
          <p:cNvPicPr preferRelativeResize="0"/>
          <p:nvPr>
            <p:ph idx="1" type="body"/>
          </p:nvPr>
        </p:nvPicPr>
        <p:blipFill rotWithShape="1">
          <a:blip r:embed="rId3">
            <a:alphaModFix/>
          </a:blip>
          <a:srcRect b="0" l="0" r="0" t="0"/>
          <a:stretch/>
        </p:blipFill>
        <p:spPr>
          <a:xfrm>
            <a:off x="5293937" y="757073"/>
            <a:ext cx="3507075" cy="4386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id="697" name="Google Shape;697;p30"/>
          <p:cNvPicPr preferRelativeResize="0"/>
          <p:nvPr/>
        </p:nvPicPr>
        <p:blipFill rotWithShape="1">
          <a:blip r:embed="rId3">
            <a:alphaModFix/>
          </a:blip>
          <a:srcRect b="0" l="0" r="0" t="0"/>
          <a:stretch/>
        </p:blipFill>
        <p:spPr>
          <a:xfrm>
            <a:off x="216611" y="2571750"/>
            <a:ext cx="7078190" cy="2508879"/>
          </a:xfrm>
          <a:prstGeom prst="rect">
            <a:avLst/>
          </a:prstGeom>
          <a:noFill/>
          <a:ln>
            <a:noFill/>
          </a:ln>
        </p:spPr>
      </p:pic>
      <p:pic>
        <p:nvPicPr>
          <p:cNvPr id="698" name="Google Shape;698;p30"/>
          <p:cNvPicPr preferRelativeResize="0"/>
          <p:nvPr/>
        </p:nvPicPr>
        <p:blipFill rotWithShape="1">
          <a:blip r:embed="rId4">
            <a:alphaModFix/>
          </a:blip>
          <a:srcRect b="0" l="0" r="0" t="0"/>
          <a:stretch/>
        </p:blipFill>
        <p:spPr>
          <a:xfrm>
            <a:off x="7689419" y="4458370"/>
            <a:ext cx="551833" cy="445244"/>
          </a:xfrm>
          <a:prstGeom prst="rect">
            <a:avLst/>
          </a:prstGeom>
          <a:noFill/>
          <a:ln>
            <a:noFill/>
          </a:ln>
        </p:spPr>
      </p:pic>
      <p:pic>
        <p:nvPicPr>
          <p:cNvPr descr="Logo&#10;&#10;Description automatically generated" id="699" name="Google Shape;699;p30"/>
          <p:cNvPicPr preferRelativeResize="0"/>
          <p:nvPr/>
        </p:nvPicPr>
        <p:blipFill rotWithShape="1">
          <a:blip r:embed="rId5">
            <a:alphaModFix/>
          </a:blip>
          <a:srcRect b="0" l="0" r="0" t="0"/>
          <a:stretch/>
        </p:blipFill>
        <p:spPr>
          <a:xfrm>
            <a:off x="8337851" y="4447044"/>
            <a:ext cx="625406" cy="456570"/>
          </a:xfrm>
          <a:prstGeom prst="rect">
            <a:avLst/>
          </a:prstGeom>
          <a:noFill/>
          <a:ln>
            <a:noFill/>
          </a:ln>
        </p:spPr>
      </p:pic>
      <p:sp>
        <p:nvSpPr>
          <p:cNvPr id="700" name="Google Shape;700;p30"/>
          <p:cNvSpPr txBox="1"/>
          <p:nvPr>
            <p:ph type="title"/>
          </p:nvPr>
        </p:nvSpPr>
        <p:spPr>
          <a:xfrm>
            <a:off x="417318" y="324374"/>
            <a:ext cx="8489192" cy="685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4800"/>
              <a:buNone/>
            </a:pPr>
            <a:r>
              <a:rPr lang="en-US" sz="3600"/>
              <a:t>Guide to Local Climate Change Adaptation Planning</a:t>
            </a:r>
            <a:endParaRPr/>
          </a:p>
        </p:txBody>
      </p:sp>
      <p:pic>
        <p:nvPicPr>
          <p:cNvPr id="701" name="Google Shape;701;p30"/>
          <p:cNvPicPr preferRelativeResize="0"/>
          <p:nvPr/>
        </p:nvPicPr>
        <p:blipFill rotWithShape="1">
          <a:blip r:embed="rId6">
            <a:alphaModFix/>
          </a:blip>
          <a:srcRect b="0" l="0" r="0" t="0"/>
          <a:stretch/>
        </p:blipFill>
        <p:spPr>
          <a:xfrm>
            <a:off x="7391400" y="2553907"/>
            <a:ext cx="1752600" cy="1735249"/>
          </a:xfrm>
          <a:prstGeom prst="rect">
            <a:avLst/>
          </a:prstGeom>
          <a:noFill/>
          <a:ln>
            <a:noFill/>
          </a:ln>
        </p:spPr>
      </p:pic>
      <p:pic>
        <p:nvPicPr>
          <p:cNvPr id="702" name="Google Shape;702;p30"/>
          <p:cNvPicPr preferRelativeResize="0"/>
          <p:nvPr/>
        </p:nvPicPr>
        <p:blipFill rotWithShape="1">
          <a:blip r:embed="rId7">
            <a:alphaModFix/>
          </a:blip>
          <a:srcRect b="0" l="0" r="0" t="0"/>
          <a:stretch/>
        </p:blipFill>
        <p:spPr>
          <a:xfrm>
            <a:off x="410968" y="1431331"/>
            <a:ext cx="1396390" cy="10724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5"/>
          <p:cNvSpPr txBox="1"/>
          <p:nvPr>
            <p:ph type="title"/>
          </p:nvPr>
        </p:nvSpPr>
        <p:spPr>
          <a:xfrm>
            <a:off x="457200" y="375911"/>
            <a:ext cx="8229600" cy="857475"/>
          </a:xfrm>
          <a:prstGeom prst="rect">
            <a:avLst/>
          </a:prstGeom>
          <a:noFill/>
          <a:ln>
            <a:noFill/>
          </a:ln>
        </p:spPr>
        <p:txBody>
          <a:bodyPr anchorCtr="0" anchor="ctr" bIns="45675" lIns="91425" spcFirstLastPara="1" rIns="91425" wrap="square" tIns="45675">
            <a:normAutofit/>
          </a:bodyPr>
          <a:lstStyle/>
          <a:p>
            <a:pPr indent="0" lvl="0" marL="0" rtl="0" algn="ctr">
              <a:lnSpc>
                <a:spcPct val="100000"/>
              </a:lnSpc>
              <a:spcBef>
                <a:spcPts val="0"/>
              </a:spcBef>
              <a:spcAft>
                <a:spcPts val="0"/>
              </a:spcAft>
              <a:buClr>
                <a:schemeClr val="dk1"/>
              </a:buClr>
              <a:buSzPts val="4300"/>
              <a:buFont typeface="Arial Black"/>
              <a:buNone/>
            </a:pPr>
            <a:r>
              <a:rPr lang="en-US"/>
              <a:t>Part II: Analyzing</a:t>
            </a:r>
            <a:br>
              <a:rPr lang="en-US"/>
            </a:br>
            <a:r>
              <a:rPr lang="en-US" sz="1800"/>
              <a:t>Vulnerability = Exposure x Sensitivity x Adaptive Capacity</a:t>
            </a:r>
            <a:endParaRPr/>
          </a:p>
        </p:txBody>
      </p:sp>
      <p:sp>
        <p:nvSpPr>
          <p:cNvPr id="709" name="Google Shape;709;p5"/>
          <p:cNvSpPr txBox="1"/>
          <p:nvPr>
            <p:ph idx="1" type="body"/>
          </p:nvPr>
        </p:nvSpPr>
        <p:spPr>
          <a:xfrm>
            <a:off x="2971800" y="1606368"/>
            <a:ext cx="5715000" cy="3480075"/>
          </a:xfrm>
          <a:prstGeom prst="rect">
            <a:avLst/>
          </a:prstGeom>
          <a:noFill/>
          <a:ln>
            <a:noFill/>
          </a:ln>
        </p:spPr>
        <p:txBody>
          <a:bodyPr anchorCtr="0" anchor="t" bIns="45675" lIns="91425" spcFirstLastPara="1" rIns="91425" wrap="square" tIns="45675">
            <a:normAutofit fontScale="77500" lnSpcReduction="20000"/>
          </a:bodyPr>
          <a:lstStyle/>
          <a:p>
            <a:pPr indent="0" lvl="0" marL="0" rtl="0" algn="l">
              <a:lnSpc>
                <a:spcPct val="100000"/>
              </a:lnSpc>
              <a:spcBef>
                <a:spcPts val="0"/>
              </a:spcBef>
              <a:spcAft>
                <a:spcPts val="0"/>
              </a:spcAft>
              <a:buSzPct val="100000"/>
              <a:buNone/>
            </a:pPr>
            <a:r>
              <a:rPr b="1" lang="en-US" sz="1875"/>
              <a:t>Step 4.2</a:t>
            </a:r>
            <a:endParaRPr/>
          </a:p>
          <a:p>
            <a:pPr indent="-339930" lvl="0" marL="342900" rtl="0" algn="l">
              <a:lnSpc>
                <a:spcPct val="100000"/>
              </a:lnSpc>
              <a:spcBef>
                <a:spcPts val="900"/>
              </a:spcBef>
              <a:spcAft>
                <a:spcPts val="0"/>
              </a:spcAft>
              <a:buSzPct val="100000"/>
              <a:buChar char="•"/>
            </a:pPr>
            <a:r>
              <a:rPr b="1" lang="en-US" sz="1875"/>
              <a:t>Analyze exposure and sensitivity of features</a:t>
            </a:r>
            <a:endParaRPr/>
          </a:p>
          <a:p>
            <a:pPr indent="-283400" lvl="1" marL="742950" rtl="0" algn="l">
              <a:lnSpc>
                <a:spcPct val="100000"/>
              </a:lnSpc>
              <a:spcBef>
                <a:spcPts val="825"/>
              </a:spcBef>
              <a:spcAft>
                <a:spcPts val="0"/>
              </a:spcAft>
              <a:buSzPct val="100000"/>
              <a:buChar char="–"/>
            </a:pPr>
            <a:r>
              <a:rPr lang="en-US" sz="1500"/>
              <a:t>Not binary – Use a qualitative vulnerability key.</a:t>
            </a:r>
            <a:endParaRPr/>
          </a:p>
          <a:p>
            <a:pPr indent="-283400" lvl="1" marL="742950" rtl="0" algn="l">
              <a:lnSpc>
                <a:spcPct val="100000"/>
              </a:lnSpc>
              <a:spcBef>
                <a:spcPts val="825"/>
              </a:spcBef>
              <a:spcAft>
                <a:spcPts val="0"/>
              </a:spcAft>
              <a:buSzPct val="100000"/>
              <a:buChar char="–"/>
            </a:pPr>
            <a:r>
              <a:rPr lang="en-US" sz="1500"/>
              <a:t>Types of Data to use – GIS/mapping, interviews, documents review, lived experiences.</a:t>
            </a:r>
            <a:endParaRPr/>
          </a:p>
          <a:p>
            <a:pPr indent="-283400" lvl="1" marL="742950" rtl="0" algn="l">
              <a:lnSpc>
                <a:spcPct val="100000"/>
              </a:lnSpc>
              <a:spcBef>
                <a:spcPts val="825"/>
              </a:spcBef>
              <a:spcAft>
                <a:spcPts val="0"/>
              </a:spcAft>
              <a:buSzPct val="100000"/>
              <a:buChar char="–"/>
            </a:pPr>
            <a:r>
              <a:rPr lang="en-US" sz="1500"/>
              <a:t>Worksheet 4.2.a Analysis Workflow – provides a methodology, including links to data and tools, what to do for the analysis, what outputs you should put in the CCRHVA, and what those outputs can tell you about vulnerability.</a:t>
            </a:r>
            <a:endParaRPr/>
          </a:p>
          <a:p>
            <a:pPr indent="-339930" lvl="0" marL="342900" rtl="0" algn="l">
              <a:lnSpc>
                <a:spcPct val="100000"/>
              </a:lnSpc>
              <a:spcBef>
                <a:spcPts val="900"/>
              </a:spcBef>
              <a:spcAft>
                <a:spcPts val="0"/>
              </a:spcAft>
              <a:buSzPct val="100000"/>
              <a:buChar char="•"/>
            </a:pPr>
            <a:r>
              <a:rPr b="1" lang="en-US" sz="1875"/>
              <a:t>Analyze adaptive capacity</a:t>
            </a:r>
            <a:endParaRPr/>
          </a:p>
          <a:p>
            <a:pPr indent="-283400" lvl="1" marL="742950" rtl="0" algn="l">
              <a:lnSpc>
                <a:spcPct val="100000"/>
              </a:lnSpc>
              <a:spcBef>
                <a:spcPts val="825"/>
              </a:spcBef>
              <a:spcAft>
                <a:spcPts val="0"/>
              </a:spcAft>
              <a:buSzPct val="100000"/>
              <a:buChar char="–"/>
            </a:pPr>
            <a:r>
              <a:rPr lang="en-US" sz="1500"/>
              <a:t>Worksheet 4.1.c Municipal Governance – to analyze adaptive capacity of the municipality. </a:t>
            </a:r>
            <a:endParaRPr/>
          </a:p>
          <a:p>
            <a:pPr indent="0" lvl="0" marL="0" rtl="0" algn="l">
              <a:lnSpc>
                <a:spcPct val="100000"/>
              </a:lnSpc>
              <a:spcBef>
                <a:spcPts val="900"/>
              </a:spcBef>
              <a:spcAft>
                <a:spcPts val="0"/>
              </a:spcAft>
              <a:buSzPct val="100000"/>
              <a:buNone/>
            </a:pPr>
            <a:r>
              <a:rPr b="1" lang="en-US" sz="1875"/>
              <a:t>Phase 5</a:t>
            </a:r>
            <a:endParaRPr/>
          </a:p>
          <a:p>
            <a:pPr indent="-339930" lvl="0" marL="342900" rtl="0" algn="l">
              <a:lnSpc>
                <a:spcPct val="100000"/>
              </a:lnSpc>
              <a:spcBef>
                <a:spcPts val="900"/>
              </a:spcBef>
              <a:spcAft>
                <a:spcPts val="0"/>
              </a:spcAft>
              <a:buSzPct val="100000"/>
              <a:buChar char="•"/>
            </a:pPr>
            <a:r>
              <a:rPr b="1" lang="en-US" sz="1875"/>
              <a:t>Steps to identify strategies and prioritize them </a:t>
            </a:r>
            <a:r>
              <a:rPr lang="en-US" sz="1500"/>
              <a:t>to do something with the information learned in the CCRHVA.</a:t>
            </a:r>
            <a:endParaRPr/>
          </a:p>
        </p:txBody>
      </p:sp>
      <p:pic>
        <p:nvPicPr>
          <p:cNvPr id="710" name="Google Shape;710;p5"/>
          <p:cNvPicPr preferRelativeResize="0"/>
          <p:nvPr/>
        </p:nvPicPr>
        <p:blipFill rotWithShape="1">
          <a:blip r:embed="rId3">
            <a:alphaModFix/>
          </a:blip>
          <a:srcRect b="0" l="49997" r="18014" t="0"/>
          <a:stretch/>
        </p:blipFill>
        <p:spPr>
          <a:xfrm>
            <a:off x="152400" y="1606368"/>
            <a:ext cx="2819400" cy="35371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26"/>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2400"/>
              <a:buFont typeface="Arial Black"/>
              <a:buNone/>
            </a:pPr>
            <a:r>
              <a:rPr lang="en-US" sz="2400"/>
              <a:t>Regulatory Requirement</a:t>
            </a:r>
            <a:endParaRPr sz="2400"/>
          </a:p>
        </p:txBody>
      </p:sp>
      <p:sp>
        <p:nvSpPr>
          <p:cNvPr id="543" name="Google Shape;543;p26"/>
          <p:cNvSpPr txBox="1"/>
          <p:nvPr>
            <p:ph idx="1" type="body"/>
          </p:nvPr>
        </p:nvSpPr>
        <p:spPr>
          <a:xfrm>
            <a:off x="457199" y="1062681"/>
            <a:ext cx="8361123" cy="391015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lang="en-US" sz="1350">
                <a:latin typeface="Calibri"/>
                <a:ea typeface="Calibri"/>
                <a:cs typeface="Calibri"/>
                <a:sym typeface="Calibri"/>
              </a:rPr>
              <a:t>Law P.L. 2021, c6 specifically requires municipalities to:</a:t>
            </a:r>
            <a:endParaRPr sz="1350">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350">
              <a:latin typeface="Calibri"/>
              <a:ea typeface="Calibri"/>
              <a:cs typeface="Calibri"/>
              <a:sym typeface="Calibri"/>
            </a:endParaRPr>
          </a:p>
          <a:p>
            <a:pPr indent="0" lvl="0" marL="0" rtl="0" algn="l">
              <a:lnSpc>
                <a:spcPct val="100000"/>
              </a:lnSpc>
              <a:spcBef>
                <a:spcPts val="0"/>
              </a:spcBef>
              <a:spcAft>
                <a:spcPts val="0"/>
              </a:spcAft>
              <a:buSzPts val="1800"/>
              <a:buNone/>
            </a:pPr>
            <a:r>
              <a:rPr lang="en-US" sz="1350">
                <a:latin typeface="Calibri"/>
                <a:ea typeface="Calibri"/>
                <a:cs typeface="Calibri"/>
                <a:sym typeface="Calibri"/>
              </a:rPr>
              <a:t>1. </a:t>
            </a:r>
            <a:r>
              <a:rPr b="1" lang="en-US" sz="1350">
                <a:latin typeface="Calibri"/>
                <a:ea typeface="Calibri"/>
                <a:cs typeface="Calibri"/>
                <a:sym typeface="Calibri"/>
              </a:rPr>
              <a:t>Analyze current and future threats to, and vulnerabilities of, the municipality </a:t>
            </a:r>
            <a:r>
              <a:rPr lang="en-US" sz="1350">
                <a:latin typeface="Calibri"/>
                <a:ea typeface="Calibri"/>
                <a:cs typeface="Calibri"/>
                <a:sym typeface="Calibri"/>
              </a:rPr>
              <a:t>associated with climate change-related natural hazards;</a:t>
            </a:r>
            <a:endParaRPr sz="1350">
              <a:latin typeface="Calibri"/>
              <a:ea typeface="Calibri"/>
              <a:cs typeface="Calibri"/>
              <a:sym typeface="Calibri"/>
            </a:endParaRPr>
          </a:p>
          <a:p>
            <a:pPr indent="0" lvl="0" marL="0" rtl="0" algn="l">
              <a:lnSpc>
                <a:spcPct val="100000"/>
              </a:lnSpc>
              <a:spcBef>
                <a:spcPts val="1000"/>
              </a:spcBef>
              <a:spcAft>
                <a:spcPts val="0"/>
              </a:spcAft>
              <a:buSzPts val="1800"/>
              <a:buNone/>
            </a:pPr>
            <a:r>
              <a:rPr lang="en-US" sz="1350">
                <a:latin typeface="Calibri"/>
                <a:ea typeface="Calibri"/>
                <a:cs typeface="Calibri"/>
                <a:sym typeface="Calibri"/>
              </a:rPr>
              <a:t>2. Include a </a:t>
            </a:r>
            <a:r>
              <a:rPr b="1" lang="en-US" sz="1350">
                <a:latin typeface="Calibri"/>
                <a:ea typeface="Calibri"/>
                <a:cs typeface="Calibri"/>
                <a:sym typeface="Calibri"/>
              </a:rPr>
              <a:t>build-out analysis </a:t>
            </a:r>
            <a:r>
              <a:rPr lang="en-US" sz="1350">
                <a:latin typeface="Calibri"/>
                <a:ea typeface="Calibri"/>
                <a:cs typeface="Calibri"/>
                <a:sym typeface="Calibri"/>
              </a:rPr>
              <a:t>of future residential, commercial, industrial, and other development in the municipality, and an assessment of the threats and vulnerabilities identified above related to that development;</a:t>
            </a:r>
            <a:endParaRPr sz="1350">
              <a:latin typeface="Calibri"/>
              <a:ea typeface="Calibri"/>
              <a:cs typeface="Calibri"/>
              <a:sym typeface="Calibri"/>
            </a:endParaRPr>
          </a:p>
          <a:p>
            <a:pPr indent="0" lvl="0" marL="0" rtl="0" algn="l">
              <a:lnSpc>
                <a:spcPct val="100000"/>
              </a:lnSpc>
              <a:spcBef>
                <a:spcPts val="1000"/>
              </a:spcBef>
              <a:spcAft>
                <a:spcPts val="0"/>
              </a:spcAft>
              <a:buSzPts val="1800"/>
              <a:buNone/>
            </a:pPr>
            <a:r>
              <a:rPr lang="en-US" sz="1350">
                <a:latin typeface="Calibri"/>
                <a:ea typeface="Calibri"/>
                <a:cs typeface="Calibri"/>
                <a:sym typeface="Calibri"/>
              </a:rPr>
              <a:t>3. </a:t>
            </a:r>
            <a:r>
              <a:rPr b="1" lang="en-US" sz="1350">
                <a:latin typeface="Calibri"/>
                <a:ea typeface="Calibri"/>
                <a:cs typeface="Calibri"/>
                <a:sym typeface="Calibri"/>
              </a:rPr>
              <a:t>Identify critical facilities, utilities, roadways, and other infrastructure </a:t>
            </a:r>
            <a:r>
              <a:rPr lang="en-US" sz="1350">
                <a:latin typeface="Calibri"/>
                <a:ea typeface="Calibri"/>
                <a:cs typeface="Calibri"/>
                <a:sym typeface="Calibri"/>
              </a:rPr>
              <a:t>that is necessary for evacuation purposes and sustaining quality of life during a natural disaster, to be maintained at all times in an operational state;</a:t>
            </a:r>
            <a:endParaRPr sz="1350">
              <a:latin typeface="Calibri"/>
              <a:ea typeface="Calibri"/>
              <a:cs typeface="Calibri"/>
              <a:sym typeface="Calibri"/>
            </a:endParaRPr>
          </a:p>
          <a:p>
            <a:pPr indent="0" lvl="0" marL="0" rtl="0" algn="l">
              <a:lnSpc>
                <a:spcPct val="100000"/>
              </a:lnSpc>
              <a:spcBef>
                <a:spcPts val="1000"/>
              </a:spcBef>
              <a:spcAft>
                <a:spcPts val="0"/>
              </a:spcAft>
              <a:buSzPts val="1800"/>
              <a:buNone/>
            </a:pPr>
            <a:r>
              <a:rPr lang="en-US" sz="1350">
                <a:latin typeface="Calibri"/>
                <a:ea typeface="Calibri"/>
                <a:cs typeface="Calibri"/>
                <a:sym typeface="Calibri"/>
              </a:rPr>
              <a:t>4. Analyze the potential </a:t>
            </a:r>
            <a:r>
              <a:rPr b="1" lang="en-US" sz="1350">
                <a:latin typeface="Calibri"/>
                <a:ea typeface="Calibri"/>
                <a:cs typeface="Calibri"/>
                <a:sym typeface="Calibri"/>
              </a:rPr>
              <a:t>impact of natural hazards on relevant components and elements of the master plan</a:t>
            </a:r>
            <a:r>
              <a:rPr lang="en-US" sz="1350">
                <a:latin typeface="Calibri"/>
                <a:ea typeface="Calibri"/>
                <a:cs typeface="Calibri"/>
                <a:sym typeface="Calibri"/>
              </a:rPr>
              <a:t>;</a:t>
            </a:r>
            <a:endParaRPr sz="1350">
              <a:latin typeface="Calibri"/>
              <a:ea typeface="Calibri"/>
              <a:cs typeface="Calibri"/>
              <a:sym typeface="Calibri"/>
            </a:endParaRPr>
          </a:p>
          <a:p>
            <a:pPr indent="0" lvl="0" marL="0" rtl="0" algn="l">
              <a:lnSpc>
                <a:spcPct val="100000"/>
              </a:lnSpc>
              <a:spcBef>
                <a:spcPts val="1000"/>
              </a:spcBef>
              <a:spcAft>
                <a:spcPts val="0"/>
              </a:spcAft>
              <a:buSzPts val="1800"/>
              <a:buNone/>
            </a:pPr>
            <a:r>
              <a:rPr lang="en-US" sz="1350">
                <a:latin typeface="Calibri"/>
                <a:ea typeface="Calibri"/>
                <a:cs typeface="Calibri"/>
                <a:sym typeface="Calibri"/>
              </a:rPr>
              <a:t>5. Provide </a:t>
            </a:r>
            <a:r>
              <a:rPr b="1" lang="en-US" sz="1350">
                <a:latin typeface="Calibri"/>
                <a:ea typeface="Calibri"/>
                <a:cs typeface="Calibri"/>
                <a:sym typeface="Calibri"/>
              </a:rPr>
              <a:t>strategies and design standards </a:t>
            </a:r>
            <a:r>
              <a:rPr lang="en-US" sz="1350">
                <a:latin typeface="Calibri"/>
                <a:ea typeface="Calibri"/>
                <a:cs typeface="Calibri"/>
                <a:sym typeface="Calibri"/>
              </a:rPr>
              <a:t>that may be implemented to reduce or avoid risks associated with natural hazards;</a:t>
            </a:r>
            <a:endParaRPr sz="1350">
              <a:latin typeface="Calibri"/>
              <a:ea typeface="Calibri"/>
              <a:cs typeface="Calibri"/>
              <a:sym typeface="Calibri"/>
            </a:endParaRPr>
          </a:p>
          <a:p>
            <a:pPr indent="0" lvl="0" marL="0" rtl="0" algn="l">
              <a:lnSpc>
                <a:spcPct val="100000"/>
              </a:lnSpc>
              <a:spcBef>
                <a:spcPts val="1000"/>
              </a:spcBef>
              <a:spcAft>
                <a:spcPts val="0"/>
              </a:spcAft>
              <a:buSzPts val="1800"/>
              <a:buNone/>
            </a:pPr>
            <a:r>
              <a:rPr lang="en-US" sz="1350">
                <a:latin typeface="Calibri"/>
                <a:ea typeface="Calibri"/>
                <a:cs typeface="Calibri"/>
                <a:sym typeface="Calibri"/>
              </a:rPr>
              <a:t>6. Include a specific </a:t>
            </a:r>
            <a:r>
              <a:rPr b="1" lang="en-US" sz="1350">
                <a:latin typeface="Calibri"/>
                <a:ea typeface="Calibri"/>
                <a:cs typeface="Calibri"/>
                <a:sym typeface="Calibri"/>
              </a:rPr>
              <a:t>policy statement on the consistency, coordination, and integration of the climate change-related hazard vulnerability assessment with certain other plans adopted by the municipality</a:t>
            </a:r>
            <a:r>
              <a:rPr lang="en-US" sz="1350">
                <a:latin typeface="Calibri"/>
                <a:ea typeface="Calibri"/>
                <a:cs typeface="Calibri"/>
                <a:sym typeface="Calibri"/>
              </a:rPr>
              <a:t>; and</a:t>
            </a:r>
            <a:endParaRPr sz="1350">
              <a:latin typeface="Calibri"/>
              <a:ea typeface="Calibri"/>
              <a:cs typeface="Calibri"/>
              <a:sym typeface="Calibri"/>
            </a:endParaRPr>
          </a:p>
          <a:p>
            <a:pPr indent="0" lvl="0" marL="0" rtl="0" algn="l">
              <a:lnSpc>
                <a:spcPct val="100000"/>
              </a:lnSpc>
              <a:spcBef>
                <a:spcPts val="1000"/>
              </a:spcBef>
              <a:spcAft>
                <a:spcPts val="1000"/>
              </a:spcAft>
              <a:buSzPts val="1800"/>
              <a:buNone/>
            </a:pPr>
            <a:r>
              <a:rPr lang="en-US" sz="1350">
                <a:latin typeface="Calibri"/>
                <a:ea typeface="Calibri"/>
                <a:cs typeface="Calibri"/>
                <a:sym typeface="Calibri"/>
              </a:rPr>
              <a:t>7. Rely on the most recent </a:t>
            </a:r>
            <a:r>
              <a:rPr b="1" lang="en-US" sz="1350">
                <a:latin typeface="Calibri"/>
                <a:ea typeface="Calibri"/>
                <a:cs typeface="Calibri"/>
                <a:sym typeface="Calibri"/>
              </a:rPr>
              <a:t>natural hazard projections and best available science </a:t>
            </a:r>
            <a:r>
              <a:rPr lang="en-US" sz="1350">
                <a:latin typeface="Calibri"/>
                <a:ea typeface="Calibri"/>
                <a:cs typeface="Calibri"/>
                <a:sym typeface="Calibri"/>
              </a:rPr>
              <a:t>provided by the NJDEP.</a:t>
            </a:r>
            <a:endParaRPr sz="135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31"/>
          <p:cNvSpPr txBox="1"/>
          <p:nvPr>
            <p:ph type="title"/>
          </p:nvPr>
        </p:nvSpPr>
        <p:spPr>
          <a:xfrm>
            <a:off x="342901" y="1285875"/>
            <a:ext cx="5564981" cy="140589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4400"/>
              <a:buNone/>
            </a:pPr>
            <a:br>
              <a:rPr lang="en-US"/>
            </a:br>
            <a:endParaRPr/>
          </a:p>
        </p:txBody>
      </p:sp>
      <p:sp>
        <p:nvSpPr>
          <p:cNvPr id="717" name="Google Shape;717;p31"/>
          <p:cNvSpPr txBox="1"/>
          <p:nvPr>
            <p:ph idx="1" type="body"/>
          </p:nvPr>
        </p:nvSpPr>
        <p:spPr>
          <a:xfrm>
            <a:off x="342900" y="2948940"/>
            <a:ext cx="5564981" cy="685800"/>
          </a:xfrm>
          <a:prstGeom prst="rect">
            <a:avLst/>
          </a:prstGeom>
          <a:noFill/>
          <a:ln>
            <a:noFill/>
          </a:ln>
        </p:spPr>
        <p:txBody>
          <a:bodyPr anchorCtr="0" anchor="t" bIns="0" lIns="0" spcFirstLastPara="1" rIns="0" wrap="square" tIns="0">
            <a:noAutofit/>
          </a:bodyPr>
          <a:lstStyle/>
          <a:p>
            <a:pPr indent="-133350" lvl="3" marL="1371600" rtl="0" algn="l">
              <a:lnSpc>
                <a:spcPct val="110000"/>
              </a:lnSpc>
              <a:spcBef>
                <a:spcPts val="225"/>
              </a:spcBef>
              <a:spcAft>
                <a:spcPts val="0"/>
              </a:spcAft>
              <a:buSzPts val="2400"/>
              <a:buNone/>
            </a:pPr>
            <a:r>
              <a:t/>
            </a:r>
            <a:endParaRPr/>
          </a:p>
          <a:p>
            <a:pPr indent="-171450" lvl="0" marL="342900" rtl="0" algn="l">
              <a:lnSpc>
                <a:spcPct val="110000"/>
              </a:lnSpc>
              <a:spcBef>
                <a:spcPts val="0"/>
              </a:spcBef>
              <a:spcAft>
                <a:spcPts val="0"/>
              </a:spcAft>
              <a:buSzPts val="1800"/>
              <a:buNone/>
            </a:pPr>
            <a:r>
              <a:t/>
            </a:r>
            <a:endParaRPr/>
          </a:p>
          <a:p>
            <a:pPr indent="-133350" lvl="3" marL="1371600" rtl="0" algn="l">
              <a:lnSpc>
                <a:spcPct val="110000"/>
              </a:lnSpc>
              <a:spcBef>
                <a:spcPts val="225"/>
              </a:spcBef>
              <a:spcAft>
                <a:spcPts val="0"/>
              </a:spcAft>
              <a:buSzPts val="2400"/>
              <a:buNone/>
            </a:pPr>
            <a:r>
              <a:t/>
            </a:r>
            <a:endParaRPr/>
          </a:p>
          <a:p>
            <a:pPr indent="-171450" lvl="0" marL="342900" rtl="0" algn="l">
              <a:lnSpc>
                <a:spcPct val="110000"/>
              </a:lnSpc>
              <a:spcBef>
                <a:spcPts val="0"/>
              </a:spcBef>
              <a:spcAft>
                <a:spcPts val="0"/>
              </a:spcAft>
              <a:buSzPts val="1800"/>
              <a:buNone/>
            </a:pPr>
            <a:r>
              <a:t/>
            </a:r>
            <a:endParaRPr/>
          </a:p>
        </p:txBody>
      </p:sp>
      <p:pic>
        <p:nvPicPr>
          <p:cNvPr id="718" name="Google Shape;718;p31"/>
          <p:cNvPicPr preferRelativeResize="0"/>
          <p:nvPr/>
        </p:nvPicPr>
        <p:blipFill rotWithShape="1">
          <a:blip r:embed="rId3">
            <a:alphaModFix/>
          </a:blip>
          <a:srcRect b="1073" l="377" r="1937" t="4246"/>
          <a:stretch/>
        </p:blipFill>
        <p:spPr>
          <a:xfrm>
            <a:off x="2358890" y="376318"/>
            <a:ext cx="4426220" cy="4390864"/>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id="724" name="Google Shape;724;p32"/>
          <p:cNvPicPr preferRelativeResize="0"/>
          <p:nvPr>
            <p:ph idx="2" type="pic"/>
          </p:nvPr>
        </p:nvPicPr>
        <p:blipFill rotWithShape="1">
          <a:blip r:embed="rId3">
            <a:alphaModFix/>
          </a:blip>
          <a:srcRect b="-2110" l="-5602" r="-2987" t="503"/>
          <a:stretch/>
        </p:blipFill>
        <p:spPr>
          <a:xfrm>
            <a:off x="4547295" y="11625"/>
            <a:ext cx="4543984" cy="5230678"/>
          </a:xfrm>
          <a:prstGeom prst="rect">
            <a:avLst/>
          </a:prstGeom>
          <a:noFill/>
          <a:ln>
            <a:noFill/>
          </a:ln>
        </p:spPr>
      </p:pic>
      <p:sp>
        <p:nvSpPr>
          <p:cNvPr id="725" name="Google Shape;725;p32"/>
          <p:cNvSpPr txBox="1"/>
          <p:nvPr>
            <p:ph type="title"/>
          </p:nvPr>
        </p:nvSpPr>
        <p:spPr>
          <a:xfrm>
            <a:off x="355685" y="142876"/>
            <a:ext cx="4114800" cy="685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6000"/>
              <a:buFont typeface="Arial"/>
              <a:buNone/>
            </a:pPr>
            <a:r>
              <a:rPr lang="en-US" sz="5400"/>
              <a:t>Systems Approach</a:t>
            </a:r>
            <a:endParaRPr/>
          </a:p>
        </p:txBody>
      </p:sp>
      <p:sp>
        <p:nvSpPr>
          <p:cNvPr id="726" name="Google Shape;726;p32"/>
          <p:cNvSpPr txBox="1"/>
          <p:nvPr>
            <p:ph idx="1" type="body"/>
          </p:nvPr>
        </p:nvSpPr>
        <p:spPr>
          <a:xfrm>
            <a:off x="342900" y="1682749"/>
            <a:ext cx="4114800" cy="2974975"/>
          </a:xfrm>
          <a:prstGeom prst="rect">
            <a:avLst/>
          </a:prstGeom>
          <a:noFill/>
          <a:ln>
            <a:noFill/>
          </a:ln>
        </p:spPr>
        <p:txBody>
          <a:bodyPr anchorCtr="0" anchor="t" bIns="0" lIns="0" spcFirstLastPara="1" rIns="0" wrap="square" tIns="0">
            <a:noAutofit/>
          </a:bodyPr>
          <a:lstStyle/>
          <a:p>
            <a:pPr indent="-257175" lvl="0" marL="342900" rtl="0" algn="l">
              <a:lnSpc>
                <a:spcPct val="110000"/>
              </a:lnSpc>
              <a:spcBef>
                <a:spcPts val="900"/>
              </a:spcBef>
              <a:spcAft>
                <a:spcPts val="0"/>
              </a:spcAft>
              <a:buClr>
                <a:schemeClr val="accent6"/>
              </a:buClr>
              <a:buSzPts val="1800"/>
              <a:buChar char="•"/>
            </a:pPr>
            <a:r>
              <a:rPr lang="en-US" sz="2000"/>
              <a:t>Systems and the corresponding key features and indicators that sustain a community.</a:t>
            </a:r>
            <a:endParaRPr/>
          </a:p>
          <a:p>
            <a:pPr indent="-257175" lvl="0" marL="342900" rtl="0" algn="l">
              <a:lnSpc>
                <a:spcPct val="110000"/>
              </a:lnSpc>
              <a:spcBef>
                <a:spcPts val="900"/>
              </a:spcBef>
              <a:spcAft>
                <a:spcPts val="0"/>
              </a:spcAft>
              <a:buClr>
                <a:schemeClr val="accent6"/>
              </a:buClr>
              <a:buSzPts val="1800"/>
              <a:buChar char="•"/>
            </a:pPr>
            <a:r>
              <a:rPr lang="en-US" sz="2000"/>
              <a:t>Indicators are based on what is needed to sustain each systems functionality.</a:t>
            </a:r>
            <a:endParaRPr/>
          </a:p>
          <a:p>
            <a:pPr indent="-257175" lvl="0" marL="342900" rtl="0" algn="l">
              <a:lnSpc>
                <a:spcPct val="110000"/>
              </a:lnSpc>
              <a:spcBef>
                <a:spcPts val="900"/>
              </a:spcBef>
              <a:spcAft>
                <a:spcPts val="0"/>
              </a:spcAft>
              <a:buClr>
                <a:schemeClr val="accent6"/>
              </a:buClr>
              <a:buSzPts val="1800"/>
              <a:buChar char="•"/>
            </a:pPr>
            <a:r>
              <a:rPr lang="en-US" sz="2000"/>
              <a:t>Holistic perspective to look at multiple ways to reduce a community’s vulnerability.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33"/>
          <p:cNvSpPr txBox="1"/>
          <p:nvPr>
            <p:ph type="title"/>
          </p:nvPr>
        </p:nvSpPr>
        <p:spPr>
          <a:xfrm>
            <a:off x="182007" y="418067"/>
            <a:ext cx="8797322" cy="6858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1800"/>
              <a:buNone/>
            </a:pPr>
            <a:r>
              <a:rPr lang="en-US" sz="5400"/>
              <a:t>Systems Analysis Matrix</a:t>
            </a:r>
            <a:endParaRPr/>
          </a:p>
        </p:txBody>
      </p:sp>
      <p:pic>
        <p:nvPicPr>
          <p:cNvPr id="733" name="Google Shape;733;p33"/>
          <p:cNvPicPr preferRelativeResize="0"/>
          <p:nvPr/>
        </p:nvPicPr>
        <p:blipFill rotWithShape="1">
          <a:blip r:embed="rId3">
            <a:alphaModFix/>
          </a:blip>
          <a:srcRect b="19287" l="8212" r="7992" t="19284"/>
          <a:stretch/>
        </p:blipFill>
        <p:spPr>
          <a:xfrm>
            <a:off x="47760" y="1185621"/>
            <a:ext cx="9096350" cy="3750908"/>
          </a:xfrm>
          <a:prstGeom prst="rect">
            <a:avLst/>
          </a:prstGeom>
          <a:noFill/>
          <a:ln>
            <a:noFill/>
          </a:ln>
        </p:spPr>
      </p:pic>
      <p:sp>
        <p:nvSpPr>
          <p:cNvPr id="734" name="Google Shape;734;p33"/>
          <p:cNvSpPr/>
          <p:nvPr/>
        </p:nvSpPr>
        <p:spPr>
          <a:xfrm>
            <a:off x="-441703" y="1929540"/>
            <a:ext cx="9682567" cy="813661"/>
          </a:xfrm>
          <a:prstGeom prst="ellipse">
            <a:avLst/>
          </a:prstGeom>
          <a:no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rgbClr val="C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34"/>
          <p:cNvSpPr txBox="1"/>
          <p:nvPr>
            <p:ph type="title"/>
          </p:nvPr>
        </p:nvSpPr>
        <p:spPr>
          <a:xfrm>
            <a:off x="342900" y="342900"/>
            <a:ext cx="8572500" cy="685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sz="5400"/>
              <a:t>Tools for Actionable Outcomes</a:t>
            </a:r>
            <a:endParaRPr/>
          </a:p>
        </p:txBody>
      </p:sp>
      <p:pic>
        <p:nvPicPr>
          <p:cNvPr id="741" name="Google Shape;741;p34"/>
          <p:cNvPicPr preferRelativeResize="0"/>
          <p:nvPr>
            <p:ph idx="2" type="pic"/>
          </p:nvPr>
        </p:nvPicPr>
        <p:blipFill rotWithShape="1">
          <a:blip r:embed="rId3">
            <a:alphaModFix/>
          </a:blip>
          <a:srcRect b="3346" l="0" r="0" t="3346"/>
          <a:stretch/>
        </p:blipFill>
        <p:spPr>
          <a:xfrm>
            <a:off x="342900" y="2060575"/>
            <a:ext cx="2667000" cy="1800224"/>
          </a:xfrm>
          <a:prstGeom prst="rect">
            <a:avLst/>
          </a:prstGeom>
          <a:solidFill>
            <a:srgbClr val="D8D8D8"/>
          </a:solidFill>
          <a:ln>
            <a:noFill/>
          </a:ln>
        </p:spPr>
      </p:pic>
      <p:sp>
        <p:nvSpPr>
          <p:cNvPr id="742" name="Google Shape;742;p34"/>
          <p:cNvSpPr txBox="1"/>
          <p:nvPr>
            <p:ph idx="1" type="body"/>
          </p:nvPr>
        </p:nvSpPr>
        <p:spPr>
          <a:xfrm>
            <a:off x="342900" y="4117975"/>
            <a:ext cx="2667000" cy="42227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2000"/>
              <a:buNone/>
            </a:pPr>
            <a:r>
              <a:rPr lang="en-US" sz="1650">
                <a:solidFill>
                  <a:srgbClr val="498949"/>
                </a:solidFill>
              </a:rPr>
              <a:t>4.1.c Systems Approach</a:t>
            </a:r>
            <a:endParaRPr sz="1650">
              <a:solidFill>
                <a:srgbClr val="498949"/>
              </a:solidFill>
            </a:endParaRPr>
          </a:p>
        </p:txBody>
      </p:sp>
      <p:pic>
        <p:nvPicPr>
          <p:cNvPr id="743" name="Google Shape;743;p34"/>
          <p:cNvPicPr preferRelativeResize="0"/>
          <p:nvPr>
            <p:ph idx="3" type="pic"/>
          </p:nvPr>
        </p:nvPicPr>
        <p:blipFill rotWithShape="1">
          <a:blip r:embed="rId4">
            <a:alphaModFix/>
          </a:blip>
          <a:srcRect b="0" l="5154" r="5155" t="0"/>
          <a:stretch/>
        </p:blipFill>
        <p:spPr>
          <a:xfrm>
            <a:off x="3238500" y="2060575"/>
            <a:ext cx="2669381" cy="1800224"/>
          </a:xfrm>
          <a:prstGeom prst="rect">
            <a:avLst/>
          </a:prstGeom>
          <a:solidFill>
            <a:srgbClr val="D8D8D8"/>
          </a:solidFill>
          <a:ln>
            <a:noFill/>
          </a:ln>
        </p:spPr>
      </p:pic>
      <p:pic>
        <p:nvPicPr>
          <p:cNvPr id="744" name="Google Shape;744;p34"/>
          <p:cNvPicPr preferRelativeResize="0"/>
          <p:nvPr>
            <p:ph idx="5" type="pic"/>
          </p:nvPr>
        </p:nvPicPr>
        <p:blipFill rotWithShape="1">
          <a:blip r:embed="rId5">
            <a:alphaModFix/>
          </a:blip>
          <a:srcRect b="0" l="0" r="0" t="0"/>
          <a:stretch/>
        </p:blipFill>
        <p:spPr>
          <a:xfrm>
            <a:off x="6312298" y="2060575"/>
            <a:ext cx="2312987" cy="1800224"/>
          </a:xfrm>
          <a:prstGeom prst="rect">
            <a:avLst/>
          </a:prstGeom>
          <a:solidFill>
            <a:srgbClr val="D8D8D8"/>
          </a:solidFill>
          <a:ln>
            <a:noFill/>
          </a:ln>
        </p:spPr>
      </p:pic>
      <p:sp>
        <p:nvSpPr>
          <p:cNvPr id="745" name="Google Shape;745;p34"/>
          <p:cNvSpPr txBox="1"/>
          <p:nvPr/>
        </p:nvSpPr>
        <p:spPr>
          <a:xfrm>
            <a:off x="6136481" y="4117975"/>
            <a:ext cx="2667000" cy="422276"/>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498949"/>
              </a:buClr>
              <a:buSzPts val="2000"/>
              <a:buFont typeface="Arial"/>
              <a:buNone/>
            </a:pPr>
            <a:r>
              <a:rPr b="0" i="0" lang="en-US" sz="1650" u="none" cap="none" strike="noStrike">
                <a:solidFill>
                  <a:srgbClr val="498949"/>
                </a:solidFill>
                <a:latin typeface="Arial"/>
                <a:ea typeface="Arial"/>
                <a:cs typeface="Arial"/>
                <a:sym typeface="Arial"/>
              </a:rPr>
              <a:t>4.2.a Analysis Workflow</a:t>
            </a:r>
            <a:endParaRPr/>
          </a:p>
        </p:txBody>
      </p:sp>
      <p:sp>
        <p:nvSpPr>
          <p:cNvPr id="746" name="Google Shape;746;p34"/>
          <p:cNvSpPr txBox="1"/>
          <p:nvPr/>
        </p:nvSpPr>
        <p:spPr>
          <a:xfrm>
            <a:off x="3240881" y="4117975"/>
            <a:ext cx="2667000" cy="422276"/>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498949"/>
              </a:buClr>
              <a:buSzPts val="2000"/>
              <a:buFont typeface="Arial"/>
              <a:buNone/>
            </a:pPr>
            <a:r>
              <a:rPr b="0" i="0" lang="en-US" sz="1650" u="none" cap="none" strike="noStrike">
                <a:solidFill>
                  <a:srgbClr val="498949"/>
                </a:solidFill>
                <a:latin typeface="Arial"/>
                <a:ea typeface="Arial"/>
                <a:cs typeface="Arial"/>
                <a:sym typeface="Arial"/>
              </a:rPr>
              <a:t>4.1.c Vulnerability Matrix</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35"/>
          <p:cNvSpPr txBox="1"/>
          <p:nvPr>
            <p:ph type="title"/>
          </p:nvPr>
        </p:nvSpPr>
        <p:spPr>
          <a:xfrm>
            <a:off x="433948" y="666750"/>
            <a:ext cx="7816958" cy="6858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1800"/>
              <a:buNone/>
            </a:pPr>
            <a:r>
              <a:rPr lang="en-US"/>
              <a:t>Built System</a:t>
            </a:r>
            <a:endParaRPr/>
          </a:p>
        </p:txBody>
      </p:sp>
      <p:sp>
        <p:nvSpPr>
          <p:cNvPr id="753" name="Google Shape;753;p35"/>
          <p:cNvSpPr txBox="1"/>
          <p:nvPr>
            <p:ph idx="4294967295" type="body"/>
          </p:nvPr>
        </p:nvSpPr>
        <p:spPr>
          <a:xfrm>
            <a:off x="592810" y="1352550"/>
            <a:ext cx="8199497" cy="809464"/>
          </a:xfrm>
          <a:prstGeom prst="rect">
            <a:avLst/>
          </a:prstGeom>
          <a:noFill/>
          <a:ln>
            <a:noFill/>
          </a:ln>
        </p:spPr>
        <p:txBody>
          <a:bodyPr anchorCtr="0" anchor="t" bIns="0" lIns="0" spcFirstLastPara="1" rIns="0" wrap="square" tIns="0">
            <a:normAutofit fontScale="92500" lnSpcReduction="20000"/>
          </a:bodyPr>
          <a:lstStyle/>
          <a:p>
            <a:pPr indent="0" lvl="0" marL="92581" rtl="0" algn="l">
              <a:lnSpc>
                <a:spcPct val="110000"/>
              </a:lnSpc>
              <a:spcBef>
                <a:spcPts val="1200"/>
              </a:spcBef>
              <a:spcAft>
                <a:spcPts val="0"/>
              </a:spcAft>
              <a:buSzPct val="108108"/>
              <a:buNone/>
            </a:pPr>
            <a:r>
              <a:rPr lang="en-US"/>
              <a:t>Example: Exposure of homes and businesses to flooding, mudslides/landslides, and wildfire.</a:t>
            </a:r>
            <a:endParaRPr/>
          </a:p>
        </p:txBody>
      </p:sp>
      <p:sp>
        <p:nvSpPr>
          <p:cNvPr id="754" name="Google Shape;754;p35"/>
          <p:cNvSpPr txBox="1"/>
          <p:nvPr/>
        </p:nvSpPr>
        <p:spPr>
          <a:xfrm>
            <a:off x="592811" y="2378867"/>
            <a:ext cx="3476132" cy="2174245"/>
          </a:xfrm>
          <a:prstGeom prst="rect">
            <a:avLst/>
          </a:prstGeom>
          <a:noFill/>
          <a:ln>
            <a:noFill/>
          </a:ln>
        </p:spPr>
        <p:txBody>
          <a:bodyPr anchorCtr="0" anchor="t" bIns="45700" lIns="91425" spcFirstLastPara="1" rIns="91425" wrap="square" tIns="45700">
            <a:normAutofit/>
          </a:bodyPr>
          <a:lstStyle/>
          <a:p>
            <a:pPr indent="0" lvl="0" marL="92581" marR="0" rtl="0" algn="l">
              <a:lnSpc>
                <a:spcPct val="100000"/>
              </a:lnSpc>
              <a:spcBef>
                <a:spcPts val="203"/>
              </a:spcBef>
              <a:spcAft>
                <a:spcPts val="0"/>
              </a:spcAft>
              <a:buClr>
                <a:srgbClr val="FFB822"/>
              </a:buClr>
              <a:buSzPts val="1656"/>
              <a:buFont typeface="Noto Sans Symbols"/>
              <a:buNone/>
            </a:pPr>
            <a:r>
              <a:rPr b="0" i="0" lang="en-US" sz="1800" u="none" cap="none" strike="noStrike">
                <a:solidFill>
                  <a:srgbClr val="498949"/>
                </a:solidFill>
                <a:latin typeface="Gill Sans"/>
                <a:ea typeface="Gill Sans"/>
                <a:cs typeface="Gill Sans"/>
                <a:sym typeface="Gill Sans"/>
              </a:rPr>
              <a:t>Data and Tools:</a:t>
            </a:r>
            <a:endParaRPr/>
          </a:p>
          <a:p>
            <a:pPr indent="-187738" lvl="0" marL="257175" marR="0" rtl="0" algn="l">
              <a:lnSpc>
                <a:spcPct val="100000"/>
              </a:lnSpc>
              <a:spcBef>
                <a:spcPts val="203"/>
              </a:spcBef>
              <a:spcAft>
                <a:spcPts val="0"/>
              </a:spcAft>
              <a:buClr>
                <a:srgbClr val="FFB822"/>
              </a:buClr>
              <a:buSzPts val="1656"/>
              <a:buFont typeface="Arial"/>
              <a:buChar char="•"/>
            </a:pPr>
            <a:r>
              <a:rPr b="0" i="0" lang="en-US" sz="1200" u="none" cap="none" strike="noStrike">
                <a:solidFill>
                  <a:srgbClr val="498949"/>
                </a:solidFill>
                <a:latin typeface="Gill Sans"/>
                <a:ea typeface="Gill Sans"/>
                <a:cs typeface="Gill Sans"/>
                <a:sym typeface="Gill Sans"/>
              </a:rPr>
              <a:t>Building Footprints GIS data</a:t>
            </a:r>
            <a:endParaRPr/>
          </a:p>
          <a:p>
            <a:pPr indent="-187738" lvl="0" marL="257175" marR="0" rtl="0" algn="l">
              <a:lnSpc>
                <a:spcPct val="100000"/>
              </a:lnSpc>
              <a:spcBef>
                <a:spcPts val="203"/>
              </a:spcBef>
              <a:spcAft>
                <a:spcPts val="0"/>
              </a:spcAft>
              <a:buClr>
                <a:srgbClr val="FFB822"/>
              </a:buClr>
              <a:buSzPts val="1656"/>
              <a:buFont typeface="Arial"/>
              <a:buChar char="•"/>
            </a:pPr>
            <a:r>
              <a:rPr b="0" i="0" lang="en-US" sz="1200" u="none" cap="none" strike="noStrike">
                <a:solidFill>
                  <a:srgbClr val="498949"/>
                </a:solidFill>
                <a:latin typeface="Gill Sans"/>
                <a:ea typeface="Gill Sans"/>
                <a:cs typeface="Gill Sans"/>
                <a:sym typeface="Gill Sans"/>
              </a:rPr>
              <a:t>Parcel GIS Data</a:t>
            </a:r>
            <a:endParaRPr/>
          </a:p>
          <a:p>
            <a:pPr indent="-187738" lvl="0" marL="257175" marR="0" rtl="0" algn="l">
              <a:lnSpc>
                <a:spcPct val="100000"/>
              </a:lnSpc>
              <a:spcBef>
                <a:spcPts val="203"/>
              </a:spcBef>
              <a:spcAft>
                <a:spcPts val="0"/>
              </a:spcAft>
              <a:buClr>
                <a:srgbClr val="FFB822"/>
              </a:buClr>
              <a:buSzPts val="1656"/>
              <a:buFont typeface="Arial"/>
              <a:buChar char="•"/>
            </a:pPr>
            <a:r>
              <a:rPr b="0" i="0" lang="en-US" sz="1200" u="none" cap="none" strike="noStrike">
                <a:solidFill>
                  <a:srgbClr val="498949"/>
                </a:solidFill>
                <a:latin typeface="Gill Sans"/>
                <a:ea typeface="Gill Sans"/>
                <a:cs typeface="Gill Sans"/>
                <a:sym typeface="Gill Sans"/>
              </a:rPr>
              <a:t>Impervious Surface GIS Data</a:t>
            </a:r>
            <a:endParaRPr/>
          </a:p>
          <a:p>
            <a:pPr indent="-187738" lvl="0" marL="257175" marR="0" rtl="0" algn="l">
              <a:lnSpc>
                <a:spcPct val="100000"/>
              </a:lnSpc>
              <a:spcBef>
                <a:spcPts val="203"/>
              </a:spcBef>
              <a:spcAft>
                <a:spcPts val="0"/>
              </a:spcAft>
              <a:buClr>
                <a:srgbClr val="FFB822"/>
              </a:buClr>
              <a:buSzPts val="1656"/>
              <a:buFont typeface="Arial"/>
              <a:buChar char="•"/>
            </a:pPr>
            <a:r>
              <a:rPr b="0" i="0" lang="en-US" sz="1200" u="none" cap="none" strike="noStrike">
                <a:solidFill>
                  <a:srgbClr val="498949"/>
                </a:solidFill>
                <a:latin typeface="Gill Sans"/>
                <a:ea typeface="Gill Sans"/>
                <a:cs typeface="Gill Sans"/>
                <a:sym typeface="Gill Sans"/>
              </a:rPr>
              <a:t>NOAA Impervious Surface Analysis Tool</a:t>
            </a:r>
            <a:endParaRPr/>
          </a:p>
          <a:p>
            <a:pPr indent="-187738" lvl="0" marL="257175" marR="0" rtl="0" algn="l">
              <a:lnSpc>
                <a:spcPct val="100000"/>
              </a:lnSpc>
              <a:spcBef>
                <a:spcPts val="203"/>
              </a:spcBef>
              <a:spcAft>
                <a:spcPts val="0"/>
              </a:spcAft>
              <a:buClr>
                <a:srgbClr val="FFB822"/>
              </a:buClr>
              <a:buSzPts val="1656"/>
              <a:buFont typeface="Arial"/>
              <a:buChar char="•"/>
            </a:pPr>
            <a:r>
              <a:rPr b="0" i="0" lang="en-US" sz="1200" u="none" cap="none" strike="noStrike">
                <a:solidFill>
                  <a:srgbClr val="498949"/>
                </a:solidFill>
                <a:latin typeface="Gill Sans"/>
                <a:ea typeface="Gill Sans"/>
                <a:cs typeface="Gill Sans"/>
                <a:sym typeface="Gill Sans"/>
              </a:rPr>
              <a:t>Community Engagement</a:t>
            </a:r>
            <a:endParaRPr/>
          </a:p>
        </p:txBody>
      </p:sp>
      <p:sp>
        <p:nvSpPr>
          <p:cNvPr id="755" name="Google Shape;755;p35"/>
          <p:cNvSpPr txBox="1"/>
          <p:nvPr/>
        </p:nvSpPr>
        <p:spPr>
          <a:xfrm>
            <a:off x="4342427" y="2366236"/>
            <a:ext cx="3297906" cy="2068017"/>
          </a:xfrm>
          <a:prstGeom prst="rect">
            <a:avLst/>
          </a:prstGeom>
          <a:noFill/>
          <a:ln>
            <a:noFill/>
          </a:ln>
        </p:spPr>
        <p:txBody>
          <a:bodyPr anchorCtr="0" anchor="t" bIns="45700" lIns="91425" spcFirstLastPara="1" rIns="91425" wrap="square" tIns="45700">
            <a:normAutofit/>
          </a:bodyPr>
          <a:lstStyle/>
          <a:p>
            <a:pPr indent="0" lvl="0" marL="92581" marR="0" rtl="0" algn="l">
              <a:lnSpc>
                <a:spcPct val="100000"/>
              </a:lnSpc>
              <a:spcBef>
                <a:spcPts val="203"/>
              </a:spcBef>
              <a:spcAft>
                <a:spcPts val="0"/>
              </a:spcAft>
              <a:buClr>
                <a:srgbClr val="FFB822"/>
              </a:buClr>
              <a:buSzPts val="1656"/>
              <a:buFont typeface="Noto Sans Symbols"/>
              <a:buNone/>
            </a:pPr>
            <a:r>
              <a:rPr b="0" i="0" lang="en-US" sz="1800" u="none" cap="none" strike="noStrike">
                <a:solidFill>
                  <a:srgbClr val="498949"/>
                </a:solidFill>
                <a:latin typeface="Gill Sans"/>
                <a:ea typeface="Gill Sans"/>
                <a:cs typeface="Gill Sans"/>
                <a:sym typeface="Gill Sans"/>
              </a:rPr>
              <a:t>Analysis:</a:t>
            </a:r>
            <a:endParaRPr/>
          </a:p>
          <a:p>
            <a:pPr indent="-187738" lvl="0" marL="257175" marR="0" rtl="0" algn="l">
              <a:lnSpc>
                <a:spcPct val="100000"/>
              </a:lnSpc>
              <a:spcBef>
                <a:spcPts val="203"/>
              </a:spcBef>
              <a:spcAft>
                <a:spcPts val="0"/>
              </a:spcAft>
              <a:buClr>
                <a:srgbClr val="FFB822"/>
              </a:buClr>
              <a:buSzPts val="1656"/>
              <a:buFont typeface="Arial"/>
              <a:buChar char="•"/>
            </a:pPr>
            <a:r>
              <a:rPr b="0" i="0" lang="en-US" sz="1200" u="none" cap="none" strike="noStrike">
                <a:solidFill>
                  <a:srgbClr val="498949"/>
                </a:solidFill>
                <a:latin typeface="Gill Sans"/>
                <a:ea typeface="Gill Sans"/>
                <a:cs typeface="Gill Sans"/>
                <a:sym typeface="Gill Sans"/>
              </a:rPr>
              <a:t>Identify residential and commercial structures and parcels within areas of current and projected spatially-defined hazards.</a:t>
            </a:r>
            <a:endParaRPr/>
          </a:p>
          <a:p>
            <a:pPr indent="-187738" lvl="0" marL="257175" marR="0" rtl="0" algn="l">
              <a:lnSpc>
                <a:spcPct val="100000"/>
              </a:lnSpc>
              <a:spcBef>
                <a:spcPts val="1403"/>
              </a:spcBef>
              <a:spcAft>
                <a:spcPts val="0"/>
              </a:spcAft>
              <a:buClr>
                <a:srgbClr val="FFB822"/>
              </a:buClr>
              <a:buSzPts val="1656"/>
              <a:buFont typeface="Arial"/>
              <a:buChar char="•"/>
            </a:pPr>
            <a:r>
              <a:rPr b="0" i="0" lang="en-US" sz="1200" u="none" cap="none" strike="noStrike">
                <a:solidFill>
                  <a:srgbClr val="498949"/>
                </a:solidFill>
                <a:latin typeface="Gill Sans"/>
                <a:ea typeface="Gill Sans"/>
                <a:cs typeface="Gill Sans"/>
                <a:sym typeface="Gill Sans"/>
              </a:rPr>
              <a:t>Identify residential and commercial structures within areas of high impervious surface (flood exposure).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id="761" name="Google Shape;761;p36"/>
          <p:cNvPicPr preferRelativeResize="0"/>
          <p:nvPr/>
        </p:nvPicPr>
        <p:blipFill rotWithShape="1">
          <a:blip r:embed="rId3">
            <a:alphaModFix/>
          </a:blip>
          <a:srcRect b="0" l="0" r="0" t="0"/>
          <a:stretch/>
        </p:blipFill>
        <p:spPr>
          <a:xfrm>
            <a:off x="1676401" y="361951"/>
            <a:ext cx="5302523" cy="4578585"/>
          </a:xfrm>
          <a:prstGeom prst="rect">
            <a:avLst/>
          </a:prstGeom>
          <a:noFill/>
          <a:ln>
            <a:noFill/>
          </a:ln>
        </p:spPr>
      </p:pic>
      <p:pic>
        <p:nvPicPr>
          <p:cNvPr id="762" name="Google Shape;762;p36"/>
          <p:cNvPicPr preferRelativeResize="0"/>
          <p:nvPr/>
        </p:nvPicPr>
        <p:blipFill rotWithShape="1">
          <a:blip r:embed="rId4">
            <a:alphaModFix/>
          </a:blip>
          <a:srcRect b="0" l="0" r="0" t="0"/>
          <a:stretch/>
        </p:blipFill>
        <p:spPr>
          <a:xfrm>
            <a:off x="1676401" y="361951"/>
            <a:ext cx="5302523" cy="4603873"/>
          </a:xfrm>
          <a:prstGeom prst="rect">
            <a:avLst/>
          </a:prstGeom>
          <a:noFill/>
          <a:ln>
            <a:noFill/>
          </a:ln>
        </p:spPr>
      </p:pic>
      <p:pic>
        <p:nvPicPr>
          <p:cNvPr id="763" name="Google Shape;763;p36"/>
          <p:cNvPicPr preferRelativeResize="0"/>
          <p:nvPr/>
        </p:nvPicPr>
        <p:blipFill rotWithShape="1">
          <a:blip r:embed="rId5">
            <a:alphaModFix/>
          </a:blip>
          <a:srcRect b="0" l="0" r="0" t="0"/>
          <a:stretch/>
        </p:blipFill>
        <p:spPr>
          <a:xfrm>
            <a:off x="1676401" y="361951"/>
            <a:ext cx="5302523" cy="4593242"/>
          </a:xfrm>
          <a:prstGeom prst="rect">
            <a:avLst/>
          </a:prstGeom>
          <a:noFill/>
          <a:ln>
            <a:noFill/>
          </a:ln>
        </p:spPr>
      </p:pic>
      <p:pic>
        <p:nvPicPr>
          <p:cNvPr id="764" name="Google Shape;764;p36"/>
          <p:cNvPicPr preferRelativeResize="0"/>
          <p:nvPr/>
        </p:nvPicPr>
        <p:blipFill rotWithShape="1">
          <a:blip r:embed="rId6">
            <a:alphaModFix/>
          </a:blip>
          <a:srcRect b="0" l="0" r="0" t="0"/>
          <a:stretch/>
        </p:blipFill>
        <p:spPr>
          <a:xfrm>
            <a:off x="1676401" y="361951"/>
            <a:ext cx="5302523" cy="4607837"/>
          </a:xfrm>
          <a:prstGeom prst="rect">
            <a:avLst/>
          </a:prstGeom>
          <a:noFill/>
          <a:ln>
            <a:noFill/>
          </a:ln>
        </p:spPr>
      </p:pic>
      <p:pic>
        <p:nvPicPr>
          <p:cNvPr id="765" name="Google Shape;765;p36"/>
          <p:cNvPicPr preferRelativeResize="0"/>
          <p:nvPr/>
        </p:nvPicPr>
        <p:blipFill rotWithShape="1">
          <a:blip r:embed="rId7">
            <a:alphaModFix/>
          </a:blip>
          <a:srcRect b="0" l="0" r="0" t="0"/>
          <a:stretch/>
        </p:blipFill>
        <p:spPr>
          <a:xfrm>
            <a:off x="1676400" y="361951"/>
            <a:ext cx="5302522" cy="4604378"/>
          </a:xfrm>
          <a:prstGeom prst="rect">
            <a:avLst/>
          </a:prstGeom>
          <a:noFill/>
          <a:ln>
            <a:noFill/>
          </a:ln>
        </p:spPr>
      </p:pic>
      <p:sp>
        <p:nvSpPr>
          <p:cNvPr id="766" name="Google Shape;766;p36"/>
          <p:cNvSpPr/>
          <p:nvPr/>
        </p:nvSpPr>
        <p:spPr>
          <a:xfrm>
            <a:off x="4876800" y="514350"/>
            <a:ext cx="609600" cy="53340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767" name="Google Shape;767;p36"/>
          <p:cNvSpPr/>
          <p:nvPr/>
        </p:nvSpPr>
        <p:spPr>
          <a:xfrm rot="1962118">
            <a:off x="5346582" y="2231944"/>
            <a:ext cx="876300" cy="303668"/>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768" name="Google Shape;768;p36"/>
          <p:cNvSpPr/>
          <p:nvPr/>
        </p:nvSpPr>
        <p:spPr>
          <a:xfrm rot="1365793">
            <a:off x="4398699" y="2126504"/>
            <a:ext cx="473904" cy="876300"/>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769" name="Google Shape;769;p36"/>
          <p:cNvSpPr/>
          <p:nvPr/>
        </p:nvSpPr>
        <p:spPr>
          <a:xfrm>
            <a:off x="5943601" y="347294"/>
            <a:ext cx="876299" cy="700457"/>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770" name="Google Shape;770;p36"/>
          <p:cNvSpPr/>
          <p:nvPr/>
        </p:nvSpPr>
        <p:spPr>
          <a:xfrm rot="-2030059">
            <a:off x="1829486" y="3138643"/>
            <a:ext cx="2547531" cy="259065"/>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771" name="Google Shape;771;p36"/>
          <p:cNvSpPr/>
          <p:nvPr/>
        </p:nvSpPr>
        <p:spPr>
          <a:xfrm rot="-2093007">
            <a:off x="2010683" y="4739591"/>
            <a:ext cx="457251" cy="226098"/>
          </a:xfrm>
          <a:prstGeom prst="ellipse">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37"/>
          <p:cNvSpPr txBox="1"/>
          <p:nvPr>
            <p:ph type="title"/>
          </p:nvPr>
        </p:nvSpPr>
        <p:spPr>
          <a:xfrm>
            <a:off x="196850" y="118110"/>
            <a:ext cx="7012781" cy="685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a:t>Vulnerability Assessment</a:t>
            </a:r>
            <a:endParaRPr/>
          </a:p>
        </p:txBody>
      </p:sp>
      <p:pic>
        <p:nvPicPr>
          <p:cNvPr id="778" name="Google Shape;778;p37"/>
          <p:cNvPicPr preferRelativeResize="0"/>
          <p:nvPr/>
        </p:nvPicPr>
        <p:blipFill rotWithShape="1">
          <a:blip r:embed="rId3">
            <a:alphaModFix/>
          </a:blip>
          <a:srcRect b="0" l="0" r="0" t="0"/>
          <a:stretch/>
        </p:blipFill>
        <p:spPr>
          <a:xfrm>
            <a:off x="0" y="1703498"/>
            <a:ext cx="9144000" cy="282913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grpSp>
        <p:nvGrpSpPr>
          <p:cNvPr id="784" name="Google Shape;784;p38"/>
          <p:cNvGrpSpPr/>
          <p:nvPr/>
        </p:nvGrpSpPr>
        <p:grpSpPr>
          <a:xfrm>
            <a:off x="468824" y="375912"/>
            <a:ext cx="3519726" cy="4634239"/>
            <a:chOff x="457200" y="375911"/>
            <a:chExt cx="3519726" cy="4634239"/>
          </a:xfrm>
        </p:grpSpPr>
        <p:pic>
          <p:nvPicPr>
            <p:cNvPr id="785" name="Google Shape;785;p38"/>
            <p:cNvPicPr preferRelativeResize="0"/>
            <p:nvPr/>
          </p:nvPicPr>
          <p:blipFill rotWithShape="1">
            <a:blip r:embed="rId3">
              <a:alphaModFix/>
            </a:blip>
            <a:srcRect b="5406" l="0" r="0" t="0"/>
            <a:stretch/>
          </p:blipFill>
          <p:spPr>
            <a:xfrm>
              <a:off x="457200" y="375911"/>
              <a:ext cx="3519726" cy="2576839"/>
            </a:xfrm>
            <a:prstGeom prst="rect">
              <a:avLst/>
            </a:prstGeom>
            <a:noFill/>
            <a:ln>
              <a:noFill/>
            </a:ln>
          </p:spPr>
        </p:pic>
        <p:pic>
          <p:nvPicPr>
            <p:cNvPr id="786" name="Google Shape;786;p38"/>
            <p:cNvPicPr preferRelativeResize="0"/>
            <p:nvPr/>
          </p:nvPicPr>
          <p:blipFill rotWithShape="1">
            <a:blip r:embed="rId4">
              <a:alphaModFix/>
            </a:blip>
            <a:srcRect b="22000" l="0" r="0" t="0"/>
            <a:stretch/>
          </p:blipFill>
          <p:spPr>
            <a:xfrm>
              <a:off x="457200" y="3119111"/>
              <a:ext cx="3481246" cy="1891039"/>
            </a:xfrm>
            <a:prstGeom prst="rect">
              <a:avLst/>
            </a:prstGeom>
            <a:noFill/>
            <a:ln>
              <a:noFill/>
            </a:ln>
          </p:spPr>
        </p:pic>
        <p:sp>
          <p:nvSpPr>
            <p:cNvPr id="787" name="Google Shape;787;p38"/>
            <p:cNvSpPr/>
            <p:nvPr/>
          </p:nvSpPr>
          <p:spPr>
            <a:xfrm>
              <a:off x="457200" y="375911"/>
              <a:ext cx="3519726" cy="4634239"/>
            </a:xfrm>
            <a:prstGeom prst="rect">
              <a:avLst/>
            </a:prstGeom>
            <a:noFill/>
            <a:ln cap="flat" cmpd="sng" w="9525">
              <a:solidFill>
                <a:schemeClr val="dk1"/>
              </a:solidFill>
              <a:prstDash val="solid"/>
              <a:round/>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pic>
        <p:nvPicPr>
          <p:cNvPr id="788" name="Google Shape;788;p38"/>
          <p:cNvPicPr preferRelativeResize="0"/>
          <p:nvPr/>
        </p:nvPicPr>
        <p:blipFill rotWithShape="1">
          <a:blip r:embed="rId5">
            <a:alphaModFix/>
          </a:blip>
          <a:srcRect b="0" l="0" r="0" t="0"/>
          <a:stretch/>
        </p:blipFill>
        <p:spPr>
          <a:xfrm>
            <a:off x="4196167" y="375912"/>
            <a:ext cx="4393769" cy="1995329"/>
          </a:xfrm>
          <a:prstGeom prst="rect">
            <a:avLst/>
          </a:prstGeom>
          <a:noFill/>
          <a:ln>
            <a:noFill/>
          </a:ln>
        </p:spPr>
      </p:pic>
      <p:pic>
        <p:nvPicPr>
          <p:cNvPr id="789" name="Google Shape;789;p38"/>
          <p:cNvPicPr preferRelativeResize="0"/>
          <p:nvPr/>
        </p:nvPicPr>
        <p:blipFill rotWithShape="1">
          <a:blip r:embed="rId6">
            <a:alphaModFix/>
          </a:blip>
          <a:srcRect b="0" l="0" r="0" t="0"/>
          <a:stretch/>
        </p:blipFill>
        <p:spPr>
          <a:xfrm>
            <a:off x="4196167" y="2571750"/>
            <a:ext cx="4393769" cy="23866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39"/>
          <p:cNvSpPr txBox="1"/>
          <p:nvPr>
            <p:ph type="title"/>
          </p:nvPr>
        </p:nvSpPr>
        <p:spPr>
          <a:xfrm>
            <a:off x="342900" y="904875"/>
            <a:ext cx="8801100" cy="685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6000"/>
              <a:buFont typeface="Arial"/>
              <a:buNone/>
            </a:pPr>
            <a:r>
              <a:rPr lang="en-US" sz="3600"/>
              <a:t>Built System: </a:t>
            </a:r>
            <a:r>
              <a:rPr lang="en-US" sz="1800"/>
              <a:t>Feature: Housing Stock &amp; Residences</a:t>
            </a:r>
            <a:br>
              <a:rPr lang="en-US" sz="1800"/>
            </a:br>
            <a:r>
              <a:rPr lang="en-US" sz="1800"/>
              <a:t>Indicators: Residential &amp; Commercial Structures; Public and Affordable Housing</a:t>
            </a:r>
            <a:endParaRPr/>
          </a:p>
        </p:txBody>
      </p:sp>
      <p:pic>
        <p:nvPicPr>
          <p:cNvPr id="796" name="Google Shape;796;p39"/>
          <p:cNvPicPr preferRelativeResize="0"/>
          <p:nvPr/>
        </p:nvPicPr>
        <p:blipFill rotWithShape="1">
          <a:blip r:embed="rId3">
            <a:alphaModFix/>
          </a:blip>
          <a:srcRect b="0" l="0" r="0" t="0"/>
          <a:stretch/>
        </p:blipFill>
        <p:spPr>
          <a:xfrm>
            <a:off x="342901" y="1743075"/>
            <a:ext cx="2574119" cy="2280950"/>
          </a:xfrm>
          <a:prstGeom prst="rect">
            <a:avLst/>
          </a:prstGeom>
          <a:noFill/>
          <a:ln>
            <a:noFill/>
          </a:ln>
        </p:spPr>
      </p:pic>
      <p:pic>
        <p:nvPicPr>
          <p:cNvPr id="797" name="Google Shape;797;p39"/>
          <p:cNvPicPr preferRelativeResize="0"/>
          <p:nvPr/>
        </p:nvPicPr>
        <p:blipFill rotWithShape="1">
          <a:blip r:embed="rId4">
            <a:alphaModFix/>
          </a:blip>
          <a:srcRect b="0" l="0" r="0" t="0"/>
          <a:stretch/>
        </p:blipFill>
        <p:spPr>
          <a:xfrm>
            <a:off x="2975317" y="1743075"/>
            <a:ext cx="6164267" cy="26565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40"/>
          <p:cNvSpPr txBox="1"/>
          <p:nvPr>
            <p:ph type="title"/>
          </p:nvPr>
        </p:nvSpPr>
        <p:spPr>
          <a:xfrm>
            <a:off x="342900" y="904875"/>
            <a:ext cx="8709660" cy="685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6000"/>
              <a:buFont typeface="Arial"/>
              <a:buNone/>
            </a:pPr>
            <a:r>
              <a:rPr lang="en-US" sz="3600"/>
              <a:t>Built System: </a:t>
            </a:r>
            <a:r>
              <a:rPr lang="en-US" sz="1800"/>
              <a:t>Feature: Housing Stock &amp; Residences</a:t>
            </a:r>
            <a:br>
              <a:rPr lang="en-US" sz="1800"/>
            </a:br>
            <a:r>
              <a:rPr lang="en-US" sz="1800"/>
              <a:t>Indicator: Residential &amp; Commercial Structures</a:t>
            </a:r>
            <a:endParaRPr/>
          </a:p>
        </p:txBody>
      </p:sp>
      <p:pic>
        <p:nvPicPr>
          <p:cNvPr id="804" name="Google Shape;804;p40"/>
          <p:cNvPicPr preferRelativeResize="0"/>
          <p:nvPr/>
        </p:nvPicPr>
        <p:blipFill rotWithShape="1">
          <a:blip r:embed="rId3">
            <a:alphaModFix/>
          </a:blip>
          <a:srcRect b="0" l="0" r="0" t="0"/>
          <a:stretch/>
        </p:blipFill>
        <p:spPr>
          <a:xfrm>
            <a:off x="342901" y="1743075"/>
            <a:ext cx="2574119" cy="2280950"/>
          </a:xfrm>
          <a:prstGeom prst="rect">
            <a:avLst/>
          </a:prstGeom>
          <a:noFill/>
          <a:ln>
            <a:noFill/>
          </a:ln>
        </p:spPr>
      </p:pic>
      <p:pic>
        <p:nvPicPr>
          <p:cNvPr id="805" name="Google Shape;805;p40"/>
          <p:cNvPicPr preferRelativeResize="0"/>
          <p:nvPr/>
        </p:nvPicPr>
        <p:blipFill rotWithShape="1">
          <a:blip r:embed="rId4">
            <a:alphaModFix/>
          </a:blip>
          <a:srcRect b="0" l="0" r="0" t="0"/>
          <a:stretch/>
        </p:blipFill>
        <p:spPr>
          <a:xfrm>
            <a:off x="2985761" y="1743075"/>
            <a:ext cx="6143378" cy="26565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2"/>
          <p:cNvSpPr txBox="1"/>
          <p:nvPr>
            <p:ph idx="1" type="body"/>
          </p:nvPr>
        </p:nvSpPr>
        <p:spPr>
          <a:xfrm>
            <a:off x="5181600" y="438150"/>
            <a:ext cx="3505200" cy="38862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1600"/>
              <a:buChar char="•"/>
            </a:pPr>
            <a:r>
              <a:rPr b="1" lang="en-US" sz="1600"/>
              <a:t>Practitioner’s Guide</a:t>
            </a:r>
            <a:endParaRPr/>
          </a:p>
          <a:p>
            <a:pPr indent="-285750" lvl="1" marL="742950" rtl="0" algn="l">
              <a:lnSpc>
                <a:spcPct val="100000"/>
              </a:lnSpc>
              <a:spcBef>
                <a:spcPts val="260"/>
              </a:spcBef>
              <a:spcAft>
                <a:spcPts val="0"/>
              </a:spcAft>
              <a:buClr>
                <a:schemeClr val="dk1"/>
              </a:buClr>
              <a:buSzPts val="1300"/>
              <a:buChar char="–"/>
            </a:pPr>
            <a:r>
              <a:rPr lang="en-US" sz="1300"/>
              <a:t>Ask your planner to help you figure out the best approach for your community.</a:t>
            </a:r>
            <a:endParaRPr/>
          </a:p>
          <a:p>
            <a:pPr indent="-285750" lvl="1" marL="742950" rtl="0" algn="l">
              <a:lnSpc>
                <a:spcPct val="100000"/>
              </a:lnSpc>
              <a:spcBef>
                <a:spcPts val="860"/>
              </a:spcBef>
              <a:spcAft>
                <a:spcPts val="0"/>
              </a:spcAft>
              <a:buClr>
                <a:schemeClr val="dk1"/>
              </a:buClr>
              <a:buSzPts val="1300"/>
              <a:buChar char="–"/>
            </a:pPr>
            <a:r>
              <a:rPr lang="en-US" sz="1300"/>
              <a:t>Detailed worksheets and methodologies through links within the guide.</a:t>
            </a:r>
            <a:endParaRPr/>
          </a:p>
          <a:p>
            <a:pPr indent="-342900" lvl="0" marL="342900" rtl="0" algn="l">
              <a:lnSpc>
                <a:spcPct val="100000"/>
              </a:lnSpc>
              <a:spcBef>
                <a:spcPts val="920"/>
              </a:spcBef>
              <a:spcAft>
                <a:spcPts val="0"/>
              </a:spcAft>
              <a:buClr>
                <a:schemeClr val="dk1"/>
              </a:buClr>
              <a:buSzPts val="1600"/>
              <a:buChar char="•"/>
            </a:pPr>
            <a:r>
              <a:rPr b="1" lang="en-US" sz="1600"/>
              <a:t>Process Guide</a:t>
            </a:r>
            <a:endParaRPr/>
          </a:p>
          <a:p>
            <a:pPr indent="-285750" lvl="1" marL="742950" rtl="0" algn="l">
              <a:lnSpc>
                <a:spcPct val="100000"/>
              </a:lnSpc>
              <a:spcBef>
                <a:spcPts val="260"/>
              </a:spcBef>
              <a:spcAft>
                <a:spcPts val="0"/>
              </a:spcAft>
              <a:buClr>
                <a:schemeClr val="dk1"/>
              </a:buClr>
              <a:buSzPts val="1300"/>
              <a:buChar char="–"/>
            </a:pPr>
            <a:r>
              <a:rPr lang="en-US" sz="1300"/>
              <a:t>Flexible approach, but comprehensive in information.</a:t>
            </a:r>
            <a:endParaRPr/>
          </a:p>
          <a:p>
            <a:pPr indent="-342900" lvl="0" marL="342900" rtl="0" algn="l">
              <a:lnSpc>
                <a:spcPct val="100000"/>
              </a:lnSpc>
              <a:spcBef>
                <a:spcPts val="920"/>
              </a:spcBef>
              <a:spcAft>
                <a:spcPts val="0"/>
              </a:spcAft>
              <a:buClr>
                <a:schemeClr val="dk1"/>
              </a:buClr>
              <a:buSzPts val="1600"/>
              <a:buChar char="•"/>
            </a:pPr>
            <a:r>
              <a:rPr b="1" lang="en-US" sz="1600"/>
              <a:t>Practical Guide</a:t>
            </a:r>
            <a:endParaRPr/>
          </a:p>
          <a:p>
            <a:pPr indent="-285750" lvl="1" marL="742950" rtl="0" algn="l">
              <a:lnSpc>
                <a:spcPct val="100000"/>
              </a:lnSpc>
              <a:spcBef>
                <a:spcPts val="260"/>
              </a:spcBef>
              <a:spcAft>
                <a:spcPts val="0"/>
              </a:spcAft>
              <a:buClr>
                <a:schemeClr val="dk1"/>
              </a:buClr>
              <a:buSzPts val="1300"/>
              <a:buChar char="–"/>
            </a:pPr>
            <a:r>
              <a:rPr lang="en-US" sz="1300"/>
              <a:t>Specifies steps that meet the MLUL.</a:t>
            </a:r>
            <a:endParaRPr/>
          </a:p>
          <a:p>
            <a:pPr indent="-285750" lvl="1" marL="742950" rtl="0" algn="l">
              <a:lnSpc>
                <a:spcPct val="100000"/>
              </a:lnSpc>
              <a:spcBef>
                <a:spcPts val="860"/>
              </a:spcBef>
              <a:spcAft>
                <a:spcPts val="0"/>
              </a:spcAft>
              <a:buClr>
                <a:schemeClr val="dk1"/>
              </a:buClr>
              <a:buSzPts val="1300"/>
              <a:buChar char="–"/>
            </a:pPr>
            <a:r>
              <a:rPr lang="en-US" sz="1300"/>
              <a:t>Provides a pathway for going beyond the MLUL.</a:t>
            </a:r>
            <a:endParaRPr/>
          </a:p>
        </p:txBody>
      </p:sp>
      <p:pic>
        <p:nvPicPr>
          <p:cNvPr id="550" name="Google Shape;550;p2"/>
          <p:cNvPicPr preferRelativeResize="0"/>
          <p:nvPr/>
        </p:nvPicPr>
        <p:blipFill rotWithShape="1">
          <a:blip r:embed="rId3">
            <a:alphaModFix/>
          </a:blip>
          <a:srcRect b="0" l="0" r="0" t="0"/>
          <a:stretch/>
        </p:blipFill>
        <p:spPr>
          <a:xfrm>
            <a:off x="76200" y="375911"/>
            <a:ext cx="4876800" cy="3103418"/>
          </a:xfrm>
          <a:prstGeom prst="rect">
            <a:avLst/>
          </a:prstGeom>
          <a:noFill/>
          <a:ln>
            <a:noFill/>
          </a:ln>
        </p:spPr>
      </p:pic>
      <p:pic>
        <p:nvPicPr>
          <p:cNvPr id="551" name="Google Shape;551;p2"/>
          <p:cNvPicPr preferRelativeResize="0"/>
          <p:nvPr/>
        </p:nvPicPr>
        <p:blipFill rotWithShape="1">
          <a:blip r:embed="rId4">
            <a:alphaModFix/>
          </a:blip>
          <a:srcRect b="0" l="0" r="0" t="0"/>
          <a:stretch/>
        </p:blipFill>
        <p:spPr>
          <a:xfrm>
            <a:off x="1521630" y="3611311"/>
            <a:ext cx="1995911" cy="1426078"/>
          </a:xfrm>
          <a:prstGeom prst="rect">
            <a:avLst/>
          </a:prstGeom>
          <a:noFill/>
          <a:ln>
            <a:noFill/>
          </a:ln>
        </p:spPr>
      </p:pic>
      <p:sp>
        <p:nvSpPr>
          <p:cNvPr id="552" name="Google Shape;552;p2"/>
          <p:cNvSpPr txBox="1"/>
          <p:nvPr/>
        </p:nvSpPr>
        <p:spPr>
          <a:xfrm>
            <a:off x="3200400" y="4668057"/>
            <a:ext cx="4572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https://www.njfuture.org/ccrhva/</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41"/>
          <p:cNvSpPr txBox="1"/>
          <p:nvPr>
            <p:ph type="title"/>
          </p:nvPr>
        </p:nvSpPr>
        <p:spPr>
          <a:xfrm>
            <a:off x="268314" y="191929"/>
            <a:ext cx="8607371" cy="685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sz="5400"/>
              <a:t>Tools for Actionable Outcomes</a:t>
            </a:r>
            <a:endParaRPr/>
          </a:p>
        </p:txBody>
      </p:sp>
      <p:sp>
        <p:nvSpPr>
          <p:cNvPr id="812" name="Google Shape;812;p41"/>
          <p:cNvSpPr txBox="1"/>
          <p:nvPr>
            <p:ph idx="4294967295" type="body"/>
          </p:nvPr>
        </p:nvSpPr>
        <p:spPr>
          <a:xfrm>
            <a:off x="0" y="4356908"/>
            <a:ext cx="3122215" cy="516731"/>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000"/>
              <a:buNone/>
            </a:pPr>
            <a:r>
              <a:rPr lang="en-US" sz="1650">
                <a:solidFill>
                  <a:srgbClr val="498949"/>
                </a:solidFill>
              </a:rPr>
              <a:t>Climate Readiness Actions List</a:t>
            </a:r>
            <a:endParaRPr sz="1650">
              <a:solidFill>
                <a:srgbClr val="498949"/>
              </a:solidFill>
            </a:endParaRPr>
          </a:p>
        </p:txBody>
      </p:sp>
      <p:pic>
        <p:nvPicPr>
          <p:cNvPr id="813" name="Google Shape;813;p41"/>
          <p:cNvPicPr preferRelativeResize="0"/>
          <p:nvPr/>
        </p:nvPicPr>
        <p:blipFill rotWithShape="1">
          <a:blip r:embed="rId3">
            <a:alphaModFix/>
          </a:blip>
          <a:srcRect b="0" l="0" r="0" t="0"/>
          <a:stretch/>
        </p:blipFill>
        <p:spPr>
          <a:xfrm>
            <a:off x="108678" y="1884378"/>
            <a:ext cx="2884036" cy="2286000"/>
          </a:xfrm>
          <a:prstGeom prst="rect">
            <a:avLst/>
          </a:prstGeom>
          <a:noFill/>
          <a:ln cap="flat" cmpd="sng" w="9525">
            <a:solidFill>
              <a:schemeClr val="dk1"/>
            </a:solidFill>
            <a:prstDash val="solid"/>
            <a:round/>
            <a:headEnd len="sm" w="sm" type="none"/>
            <a:tailEnd len="sm" w="sm" type="none"/>
          </a:ln>
          <a:effectLst>
            <a:outerShdw blurRad="76200" kx="1200000" rotWithShape="0" algn="br" sy="23000">
              <a:srgbClr val="000000">
                <a:alpha val="20000"/>
              </a:srgbClr>
            </a:outerShdw>
          </a:effectLst>
        </p:spPr>
      </p:pic>
      <p:pic>
        <p:nvPicPr>
          <p:cNvPr id="814" name="Google Shape;814;p41"/>
          <p:cNvPicPr preferRelativeResize="0"/>
          <p:nvPr/>
        </p:nvPicPr>
        <p:blipFill rotWithShape="1">
          <a:blip r:embed="rId4">
            <a:alphaModFix/>
          </a:blip>
          <a:srcRect b="0" l="0" r="0" t="0"/>
          <a:stretch/>
        </p:blipFill>
        <p:spPr>
          <a:xfrm>
            <a:off x="3122215" y="1884378"/>
            <a:ext cx="2899570" cy="2286000"/>
          </a:xfrm>
          <a:prstGeom prst="rect">
            <a:avLst/>
          </a:prstGeom>
          <a:noFill/>
          <a:ln cap="flat" cmpd="sng" w="9525">
            <a:solidFill>
              <a:schemeClr val="dk1"/>
            </a:solidFill>
            <a:prstDash val="solid"/>
            <a:round/>
            <a:headEnd len="sm" w="sm" type="none"/>
            <a:tailEnd len="sm" w="sm" type="none"/>
          </a:ln>
          <a:effectLst>
            <a:outerShdw blurRad="76200" kx="1200000" rotWithShape="0" algn="br" sy="23000">
              <a:srgbClr val="000000">
                <a:alpha val="20000"/>
              </a:srgbClr>
            </a:outerShdw>
          </a:effectLst>
        </p:spPr>
      </p:pic>
      <p:pic>
        <p:nvPicPr>
          <p:cNvPr id="815" name="Google Shape;815;p41"/>
          <p:cNvPicPr preferRelativeResize="0"/>
          <p:nvPr/>
        </p:nvPicPr>
        <p:blipFill rotWithShape="1">
          <a:blip r:embed="rId5">
            <a:alphaModFix/>
          </a:blip>
          <a:srcRect b="0" l="0" r="0" t="0"/>
          <a:stretch/>
        </p:blipFill>
        <p:spPr>
          <a:xfrm>
            <a:off x="6151286" y="1889337"/>
            <a:ext cx="2908040" cy="2286000"/>
          </a:xfrm>
          <a:prstGeom prst="rect">
            <a:avLst/>
          </a:prstGeom>
          <a:noFill/>
          <a:ln cap="flat" cmpd="sng" w="9525">
            <a:solidFill>
              <a:schemeClr val="dk1"/>
            </a:solidFill>
            <a:prstDash val="solid"/>
            <a:round/>
            <a:headEnd len="sm" w="sm" type="none"/>
            <a:tailEnd len="sm" w="sm" type="none"/>
          </a:ln>
          <a:effectLst>
            <a:outerShdw blurRad="76200" kx="1200000" rotWithShape="0" algn="br" sy="23000">
              <a:srgbClr val="000000">
                <a:alpha val="20000"/>
              </a:srgbClr>
            </a:outerShdw>
          </a:effectLst>
        </p:spPr>
      </p:pic>
      <p:sp>
        <p:nvSpPr>
          <p:cNvPr id="816" name="Google Shape;816;p41"/>
          <p:cNvSpPr txBox="1"/>
          <p:nvPr/>
        </p:nvSpPr>
        <p:spPr>
          <a:xfrm>
            <a:off x="3122215" y="4356908"/>
            <a:ext cx="3073046" cy="461522"/>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rPr b="0" i="0" lang="en-US" sz="1650" u="none" cap="none" strike="noStrike">
                <a:solidFill>
                  <a:srgbClr val="498949"/>
                </a:solidFill>
                <a:latin typeface="Arial"/>
                <a:ea typeface="Arial"/>
                <a:cs typeface="Arial"/>
                <a:sym typeface="Arial"/>
              </a:rPr>
              <a:t>Mitigation Projects List</a:t>
            </a:r>
            <a:endParaRPr b="0" i="0" sz="1650" u="none" cap="none" strike="noStrike">
              <a:solidFill>
                <a:srgbClr val="000000"/>
              </a:solidFill>
              <a:latin typeface="Arial"/>
              <a:ea typeface="Arial"/>
              <a:cs typeface="Arial"/>
              <a:sym typeface="Arial"/>
            </a:endParaRPr>
          </a:p>
        </p:txBody>
      </p:sp>
      <p:sp>
        <p:nvSpPr>
          <p:cNvPr id="817" name="Google Shape;817;p41"/>
          <p:cNvSpPr txBox="1"/>
          <p:nvPr/>
        </p:nvSpPr>
        <p:spPr>
          <a:xfrm>
            <a:off x="6151286" y="4313536"/>
            <a:ext cx="2992715" cy="560103"/>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0"/>
              </a:spcBef>
              <a:spcAft>
                <a:spcPts val="0"/>
              </a:spcAft>
              <a:buNone/>
            </a:pPr>
            <a:r>
              <a:rPr b="0" i="0" lang="en-US" sz="1650" u="none" cap="none" strike="noStrike">
                <a:solidFill>
                  <a:srgbClr val="498949"/>
                </a:solidFill>
                <a:latin typeface="Arial"/>
                <a:ea typeface="Arial"/>
                <a:cs typeface="Arial"/>
                <a:sym typeface="Arial"/>
              </a:rPr>
              <a:t>Strategies and Design Standards List</a:t>
            </a:r>
            <a:endParaRPr b="0" i="0" sz="165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42"/>
          <p:cNvSpPr txBox="1"/>
          <p:nvPr>
            <p:ph idx="2" type="body"/>
          </p:nvPr>
        </p:nvSpPr>
        <p:spPr>
          <a:xfrm>
            <a:off x="6583681" y="3580752"/>
            <a:ext cx="1972993" cy="1100138"/>
          </a:xfrm>
          <a:prstGeom prst="rect">
            <a:avLst/>
          </a:prstGeom>
          <a:noFill/>
          <a:ln>
            <a:noFill/>
          </a:ln>
        </p:spPr>
        <p:txBody>
          <a:bodyPr anchorCtr="0" anchor="b" bIns="0" lIns="0" spcFirstLastPara="1" rIns="0" wrap="square" tIns="0">
            <a:noAutofit/>
          </a:bodyPr>
          <a:lstStyle/>
          <a:p>
            <a:pPr indent="-171450" lvl="0" marL="342900" marR="0" rtl="0" algn="l">
              <a:lnSpc>
                <a:spcPct val="90000"/>
              </a:lnSpc>
              <a:spcBef>
                <a:spcPts val="150"/>
              </a:spcBef>
              <a:spcAft>
                <a:spcPts val="0"/>
              </a:spcAft>
              <a:buClr>
                <a:schemeClr val="lt1"/>
              </a:buClr>
              <a:buSzPts val="1100"/>
              <a:buFont typeface="Arial"/>
              <a:buNone/>
            </a:pPr>
            <a:r>
              <a:rPr lang="en-US" sz="2700"/>
              <a:t>Additional Outcomes</a:t>
            </a:r>
            <a:endParaRPr/>
          </a:p>
        </p:txBody>
      </p:sp>
      <p:pic>
        <p:nvPicPr>
          <p:cNvPr id="824" name="Google Shape;824;p42"/>
          <p:cNvPicPr preferRelativeResize="0"/>
          <p:nvPr/>
        </p:nvPicPr>
        <p:blipFill rotWithShape="1">
          <a:blip r:embed="rId3">
            <a:alphaModFix/>
          </a:blip>
          <a:srcRect b="0" l="0" r="0" t="0"/>
          <a:stretch/>
        </p:blipFill>
        <p:spPr>
          <a:xfrm>
            <a:off x="342900" y="223825"/>
            <a:ext cx="5299407" cy="46958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pic>
        <p:nvPicPr>
          <p:cNvPr id="830" name="Google Shape;830;p43"/>
          <p:cNvPicPr preferRelativeResize="0"/>
          <p:nvPr/>
        </p:nvPicPr>
        <p:blipFill rotWithShape="1">
          <a:blip r:embed="rId3">
            <a:alphaModFix/>
          </a:blip>
          <a:srcRect b="0" l="0" r="0" t="0"/>
          <a:stretch/>
        </p:blipFill>
        <p:spPr>
          <a:xfrm>
            <a:off x="1289447" y="250031"/>
            <a:ext cx="6565106" cy="4643438"/>
          </a:xfrm>
          <a:prstGeom prst="rect">
            <a:avLst/>
          </a:prstGeom>
          <a:noFill/>
          <a:ln>
            <a:noFill/>
          </a:ln>
        </p:spPr>
      </p:pic>
      <p:sp>
        <p:nvSpPr>
          <p:cNvPr id="831" name="Google Shape;831;p43"/>
          <p:cNvSpPr/>
          <p:nvPr/>
        </p:nvSpPr>
        <p:spPr>
          <a:xfrm>
            <a:off x="4062047" y="1593166"/>
            <a:ext cx="2173459" cy="2732648"/>
          </a:xfrm>
          <a:prstGeom prst="ellipse">
            <a:avLst/>
          </a:prstGeom>
          <a:noFill/>
          <a:ln cap="flat" cmpd="sng" w="57150">
            <a:solidFill>
              <a:srgbClr val="C000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id="837" name="Google Shape;837;p44"/>
          <p:cNvPicPr preferRelativeResize="0"/>
          <p:nvPr/>
        </p:nvPicPr>
        <p:blipFill rotWithShape="1">
          <a:blip r:embed="rId3">
            <a:alphaModFix/>
          </a:blip>
          <a:srcRect b="0" l="0" r="0" t="0"/>
          <a:stretch/>
        </p:blipFill>
        <p:spPr>
          <a:xfrm>
            <a:off x="164874" y="1606368"/>
            <a:ext cx="8814253" cy="3537132"/>
          </a:xfrm>
          <a:prstGeom prst="rect">
            <a:avLst/>
          </a:prstGeom>
          <a:noFill/>
          <a:ln>
            <a:noFill/>
          </a:ln>
        </p:spPr>
      </p:pic>
      <p:sp>
        <p:nvSpPr>
          <p:cNvPr id="838" name="Google Shape;838;p44"/>
          <p:cNvSpPr txBox="1"/>
          <p:nvPr>
            <p:ph type="title"/>
          </p:nvPr>
        </p:nvSpPr>
        <p:spPr>
          <a:xfrm>
            <a:off x="457200" y="45415"/>
            <a:ext cx="8229600" cy="85725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65843"/>
              <a:buNone/>
            </a:pPr>
            <a:r>
              <a:rPr lang="en-US" sz="5400"/>
              <a:t>Next Steps</a:t>
            </a:r>
            <a:endParaRPr sz="5400"/>
          </a:p>
        </p:txBody>
      </p:sp>
      <p:pic>
        <p:nvPicPr>
          <p:cNvPr id="839" name="Google Shape;839;p44"/>
          <p:cNvPicPr preferRelativeResize="0"/>
          <p:nvPr>
            <p:ph idx="1" type="body"/>
          </p:nvPr>
        </p:nvPicPr>
        <p:blipFill rotWithShape="1">
          <a:blip r:embed="rId4">
            <a:alphaModFix/>
          </a:blip>
          <a:srcRect b="8371" l="0" r="43840" t="0"/>
          <a:stretch/>
        </p:blipFill>
        <p:spPr>
          <a:xfrm>
            <a:off x="4722716" y="1088498"/>
            <a:ext cx="336394" cy="548836"/>
          </a:xfrm>
          <a:prstGeom prst="rect">
            <a:avLst/>
          </a:prstGeom>
          <a:noFill/>
          <a:ln>
            <a:noFill/>
          </a:ln>
        </p:spPr>
      </p:pic>
      <p:pic>
        <p:nvPicPr>
          <p:cNvPr id="840" name="Google Shape;840;p44"/>
          <p:cNvPicPr preferRelativeResize="0"/>
          <p:nvPr/>
        </p:nvPicPr>
        <p:blipFill rotWithShape="1">
          <a:blip r:embed="rId5">
            <a:alphaModFix/>
          </a:blip>
          <a:srcRect b="0" l="0" r="0" t="0"/>
          <a:stretch/>
        </p:blipFill>
        <p:spPr>
          <a:xfrm>
            <a:off x="2024878" y="1180896"/>
            <a:ext cx="425472" cy="425472"/>
          </a:xfrm>
          <a:prstGeom prst="rect">
            <a:avLst/>
          </a:prstGeom>
          <a:noFill/>
          <a:ln>
            <a:noFill/>
          </a:ln>
        </p:spPr>
      </p:pic>
      <p:pic>
        <p:nvPicPr>
          <p:cNvPr id="841" name="Google Shape;841;p44"/>
          <p:cNvPicPr preferRelativeResize="0"/>
          <p:nvPr/>
        </p:nvPicPr>
        <p:blipFill rotWithShape="1">
          <a:blip r:embed="rId6">
            <a:alphaModFix/>
          </a:blip>
          <a:srcRect b="9468" l="0" r="21234" t="0"/>
          <a:stretch/>
        </p:blipFill>
        <p:spPr>
          <a:xfrm>
            <a:off x="6052440" y="1101286"/>
            <a:ext cx="463982" cy="533293"/>
          </a:xfrm>
          <a:prstGeom prst="rect">
            <a:avLst/>
          </a:prstGeom>
          <a:noFill/>
          <a:ln>
            <a:noFill/>
          </a:ln>
        </p:spPr>
      </p:pic>
      <p:pic>
        <p:nvPicPr>
          <p:cNvPr id="842" name="Google Shape;842;p44"/>
          <p:cNvPicPr preferRelativeResize="0"/>
          <p:nvPr/>
        </p:nvPicPr>
        <p:blipFill rotWithShape="1">
          <a:blip r:embed="rId7">
            <a:alphaModFix/>
          </a:blip>
          <a:srcRect b="10166" l="0" r="0" t="0"/>
          <a:stretch/>
        </p:blipFill>
        <p:spPr>
          <a:xfrm>
            <a:off x="6546047" y="1091688"/>
            <a:ext cx="593639" cy="533293"/>
          </a:xfrm>
          <a:prstGeom prst="rect">
            <a:avLst/>
          </a:prstGeom>
          <a:noFill/>
          <a:ln>
            <a:noFill/>
          </a:ln>
        </p:spPr>
      </p:pic>
      <p:pic>
        <p:nvPicPr>
          <p:cNvPr id="843" name="Google Shape;843;p44"/>
          <p:cNvPicPr preferRelativeResize="0"/>
          <p:nvPr/>
        </p:nvPicPr>
        <p:blipFill rotWithShape="1">
          <a:blip r:embed="rId8">
            <a:alphaModFix/>
          </a:blip>
          <a:srcRect b="8371" l="0" r="31912" t="0"/>
          <a:stretch/>
        </p:blipFill>
        <p:spPr>
          <a:xfrm>
            <a:off x="5137034" y="1080541"/>
            <a:ext cx="425472" cy="572552"/>
          </a:xfrm>
          <a:prstGeom prst="rect">
            <a:avLst/>
          </a:prstGeom>
          <a:noFill/>
          <a:ln>
            <a:noFill/>
          </a:ln>
        </p:spPr>
      </p:pic>
      <p:pic>
        <p:nvPicPr>
          <p:cNvPr id="844" name="Google Shape;844;p44"/>
          <p:cNvPicPr preferRelativeResize="0"/>
          <p:nvPr/>
        </p:nvPicPr>
        <p:blipFill rotWithShape="1">
          <a:blip r:embed="rId9">
            <a:alphaModFix/>
          </a:blip>
          <a:srcRect b="8733" l="0" r="43569" t="0"/>
          <a:stretch/>
        </p:blipFill>
        <p:spPr>
          <a:xfrm>
            <a:off x="5633345" y="1088498"/>
            <a:ext cx="345553" cy="558868"/>
          </a:xfrm>
          <a:prstGeom prst="rect">
            <a:avLst/>
          </a:prstGeom>
          <a:noFill/>
          <a:ln>
            <a:noFill/>
          </a:ln>
        </p:spPr>
      </p:pic>
      <p:pic>
        <p:nvPicPr>
          <p:cNvPr id="845" name="Google Shape;845;p44"/>
          <p:cNvPicPr preferRelativeResize="0"/>
          <p:nvPr/>
        </p:nvPicPr>
        <p:blipFill rotWithShape="1">
          <a:blip r:embed="rId10">
            <a:alphaModFix/>
          </a:blip>
          <a:srcRect b="0" l="0" r="0" t="0"/>
          <a:stretch/>
        </p:blipFill>
        <p:spPr>
          <a:xfrm>
            <a:off x="8077201" y="1209126"/>
            <a:ext cx="452192" cy="46295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45"/>
          <p:cNvSpPr txBox="1"/>
          <p:nvPr>
            <p:ph type="title"/>
          </p:nvPr>
        </p:nvSpPr>
        <p:spPr>
          <a:xfrm>
            <a:off x="342901" y="832485"/>
            <a:ext cx="7012781" cy="685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6000"/>
              <a:buNone/>
            </a:pPr>
            <a:r>
              <a:rPr lang="en-US"/>
              <a:t>Questions</a:t>
            </a:r>
            <a:endParaRPr/>
          </a:p>
        </p:txBody>
      </p:sp>
      <p:sp>
        <p:nvSpPr>
          <p:cNvPr id="852" name="Google Shape;852;p45"/>
          <p:cNvSpPr txBox="1"/>
          <p:nvPr>
            <p:ph idx="1" type="body"/>
          </p:nvPr>
        </p:nvSpPr>
        <p:spPr>
          <a:xfrm>
            <a:off x="269775" y="1285877"/>
            <a:ext cx="8604450" cy="31185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SzPts val="1800"/>
              <a:buNone/>
            </a:pPr>
            <a:r>
              <a:t/>
            </a:r>
            <a:endParaRPr/>
          </a:p>
          <a:p>
            <a:pPr indent="-171450" lvl="0" marL="171450" rtl="0" algn="l">
              <a:lnSpc>
                <a:spcPct val="110000"/>
              </a:lnSpc>
              <a:spcBef>
                <a:spcPts val="900"/>
              </a:spcBef>
              <a:spcAft>
                <a:spcPts val="0"/>
              </a:spcAft>
              <a:buSzPts val="2400"/>
              <a:buChar char="•"/>
            </a:pPr>
            <a:r>
              <a:rPr lang="en-US"/>
              <a:t>Tanya Rohrbach, Community Planning Manager, New Jersey Future, trohrbach@njfuture.org</a:t>
            </a:r>
            <a:endParaRPr/>
          </a:p>
          <a:p>
            <a:pPr indent="0" lvl="0" marL="342900" rtl="0" algn="l">
              <a:lnSpc>
                <a:spcPct val="110000"/>
              </a:lnSpc>
              <a:spcBef>
                <a:spcPts val="900"/>
              </a:spcBef>
              <a:spcAft>
                <a:spcPts val="0"/>
              </a:spcAft>
              <a:buSzPts val="1800"/>
              <a:buNone/>
            </a:pPr>
            <a:r>
              <a:t/>
            </a:r>
            <a:endParaRPr/>
          </a:p>
          <a:p>
            <a:pPr indent="-171450" lvl="0" marL="171450" rtl="0" algn="l">
              <a:lnSpc>
                <a:spcPct val="110000"/>
              </a:lnSpc>
              <a:spcBef>
                <a:spcPts val="900"/>
              </a:spcBef>
              <a:spcAft>
                <a:spcPts val="0"/>
              </a:spcAft>
              <a:buSzPts val="2400"/>
              <a:buChar char="•"/>
            </a:pPr>
            <a:r>
              <a:rPr lang="en-US"/>
              <a:t>Anne Heasly, Program Manager for Policy and Planning, Sustainable Jersey, heaslya@tcnj.edu</a:t>
            </a:r>
            <a:endParaRPr/>
          </a:p>
          <a:p>
            <a:pPr indent="-57150" lvl="0" marL="171450" rtl="0" algn="l">
              <a:lnSpc>
                <a:spcPct val="110000"/>
              </a:lnSpc>
              <a:spcBef>
                <a:spcPts val="900"/>
              </a:spcBef>
              <a:spcAft>
                <a:spcPts val="0"/>
              </a:spcAft>
              <a:buSzPts val="2400"/>
              <a:buNone/>
            </a:pPr>
            <a:r>
              <a:t/>
            </a:r>
            <a:endParaRPr/>
          </a:p>
          <a:p>
            <a:pPr indent="-57150" lvl="0" marL="171450" rtl="0" algn="l">
              <a:lnSpc>
                <a:spcPct val="110000"/>
              </a:lnSpc>
              <a:spcBef>
                <a:spcPts val="900"/>
              </a:spcBef>
              <a:spcAft>
                <a:spcPts val="0"/>
              </a:spcAft>
              <a:buSzPts val="2400"/>
              <a:buNone/>
            </a:pPr>
            <a:r>
              <a:t/>
            </a:r>
            <a:endParaRPr/>
          </a:p>
          <a:p>
            <a:pPr indent="-57150" lvl="0" marL="171450" rtl="0" algn="l">
              <a:lnSpc>
                <a:spcPct val="110000"/>
              </a:lnSpc>
              <a:spcBef>
                <a:spcPts val="900"/>
              </a:spcBef>
              <a:spcAft>
                <a:spcPts val="0"/>
              </a:spcAft>
              <a:buSzPts val="2400"/>
              <a:buNone/>
            </a:pPr>
            <a:r>
              <a:t/>
            </a:r>
            <a:endParaRPr/>
          </a:p>
          <a:p>
            <a:pPr indent="-57150" lvl="0" marL="171450" rtl="0" algn="l">
              <a:lnSpc>
                <a:spcPct val="110000"/>
              </a:lnSpc>
              <a:spcBef>
                <a:spcPts val="900"/>
              </a:spcBef>
              <a:spcAft>
                <a:spcPts val="0"/>
              </a:spcAft>
              <a:buSzPts val="2400"/>
              <a:buNone/>
            </a:pPr>
            <a:r>
              <a:t/>
            </a:r>
            <a:endParaRPr/>
          </a:p>
          <a:p>
            <a:pPr indent="0" lvl="0" marL="0" rtl="0" algn="l">
              <a:lnSpc>
                <a:spcPct val="110000"/>
              </a:lnSpc>
              <a:spcBef>
                <a:spcPts val="900"/>
              </a:spcBef>
              <a:spcAft>
                <a:spcPts val="0"/>
              </a:spcAft>
              <a:buSzPts val="2400"/>
              <a:buNone/>
            </a:pPr>
            <a:r>
              <a:t/>
            </a:r>
            <a:endParaRPr/>
          </a:p>
          <a:p>
            <a:pPr indent="0" lvl="0" marL="0" rtl="0" algn="l">
              <a:lnSpc>
                <a:spcPct val="110000"/>
              </a:lnSpc>
              <a:spcBef>
                <a:spcPts val="900"/>
              </a:spcBef>
              <a:spcAft>
                <a:spcPts val="0"/>
              </a:spcAft>
              <a:buSzPts val="24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3"/>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Arial Black"/>
              <a:buNone/>
            </a:pPr>
            <a:r>
              <a:rPr lang="en-US"/>
              <a:t>Inside the Guide</a:t>
            </a:r>
            <a:endParaRPr/>
          </a:p>
        </p:txBody>
      </p:sp>
      <p:pic>
        <p:nvPicPr>
          <p:cNvPr id="559" name="Google Shape;559;p3"/>
          <p:cNvPicPr preferRelativeResize="0"/>
          <p:nvPr/>
        </p:nvPicPr>
        <p:blipFill rotWithShape="1">
          <a:blip r:embed="rId3">
            <a:alphaModFix/>
          </a:blip>
          <a:srcRect b="0" l="0" r="0" t="0"/>
          <a:stretch/>
        </p:blipFill>
        <p:spPr>
          <a:xfrm>
            <a:off x="164873" y="1606368"/>
            <a:ext cx="8814253" cy="3537132"/>
          </a:xfrm>
          <a:prstGeom prst="rect">
            <a:avLst/>
          </a:prstGeom>
          <a:noFill/>
          <a:ln>
            <a:noFill/>
          </a:ln>
        </p:spPr>
      </p:pic>
      <p:sp>
        <p:nvSpPr>
          <p:cNvPr id="560" name="Google Shape;560;p3"/>
          <p:cNvSpPr txBox="1"/>
          <p:nvPr/>
        </p:nvSpPr>
        <p:spPr>
          <a:xfrm>
            <a:off x="228600" y="1352550"/>
            <a:ext cx="3962400"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Gearing up and Scoping</a:t>
            </a:r>
            <a:endParaRPr b="0" i="0" sz="1400" u="none" cap="none" strike="noStrike">
              <a:solidFill>
                <a:srgbClr val="000000"/>
              </a:solidFill>
              <a:latin typeface="Arial"/>
              <a:ea typeface="Arial"/>
              <a:cs typeface="Arial"/>
              <a:sym typeface="Arial"/>
            </a:endParaRPr>
          </a:p>
        </p:txBody>
      </p:sp>
      <p:sp>
        <p:nvSpPr>
          <p:cNvPr id="561" name="Google Shape;561;p3"/>
          <p:cNvSpPr txBox="1"/>
          <p:nvPr/>
        </p:nvSpPr>
        <p:spPr>
          <a:xfrm>
            <a:off x="4648201" y="1347724"/>
            <a:ext cx="2590799"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Analyzing and Prioritizing</a:t>
            </a:r>
            <a:endParaRPr b="0" i="0" sz="1400" u="none" cap="none" strike="noStrike">
              <a:solidFill>
                <a:srgbClr val="000000"/>
              </a:solidFill>
              <a:latin typeface="Arial"/>
              <a:ea typeface="Arial"/>
              <a:cs typeface="Arial"/>
              <a:sym typeface="Arial"/>
            </a:endParaRPr>
          </a:p>
        </p:txBody>
      </p:sp>
      <p:sp>
        <p:nvSpPr>
          <p:cNvPr id="562" name="Google Shape;562;p3"/>
          <p:cNvSpPr txBox="1"/>
          <p:nvPr/>
        </p:nvSpPr>
        <p:spPr>
          <a:xfrm>
            <a:off x="7620000" y="1237036"/>
            <a:ext cx="12514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Maintaining and Tracking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4"/>
          <p:cNvPicPr preferRelativeResize="0"/>
          <p:nvPr/>
        </p:nvPicPr>
        <p:blipFill rotWithShape="1">
          <a:blip r:embed="rId3">
            <a:alphaModFix/>
          </a:blip>
          <a:srcRect b="0" l="0" r="0" t="0"/>
          <a:stretch/>
        </p:blipFill>
        <p:spPr>
          <a:xfrm>
            <a:off x="164873" y="1606368"/>
            <a:ext cx="8814253" cy="3537132"/>
          </a:xfrm>
          <a:prstGeom prst="rect">
            <a:avLst/>
          </a:prstGeom>
          <a:noFill/>
          <a:ln>
            <a:noFill/>
          </a:ln>
        </p:spPr>
      </p:pic>
      <p:sp>
        <p:nvSpPr>
          <p:cNvPr id="569" name="Google Shape;569;p4"/>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Arial Black"/>
              <a:buNone/>
            </a:pPr>
            <a:r>
              <a:rPr lang="en-US"/>
              <a:t>Inside the Guide</a:t>
            </a:r>
            <a:endParaRPr/>
          </a:p>
        </p:txBody>
      </p:sp>
      <p:pic>
        <p:nvPicPr>
          <p:cNvPr id="570" name="Google Shape;570;p4"/>
          <p:cNvPicPr preferRelativeResize="0"/>
          <p:nvPr>
            <p:ph idx="1" type="body"/>
          </p:nvPr>
        </p:nvPicPr>
        <p:blipFill rotWithShape="1">
          <a:blip r:embed="rId4">
            <a:alphaModFix/>
          </a:blip>
          <a:srcRect b="8371" l="0" r="43840" t="0"/>
          <a:stretch/>
        </p:blipFill>
        <p:spPr>
          <a:xfrm>
            <a:off x="4722715" y="1088497"/>
            <a:ext cx="336394" cy="548836"/>
          </a:xfrm>
          <a:prstGeom prst="rect">
            <a:avLst/>
          </a:prstGeom>
          <a:noFill/>
          <a:ln>
            <a:noFill/>
          </a:ln>
        </p:spPr>
      </p:pic>
      <p:pic>
        <p:nvPicPr>
          <p:cNvPr id="571" name="Google Shape;571;p4"/>
          <p:cNvPicPr preferRelativeResize="0"/>
          <p:nvPr/>
        </p:nvPicPr>
        <p:blipFill rotWithShape="1">
          <a:blip r:embed="rId5">
            <a:alphaModFix/>
          </a:blip>
          <a:srcRect b="0" l="0" r="0" t="0"/>
          <a:stretch/>
        </p:blipFill>
        <p:spPr>
          <a:xfrm>
            <a:off x="2024878" y="1180896"/>
            <a:ext cx="425472" cy="425472"/>
          </a:xfrm>
          <a:prstGeom prst="rect">
            <a:avLst/>
          </a:prstGeom>
          <a:noFill/>
          <a:ln>
            <a:noFill/>
          </a:ln>
        </p:spPr>
      </p:pic>
      <p:pic>
        <p:nvPicPr>
          <p:cNvPr id="572" name="Google Shape;572;p4"/>
          <p:cNvPicPr preferRelativeResize="0"/>
          <p:nvPr/>
        </p:nvPicPr>
        <p:blipFill rotWithShape="1">
          <a:blip r:embed="rId6">
            <a:alphaModFix/>
          </a:blip>
          <a:srcRect b="9468" l="0" r="21234" t="0"/>
          <a:stretch/>
        </p:blipFill>
        <p:spPr>
          <a:xfrm>
            <a:off x="6052439" y="1101285"/>
            <a:ext cx="463982" cy="533293"/>
          </a:xfrm>
          <a:prstGeom prst="rect">
            <a:avLst/>
          </a:prstGeom>
          <a:noFill/>
          <a:ln>
            <a:noFill/>
          </a:ln>
        </p:spPr>
      </p:pic>
      <p:pic>
        <p:nvPicPr>
          <p:cNvPr id="573" name="Google Shape;573;p4"/>
          <p:cNvPicPr preferRelativeResize="0"/>
          <p:nvPr/>
        </p:nvPicPr>
        <p:blipFill rotWithShape="1">
          <a:blip r:embed="rId7">
            <a:alphaModFix/>
          </a:blip>
          <a:srcRect b="10166" l="0" r="0" t="0"/>
          <a:stretch/>
        </p:blipFill>
        <p:spPr>
          <a:xfrm>
            <a:off x="6546046" y="1091687"/>
            <a:ext cx="593639" cy="533293"/>
          </a:xfrm>
          <a:prstGeom prst="rect">
            <a:avLst/>
          </a:prstGeom>
          <a:noFill/>
          <a:ln>
            <a:noFill/>
          </a:ln>
        </p:spPr>
      </p:pic>
      <p:pic>
        <p:nvPicPr>
          <p:cNvPr id="574" name="Google Shape;574;p4"/>
          <p:cNvPicPr preferRelativeResize="0"/>
          <p:nvPr/>
        </p:nvPicPr>
        <p:blipFill rotWithShape="1">
          <a:blip r:embed="rId8">
            <a:alphaModFix/>
          </a:blip>
          <a:srcRect b="8371" l="0" r="31912" t="0"/>
          <a:stretch/>
        </p:blipFill>
        <p:spPr>
          <a:xfrm>
            <a:off x="5137034" y="1080540"/>
            <a:ext cx="425472" cy="572552"/>
          </a:xfrm>
          <a:prstGeom prst="rect">
            <a:avLst/>
          </a:prstGeom>
          <a:noFill/>
          <a:ln>
            <a:noFill/>
          </a:ln>
        </p:spPr>
      </p:pic>
      <p:pic>
        <p:nvPicPr>
          <p:cNvPr id="575" name="Google Shape;575;p4"/>
          <p:cNvPicPr preferRelativeResize="0"/>
          <p:nvPr/>
        </p:nvPicPr>
        <p:blipFill rotWithShape="1">
          <a:blip r:embed="rId9">
            <a:alphaModFix/>
          </a:blip>
          <a:srcRect b="8733" l="0" r="43569" t="0"/>
          <a:stretch/>
        </p:blipFill>
        <p:spPr>
          <a:xfrm>
            <a:off x="5633344" y="1088497"/>
            <a:ext cx="345553" cy="558868"/>
          </a:xfrm>
          <a:prstGeom prst="rect">
            <a:avLst/>
          </a:prstGeom>
          <a:noFill/>
          <a:ln>
            <a:noFill/>
          </a:ln>
        </p:spPr>
      </p:pic>
      <p:pic>
        <p:nvPicPr>
          <p:cNvPr id="576" name="Google Shape;576;p4"/>
          <p:cNvPicPr preferRelativeResize="0"/>
          <p:nvPr/>
        </p:nvPicPr>
        <p:blipFill rotWithShape="1">
          <a:blip r:embed="rId10">
            <a:alphaModFix/>
          </a:blip>
          <a:srcRect b="0" l="0" r="0" t="0"/>
          <a:stretch/>
        </p:blipFill>
        <p:spPr>
          <a:xfrm>
            <a:off x="8077200" y="1209126"/>
            <a:ext cx="452192" cy="4629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6"/>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Arial Black"/>
              <a:buNone/>
            </a:pPr>
            <a:r>
              <a:rPr lang="en-US"/>
              <a:t>Part I: Scoping</a:t>
            </a:r>
            <a:endParaRPr/>
          </a:p>
        </p:txBody>
      </p:sp>
      <p:sp>
        <p:nvSpPr>
          <p:cNvPr id="583" name="Google Shape;583;p6"/>
          <p:cNvSpPr txBox="1"/>
          <p:nvPr>
            <p:ph idx="1" type="body"/>
          </p:nvPr>
        </p:nvSpPr>
        <p:spPr>
          <a:xfrm>
            <a:off x="4508272" y="1606368"/>
            <a:ext cx="4178528" cy="3098982"/>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100000"/>
              </a:lnSpc>
              <a:spcBef>
                <a:spcPts val="0"/>
              </a:spcBef>
              <a:spcAft>
                <a:spcPts val="0"/>
              </a:spcAft>
              <a:buClr>
                <a:schemeClr val="dk1"/>
              </a:buClr>
              <a:buSzPct val="100000"/>
              <a:buChar char="•"/>
            </a:pPr>
            <a:r>
              <a:rPr b="1" lang="en-US" sz="1600"/>
              <a:t>What depth should the CCRHVA go into?</a:t>
            </a:r>
            <a:endParaRPr/>
          </a:p>
          <a:p>
            <a:pPr indent="-514474" lvl="1" marL="914400" rtl="0" algn="l">
              <a:lnSpc>
                <a:spcPct val="100000"/>
              </a:lnSpc>
              <a:spcBef>
                <a:spcPts val="840"/>
              </a:spcBef>
              <a:spcAft>
                <a:spcPts val="0"/>
              </a:spcAft>
              <a:buClr>
                <a:schemeClr val="dk1"/>
              </a:buClr>
              <a:buSzPct val="100000"/>
              <a:buChar char="–"/>
            </a:pPr>
            <a:r>
              <a:rPr lang="en-US" sz="1300"/>
              <a:t>Minimal, moderate, comprehensive</a:t>
            </a:r>
            <a:endParaRPr/>
          </a:p>
          <a:p>
            <a:pPr indent="-342900" lvl="0" marL="342900" rtl="0" algn="l">
              <a:lnSpc>
                <a:spcPct val="100000"/>
              </a:lnSpc>
              <a:spcBef>
                <a:spcPts val="896"/>
              </a:spcBef>
              <a:spcAft>
                <a:spcPts val="0"/>
              </a:spcAft>
              <a:buClr>
                <a:schemeClr val="dk1"/>
              </a:buClr>
              <a:buSzPct val="100000"/>
              <a:buChar char="•"/>
            </a:pPr>
            <a:r>
              <a:rPr b="1" lang="en-US" sz="1600"/>
              <a:t>What’s the end product?</a:t>
            </a:r>
            <a:endParaRPr/>
          </a:p>
          <a:p>
            <a:pPr indent="-514474" lvl="1" marL="914400" rtl="0" algn="l">
              <a:lnSpc>
                <a:spcPct val="100000"/>
              </a:lnSpc>
              <a:spcBef>
                <a:spcPts val="840"/>
              </a:spcBef>
              <a:spcAft>
                <a:spcPts val="0"/>
              </a:spcAft>
              <a:buClr>
                <a:schemeClr val="dk1"/>
              </a:buClr>
              <a:buSzPct val="100000"/>
              <a:buChar char="–"/>
            </a:pPr>
            <a:r>
              <a:rPr lang="en-US" sz="1300"/>
              <a:t>Separate component attached to the Land Use Plan Element</a:t>
            </a:r>
            <a:endParaRPr/>
          </a:p>
          <a:p>
            <a:pPr indent="-514474" lvl="1" marL="914400" rtl="0" algn="l">
              <a:lnSpc>
                <a:spcPct val="100000"/>
              </a:lnSpc>
              <a:spcBef>
                <a:spcPts val="840"/>
              </a:spcBef>
              <a:spcAft>
                <a:spcPts val="0"/>
              </a:spcAft>
              <a:buClr>
                <a:schemeClr val="dk1"/>
              </a:buClr>
              <a:buSzPct val="100000"/>
              <a:buChar char="–"/>
            </a:pPr>
            <a:r>
              <a:rPr lang="en-US" sz="1300"/>
              <a:t>Integrated into the Land Use Plan Element</a:t>
            </a:r>
            <a:endParaRPr/>
          </a:p>
          <a:p>
            <a:pPr indent="-342900" lvl="0" marL="342900" rtl="0" algn="l">
              <a:lnSpc>
                <a:spcPct val="100000"/>
              </a:lnSpc>
              <a:spcBef>
                <a:spcPts val="896"/>
              </a:spcBef>
              <a:spcAft>
                <a:spcPts val="0"/>
              </a:spcAft>
              <a:buClr>
                <a:schemeClr val="dk1"/>
              </a:buClr>
              <a:buSzPct val="100000"/>
              <a:buChar char="•"/>
            </a:pPr>
            <a:r>
              <a:rPr b="1" lang="en-US" sz="1600"/>
              <a:t>Who should be involved?</a:t>
            </a:r>
            <a:endParaRPr/>
          </a:p>
          <a:p>
            <a:pPr indent="-514474" lvl="1" marL="914400" rtl="0" algn="l">
              <a:lnSpc>
                <a:spcPct val="100000"/>
              </a:lnSpc>
              <a:spcBef>
                <a:spcPts val="840"/>
              </a:spcBef>
              <a:spcAft>
                <a:spcPts val="0"/>
              </a:spcAft>
              <a:buClr>
                <a:schemeClr val="dk1"/>
              </a:buClr>
              <a:buSzPct val="100000"/>
              <a:buChar char="–"/>
            </a:pPr>
            <a:r>
              <a:rPr lang="en-US" sz="1300"/>
              <a:t>Who will lead the process - staff?</a:t>
            </a:r>
            <a:endParaRPr/>
          </a:p>
          <a:p>
            <a:pPr indent="-514474" lvl="1" marL="914400" rtl="0" algn="l">
              <a:lnSpc>
                <a:spcPct val="100000"/>
              </a:lnSpc>
              <a:spcBef>
                <a:spcPts val="840"/>
              </a:spcBef>
              <a:spcAft>
                <a:spcPts val="0"/>
              </a:spcAft>
              <a:buClr>
                <a:schemeClr val="dk1"/>
              </a:buClr>
              <a:buSzPct val="100000"/>
              <a:buChar char="–"/>
            </a:pPr>
            <a:r>
              <a:rPr lang="en-US" sz="1300"/>
              <a:t>Who will produce the deliverable – planner?</a:t>
            </a:r>
            <a:endParaRPr/>
          </a:p>
          <a:p>
            <a:pPr indent="-514474" lvl="1" marL="914400" rtl="0" algn="l">
              <a:lnSpc>
                <a:spcPct val="100000"/>
              </a:lnSpc>
              <a:spcBef>
                <a:spcPts val="840"/>
              </a:spcBef>
              <a:spcAft>
                <a:spcPts val="0"/>
              </a:spcAft>
              <a:buClr>
                <a:schemeClr val="dk1"/>
              </a:buClr>
              <a:buSzPct val="100000"/>
              <a:buChar char="–"/>
            </a:pPr>
            <a:r>
              <a:rPr lang="en-US" sz="1300"/>
              <a:t>Roles of participants - Level and type of volunteer and community engagement?</a:t>
            </a:r>
            <a:endParaRPr/>
          </a:p>
          <a:p>
            <a:pPr indent="-420369" lvl="0" marL="514350" rtl="0" algn="l">
              <a:lnSpc>
                <a:spcPct val="100000"/>
              </a:lnSpc>
              <a:spcBef>
                <a:spcPts val="896"/>
              </a:spcBef>
              <a:spcAft>
                <a:spcPts val="0"/>
              </a:spcAft>
              <a:buClr>
                <a:schemeClr val="dk1"/>
              </a:buClr>
              <a:buSzPct val="100000"/>
              <a:buFont typeface="Calibri"/>
              <a:buNone/>
            </a:pPr>
            <a:r>
              <a:t/>
            </a:r>
            <a:endParaRPr sz="1600"/>
          </a:p>
          <a:p>
            <a:pPr indent="-443865" lvl="0" marL="514350" rtl="0" algn="l">
              <a:lnSpc>
                <a:spcPct val="100000"/>
              </a:lnSpc>
              <a:spcBef>
                <a:spcPts val="822"/>
              </a:spcBef>
              <a:spcAft>
                <a:spcPts val="0"/>
              </a:spcAft>
              <a:buClr>
                <a:schemeClr val="dk1"/>
              </a:buClr>
              <a:buSzPct val="100000"/>
              <a:buFont typeface="Calibri"/>
              <a:buNone/>
            </a:pPr>
            <a:r>
              <a:t/>
            </a:r>
            <a:endParaRPr sz="1200"/>
          </a:p>
          <a:p>
            <a:pPr indent="-443865" lvl="0" marL="514350" rtl="0" algn="l">
              <a:lnSpc>
                <a:spcPct val="100000"/>
              </a:lnSpc>
              <a:spcBef>
                <a:spcPts val="822"/>
              </a:spcBef>
              <a:spcAft>
                <a:spcPts val="0"/>
              </a:spcAft>
              <a:buClr>
                <a:schemeClr val="dk1"/>
              </a:buClr>
              <a:buSzPct val="100000"/>
              <a:buFont typeface="Calibri"/>
              <a:buNone/>
            </a:pPr>
            <a:r>
              <a:t/>
            </a:r>
            <a:endParaRPr sz="1200"/>
          </a:p>
          <a:p>
            <a:pPr indent="-443865" lvl="1" marL="914400" rtl="0" algn="l">
              <a:lnSpc>
                <a:spcPct val="100000"/>
              </a:lnSpc>
              <a:spcBef>
                <a:spcPts val="822"/>
              </a:spcBef>
              <a:spcAft>
                <a:spcPts val="0"/>
              </a:spcAft>
              <a:buClr>
                <a:schemeClr val="dk1"/>
              </a:buClr>
              <a:buSzPct val="100000"/>
              <a:buFont typeface="Calibri"/>
              <a:buNone/>
            </a:pPr>
            <a:r>
              <a:t/>
            </a:r>
            <a:endParaRPr sz="1200"/>
          </a:p>
          <a:p>
            <a:pPr indent="-443865" lvl="0" marL="514350" rtl="0" algn="l">
              <a:lnSpc>
                <a:spcPct val="100000"/>
              </a:lnSpc>
              <a:spcBef>
                <a:spcPts val="822"/>
              </a:spcBef>
              <a:spcAft>
                <a:spcPts val="0"/>
              </a:spcAft>
              <a:buClr>
                <a:schemeClr val="dk1"/>
              </a:buClr>
              <a:buSzPct val="100000"/>
              <a:buFont typeface="Calibri"/>
              <a:buNone/>
            </a:pPr>
            <a:r>
              <a:t/>
            </a:r>
            <a:endParaRPr sz="1200"/>
          </a:p>
        </p:txBody>
      </p:sp>
      <p:pic>
        <p:nvPicPr>
          <p:cNvPr id="584" name="Google Shape;584;p6"/>
          <p:cNvPicPr preferRelativeResize="0"/>
          <p:nvPr/>
        </p:nvPicPr>
        <p:blipFill rotWithShape="1">
          <a:blip r:embed="rId3">
            <a:alphaModFix/>
          </a:blip>
          <a:srcRect b="0" l="0" r="52594" t="0"/>
          <a:stretch/>
        </p:blipFill>
        <p:spPr>
          <a:xfrm>
            <a:off x="164873" y="1606368"/>
            <a:ext cx="4178527" cy="35371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Arial Black"/>
              <a:buNone/>
            </a:pPr>
            <a:r>
              <a:rPr lang="en-US"/>
              <a:t>Part II: Analyzing</a:t>
            </a:r>
            <a:endParaRPr/>
          </a:p>
        </p:txBody>
      </p:sp>
      <p:sp>
        <p:nvSpPr>
          <p:cNvPr id="591" name="Google Shape;591;p7"/>
          <p:cNvSpPr txBox="1"/>
          <p:nvPr>
            <p:ph idx="1" type="body"/>
          </p:nvPr>
        </p:nvSpPr>
        <p:spPr>
          <a:xfrm>
            <a:off x="2971800" y="2038350"/>
            <a:ext cx="4169898" cy="2362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500"/>
              <a:buNone/>
            </a:pPr>
            <a:r>
              <a:rPr b="1" lang="en-US" sz="1500"/>
              <a:t>Step 4.1</a:t>
            </a:r>
            <a:endParaRPr/>
          </a:p>
          <a:p>
            <a:pPr indent="-342900" lvl="0" marL="342900" rtl="0" algn="l">
              <a:lnSpc>
                <a:spcPct val="100000"/>
              </a:lnSpc>
              <a:spcBef>
                <a:spcPts val="1500"/>
              </a:spcBef>
              <a:spcAft>
                <a:spcPts val="0"/>
              </a:spcAft>
              <a:buClr>
                <a:schemeClr val="dk1"/>
              </a:buClr>
              <a:buSzPts val="1500"/>
              <a:buChar char="•"/>
            </a:pPr>
            <a:r>
              <a:rPr b="1" lang="en-US" sz="1500"/>
              <a:t>Identification of climate hazards</a:t>
            </a:r>
            <a:endParaRPr/>
          </a:p>
          <a:p>
            <a:pPr indent="-342900" lvl="0" marL="342900" rtl="0" algn="l">
              <a:lnSpc>
                <a:spcPct val="100000"/>
              </a:lnSpc>
              <a:spcBef>
                <a:spcPts val="1500"/>
              </a:spcBef>
              <a:spcAft>
                <a:spcPts val="0"/>
              </a:spcAft>
              <a:buClr>
                <a:schemeClr val="dk1"/>
              </a:buClr>
              <a:buSzPts val="1500"/>
              <a:buChar char="•"/>
            </a:pPr>
            <a:r>
              <a:rPr b="1" lang="en-US" sz="1500"/>
              <a:t>Development analysis – compare climate hazards to zoning</a:t>
            </a:r>
            <a:endParaRPr/>
          </a:p>
          <a:p>
            <a:pPr indent="-342900" lvl="0" marL="342900" rtl="0" algn="l">
              <a:lnSpc>
                <a:spcPct val="100000"/>
              </a:lnSpc>
              <a:spcBef>
                <a:spcPts val="1500"/>
              </a:spcBef>
              <a:spcAft>
                <a:spcPts val="0"/>
              </a:spcAft>
              <a:buClr>
                <a:schemeClr val="dk1"/>
              </a:buClr>
              <a:buSzPts val="1500"/>
              <a:buChar char="•"/>
            </a:pPr>
            <a:r>
              <a:rPr b="1" lang="en-US" sz="1500"/>
              <a:t>Identify critical facilities and other important features</a:t>
            </a:r>
            <a:endParaRPr/>
          </a:p>
        </p:txBody>
      </p:sp>
      <p:pic>
        <p:nvPicPr>
          <p:cNvPr id="592" name="Google Shape;592;p7"/>
          <p:cNvPicPr preferRelativeResize="0"/>
          <p:nvPr/>
        </p:nvPicPr>
        <p:blipFill rotWithShape="1">
          <a:blip r:embed="rId3">
            <a:alphaModFix/>
          </a:blip>
          <a:srcRect b="0" l="50000" r="18013" t="0"/>
          <a:stretch/>
        </p:blipFill>
        <p:spPr>
          <a:xfrm>
            <a:off x="152400" y="1606368"/>
            <a:ext cx="2819400" cy="3537132"/>
          </a:xfrm>
          <a:prstGeom prst="rect">
            <a:avLst/>
          </a:prstGeom>
          <a:noFill/>
          <a:ln>
            <a:noFill/>
          </a:ln>
        </p:spPr>
      </p:pic>
      <p:sp>
        <p:nvSpPr>
          <p:cNvPr id="593" name="Google Shape;593;p7"/>
          <p:cNvSpPr/>
          <p:nvPr/>
        </p:nvSpPr>
        <p:spPr>
          <a:xfrm>
            <a:off x="6705601" y="1788884"/>
            <a:ext cx="2256421" cy="2533727"/>
          </a:xfrm>
          <a:prstGeom prst="roundRect">
            <a:avLst>
              <a:gd fmla="val 16667" name="adj"/>
            </a:avLst>
          </a:prstGeom>
          <a:solidFill>
            <a:schemeClr val="lt1"/>
          </a:solidFill>
          <a:ln cap="flat" cmpd="sng" w="9525">
            <a:solidFill>
              <a:srgbClr val="FFC000"/>
            </a:solidFill>
            <a:prstDash val="solid"/>
            <a:round/>
            <a:headEnd len="sm" w="sm" type="none"/>
            <a:tailEnd len="sm" w="sm" type="none"/>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594" name="Google Shape;594;p7"/>
          <p:cNvPicPr preferRelativeResize="0"/>
          <p:nvPr/>
        </p:nvPicPr>
        <p:blipFill rotWithShape="1">
          <a:blip r:embed="rId4">
            <a:alphaModFix amt="85000"/>
          </a:blip>
          <a:srcRect b="0" l="0" r="0" t="0"/>
          <a:stretch/>
        </p:blipFill>
        <p:spPr>
          <a:xfrm rot="10800000">
            <a:off x="6713845" y="2482483"/>
            <a:ext cx="2256420" cy="2070467"/>
          </a:xfrm>
          <a:prstGeom prst="rect">
            <a:avLst/>
          </a:prstGeom>
          <a:noFill/>
          <a:ln>
            <a:noFill/>
          </a:ln>
        </p:spPr>
      </p:pic>
      <p:pic>
        <p:nvPicPr>
          <p:cNvPr id="595" name="Google Shape;595;p7"/>
          <p:cNvPicPr preferRelativeResize="0"/>
          <p:nvPr/>
        </p:nvPicPr>
        <p:blipFill rotWithShape="1">
          <a:blip r:embed="rId5">
            <a:alphaModFix/>
          </a:blip>
          <a:srcRect b="0" l="0" r="0" t="0"/>
          <a:stretch/>
        </p:blipFill>
        <p:spPr>
          <a:xfrm rot="10800000">
            <a:off x="6853132" y="1632534"/>
            <a:ext cx="1832849" cy="1666882"/>
          </a:xfrm>
          <a:prstGeom prst="rect">
            <a:avLst/>
          </a:prstGeom>
          <a:noFill/>
          <a:ln>
            <a:noFill/>
          </a:ln>
        </p:spPr>
      </p:pic>
      <p:sp>
        <p:nvSpPr>
          <p:cNvPr id="596" name="Google Shape;596;p7"/>
          <p:cNvSpPr/>
          <p:nvPr/>
        </p:nvSpPr>
        <p:spPr>
          <a:xfrm>
            <a:off x="7764570" y="2986646"/>
            <a:ext cx="167398" cy="460678"/>
          </a:xfrm>
          <a:prstGeom prst="downArrow">
            <a:avLst>
              <a:gd fmla="val 50000" name="adj1"/>
              <a:gd fmla="val 50000" name="adj2"/>
            </a:avLst>
          </a:prstGeom>
          <a:gradFill>
            <a:gsLst>
              <a:gs pos="0">
                <a:srgbClr val="CF7E04"/>
              </a:gs>
              <a:gs pos="80000">
                <a:srgbClr val="FFA606"/>
              </a:gs>
              <a:gs pos="100000">
                <a:srgbClr val="FFA800"/>
              </a:gs>
            </a:gsLst>
            <a:lin ang="16200000" scaled="0"/>
          </a:grad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8"/>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Arial Black"/>
              <a:buNone/>
            </a:pPr>
            <a:r>
              <a:rPr lang="en-US"/>
              <a:t>Part II: Analyzing</a:t>
            </a:r>
            <a:br>
              <a:rPr lang="en-US"/>
            </a:br>
            <a:r>
              <a:rPr lang="en-US" sz="1800"/>
              <a:t>Vulnerability = Exposure x Sensitivity x Adaptive Capacity</a:t>
            </a:r>
            <a:endParaRPr/>
          </a:p>
        </p:txBody>
      </p:sp>
      <p:sp>
        <p:nvSpPr>
          <p:cNvPr id="603" name="Google Shape;603;p8"/>
          <p:cNvSpPr txBox="1"/>
          <p:nvPr>
            <p:ph idx="1" type="body"/>
          </p:nvPr>
        </p:nvSpPr>
        <p:spPr>
          <a:xfrm>
            <a:off x="2971800" y="1606368"/>
            <a:ext cx="5715000" cy="347998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00000"/>
              </a:lnSpc>
              <a:spcBef>
                <a:spcPts val="0"/>
              </a:spcBef>
              <a:spcAft>
                <a:spcPts val="0"/>
              </a:spcAft>
              <a:buClr>
                <a:schemeClr val="dk1"/>
              </a:buClr>
              <a:buSzPct val="100000"/>
              <a:buNone/>
            </a:pPr>
            <a:r>
              <a:rPr b="1" lang="en-US" sz="1900"/>
              <a:t>Step 4.2</a:t>
            </a:r>
            <a:endParaRPr/>
          </a:p>
          <a:p>
            <a:pPr indent="-342931" lvl="0" marL="342900" rtl="0" algn="l">
              <a:lnSpc>
                <a:spcPct val="100000"/>
              </a:lnSpc>
              <a:spcBef>
                <a:spcPts val="894"/>
              </a:spcBef>
              <a:spcAft>
                <a:spcPts val="0"/>
              </a:spcAft>
              <a:buClr>
                <a:schemeClr val="dk1"/>
              </a:buClr>
              <a:buSzPct val="100000"/>
              <a:buChar char="•"/>
            </a:pPr>
            <a:r>
              <a:rPr b="1" lang="en-US" sz="1900"/>
              <a:t>Analyze exposure and sensitivity of features</a:t>
            </a:r>
            <a:endParaRPr/>
          </a:p>
          <a:p>
            <a:pPr indent="-285874" lvl="1" marL="742950" rtl="0" algn="l">
              <a:lnSpc>
                <a:spcPct val="100000"/>
              </a:lnSpc>
              <a:spcBef>
                <a:spcPts val="832"/>
              </a:spcBef>
              <a:spcAft>
                <a:spcPts val="0"/>
              </a:spcAft>
              <a:buClr>
                <a:schemeClr val="dk1"/>
              </a:buClr>
              <a:buSzPct val="100000"/>
              <a:buChar char="–"/>
            </a:pPr>
            <a:r>
              <a:rPr lang="en-US" sz="1500"/>
              <a:t>Not binary – Use a qualitative vulnerability key.</a:t>
            </a:r>
            <a:endParaRPr/>
          </a:p>
          <a:p>
            <a:pPr indent="-285874" lvl="1" marL="742950" rtl="0" algn="l">
              <a:lnSpc>
                <a:spcPct val="100000"/>
              </a:lnSpc>
              <a:spcBef>
                <a:spcPts val="832"/>
              </a:spcBef>
              <a:spcAft>
                <a:spcPts val="0"/>
              </a:spcAft>
              <a:buClr>
                <a:schemeClr val="dk1"/>
              </a:buClr>
              <a:buSzPct val="100000"/>
              <a:buChar char="–"/>
            </a:pPr>
            <a:r>
              <a:rPr lang="en-US" sz="1500"/>
              <a:t>Types of Data to use – GIS/mapping, interviews, documents review, lived experiences.</a:t>
            </a:r>
            <a:endParaRPr/>
          </a:p>
          <a:p>
            <a:pPr indent="-285874" lvl="1" marL="742950" rtl="0" algn="l">
              <a:lnSpc>
                <a:spcPct val="100000"/>
              </a:lnSpc>
              <a:spcBef>
                <a:spcPts val="832"/>
              </a:spcBef>
              <a:spcAft>
                <a:spcPts val="0"/>
              </a:spcAft>
              <a:buClr>
                <a:schemeClr val="dk1"/>
              </a:buClr>
              <a:buSzPct val="100000"/>
              <a:buChar char="–"/>
            </a:pPr>
            <a:r>
              <a:rPr lang="en-US" sz="1500"/>
              <a:t>Worksheet 4.2.a Analysis Workflow – provides a methodology, including links to data and tools, what to do for the analysis, what outputs you should put in the CCRHVA, and what those outputs can tell you about vulnerability.</a:t>
            </a:r>
            <a:endParaRPr/>
          </a:p>
          <a:p>
            <a:pPr indent="-342931" lvl="0" marL="342900" rtl="0" algn="l">
              <a:lnSpc>
                <a:spcPct val="100000"/>
              </a:lnSpc>
              <a:spcBef>
                <a:spcPts val="894"/>
              </a:spcBef>
              <a:spcAft>
                <a:spcPts val="0"/>
              </a:spcAft>
              <a:buClr>
                <a:schemeClr val="dk1"/>
              </a:buClr>
              <a:buSzPct val="100000"/>
              <a:buChar char="•"/>
            </a:pPr>
            <a:r>
              <a:rPr b="1" lang="en-US" sz="1900"/>
              <a:t>Analyze adaptive capacity</a:t>
            </a:r>
            <a:endParaRPr/>
          </a:p>
          <a:p>
            <a:pPr indent="-285874" lvl="1" marL="742950" rtl="0" algn="l">
              <a:lnSpc>
                <a:spcPct val="100000"/>
              </a:lnSpc>
              <a:spcBef>
                <a:spcPts val="832"/>
              </a:spcBef>
              <a:spcAft>
                <a:spcPts val="0"/>
              </a:spcAft>
              <a:buClr>
                <a:schemeClr val="dk1"/>
              </a:buClr>
              <a:buSzPct val="100000"/>
              <a:buChar char="–"/>
            </a:pPr>
            <a:r>
              <a:rPr lang="en-US" sz="1500"/>
              <a:t>Worksheet 4.1.c Municipal Governance – to analyze adaptive capacity of the municipality. </a:t>
            </a:r>
            <a:endParaRPr/>
          </a:p>
          <a:p>
            <a:pPr indent="0" lvl="0" marL="0" rtl="0" algn="l">
              <a:lnSpc>
                <a:spcPct val="100000"/>
              </a:lnSpc>
              <a:spcBef>
                <a:spcPts val="894"/>
              </a:spcBef>
              <a:spcAft>
                <a:spcPts val="0"/>
              </a:spcAft>
              <a:buClr>
                <a:schemeClr val="dk1"/>
              </a:buClr>
              <a:buSzPct val="100000"/>
              <a:buNone/>
            </a:pPr>
            <a:r>
              <a:rPr b="1" lang="en-US" sz="1900"/>
              <a:t>Phase 5</a:t>
            </a:r>
            <a:endParaRPr/>
          </a:p>
          <a:p>
            <a:pPr indent="-342931" lvl="0" marL="342900" rtl="0" algn="l">
              <a:lnSpc>
                <a:spcPct val="100000"/>
              </a:lnSpc>
              <a:spcBef>
                <a:spcPts val="894"/>
              </a:spcBef>
              <a:spcAft>
                <a:spcPts val="0"/>
              </a:spcAft>
              <a:buClr>
                <a:schemeClr val="dk1"/>
              </a:buClr>
              <a:buSzPct val="100000"/>
              <a:buChar char="•"/>
            </a:pPr>
            <a:r>
              <a:rPr b="1" lang="en-US" sz="1900"/>
              <a:t>Steps to identify strategies and prioritize them </a:t>
            </a:r>
            <a:r>
              <a:rPr lang="en-US" sz="1500"/>
              <a:t>to do something with the information learned in the CCRHVA.</a:t>
            </a:r>
            <a:endParaRPr/>
          </a:p>
        </p:txBody>
      </p:sp>
      <p:pic>
        <p:nvPicPr>
          <p:cNvPr id="604" name="Google Shape;604;p8"/>
          <p:cNvPicPr preferRelativeResize="0"/>
          <p:nvPr/>
        </p:nvPicPr>
        <p:blipFill rotWithShape="1">
          <a:blip r:embed="rId3">
            <a:alphaModFix/>
          </a:blip>
          <a:srcRect b="0" l="50000" r="18013" t="0"/>
          <a:stretch/>
        </p:blipFill>
        <p:spPr>
          <a:xfrm>
            <a:off x="152400" y="1606368"/>
            <a:ext cx="2819400" cy="35371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9"/>
          <p:cNvSpPr txBox="1"/>
          <p:nvPr>
            <p:ph type="title"/>
          </p:nvPr>
        </p:nvSpPr>
        <p:spPr>
          <a:xfrm>
            <a:off x="457200" y="375911"/>
            <a:ext cx="8229600" cy="85725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Arial Black"/>
              <a:buNone/>
            </a:pPr>
            <a:r>
              <a:t/>
            </a:r>
            <a:endParaRPr/>
          </a:p>
        </p:txBody>
      </p:sp>
      <p:sp>
        <p:nvSpPr>
          <p:cNvPr id="611" name="Google Shape;611;p9"/>
          <p:cNvSpPr txBox="1"/>
          <p:nvPr>
            <p:ph idx="1" type="body"/>
          </p:nvPr>
        </p:nvSpPr>
        <p:spPr>
          <a:xfrm>
            <a:off x="457200" y="1370082"/>
            <a:ext cx="8229600" cy="3714750"/>
          </a:xfrm>
          <a:prstGeom prst="rect">
            <a:avLst/>
          </a:prstGeom>
          <a:noFill/>
          <a:ln>
            <a:noFill/>
          </a:ln>
        </p:spPr>
        <p:txBody>
          <a:bodyPr anchorCtr="0" anchor="t" bIns="45700" lIns="91425" spcFirstLastPara="1" rIns="91425" wrap="square" tIns="45700">
            <a:normAutofit/>
          </a:bodyPr>
          <a:lstStyle/>
          <a:p>
            <a:pPr indent="-139700" lvl="0" marL="342900" rtl="0" algn="l">
              <a:lnSpc>
                <a:spcPct val="100000"/>
              </a:lnSpc>
              <a:spcBef>
                <a:spcPts val="0"/>
              </a:spcBef>
              <a:spcAft>
                <a:spcPts val="0"/>
              </a:spcAft>
              <a:buClr>
                <a:schemeClr val="dk1"/>
              </a:buClr>
              <a:buSzPts val="3200"/>
              <a:buNone/>
            </a:pPr>
            <a:r>
              <a:t/>
            </a:r>
            <a:endParaRPr/>
          </a:p>
        </p:txBody>
      </p:sp>
      <p:grpSp>
        <p:nvGrpSpPr>
          <p:cNvPr id="612" name="Google Shape;612;p9"/>
          <p:cNvGrpSpPr/>
          <p:nvPr/>
        </p:nvGrpSpPr>
        <p:grpSpPr>
          <a:xfrm>
            <a:off x="457200" y="375911"/>
            <a:ext cx="3519726" cy="5167639"/>
            <a:chOff x="457200" y="375911"/>
            <a:chExt cx="3519726" cy="5167639"/>
          </a:xfrm>
        </p:grpSpPr>
        <p:pic>
          <p:nvPicPr>
            <p:cNvPr id="613" name="Google Shape;613;p9"/>
            <p:cNvPicPr preferRelativeResize="0"/>
            <p:nvPr/>
          </p:nvPicPr>
          <p:blipFill rotWithShape="1">
            <a:blip r:embed="rId3">
              <a:alphaModFix/>
            </a:blip>
            <a:srcRect b="5406" l="0" r="0" t="0"/>
            <a:stretch/>
          </p:blipFill>
          <p:spPr>
            <a:xfrm>
              <a:off x="457200" y="375911"/>
              <a:ext cx="3519726" cy="2576839"/>
            </a:xfrm>
            <a:prstGeom prst="rect">
              <a:avLst/>
            </a:prstGeom>
            <a:noFill/>
            <a:ln>
              <a:noFill/>
            </a:ln>
          </p:spPr>
        </p:pic>
        <p:pic>
          <p:nvPicPr>
            <p:cNvPr id="614" name="Google Shape;614;p9"/>
            <p:cNvPicPr preferRelativeResize="0"/>
            <p:nvPr/>
          </p:nvPicPr>
          <p:blipFill rotWithShape="1">
            <a:blip r:embed="rId4">
              <a:alphaModFix/>
            </a:blip>
            <a:srcRect b="0" l="0" r="0" t="0"/>
            <a:stretch/>
          </p:blipFill>
          <p:spPr>
            <a:xfrm>
              <a:off x="457200" y="3119111"/>
              <a:ext cx="3481246" cy="2424439"/>
            </a:xfrm>
            <a:prstGeom prst="rect">
              <a:avLst/>
            </a:prstGeom>
            <a:noFill/>
            <a:ln>
              <a:noFill/>
            </a:ln>
          </p:spPr>
        </p:pic>
        <p:sp>
          <p:nvSpPr>
            <p:cNvPr id="615" name="Google Shape;615;p9"/>
            <p:cNvSpPr/>
            <p:nvPr/>
          </p:nvSpPr>
          <p:spPr>
            <a:xfrm>
              <a:off x="457200" y="375911"/>
              <a:ext cx="3519726" cy="4634239"/>
            </a:xfrm>
            <a:prstGeom prst="rect">
              <a:avLst/>
            </a:prstGeom>
            <a:noFill/>
            <a:ln cap="flat" cmpd="sng" w="9525">
              <a:solidFill>
                <a:schemeClr val="dk1"/>
              </a:solidFill>
              <a:prstDash val="solid"/>
              <a:round/>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616" name="Google Shape;616;p9"/>
          <p:cNvPicPr preferRelativeResize="0"/>
          <p:nvPr/>
        </p:nvPicPr>
        <p:blipFill rotWithShape="1">
          <a:blip r:embed="rId5">
            <a:alphaModFix/>
          </a:blip>
          <a:srcRect b="0" l="0" r="0" t="0"/>
          <a:stretch/>
        </p:blipFill>
        <p:spPr>
          <a:xfrm>
            <a:off x="4312529" y="545727"/>
            <a:ext cx="4091966" cy="1706462"/>
          </a:xfrm>
          <a:prstGeom prst="rect">
            <a:avLst/>
          </a:prstGeom>
          <a:noFill/>
          <a:ln>
            <a:noFill/>
          </a:ln>
        </p:spPr>
      </p:pic>
      <p:pic>
        <p:nvPicPr>
          <p:cNvPr id="617" name="Google Shape;617;p9"/>
          <p:cNvPicPr preferRelativeResize="0"/>
          <p:nvPr/>
        </p:nvPicPr>
        <p:blipFill rotWithShape="1">
          <a:blip r:embed="rId6">
            <a:alphaModFix/>
          </a:blip>
          <a:srcRect b="0" l="0" r="0" t="0"/>
          <a:stretch/>
        </p:blipFill>
        <p:spPr>
          <a:xfrm>
            <a:off x="4343177" y="2380970"/>
            <a:ext cx="4038823" cy="207845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NJFuture Powerpoint template dark">
  <a:themeElements>
    <a:clrScheme name="New Jersey Future">
      <a:dk1>
        <a:srgbClr val="414042"/>
      </a:dk1>
      <a:lt1>
        <a:srgbClr val="FFFFFF"/>
      </a:lt1>
      <a:dk2>
        <a:srgbClr val="495E6E"/>
      </a:dk2>
      <a:lt2>
        <a:srgbClr val="EEECE1"/>
      </a:lt2>
      <a:accent1>
        <a:srgbClr val="3B95D8"/>
      </a:accent1>
      <a:accent2>
        <a:srgbClr val="4678C6"/>
      </a:accent2>
      <a:accent3>
        <a:srgbClr val="9AB2BE"/>
      </a:accent3>
      <a:accent4>
        <a:srgbClr val="F15A29"/>
      </a:accent4>
      <a:accent5>
        <a:srgbClr val="94575E"/>
      </a:accent5>
      <a:accent6>
        <a:srgbClr val="FAA627"/>
      </a:accent6>
      <a:hlink>
        <a:srgbClr val="3B95D8"/>
      </a:hlink>
      <a:folHlink>
        <a:srgbClr val="9AB2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ustainable Jersey">
  <a:themeElements>
    <a:clrScheme name="Custom 24">
      <a:dk1>
        <a:srgbClr val="498949"/>
      </a:dk1>
      <a:lt1>
        <a:srgbClr val="FFFFFF"/>
      </a:lt1>
      <a:dk2>
        <a:srgbClr val="498949"/>
      </a:dk2>
      <a:lt2>
        <a:srgbClr val="FFFFFF"/>
      </a:lt2>
      <a:accent1>
        <a:srgbClr val="498949"/>
      </a:accent1>
      <a:accent2>
        <a:srgbClr val="FFB822"/>
      </a:accent2>
      <a:accent3>
        <a:srgbClr val="9E1D20"/>
      </a:accent3>
      <a:accent4>
        <a:srgbClr val="FDF492"/>
      </a:accent4>
      <a:accent5>
        <a:srgbClr val="D8F8D8"/>
      </a:accent5>
      <a:accent6>
        <a:srgbClr val="000000"/>
      </a:accent6>
      <a:hlink>
        <a:srgbClr val="00B0F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Sustainable Jersey">
  <a:themeElements>
    <a:clrScheme name="Custom 24">
      <a:dk1>
        <a:srgbClr val="498949"/>
      </a:dk1>
      <a:lt1>
        <a:srgbClr val="FFFFFF"/>
      </a:lt1>
      <a:dk2>
        <a:srgbClr val="498949"/>
      </a:dk2>
      <a:lt2>
        <a:srgbClr val="FFFFFF"/>
      </a:lt2>
      <a:accent1>
        <a:srgbClr val="498949"/>
      </a:accent1>
      <a:accent2>
        <a:srgbClr val="FFB822"/>
      </a:accent2>
      <a:accent3>
        <a:srgbClr val="9E1D20"/>
      </a:accent3>
      <a:accent4>
        <a:srgbClr val="FDF492"/>
      </a:accent4>
      <a:accent5>
        <a:srgbClr val="D8F8D8"/>
      </a:accent5>
      <a:accent6>
        <a:srgbClr val="000000"/>
      </a:accent6>
      <a:hlink>
        <a:srgbClr val="00B0F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Dividend">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2015-11-30T18:31:32Z</dcterms:created>
  <dc:creator>eclisham</dc:creator>
</cp:coreProperties>
</file>