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86" r:id="rId5"/>
    <p:sldId id="2716" r:id="rId6"/>
    <p:sldId id="739" r:id="rId7"/>
    <p:sldId id="336" r:id="rId8"/>
    <p:sldId id="2687" r:id="rId9"/>
    <p:sldId id="2726" r:id="rId10"/>
    <p:sldId id="2720" r:id="rId11"/>
    <p:sldId id="2721" r:id="rId12"/>
    <p:sldId id="2722" r:id="rId13"/>
    <p:sldId id="2723" r:id="rId14"/>
    <p:sldId id="2724" r:id="rId15"/>
    <p:sldId id="2725" r:id="rId16"/>
    <p:sldId id="691" r:id="rId17"/>
    <p:sldId id="711" r:id="rId18"/>
    <p:sldId id="2718" r:id="rId19"/>
    <p:sldId id="2719" r:id="rId20"/>
    <p:sldId id="2717" r:id="rId21"/>
    <p:sldId id="2712" r:id="rId22"/>
    <p:sldId id="2714" r:id="rId23"/>
    <p:sldId id="2699" r:id="rId24"/>
    <p:sldId id="2700" r:id="rId25"/>
    <p:sldId id="2701" r:id="rId26"/>
    <p:sldId id="2703" r:id="rId27"/>
    <p:sldId id="304" r:id="rId2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032E33-9567-DC8E-3818-9C6E4F112D8C}" name="Stacey Greene" initials="SG" userId="S::agreene@stevens.edu::8691361d-68f7-40e3-a002-b2b2c8069a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F2B30-DD0D-4BE9-8687-9CDE8C42008E}" v="462" dt="2024-03-12T00:49:39.9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6327"/>
  </p:normalViewPr>
  <p:slideViewPr>
    <p:cSldViewPr snapToGrid="0" snapToObjects="1">
      <p:cViewPr varScale="1">
        <p:scale>
          <a:sx n="113" d="100"/>
          <a:sy n="113" d="100"/>
        </p:scale>
        <p:origin x="101" y="173"/>
      </p:cViewPr>
      <p:guideLst/>
    </p:cSldViewPr>
  </p:slideViewPr>
  <p:notesTextViewPr>
    <p:cViewPr>
      <p:scale>
        <a:sx n="1" d="1"/>
        <a:sy n="1" d="1"/>
      </p:scale>
      <p:origin x="0" y="0"/>
    </p:cViewPr>
  </p:notesTextViewPr>
  <p:sorterViewPr>
    <p:cViewPr varScale="1">
      <p:scale>
        <a:sx n="100" d="100"/>
        <a:sy n="10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Miller" userId="a224fa69-e9c3-49f7-a128-c3a24af6c19b" providerId="ADAL" clId="{275F2B30-DD0D-4BE9-8687-9CDE8C42008E}"/>
    <pc:docChg chg="undo redo custSel addSld delSld modSld sldOrd">
      <pc:chgData name="Jon Miller" userId="a224fa69-e9c3-49f7-a128-c3a24af6c19b" providerId="ADAL" clId="{275F2B30-DD0D-4BE9-8687-9CDE8C42008E}" dt="2024-03-12T00:49:39.935" v="3048" actId="6549"/>
      <pc:docMkLst>
        <pc:docMk/>
      </pc:docMkLst>
      <pc:sldChg chg="modSp mod">
        <pc:chgData name="Jon Miller" userId="a224fa69-e9c3-49f7-a128-c3a24af6c19b" providerId="ADAL" clId="{275F2B30-DD0D-4BE9-8687-9CDE8C42008E}" dt="2024-03-11T03:00:41.473" v="73" actId="20577"/>
        <pc:sldMkLst>
          <pc:docMk/>
          <pc:sldMk cId="2792576756" sldId="286"/>
        </pc:sldMkLst>
        <pc:spChg chg="mod">
          <ac:chgData name="Jon Miller" userId="a224fa69-e9c3-49f7-a128-c3a24af6c19b" providerId="ADAL" clId="{275F2B30-DD0D-4BE9-8687-9CDE8C42008E}" dt="2024-03-11T03:00:03.456" v="44" actId="21"/>
          <ac:spMkLst>
            <pc:docMk/>
            <pc:sldMk cId="2792576756" sldId="286"/>
            <ac:spMk id="2" creationId="{E84B18F9-EF2A-301B-0C03-1FB00FA5CA14}"/>
          </ac:spMkLst>
        </pc:spChg>
        <pc:spChg chg="mod">
          <ac:chgData name="Jon Miller" userId="a224fa69-e9c3-49f7-a128-c3a24af6c19b" providerId="ADAL" clId="{275F2B30-DD0D-4BE9-8687-9CDE8C42008E}" dt="2024-03-11T03:00:27.868" v="50" actId="20577"/>
          <ac:spMkLst>
            <pc:docMk/>
            <pc:sldMk cId="2792576756" sldId="286"/>
            <ac:spMk id="3" creationId="{0A041A09-5FC8-729F-DC88-8BC323D9B5C6}"/>
          </ac:spMkLst>
        </pc:spChg>
        <pc:spChg chg="mod">
          <ac:chgData name="Jon Miller" userId="a224fa69-e9c3-49f7-a128-c3a24af6c19b" providerId="ADAL" clId="{275F2B30-DD0D-4BE9-8687-9CDE8C42008E}" dt="2024-03-11T03:00:20.225" v="49" actId="14100"/>
          <ac:spMkLst>
            <pc:docMk/>
            <pc:sldMk cId="2792576756" sldId="286"/>
            <ac:spMk id="4" creationId="{3388C84B-E02D-CA1A-2D9F-30E3A691C8F9}"/>
          </ac:spMkLst>
        </pc:spChg>
        <pc:spChg chg="mod">
          <ac:chgData name="Jon Miller" userId="a224fa69-e9c3-49f7-a128-c3a24af6c19b" providerId="ADAL" clId="{275F2B30-DD0D-4BE9-8687-9CDE8C42008E}" dt="2024-03-11T03:00:41.473" v="73" actId="20577"/>
          <ac:spMkLst>
            <pc:docMk/>
            <pc:sldMk cId="2792576756" sldId="286"/>
            <ac:spMk id="5" creationId="{1DAA0C89-BB59-AACD-5614-E26F0CB880FA}"/>
          </ac:spMkLst>
        </pc:spChg>
      </pc:sldChg>
      <pc:sldChg chg="del">
        <pc:chgData name="Jon Miller" userId="a224fa69-e9c3-49f7-a128-c3a24af6c19b" providerId="ADAL" clId="{275F2B30-DD0D-4BE9-8687-9CDE8C42008E}" dt="2024-03-11T20:19:56.696" v="727" actId="2696"/>
        <pc:sldMkLst>
          <pc:docMk/>
          <pc:sldMk cId="7500310" sldId="288"/>
        </pc:sldMkLst>
      </pc:sldChg>
      <pc:sldChg chg="del">
        <pc:chgData name="Jon Miller" userId="a224fa69-e9c3-49f7-a128-c3a24af6c19b" providerId="ADAL" clId="{275F2B30-DD0D-4BE9-8687-9CDE8C42008E}" dt="2024-03-11T23:53:07.824" v="1618" actId="47"/>
        <pc:sldMkLst>
          <pc:docMk/>
          <pc:sldMk cId="773522289" sldId="288"/>
        </pc:sldMkLst>
      </pc:sldChg>
      <pc:sldChg chg="del">
        <pc:chgData name="Jon Miller" userId="a224fa69-e9c3-49f7-a128-c3a24af6c19b" providerId="ADAL" clId="{275F2B30-DD0D-4BE9-8687-9CDE8C42008E}" dt="2024-03-11T20:19:56.696" v="727" actId="2696"/>
        <pc:sldMkLst>
          <pc:docMk/>
          <pc:sldMk cId="2590665128" sldId="289"/>
        </pc:sldMkLst>
      </pc:sldChg>
      <pc:sldChg chg="del">
        <pc:chgData name="Jon Miller" userId="a224fa69-e9c3-49f7-a128-c3a24af6c19b" providerId="ADAL" clId="{275F2B30-DD0D-4BE9-8687-9CDE8C42008E}" dt="2024-03-11T23:53:07.824" v="1618" actId="47"/>
        <pc:sldMkLst>
          <pc:docMk/>
          <pc:sldMk cId="3114608642" sldId="289"/>
        </pc:sldMkLst>
      </pc:sldChg>
      <pc:sldChg chg="del">
        <pc:chgData name="Jon Miller" userId="a224fa69-e9c3-49f7-a128-c3a24af6c19b" providerId="ADAL" clId="{275F2B30-DD0D-4BE9-8687-9CDE8C42008E}" dt="2024-03-11T20:19:56.696" v="727" actId="2696"/>
        <pc:sldMkLst>
          <pc:docMk/>
          <pc:sldMk cId="38687484" sldId="290"/>
        </pc:sldMkLst>
      </pc:sldChg>
      <pc:sldChg chg="del">
        <pc:chgData name="Jon Miller" userId="a224fa69-e9c3-49f7-a128-c3a24af6c19b" providerId="ADAL" clId="{275F2B30-DD0D-4BE9-8687-9CDE8C42008E}" dt="2024-03-11T23:53:07.824" v="1618" actId="47"/>
        <pc:sldMkLst>
          <pc:docMk/>
          <pc:sldMk cId="3423851281" sldId="290"/>
        </pc:sldMkLst>
      </pc:sldChg>
      <pc:sldChg chg="del">
        <pc:chgData name="Jon Miller" userId="a224fa69-e9c3-49f7-a128-c3a24af6c19b" providerId="ADAL" clId="{275F2B30-DD0D-4BE9-8687-9CDE8C42008E}" dt="2024-03-11T20:19:56.696" v="727" actId="2696"/>
        <pc:sldMkLst>
          <pc:docMk/>
          <pc:sldMk cId="2598627799" sldId="291"/>
        </pc:sldMkLst>
      </pc:sldChg>
      <pc:sldChg chg="del">
        <pc:chgData name="Jon Miller" userId="a224fa69-e9c3-49f7-a128-c3a24af6c19b" providerId="ADAL" clId="{275F2B30-DD0D-4BE9-8687-9CDE8C42008E}" dt="2024-03-11T23:53:07.824" v="1618" actId="47"/>
        <pc:sldMkLst>
          <pc:docMk/>
          <pc:sldMk cId="3953294974" sldId="291"/>
        </pc:sldMkLst>
      </pc:sldChg>
      <pc:sldChg chg="del ord">
        <pc:chgData name="Jon Miller" userId="a224fa69-e9c3-49f7-a128-c3a24af6c19b" providerId="ADAL" clId="{275F2B30-DD0D-4BE9-8687-9CDE8C42008E}" dt="2024-03-12T00:35:27.334" v="2680" actId="47"/>
        <pc:sldMkLst>
          <pc:docMk/>
          <pc:sldMk cId="2756313383" sldId="292"/>
        </pc:sldMkLst>
      </pc:sldChg>
      <pc:sldChg chg="del">
        <pc:chgData name="Jon Miller" userId="a224fa69-e9c3-49f7-a128-c3a24af6c19b" providerId="ADAL" clId="{275F2B30-DD0D-4BE9-8687-9CDE8C42008E}" dt="2024-03-11T20:19:56.696" v="727" actId="2696"/>
        <pc:sldMkLst>
          <pc:docMk/>
          <pc:sldMk cId="309553456" sldId="293"/>
        </pc:sldMkLst>
      </pc:sldChg>
      <pc:sldChg chg="del">
        <pc:chgData name="Jon Miller" userId="a224fa69-e9c3-49f7-a128-c3a24af6c19b" providerId="ADAL" clId="{275F2B30-DD0D-4BE9-8687-9CDE8C42008E}" dt="2024-03-11T23:53:07.824" v="1618" actId="47"/>
        <pc:sldMkLst>
          <pc:docMk/>
          <pc:sldMk cId="1828604248" sldId="293"/>
        </pc:sldMkLst>
      </pc:sldChg>
      <pc:sldChg chg="del">
        <pc:chgData name="Jon Miller" userId="a224fa69-e9c3-49f7-a128-c3a24af6c19b" providerId="ADAL" clId="{275F2B30-DD0D-4BE9-8687-9CDE8C42008E}" dt="2024-03-11T20:19:56.696" v="727" actId="2696"/>
        <pc:sldMkLst>
          <pc:docMk/>
          <pc:sldMk cId="727976134" sldId="294"/>
        </pc:sldMkLst>
      </pc:sldChg>
      <pc:sldChg chg="del">
        <pc:chgData name="Jon Miller" userId="a224fa69-e9c3-49f7-a128-c3a24af6c19b" providerId="ADAL" clId="{275F2B30-DD0D-4BE9-8687-9CDE8C42008E}" dt="2024-03-11T23:53:07.824" v="1618" actId="47"/>
        <pc:sldMkLst>
          <pc:docMk/>
          <pc:sldMk cId="2580449875" sldId="294"/>
        </pc:sldMkLst>
      </pc:sldChg>
      <pc:sldChg chg="del">
        <pc:chgData name="Jon Miller" userId="a224fa69-e9c3-49f7-a128-c3a24af6c19b" providerId="ADAL" clId="{275F2B30-DD0D-4BE9-8687-9CDE8C42008E}" dt="2024-03-11T23:53:07.824" v="1618" actId="47"/>
        <pc:sldMkLst>
          <pc:docMk/>
          <pc:sldMk cId="1930968283" sldId="295"/>
        </pc:sldMkLst>
      </pc:sldChg>
      <pc:sldChg chg="del">
        <pc:chgData name="Jon Miller" userId="a224fa69-e9c3-49f7-a128-c3a24af6c19b" providerId="ADAL" clId="{275F2B30-DD0D-4BE9-8687-9CDE8C42008E}" dt="2024-03-11T20:19:56.696" v="727" actId="2696"/>
        <pc:sldMkLst>
          <pc:docMk/>
          <pc:sldMk cId="3662809846" sldId="295"/>
        </pc:sldMkLst>
      </pc:sldChg>
      <pc:sldChg chg="del">
        <pc:chgData name="Jon Miller" userId="a224fa69-e9c3-49f7-a128-c3a24af6c19b" providerId="ADAL" clId="{275F2B30-DD0D-4BE9-8687-9CDE8C42008E}" dt="2024-03-11T20:19:56.696" v="727" actId="2696"/>
        <pc:sldMkLst>
          <pc:docMk/>
          <pc:sldMk cId="2166653090" sldId="296"/>
        </pc:sldMkLst>
      </pc:sldChg>
      <pc:sldChg chg="del">
        <pc:chgData name="Jon Miller" userId="a224fa69-e9c3-49f7-a128-c3a24af6c19b" providerId="ADAL" clId="{275F2B30-DD0D-4BE9-8687-9CDE8C42008E}" dt="2024-03-11T23:53:07.824" v="1618" actId="47"/>
        <pc:sldMkLst>
          <pc:docMk/>
          <pc:sldMk cId="2190459853" sldId="296"/>
        </pc:sldMkLst>
      </pc:sldChg>
      <pc:sldChg chg="del">
        <pc:chgData name="Jon Miller" userId="a224fa69-e9c3-49f7-a128-c3a24af6c19b" providerId="ADAL" clId="{275F2B30-DD0D-4BE9-8687-9CDE8C42008E}" dt="2024-03-11T20:19:56.696" v="727" actId="2696"/>
        <pc:sldMkLst>
          <pc:docMk/>
          <pc:sldMk cId="839838173" sldId="297"/>
        </pc:sldMkLst>
      </pc:sldChg>
      <pc:sldChg chg="del">
        <pc:chgData name="Jon Miller" userId="a224fa69-e9c3-49f7-a128-c3a24af6c19b" providerId="ADAL" clId="{275F2B30-DD0D-4BE9-8687-9CDE8C42008E}" dt="2024-03-11T23:53:07.824" v="1618" actId="47"/>
        <pc:sldMkLst>
          <pc:docMk/>
          <pc:sldMk cId="3385450562" sldId="297"/>
        </pc:sldMkLst>
      </pc:sldChg>
      <pc:sldChg chg="del">
        <pc:chgData name="Jon Miller" userId="a224fa69-e9c3-49f7-a128-c3a24af6c19b" providerId="ADAL" clId="{275F2B30-DD0D-4BE9-8687-9CDE8C42008E}" dt="2024-03-11T23:53:07.824" v="1618" actId="47"/>
        <pc:sldMkLst>
          <pc:docMk/>
          <pc:sldMk cId="964233617" sldId="325"/>
        </pc:sldMkLst>
      </pc:sldChg>
      <pc:sldChg chg="del">
        <pc:chgData name="Jon Miller" userId="a224fa69-e9c3-49f7-a128-c3a24af6c19b" providerId="ADAL" clId="{275F2B30-DD0D-4BE9-8687-9CDE8C42008E}" dt="2024-03-11T20:57:43.498" v="1507" actId="2696"/>
        <pc:sldMkLst>
          <pc:docMk/>
          <pc:sldMk cId="3269293745" sldId="325"/>
        </pc:sldMkLst>
      </pc:sldChg>
      <pc:sldChg chg="del">
        <pc:chgData name="Jon Miller" userId="a224fa69-e9c3-49f7-a128-c3a24af6c19b" providerId="ADAL" clId="{275F2B30-DD0D-4BE9-8687-9CDE8C42008E}" dt="2024-03-11T20:57:43.498" v="1507" actId="2696"/>
        <pc:sldMkLst>
          <pc:docMk/>
          <pc:sldMk cId="2056839965" sldId="328"/>
        </pc:sldMkLst>
      </pc:sldChg>
      <pc:sldChg chg="del">
        <pc:chgData name="Jon Miller" userId="a224fa69-e9c3-49f7-a128-c3a24af6c19b" providerId="ADAL" clId="{275F2B30-DD0D-4BE9-8687-9CDE8C42008E}" dt="2024-03-11T23:53:07.824" v="1618" actId="47"/>
        <pc:sldMkLst>
          <pc:docMk/>
          <pc:sldMk cId="3790796041" sldId="328"/>
        </pc:sldMkLst>
      </pc:sldChg>
      <pc:sldChg chg="del">
        <pc:chgData name="Jon Miller" userId="a224fa69-e9c3-49f7-a128-c3a24af6c19b" providerId="ADAL" clId="{275F2B30-DD0D-4BE9-8687-9CDE8C42008E}" dt="2024-03-11T20:03:44.321" v="532" actId="47"/>
        <pc:sldMkLst>
          <pc:docMk/>
          <pc:sldMk cId="5673652" sldId="329"/>
        </pc:sldMkLst>
      </pc:sldChg>
      <pc:sldChg chg="addSp delSp modSp mod ord modAnim">
        <pc:chgData name="Jon Miller" userId="a224fa69-e9c3-49f7-a128-c3a24af6c19b" providerId="ADAL" clId="{275F2B30-DD0D-4BE9-8687-9CDE8C42008E}" dt="2024-03-12T00:02:50.208" v="1815"/>
        <pc:sldMkLst>
          <pc:docMk/>
          <pc:sldMk cId="4091177369" sldId="336"/>
        </pc:sldMkLst>
        <pc:spChg chg="mod">
          <ac:chgData name="Jon Miller" userId="a224fa69-e9c3-49f7-a128-c3a24af6c19b" providerId="ADAL" clId="{275F2B30-DD0D-4BE9-8687-9CDE8C42008E}" dt="2024-03-11T23:56:54.962" v="1761" actId="6549"/>
          <ac:spMkLst>
            <pc:docMk/>
            <pc:sldMk cId="4091177369" sldId="336"/>
            <ac:spMk id="3" creationId="{BCF71C9A-DC88-A647-3AA9-D12359B0D1D7}"/>
          </ac:spMkLst>
        </pc:spChg>
        <pc:spChg chg="mod">
          <ac:chgData name="Jon Miller" userId="a224fa69-e9c3-49f7-a128-c3a24af6c19b" providerId="ADAL" clId="{275F2B30-DD0D-4BE9-8687-9CDE8C42008E}" dt="2024-03-11T23:57:53.490" v="1798" actId="6549"/>
          <ac:spMkLst>
            <pc:docMk/>
            <pc:sldMk cId="4091177369" sldId="336"/>
            <ac:spMk id="4" creationId="{49CEB4F2-6DB2-FCAA-4A82-9FD825868EA8}"/>
          </ac:spMkLst>
        </pc:spChg>
        <pc:picChg chg="mod">
          <ac:chgData name="Jon Miller" userId="a224fa69-e9c3-49f7-a128-c3a24af6c19b" providerId="ADAL" clId="{275F2B30-DD0D-4BE9-8687-9CDE8C42008E}" dt="2024-03-11T23:58:10.498" v="1803" actId="1076"/>
          <ac:picMkLst>
            <pc:docMk/>
            <pc:sldMk cId="4091177369" sldId="336"/>
            <ac:picMk id="7" creationId="{C15CEE57-880A-653D-5410-5EF771B3FF1F}"/>
          </ac:picMkLst>
        </pc:picChg>
        <pc:picChg chg="add mod">
          <ac:chgData name="Jon Miller" userId="a224fa69-e9c3-49f7-a128-c3a24af6c19b" providerId="ADAL" clId="{275F2B30-DD0D-4BE9-8687-9CDE8C42008E}" dt="2024-03-12T00:01:56.685" v="1810" actId="1076"/>
          <ac:picMkLst>
            <pc:docMk/>
            <pc:sldMk cId="4091177369" sldId="336"/>
            <ac:picMk id="1026" creationId="{5D87D130-BAE5-5C38-2600-A92281D5BC51}"/>
          </ac:picMkLst>
        </pc:picChg>
        <pc:picChg chg="del">
          <ac:chgData name="Jon Miller" userId="a224fa69-e9c3-49f7-a128-c3a24af6c19b" providerId="ADAL" clId="{275F2B30-DD0D-4BE9-8687-9CDE8C42008E}" dt="2024-03-11T23:56:58.123" v="1762" actId="478"/>
          <ac:picMkLst>
            <pc:docMk/>
            <pc:sldMk cId="4091177369" sldId="336"/>
            <ac:picMk id="4098" creationId="{6341D31A-42DF-C84D-4FB2-CFB6C13E0245}"/>
          </ac:picMkLst>
        </pc:picChg>
      </pc:sldChg>
      <pc:sldChg chg="add del">
        <pc:chgData name="Jon Miller" userId="a224fa69-e9c3-49f7-a128-c3a24af6c19b" providerId="ADAL" clId="{275F2B30-DD0D-4BE9-8687-9CDE8C42008E}" dt="2024-03-11T03:20:27.020" v="293" actId="47"/>
        <pc:sldMkLst>
          <pc:docMk/>
          <pc:sldMk cId="449841640" sldId="342"/>
        </pc:sldMkLst>
      </pc:sldChg>
      <pc:sldChg chg="del">
        <pc:chgData name="Jon Miller" userId="a224fa69-e9c3-49f7-a128-c3a24af6c19b" providerId="ADAL" clId="{275F2B30-DD0D-4BE9-8687-9CDE8C42008E}" dt="2024-03-11T03:05:10.731" v="101" actId="47"/>
        <pc:sldMkLst>
          <pc:docMk/>
          <pc:sldMk cId="1370119056" sldId="347"/>
        </pc:sldMkLst>
      </pc:sldChg>
      <pc:sldChg chg="del">
        <pc:chgData name="Jon Miller" userId="a224fa69-e9c3-49f7-a128-c3a24af6c19b" providerId="ADAL" clId="{275F2B30-DD0D-4BE9-8687-9CDE8C42008E}" dt="2024-03-11T03:03:35.880" v="86" actId="2696"/>
        <pc:sldMkLst>
          <pc:docMk/>
          <pc:sldMk cId="280341815" sldId="349"/>
        </pc:sldMkLst>
      </pc:sldChg>
      <pc:sldChg chg="add del">
        <pc:chgData name="Jon Miller" userId="a224fa69-e9c3-49f7-a128-c3a24af6c19b" providerId="ADAL" clId="{275F2B30-DD0D-4BE9-8687-9CDE8C42008E}" dt="2024-03-11T23:53:07.824" v="1618" actId="47"/>
        <pc:sldMkLst>
          <pc:docMk/>
          <pc:sldMk cId="1120320048" sldId="349"/>
        </pc:sldMkLst>
      </pc:sldChg>
      <pc:sldChg chg="add del">
        <pc:chgData name="Jon Miller" userId="a224fa69-e9c3-49f7-a128-c3a24af6c19b" providerId="ADAL" clId="{275F2B30-DD0D-4BE9-8687-9CDE8C42008E}" dt="2024-03-11T23:53:07.824" v="1618" actId="47"/>
        <pc:sldMkLst>
          <pc:docMk/>
          <pc:sldMk cId="2099459206" sldId="350"/>
        </pc:sldMkLst>
      </pc:sldChg>
      <pc:sldChg chg="del">
        <pc:chgData name="Jon Miller" userId="a224fa69-e9c3-49f7-a128-c3a24af6c19b" providerId="ADAL" clId="{275F2B30-DD0D-4BE9-8687-9CDE8C42008E}" dt="2024-03-11T03:03:35.880" v="86" actId="2696"/>
        <pc:sldMkLst>
          <pc:docMk/>
          <pc:sldMk cId="3505661265" sldId="350"/>
        </pc:sldMkLst>
      </pc:sldChg>
      <pc:sldChg chg="del">
        <pc:chgData name="Jon Miller" userId="a224fa69-e9c3-49f7-a128-c3a24af6c19b" providerId="ADAL" clId="{275F2B30-DD0D-4BE9-8687-9CDE8C42008E}" dt="2024-03-11T03:03:35.880" v="86" actId="2696"/>
        <pc:sldMkLst>
          <pc:docMk/>
          <pc:sldMk cId="282385595" sldId="351"/>
        </pc:sldMkLst>
      </pc:sldChg>
      <pc:sldChg chg="add del">
        <pc:chgData name="Jon Miller" userId="a224fa69-e9c3-49f7-a128-c3a24af6c19b" providerId="ADAL" clId="{275F2B30-DD0D-4BE9-8687-9CDE8C42008E}" dt="2024-03-11T23:53:07.824" v="1618" actId="47"/>
        <pc:sldMkLst>
          <pc:docMk/>
          <pc:sldMk cId="1500237043" sldId="351"/>
        </pc:sldMkLst>
      </pc:sldChg>
      <pc:sldChg chg="del ord">
        <pc:chgData name="Jon Miller" userId="a224fa69-e9c3-49f7-a128-c3a24af6c19b" providerId="ADAL" clId="{275F2B30-DD0D-4BE9-8687-9CDE8C42008E}" dt="2024-03-11T03:12:31.765" v="210" actId="47"/>
        <pc:sldMkLst>
          <pc:docMk/>
          <pc:sldMk cId="295813599" sldId="577"/>
        </pc:sldMkLst>
      </pc:sldChg>
      <pc:sldChg chg="add del">
        <pc:chgData name="Jon Miller" userId="a224fa69-e9c3-49f7-a128-c3a24af6c19b" providerId="ADAL" clId="{275F2B30-DD0D-4BE9-8687-9CDE8C42008E}" dt="2024-03-11T23:53:07.824" v="1618" actId="47"/>
        <pc:sldMkLst>
          <pc:docMk/>
          <pc:sldMk cId="1213152544" sldId="687"/>
        </pc:sldMkLst>
      </pc:sldChg>
      <pc:sldChg chg="del">
        <pc:chgData name="Jon Miller" userId="a224fa69-e9c3-49f7-a128-c3a24af6c19b" providerId="ADAL" clId="{275F2B30-DD0D-4BE9-8687-9CDE8C42008E}" dt="2024-03-11T03:03:35.880" v="86" actId="2696"/>
        <pc:sldMkLst>
          <pc:docMk/>
          <pc:sldMk cId="3286402424" sldId="687"/>
        </pc:sldMkLst>
      </pc:sldChg>
      <pc:sldChg chg="add del">
        <pc:chgData name="Jon Miller" userId="a224fa69-e9c3-49f7-a128-c3a24af6c19b" providerId="ADAL" clId="{275F2B30-DD0D-4BE9-8687-9CDE8C42008E}" dt="2024-03-11T23:53:07.824" v="1618" actId="47"/>
        <pc:sldMkLst>
          <pc:docMk/>
          <pc:sldMk cId="2872009150" sldId="690"/>
        </pc:sldMkLst>
      </pc:sldChg>
      <pc:sldChg chg="del">
        <pc:chgData name="Jon Miller" userId="a224fa69-e9c3-49f7-a128-c3a24af6c19b" providerId="ADAL" clId="{275F2B30-DD0D-4BE9-8687-9CDE8C42008E}" dt="2024-03-11T03:03:35.880" v="86" actId="2696"/>
        <pc:sldMkLst>
          <pc:docMk/>
          <pc:sldMk cId="4256935036" sldId="690"/>
        </pc:sldMkLst>
      </pc:sldChg>
      <pc:sldChg chg="addSp delSp modSp mod ord setBg">
        <pc:chgData name="Jon Miller" userId="a224fa69-e9c3-49f7-a128-c3a24af6c19b" providerId="ADAL" clId="{275F2B30-DD0D-4BE9-8687-9CDE8C42008E}" dt="2024-03-11T19:59:34.001" v="501" actId="26606"/>
        <pc:sldMkLst>
          <pc:docMk/>
          <pc:sldMk cId="491901471" sldId="691"/>
        </pc:sldMkLst>
        <pc:spChg chg="mod">
          <ac:chgData name="Jon Miller" userId="a224fa69-e9c3-49f7-a128-c3a24af6c19b" providerId="ADAL" clId="{275F2B30-DD0D-4BE9-8687-9CDE8C42008E}" dt="2024-03-11T19:59:34.001" v="501" actId="26606"/>
          <ac:spMkLst>
            <pc:docMk/>
            <pc:sldMk cId="491901471" sldId="691"/>
            <ac:spMk id="4" creationId="{7EB1CE5C-A8FA-98F2-DD7F-28AACF7C65D4}"/>
          </ac:spMkLst>
        </pc:spChg>
        <pc:spChg chg="mod">
          <ac:chgData name="Jon Miller" userId="a224fa69-e9c3-49f7-a128-c3a24af6c19b" providerId="ADAL" clId="{275F2B30-DD0D-4BE9-8687-9CDE8C42008E}" dt="2024-03-11T19:59:34.001" v="501" actId="26606"/>
          <ac:spMkLst>
            <pc:docMk/>
            <pc:sldMk cId="491901471" sldId="691"/>
            <ac:spMk id="5" creationId="{05C821FF-6315-3B5D-D055-0EAEFC41CA17}"/>
          </ac:spMkLst>
        </pc:spChg>
        <pc:spChg chg="add del">
          <ac:chgData name="Jon Miller" userId="a224fa69-e9c3-49f7-a128-c3a24af6c19b" providerId="ADAL" clId="{275F2B30-DD0D-4BE9-8687-9CDE8C42008E}" dt="2024-03-11T19:59:34.001" v="501" actId="26606"/>
          <ac:spMkLst>
            <pc:docMk/>
            <pc:sldMk cId="491901471" sldId="691"/>
            <ac:spMk id="2055" creationId="{9B7AD9F6-8CE7-4299-8FC6-328F4DCD3FF9}"/>
          </ac:spMkLst>
        </pc:spChg>
        <pc:spChg chg="add del">
          <ac:chgData name="Jon Miller" userId="a224fa69-e9c3-49f7-a128-c3a24af6c19b" providerId="ADAL" clId="{275F2B30-DD0D-4BE9-8687-9CDE8C42008E}" dt="2024-03-11T19:59:34.001" v="501" actId="26606"/>
          <ac:spMkLst>
            <pc:docMk/>
            <pc:sldMk cId="491901471" sldId="691"/>
            <ac:spMk id="2057" creationId="{F49775AF-8896-43EE-92C6-83497D6DC56F}"/>
          </ac:spMkLst>
        </pc:spChg>
        <pc:picChg chg="add mod">
          <ac:chgData name="Jon Miller" userId="a224fa69-e9c3-49f7-a128-c3a24af6c19b" providerId="ADAL" clId="{275F2B30-DD0D-4BE9-8687-9CDE8C42008E}" dt="2024-03-11T19:59:34.001" v="501" actId="26606"/>
          <ac:picMkLst>
            <pc:docMk/>
            <pc:sldMk cId="491901471" sldId="691"/>
            <ac:picMk id="2050" creationId="{E1305377-3CE1-4DA2-F479-FF41B27DF2B3}"/>
          </ac:picMkLst>
        </pc:picChg>
      </pc:sldChg>
      <pc:sldChg chg="del">
        <pc:chgData name="Jon Miller" userId="a224fa69-e9c3-49f7-a128-c3a24af6c19b" providerId="ADAL" clId="{275F2B30-DD0D-4BE9-8687-9CDE8C42008E}" dt="2024-03-11T03:21:19.113" v="296" actId="47"/>
        <pc:sldMkLst>
          <pc:docMk/>
          <pc:sldMk cId="1588254385" sldId="693"/>
        </pc:sldMkLst>
      </pc:sldChg>
      <pc:sldChg chg="del">
        <pc:chgData name="Jon Miller" userId="a224fa69-e9c3-49f7-a128-c3a24af6c19b" providerId="ADAL" clId="{275F2B30-DD0D-4BE9-8687-9CDE8C42008E}" dt="2024-03-11T23:53:07.824" v="1618" actId="47"/>
        <pc:sldMkLst>
          <pc:docMk/>
          <pc:sldMk cId="3770871892" sldId="695"/>
        </pc:sldMkLst>
      </pc:sldChg>
      <pc:sldChg chg="del">
        <pc:chgData name="Jon Miller" userId="a224fa69-e9c3-49f7-a128-c3a24af6c19b" providerId="ADAL" clId="{275F2B30-DD0D-4BE9-8687-9CDE8C42008E}" dt="2024-03-11T20:19:56.696" v="727" actId="2696"/>
        <pc:sldMkLst>
          <pc:docMk/>
          <pc:sldMk cId="4250554442" sldId="695"/>
        </pc:sldMkLst>
      </pc:sldChg>
      <pc:sldChg chg="del">
        <pc:chgData name="Jon Miller" userId="a224fa69-e9c3-49f7-a128-c3a24af6c19b" providerId="ADAL" clId="{275F2B30-DD0D-4BE9-8687-9CDE8C42008E}" dt="2024-03-11T03:19:05.540" v="288" actId="47"/>
        <pc:sldMkLst>
          <pc:docMk/>
          <pc:sldMk cId="2122668327" sldId="697"/>
        </pc:sldMkLst>
      </pc:sldChg>
      <pc:sldChg chg="del">
        <pc:chgData name="Jon Miller" userId="a224fa69-e9c3-49f7-a128-c3a24af6c19b" providerId="ADAL" clId="{275F2B30-DD0D-4BE9-8687-9CDE8C42008E}" dt="2024-03-11T03:19:09.407" v="289" actId="47"/>
        <pc:sldMkLst>
          <pc:docMk/>
          <pc:sldMk cId="3942706265" sldId="698"/>
        </pc:sldMkLst>
      </pc:sldChg>
      <pc:sldChg chg="addSp delSp modSp del mod modClrScheme chgLayout">
        <pc:chgData name="Jon Miller" userId="a224fa69-e9c3-49f7-a128-c3a24af6c19b" providerId="ADAL" clId="{275F2B30-DD0D-4BE9-8687-9CDE8C42008E}" dt="2024-03-11T20:18:34.183" v="703" actId="47"/>
        <pc:sldMkLst>
          <pc:docMk/>
          <pc:sldMk cId="573083777" sldId="699"/>
        </pc:sldMkLst>
        <pc:spChg chg="mod ord">
          <ac:chgData name="Jon Miller" userId="a224fa69-e9c3-49f7-a128-c3a24af6c19b" providerId="ADAL" clId="{275F2B30-DD0D-4BE9-8687-9CDE8C42008E}" dt="2024-03-11T20:17:23.434" v="672" actId="700"/>
          <ac:spMkLst>
            <pc:docMk/>
            <pc:sldMk cId="573083777" sldId="699"/>
            <ac:spMk id="2" creationId="{B6858F00-ABE0-3F2B-A0B8-356EB6CC69DC}"/>
          </ac:spMkLst>
        </pc:spChg>
        <pc:spChg chg="mod">
          <ac:chgData name="Jon Miller" userId="a224fa69-e9c3-49f7-a128-c3a24af6c19b" providerId="ADAL" clId="{275F2B30-DD0D-4BE9-8687-9CDE8C42008E}" dt="2024-03-11T20:18:05.588" v="696" actId="21"/>
          <ac:spMkLst>
            <pc:docMk/>
            <pc:sldMk cId="573083777" sldId="699"/>
            <ac:spMk id="3" creationId="{EDB8F4F5-694D-ACB4-5E52-B1AF8049A6CB}"/>
          </ac:spMkLst>
        </pc:spChg>
        <pc:spChg chg="add del mod ord">
          <ac:chgData name="Jon Miller" userId="a224fa69-e9c3-49f7-a128-c3a24af6c19b" providerId="ADAL" clId="{275F2B30-DD0D-4BE9-8687-9CDE8C42008E}" dt="2024-03-11T20:16:31.304" v="639" actId="700"/>
          <ac:spMkLst>
            <pc:docMk/>
            <pc:sldMk cId="573083777" sldId="699"/>
            <ac:spMk id="5" creationId="{465FAB85-1C21-D1D1-8CC6-4E7DA4505241}"/>
          </ac:spMkLst>
        </pc:spChg>
        <pc:spChg chg="add del mod ord">
          <ac:chgData name="Jon Miller" userId="a224fa69-e9c3-49f7-a128-c3a24af6c19b" providerId="ADAL" clId="{275F2B30-DD0D-4BE9-8687-9CDE8C42008E}" dt="2024-03-11T20:17:23.434" v="672" actId="700"/>
          <ac:spMkLst>
            <pc:docMk/>
            <pc:sldMk cId="573083777" sldId="699"/>
            <ac:spMk id="6" creationId="{54C8CF89-9F7B-C3A2-9F62-EDD09FF964BA}"/>
          </ac:spMkLst>
        </pc:spChg>
        <pc:spChg chg="add mod">
          <ac:chgData name="Jon Miller" userId="a224fa69-e9c3-49f7-a128-c3a24af6c19b" providerId="ADAL" clId="{275F2B30-DD0D-4BE9-8687-9CDE8C42008E}" dt="2024-03-11T20:18:17.859" v="699" actId="21"/>
          <ac:spMkLst>
            <pc:docMk/>
            <pc:sldMk cId="573083777" sldId="699"/>
            <ac:spMk id="8" creationId="{AC30EA67-5674-09BF-9BF0-8F087A1D5C3F}"/>
          </ac:spMkLst>
        </pc:spChg>
        <pc:picChg chg="del mod ord">
          <ac:chgData name="Jon Miller" userId="a224fa69-e9c3-49f7-a128-c3a24af6c19b" providerId="ADAL" clId="{275F2B30-DD0D-4BE9-8687-9CDE8C42008E}" dt="2024-03-11T20:18:17.859" v="699" actId="21"/>
          <ac:picMkLst>
            <pc:docMk/>
            <pc:sldMk cId="573083777" sldId="699"/>
            <ac:picMk id="4" creationId="{72DAA3A6-37A5-7AB4-FE5D-E6BDCCB93086}"/>
          </ac:picMkLst>
        </pc:picChg>
      </pc:sldChg>
      <pc:sldChg chg="del">
        <pc:chgData name="Jon Miller" userId="a224fa69-e9c3-49f7-a128-c3a24af6c19b" providerId="ADAL" clId="{275F2B30-DD0D-4BE9-8687-9CDE8C42008E}" dt="2024-03-11T03:19:34.279" v="290" actId="47"/>
        <pc:sldMkLst>
          <pc:docMk/>
          <pc:sldMk cId="3033179668" sldId="700"/>
        </pc:sldMkLst>
      </pc:sldChg>
      <pc:sldChg chg="del">
        <pc:chgData name="Jon Miller" userId="a224fa69-e9c3-49f7-a128-c3a24af6c19b" providerId="ADAL" clId="{275F2B30-DD0D-4BE9-8687-9CDE8C42008E}" dt="2024-03-11T03:19:40.204" v="291" actId="47"/>
        <pc:sldMkLst>
          <pc:docMk/>
          <pc:sldMk cId="4227683825" sldId="701"/>
        </pc:sldMkLst>
      </pc:sldChg>
      <pc:sldChg chg="del">
        <pc:chgData name="Jon Miller" userId="a224fa69-e9c3-49f7-a128-c3a24af6c19b" providerId="ADAL" clId="{275F2B30-DD0D-4BE9-8687-9CDE8C42008E}" dt="2024-03-11T03:19:42.288" v="292" actId="47"/>
        <pc:sldMkLst>
          <pc:docMk/>
          <pc:sldMk cId="796564082" sldId="702"/>
        </pc:sldMkLst>
      </pc:sldChg>
      <pc:sldChg chg="add del">
        <pc:chgData name="Jon Miller" userId="a224fa69-e9c3-49f7-a128-c3a24af6c19b" providerId="ADAL" clId="{275F2B30-DD0D-4BE9-8687-9CDE8C42008E}" dt="2024-03-11T23:53:07.824" v="1618" actId="47"/>
        <pc:sldMkLst>
          <pc:docMk/>
          <pc:sldMk cId="691564820" sldId="703"/>
        </pc:sldMkLst>
      </pc:sldChg>
      <pc:sldChg chg="del">
        <pc:chgData name="Jon Miller" userId="a224fa69-e9c3-49f7-a128-c3a24af6c19b" providerId="ADAL" clId="{275F2B30-DD0D-4BE9-8687-9CDE8C42008E}" dt="2024-03-11T20:12:16.501" v="596" actId="2696"/>
        <pc:sldMkLst>
          <pc:docMk/>
          <pc:sldMk cId="797610216" sldId="703"/>
        </pc:sldMkLst>
      </pc:sldChg>
      <pc:sldChg chg="add del">
        <pc:chgData name="Jon Miller" userId="a224fa69-e9c3-49f7-a128-c3a24af6c19b" providerId="ADAL" clId="{275F2B30-DD0D-4BE9-8687-9CDE8C42008E}" dt="2024-03-11T23:53:07.824" v="1618" actId="47"/>
        <pc:sldMkLst>
          <pc:docMk/>
          <pc:sldMk cId="1689430698" sldId="704"/>
        </pc:sldMkLst>
      </pc:sldChg>
      <pc:sldChg chg="del">
        <pc:chgData name="Jon Miller" userId="a224fa69-e9c3-49f7-a128-c3a24af6c19b" providerId="ADAL" clId="{275F2B30-DD0D-4BE9-8687-9CDE8C42008E}" dt="2024-03-11T20:12:16.501" v="596" actId="2696"/>
        <pc:sldMkLst>
          <pc:docMk/>
          <pc:sldMk cId="2715423957" sldId="704"/>
        </pc:sldMkLst>
      </pc:sldChg>
      <pc:sldChg chg="add del">
        <pc:chgData name="Jon Miller" userId="a224fa69-e9c3-49f7-a128-c3a24af6c19b" providerId="ADAL" clId="{275F2B30-DD0D-4BE9-8687-9CDE8C42008E}" dt="2024-03-11T23:53:07.824" v="1618" actId="47"/>
        <pc:sldMkLst>
          <pc:docMk/>
          <pc:sldMk cId="685780889" sldId="705"/>
        </pc:sldMkLst>
      </pc:sldChg>
      <pc:sldChg chg="del">
        <pc:chgData name="Jon Miller" userId="a224fa69-e9c3-49f7-a128-c3a24af6c19b" providerId="ADAL" clId="{275F2B30-DD0D-4BE9-8687-9CDE8C42008E}" dt="2024-03-11T20:12:16.501" v="596" actId="2696"/>
        <pc:sldMkLst>
          <pc:docMk/>
          <pc:sldMk cId="723048649" sldId="705"/>
        </pc:sldMkLst>
      </pc:sldChg>
      <pc:sldChg chg="add del">
        <pc:chgData name="Jon Miller" userId="a224fa69-e9c3-49f7-a128-c3a24af6c19b" providerId="ADAL" clId="{275F2B30-DD0D-4BE9-8687-9CDE8C42008E}" dt="2024-03-11T23:53:07.824" v="1618" actId="47"/>
        <pc:sldMkLst>
          <pc:docMk/>
          <pc:sldMk cId="109520637" sldId="706"/>
        </pc:sldMkLst>
      </pc:sldChg>
      <pc:sldChg chg="del">
        <pc:chgData name="Jon Miller" userId="a224fa69-e9c3-49f7-a128-c3a24af6c19b" providerId="ADAL" clId="{275F2B30-DD0D-4BE9-8687-9CDE8C42008E}" dt="2024-03-11T20:12:16.501" v="596" actId="2696"/>
        <pc:sldMkLst>
          <pc:docMk/>
          <pc:sldMk cId="1532813845" sldId="706"/>
        </pc:sldMkLst>
      </pc:sldChg>
      <pc:sldChg chg="add del">
        <pc:chgData name="Jon Miller" userId="a224fa69-e9c3-49f7-a128-c3a24af6c19b" providerId="ADAL" clId="{275F2B30-DD0D-4BE9-8687-9CDE8C42008E}" dt="2024-03-11T23:53:07.824" v="1618" actId="47"/>
        <pc:sldMkLst>
          <pc:docMk/>
          <pc:sldMk cId="2915497601" sldId="707"/>
        </pc:sldMkLst>
      </pc:sldChg>
      <pc:sldChg chg="del">
        <pc:chgData name="Jon Miller" userId="a224fa69-e9c3-49f7-a128-c3a24af6c19b" providerId="ADAL" clId="{275F2B30-DD0D-4BE9-8687-9CDE8C42008E}" dt="2024-03-11T20:12:16.501" v="596" actId="2696"/>
        <pc:sldMkLst>
          <pc:docMk/>
          <pc:sldMk cId="3910056725" sldId="707"/>
        </pc:sldMkLst>
      </pc:sldChg>
      <pc:sldChg chg="del">
        <pc:chgData name="Jon Miller" userId="a224fa69-e9c3-49f7-a128-c3a24af6c19b" providerId="ADAL" clId="{275F2B30-DD0D-4BE9-8687-9CDE8C42008E}" dt="2024-03-11T20:12:16.501" v="596" actId="2696"/>
        <pc:sldMkLst>
          <pc:docMk/>
          <pc:sldMk cId="1119838807" sldId="708"/>
        </pc:sldMkLst>
      </pc:sldChg>
      <pc:sldChg chg="add del">
        <pc:chgData name="Jon Miller" userId="a224fa69-e9c3-49f7-a128-c3a24af6c19b" providerId="ADAL" clId="{275F2B30-DD0D-4BE9-8687-9CDE8C42008E}" dt="2024-03-11T23:53:07.824" v="1618" actId="47"/>
        <pc:sldMkLst>
          <pc:docMk/>
          <pc:sldMk cId="2965740657" sldId="708"/>
        </pc:sldMkLst>
      </pc:sldChg>
      <pc:sldChg chg="addSp modSp mod ord modClrScheme chgLayout">
        <pc:chgData name="Jon Miller" userId="a224fa69-e9c3-49f7-a128-c3a24af6c19b" providerId="ADAL" clId="{275F2B30-DD0D-4BE9-8687-9CDE8C42008E}" dt="2024-03-12T00:19:07.479" v="2287" actId="27636"/>
        <pc:sldMkLst>
          <pc:docMk/>
          <pc:sldMk cId="2640482666" sldId="711"/>
        </pc:sldMkLst>
        <pc:spChg chg="mod ord">
          <ac:chgData name="Jon Miller" userId="a224fa69-e9c3-49f7-a128-c3a24af6c19b" providerId="ADAL" clId="{275F2B30-DD0D-4BE9-8687-9CDE8C42008E}" dt="2024-03-12T00:18:50.144" v="2284" actId="20577"/>
          <ac:spMkLst>
            <pc:docMk/>
            <pc:sldMk cId="2640482666" sldId="711"/>
            <ac:spMk id="2" creationId="{99B696D2-E4A8-6E4B-55A1-4E430F005760}"/>
          </ac:spMkLst>
        </pc:spChg>
        <pc:spChg chg="mod ord">
          <ac:chgData name="Jon Miller" userId="a224fa69-e9c3-49f7-a128-c3a24af6c19b" providerId="ADAL" clId="{275F2B30-DD0D-4BE9-8687-9CDE8C42008E}" dt="2024-03-12T00:19:07.479" v="2287" actId="27636"/>
          <ac:spMkLst>
            <pc:docMk/>
            <pc:sldMk cId="2640482666" sldId="711"/>
            <ac:spMk id="3" creationId="{4F8C8EEA-2271-825D-C6C7-DEC4D4F00CA9}"/>
          </ac:spMkLst>
        </pc:spChg>
        <pc:spChg chg="add mod ord">
          <ac:chgData name="Jon Miller" userId="a224fa69-e9c3-49f7-a128-c3a24af6c19b" providerId="ADAL" clId="{275F2B30-DD0D-4BE9-8687-9CDE8C42008E}" dt="2024-03-12T00:19:04.363" v="2285" actId="403"/>
          <ac:spMkLst>
            <pc:docMk/>
            <pc:sldMk cId="2640482666" sldId="711"/>
            <ac:spMk id="6" creationId="{394DC644-E0AC-9489-F2C2-20A03CC0EC96}"/>
          </ac:spMkLst>
        </pc:spChg>
        <pc:picChg chg="mod">
          <ac:chgData name="Jon Miller" userId="a224fa69-e9c3-49f7-a128-c3a24af6c19b" providerId="ADAL" clId="{275F2B30-DD0D-4BE9-8687-9CDE8C42008E}" dt="2024-03-12T00:11:06.574" v="2268" actId="1076"/>
          <ac:picMkLst>
            <pc:docMk/>
            <pc:sldMk cId="2640482666" sldId="711"/>
            <ac:picMk id="4" creationId="{3BECE658-1C7E-9D29-C485-97A33DCAC5F5}"/>
          </ac:picMkLst>
        </pc:picChg>
      </pc:sldChg>
      <pc:sldChg chg="del ord">
        <pc:chgData name="Jon Miller" userId="a224fa69-e9c3-49f7-a128-c3a24af6c19b" providerId="ADAL" clId="{275F2B30-DD0D-4BE9-8687-9CDE8C42008E}" dt="2024-03-11T03:18:20.554" v="281" actId="47"/>
        <pc:sldMkLst>
          <pc:docMk/>
          <pc:sldMk cId="4226223354" sldId="715"/>
        </pc:sldMkLst>
      </pc:sldChg>
      <pc:sldChg chg="del">
        <pc:chgData name="Jon Miller" userId="a224fa69-e9c3-49f7-a128-c3a24af6c19b" providerId="ADAL" clId="{275F2B30-DD0D-4BE9-8687-9CDE8C42008E}" dt="2024-03-11T03:18:38.013" v="286" actId="47"/>
        <pc:sldMkLst>
          <pc:docMk/>
          <pc:sldMk cId="922393779" sldId="716"/>
        </pc:sldMkLst>
      </pc:sldChg>
      <pc:sldChg chg="del">
        <pc:chgData name="Jon Miller" userId="a224fa69-e9c3-49f7-a128-c3a24af6c19b" providerId="ADAL" clId="{275F2B30-DD0D-4BE9-8687-9CDE8C42008E}" dt="2024-03-11T03:18:31.366" v="284" actId="47"/>
        <pc:sldMkLst>
          <pc:docMk/>
          <pc:sldMk cId="82112215" sldId="717"/>
        </pc:sldMkLst>
      </pc:sldChg>
      <pc:sldChg chg="del">
        <pc:chgData name="Jon Miller" userId="a224fa69-e9c3-49f7-a128-c3a24af6c19b" providerId="ADAL" clId="{275F2B30-DD0D-4BE9-8687-9CDE8C42008E}" dt="2024-03-11T03:18:52.233" v="287" actId="47"/>
        <pc:sldMkLst>
          <pc:docMk/>
          <pc:sldMk cId="1761612243" sldId="718"/>
        </pc:sldMkLst>
      </pc:sldChg>
      <pc:sldChg chg="del">
        <pc:chgData name="Jon Miller" userId="a224fa69-e9c3-49f7-a128-c3a24af6c19b" providerId="ADAL" clId="{275F2B30-DD0D-4BE9-8687-9CDE8C42008E}" dt="2024-03-11T03:20:44.555" v="294" actId="47"/>
        <pc:sldMkLst>
          <pc:docMk/>
          <pc:sldMk cId="3613343812" sldId="721"/>
        </pc:sldMkLst>
      </pc:sldChg>
      <pc:sldChg chg="del">
        <pc:chgData name="Jon Miller" userId="a224fa69-e9c3-49f7-a128-c3a24af6c19b" providerId="ADAL" clId="{275F2B30-DD0D-4BE9-8687-9CDE8C42008E}" dt="2024-03-11T03:18:33.722" v="285" actId="47"/>
        <pc:sldMkLst>
          <pc:docMk/>
          <pc:sldMk cId="3816058297" sldId="723"/>
        </pc:sldMkLst>
      </pc:sldChg>
      <pc:sldChg chg="del">
        <pc:chgData name="Jon Miller" userId="a224fa69-e9c3-49f7-a128-c3a24af6c19b" providerId="ADAL" clId="{275F2B30-DD0D-4BE9-8687-9CDE8C42008E}" dt="2024-03-12T00:10:22.667" v="2246" actId="47"/>
        <pc:sldMkLst>
          <pc:docMk/>
          <pc:sldMk cId="2889805398" sldId="724"/>
        </pc:sldMkLst>
      </pc:sldChg>
      <pc:sldChg chg="del">
        <pc:chgData name="Jon Miller" userId="a224fa69-e9c3-49f7-a128-c3a24af6c19b" providerId="ADAL" clId="{275F2B30-DD0D-4BE9-8687-9CDE8C42008E}" dt="2024-03-11T03:03:35.880" v="86" actId="2696"/>
        <pc:sldMkLst>
          <pc:docMk/>
          <pc:sldMk cId="1648483815" sldId="736"/>
        </pc:sldMkLst>
      </pc:sldChg>
      <pc:sldChg chg="add del">
        <pc:chgData name="Jon Miller" userId="a224fa69-e9c3-49f7-a128-c3a24af6c19b" providerId="ADAL" clId="{275F2B30-DD0D-4BE9-8687-9CDE8C42008E}" dt="2024-03-11T23:53:07.824" v="1618" actId="47"/>
        <pc:sldMkLst>
          <pc:docMk/>
          <pc:sldMk cId="3687448342" sldId="736"/>
        </pc:sldMkLst>
      </pc:sldChg>
      <pc:sldChg chg="add del">
        <pc:chgData name="Jon Miller" userId="a224fa69-e9c3-49f7-a128-c3a24af6c19b" providerId="ADAL" clId="{275F2B30-DD0D-4BE9-8687-9CDE8C42008E}" dt="2024-03-11T23:53:07.824" v="1618" actId="47"/>
        <pc:sldMkLst>
          <pc:docMk/>
          <pc:sldMk cId="725405074" sldId="737"/>
        </pc:sldMkLst>
      </pc:sldChg>
      <pc:sldChg chg="del">
        <pc:chgData name="Jon Miller" userId="a224fa69-e9c3-49f7-a128-c3a24af6c19b" providerId="ADAL" clId="{275F2B30-DD0D-4BE9-8687-9CDE8C42008E}" dt="2024-03-11T03:03:35.880" v="86" actId="2696"/>
        <pc:sldMkLst>
          <pc:docMk/>
          <pc:sldMk cId="1113897894" sldId="737"/>
        </pc:sldMkLst>
      </pc:sldChg>
      <pc:sldChg chg="add del">
        <pc:chgData name="Jon Miller" userId="a224fa69-e9c3-49f7-a128-c3a24af6c19b" providerId="ADAL" clId="{275F2B30-DD0D-4BE9-8687-9CDE8C42008E}" dt="2024-03-11T23:53:07.824" v="1618" actId="47"/>
        <pc:sldMkLst>
          <pc:docMk/>
          <pc:sldMk cId="118321068" sldId="738"/>
        </pc:sldMkLst>
      </pc:sldChg>
      <pc:sldChg chg="del">
        <pc:chgData name="Jon Miller" userId="a224fa69-e9c3-49f7-a128-c3a24af6c19b" providerId="ADAL" clId="{275F2B30-DD0D-4BE9-8687-9CDE8C42008E}" dt="2024-03-11T03:03:35.880" v="86" actId="2696"/>
        <pc:sldMkLst>
          <pc:docMk/>
          <pc:sldMk cId="4072708798" sldId="738"/>
        </pc:sldMkLst>
      </pc:sldChg>
      <pc:sldChg chg="addSp delSp modSp mod ord">
        <pc:chgData name="Jon Miller" userId="a224fa69-e9c3-49f7-a128-c3a24af6c19b" providerId="ADAL" clId="{275F2B30-DD0D-4BE9-8687-9CDE8C42008E}" dt="2024-03-11T23:56:37.095" v="1760" actId="6549"/>
        <pc:sldMkLst>
          <pc:docMk/>
          <pc:sldMk cId="1086705655" sldId="739"/>
        </pc:sldMkLst>
        <pc:spChg chg="mod">
          <ac:chgData name="Jon Miller" userId="a224fa69-e9c3-49f7-a128-c3a24af6c19b" providerId="ADAL" clId="{275F2B30-DD0D-4BE9-8687-9CDE8C42008E}" dt="2024-03-11T23:56:37.095" v="1760" actId="6549"/>
          <ac:spMkLst>
            <pc:docMk/>
            <pc:sldMk cId="1086705655" sldId="739"/>
            <ac:spMk id="3" creationId="{31823D9A-045A-2764-B4FE-36E18552BE73}"/>
          </ac:spMkLst>
        </pc:spChg>
        <pc:picChg chg="del">
          <ac:chgData name="Jon Miller" userId="a224fa69-e9c3-49f7-a128-c3a24af6c19b" providerId="ADAL" clId="{275F2B30-DD0D-4BE9-8687-9CDE8C42008E}" dt="2024-03-11T03:10:43.878" v="188" actId="478"/>
          <ac:picMkLst>
            <pc:docMk/>
            <pc:sldMk cId="1086705655" sldId="739"/>
            <ac:picMk id="4" creationId="{E9B13BC0-7BC9-1E3C-9CE2-69C7B028394F}"/>
          </ac:picMkLst>
        </pc:picChg>
        <pc:picChg chg="del">
          <ac:chgData name="Jon Miller" userId="a224fa69-e9c3-49f7-a128-c3a24af6c19b" providerId="ADAL" clId="{275F2B30-DD0D-4BE9-8687-9CDE8C42008E}" dt="2024-03-11T03:10:44.598" v="189" actId="478"/>
          <ac:picMkLst>
            <pc:docMk/>
            <pc:sldMk cId="1086705655" sldId="739"/>
            <ac:picMk id="5" creationId="{DE102E8B-2678-445B-4E68-1060E03814C9}"/>
          </ac:picMkLst>
        </pc:picChg>
        <pc:picChg chg="add mod">
          <ac:chgData name="Jon Miller" userId="a224fa69-e9c3-49f7-a128-c3a24af6c19b" providerId="ADAL" clId="{275F2B30-DD0D-4BE9-8687-9CDE8C42008E}" dt="2024-03-11T03:10:48.576" v="191" actId="1076"/>
          <ac:picMkLst>
            <pc:docMk/>
            <pc:sldMk cId="1086705655" sldId="739"/>
            <ac:picMk id="6" creationId="{B391FD65-5D1D-56EE-3AEB-C66DF9BFC6DE}"/>
          </ac:picMkLst>
        </pc:picChg>
      </pc:sldChg>
      <pc:sldChg chg="addSp modSp del mod ord modClrScheme chgLayout">
        <pc:chgData name="Jon Miller" userId="a224fa69-e9c3-49f7-a128-c3a24af6c19b" providerId="ADAL" clId="{275F2B30-DD0D-4BE9-8687-9CDE8C42008E}" dt="2024-03-12T00:23:08.201" v="2313" actId="47"/>
        <pc:sldMkLst>
          <pc:docMk/>
          <pc:sldMk cId="706510629" sldId="740"/>
        </pc:sldMkLst>
        <pc:spChg chg="mod ord">
          <ac:chgData name="Jon Miller" userId="a224fa69-e9c3-49f7-a128-c3a24af6c19b" providerId="ADAL" clId="{275F2B30-DD0D-4BE9-8687-9CDE8C42008E}" dt="2024-03-11T20:15:46.603" v="634" actId="700"/>
          <ac:spMkLst>
            <pc:docMk/>
            <pc:sldMk cId="706510629" sldId="740"/>
            <ac:spMk id="2" creationId="{C5ECC747-80B1-0776-5262-28F25B1C735B}"/>
          </ac:spMkLst>
        </pc:spChg>
        <pc:spChg chg="mod ord">
          <ac:chgData name="Jon Miller" userId="a224fa69-e9c3-49f7-a128-c3a24af6c19b" providerId="ADAL" clId="{275F2B30-DD0D-4BE9-8687-9CDE8C42008E}" dt="2024-03-11T20:17:16.956" v="670" actId="14100"/>
          <ac:spMkLst>
            <pc:docMk/>
            <pc:sldMk cId="706510629" sldId="740"/>
            <ac:spMk id="3" creationId="{B99DB2A2-B06B-210B-65F0-168281FEF91B}"/>
          </ac:spMkLst>
        </pc:spChg>
        <pc:spChg chg="add mod ord">
          <ac:chgData name="Jon Miller" userId="a224fa69-e9c3-49f7-a128-c3a24af6c19b" providerId="ADAL" clId="{275F2B30-DD0D-4BE9-8687-9CDE8C42008E}" dt="2024-03-11T20:15:52.764" v="636" actId="14100"/>
          <ac:spMkLst>
            <pc:docMk/>
            <pc:sldMk cId="706510629" sldId="740"/>
            <ac:spMk id="4" creationId="{6627ED3E-EBB9-613D-AC2F-36AF82EA46BA}"/>
          </ac:spMkLst>
        </pc:spChg>
      </pc:sldChg>
      <pc:sldChg chg="delSp modSp del mod">
        <pc:chgData name="Jon Miller" userId="a224fa69-e9c3-49f7-a128-c3a24af6c19b" providerId="ADAL" clId="{275F2B30-DD0D-4BE9-8687-9CDE8C42008E}" dt="2024-03-11T20:19:37.047" v="726" actId="47"/>
        <pc:sldMkLst>
          <pc:docMk/>
          <pc:sldMk cId="874089848" sldId="741"/>
        </pc:sldMkLst>
        <pc:spChg chg="mod">
          <ac:chgData name="Jon Miller" userId="a224fa69-e9c3-49f7-a128-c3a24af6c19b" providerId="ADAL" clId="{275F2B30-DD0D-4BE9-8687-9CDE8C42008E}" dt="2024-03-11T20:19:22.434" v="723" actId="21"/>
          <ac:spMkLst>
            <pc:docMk/>
            <pc:sldMk cId="874089848" sldId="741"/>
            <ac:spMk id="3" creationId="{1ECE56DF-AA76-0B92-2476-1561EF986774}"/>
          </ac:spMkLst>
        </pc:spChg>
        <pc:picChg chg="del">
          <ac:chgData name="Jon Miller" userId="a224fa69-e9c3-49f7-a128-c3a24af6c19b" providerId="ADAL" clId="{275F2B30-DD0D-4BE9-8687-9CDE8C42008E}" dt="2024-03-11T20:19:14.426" v="721" actId="21"/>
          <ac:picMkLst>
            <pc:docMk/>
            <pc:sldMk cId="874089848" sldId="741"/>
            <ac:picMk id="5" creationId="{D28A8DF7-CDFB-176D-30CC-7FF2394B2E6C}"/>
          </ac:picMkLst>
        </pc:picChg>
      </pc:sldChg>
      <pc:sldChg chg="del">
        <pc:chgData name="Jon Miller" userId="a224fa69-e9c3-49f7-a128-c3a24af6c19b" providerId="ADAL" clId="{275F2B30-DD0D-4BE9-8687-9CDE8C42008E}" dt="2024-03-11T03:03:35.880" v="86" actId="2696"/>
        <pc:sldMkLst>
          <pc:docMk/>
          <pc:sldMk cId="1045526147" sldId="2684"/>
        </pc:sldMkLst>
      </pc:sldChg>
      <pc:sldChg chg="add del">
        <pc:chgData name="Jon Miller" userId="a224fa69-e9c3-49f7-a128-c3a24af6c19b" providerId="ADAL" clId="{275F2B30-DD0D-4BE9-8687-9CDE8C42008E}" dt="2024-03-11T23:53:07.824" v="1618" actId="47"/>
        <pc:sldMkLst>
          <pc:docMk/>
          <pc:sldMk cId="3680924146" sldId="2684"/>
        </pc:sldMkLst>
      </pc:sldChg>
      <pc:sldChg chg="addSp delSp modSp mod ord">
        <pc:chgData name="Jon Miller" userId="a224fa69-e9c3-49f7-a128-c3a24af6c19b" providerId="ADAL" clId="{275F2B30-DD0D-4BE9-8687-9CDE8C42008E}" dt="2024-03-11T03:12:39.454" v="221" actId="20577"/>
        <pc:sldMkLst>
          <pc:docMk/>
          <pc:sldMk cId="3443288964" sldId="2687"/>
        </pc:sldMkLst>
        <pc:spChg chg="mod">
          <ac:chgData name="Jon Miller" userId="a224fa69-e9c3-49f7-a128-c3a24af6c19b" providerId="ADAL" clId="{275F2B30-DD0D-4BE9-8687-9CDE8C42008E}" dt="2024-03-11T03:12:39.454" v="221" actId="20577"/>
          <ac:spMkLst>
            <pc:docMk/>
            <pc:sldMk cId="3443288964" sldId="2687"/>
            <ac:spMk id="5" creationId="{EBC436D3-374D-3D9E-0252-D0B12EEC2984}"/>
          </ac:spMkLst>
        </pc:spChg>
        <pc:picChg chg="add del mod">
          <ac:chgData name="Jon Miller" userId="a224fa69-e9c3-49f7-a128-c3a24af6c19b" providerId="ADAL" clId="{275F2B30-DD0D-4BE9-8687-9CDE8C42008E}" dt="2024-03-11T03:12:28.429" v="209" actId="478"/>
          <ac:picMkLst>
            <pc:docMk/>
            <pc:sldMk cId="3443288964" sldId="2687"/>
            <ac:picMk id="4" creationId="{30BA6A51-D570-B620-64A7-5A05301520E7}"/>
          </ac:picMkLst>
        </pc:picChg>
      </pc:sldChg>
      <pc:sldChg chg="del ord">
        <pc:chgData name="Jon Miller" userId="a224fa69-e9c3-49f7-a128-c3a24af6c19b" providerId="ADAL" clId="{275F2B30-DD0D-4BE9-8687-9CDE8C42008E}" dt="2024-03-11T03:11:53.817" v="206" actId="47"/>
        <pc:sldMkLst>
          <pc:docMk/>
          <pc:sldMk cId="952533142" sldId="2690"/>
        </pc:sldMkLst>
      </pc:sldChg>
      <pc:sldChg chg="addSp delSp modSp del mod ord modNotesTx">
        <pc:chgData name="Jon Miller" userId="a224fa69-e9c3-49f7-a128-c3a24af6c19b" providerId="ADAL" clId="{275F2B30-DD0D-4BE9-8687-9CDE8C42008E}" dt="2024-03-12T00:05:53.082" v="1914" actId="47"/>
        <pc:sldMkLst>
          <pc:docMk/>
          <pc:sldMk cId="3300246920" sldId="2691"/>
        </pc:sldMkLst>
        <pc:spChg chg="mod">
          <ac:chgData name="Jon Miller" userId="a224fa69-e9c3-49f7-a128-c3a24af6c19b" providerId="ADAL" clId="{275F2B30-DD0D-4BE9-8687-9CDE8C42008E}" dt="2024-03-11T03:13:35.257" v="234" actId="6549"/>
          <ac:spMkLst>
            <pc:docMk/>
            <pc:sldMk cId="3300246920" sldId="2691"/>
            <ac:spMk id="5" creationId="{43B312ED-E286-9CD5-7854-023BC5C62236}"/>
          </ac:spMkLst>
        </pc:spChg>
        <pc:spChg chg="mod">
          <ac:chgData name="Jon Miller" userId="a224fa69-e9c3-49f7-a128-c3a24af6c19b" providerId="ADAL" clId="{275F2B30-DD0D-4BE9-8687-9CDE8C42008E}" dt="2024-03-11T20:41:02.546" v="1485" actId="5793"/>
          <ac:spMkLst>
            <pc:docMk/>
            <pc:sldMk cId="3300246920" sldId="2691"/>
            <ac:spMk id="6" creationId="{5159254C-A42C-1B70-EBF4-62E5710F66B5}"/>
          </ac:spMkLst>
        </pc:spChg>
        <pc:spChg chg="del">
          <ac:chgData name="Jon Miller" userId="a224fa69-e9c3-49f7-a128-c3a24af6c19b" providerId="ADAL" clId="{275F2B30-DD0D-4BE9-8687-9CDE8C42008E}" dt="2024-03-11T03:16:55.690" v="272" actId="478"/>
          <ac:spMkLst>
            <pc:docMk/>
            <pc:sldMk cId="3300246920" sldId="2691"/>
            <ac:spMk id="7" creationId="{157F9F3F-D038-D838-16FB-42076E888BA3}"/>
          </ac:spMkLst>
        </pc:spChg>
        <pc:spChg chg="add del mod">
          <ac:chgData name="Jon Miller" userId="a224fa69-e9c3-49f7-a128-c3a24af6c19b" providerId="ADAL" clId="{275F2B30-DD0D-4BE9-8687-9CDE8C42008E}" dt="2024-03-11T03:17:01.058" v="274" actId="478"/>
          <ac:spMkLst>
            <pc:docMk/>
            <pc:sldMk cId="3300246920" sldId="2691"/>
            <ac:spMk id="8" creationId="{99A9119C-396A-27D2-9FE2-C45BA7A2511C}"/>
          </ac:spMkLst>
        </pc:spChg>
        <pc:picChg chg="add mod">
          <ac:chgData name="Jon Miller" userId="a224fa69-e9c3-49f7-a128-c3a24af6c19b" providerId="ADAL" clId="{275F2B30-DD0D-4BE9-8687-9CDE8C42008E}" dt="2024-03-11T03:13:55.929" v="237"/>
          <ac:picMkLst>
            <pc:docMk/>
            <pc:sldMk cId="3300246920" sldId="2691"/>
            <ac:picMk id="2" creationId="{5B6CA799-1734-3F9E-B58E-E7C203691154}"/>
          </ac:picMkLst>
        </pc:picChg>
        <pc:picChg chg="add del mod">
          <ac:chgData name="Jon Miller" userId="a224fa69-e9c3-49f7-a128-c3a24af6c19b" providerId="ADAL" clId="{275F2B30-DD0D-4BE9-8687-9CDE8C42008E}" dt="2024-03-12T00:04:24.835" v="1893" actId="21"/>
          <ac:picMkLst>
            <pc:docMk/>
            <pc:sldMk cId="3300246920" sldId="2691"/>
            <ac:picMk id="1026" creationId="{50D908B3-086E-EAC5-66A3-A2F1CD65A768}"/>
          </ac:picMkLst>
        </pc:picChg>
      </pc:sldChg>
      <pc:sldChg chg="del ord">
        <pc:chgData name="Jon Miller" userId="a224fa69-e9c3-49f7-a128-c3a24af6c19b" providerId="ADAL" clId="{275F2B30-DD0D-4BE9-8687-9CDE8C42008E}" dt="2024-03-11T03:17:18.902" v="278" actId="47"/>
        <pc:sldMkLst>
          <pc:docMk/>
          <pc:sldMk cId="384393562" sldId="2692"/>
        </pc:sldMkLst>
      </pc:sldChg>
      <pc:sldChg chg="del">
        <pc:chgData name="Jon Miller" userId="a224fa69-e9c3-49f7-a128-c3a24af6c19b" providerId="ADAL" clId="{275F2B30-DD0D-4BE9-8687-9CDE8C42008E}" dt="2024-03-11T20:57:43.498" v="1507" actId="2696"/>
        <pc:sldMkLst>
          <pc:docMk/>
          <pc:sldMk cId="953643311" sldId="2694"/>
        </pc:sldMkLst>
      </pc:sldChg>
      <pc:sldChg chg="del">
        <pc:chgData name="Jon Miller" userId="a224fa69-e9c3-49f7-a128-c3a24af6c19b" providerId="ADAL" clId="{275F2B30-DD0D-4BE9-8687-9CDE8C42008E}" dt="2024-03-11T23:53:07.824" v="1618" actId="47"/>
        <pc:sldMkLst>
          <pc:docMk/>
          <pc:sldMk cId="3051401361" sldId="2694"/>
        </pc:sldMkLst>
      </pc:sldChg>
      <pc:sldChg chg="del">
        <pc:chgData name="Jon Miller" userId="a224fa69-e9c3-49f7-a128-c3a24af6c19b" providerId="ADAL" clId="{275F2B30-DD0D-4BE9-8687-9CDE8C42008E}" dt="2024-03-11T03:17:29.895" v="279" actId="47"/>
        <pc:sldMkLst>
          <pc:docMk/>
          <pc:sldMk cId="501636810" sldId="2696"/>
        </pc:sldMkLst>
      </pc:sldChg>
      <pc:sldChg chg="addSp modSp mod setBg">
        <pc:chgData name="Jon Miller" userId="a224fa69-e9c3-49f7-a128-c3a24af6c19b" providerId="ADAL" clId="{275F2B30-DD0D-4BE9-8687-9CDE8C42008E}" dt="2024-03-11T20:02:54.195" v="531" actId="20577"/>
        <pc:sldMkLst>
          <pc:docMk/>
          <pc:sldMk cId="4190809023" sldId="2699"/>
        </pc:sldMkLst>
        <pc:spChg chg="mod">
          <ac:chgData name="Jon Miller" userId="a224fa69-e9c3-49f7-a128-c3a24af6c19b" providerId="ADAL" clId="{275F2B30-DD0D-4BE9-8687-9CDE8C42008E}" dt="2024-03-11T20:02:20.511" v="503" actId="26606"/>
          <ac:spMkLst>
            <pc:docMk/>
            <pc:sldMk cId="4190809023" sldId="2699"/>
            <ac:spMk id="4" creationId="{56284F36-B3AA-0325-B887-62580A6230FD}"/>
          </ac:spMkLst>
        </pc:spChg>
        <pc:spChg chg="mod">
          <ac:chgData name="Jon Miller" userId="a224fa69-e9c3-49f7-a128-c3a24af6c19b" providerId="ADAL" clId="{275F2B30-DD0D-4BE9-8687-9CDE8C42008E}" dt="2024-03-11T20:02:54.195" v="531" actId="20577"/>
          <ac:spMkLst>
            <pc:docMk/>
            <pc:sldMk cId="4190809023" sldId="2699"/>
            <ac:spMk id="5" creationId="{E2B407FA-F99A-5B26-9F0A-E5B5D32557B3}"/>
          </ac:spMkLst>
        </pc:spChg>
        <pc:spChg chg="add">
          <ac:chgData name="Jon Miller" userId="a224fa69-e9c3-49f7-a128-c3a24af6c19b" providerId="ADAL" clId="{275F2B30-DD0D-4BE9-8687-9CDE8C42008E}" dt="2024-03-11T20:02:20.511" v="503" actId="26606"/>
          <ac:spMkLst>
            <pc:docMk/>
            <pc:sldMk cId="4190809023" sldId="2699"/>
            <ac:spMk id="3079" creationId="{9B7AD9F6-8CE7-4299-8FC6-328F4DCD3FF9}"/>
          </ac:spMkLst>
        </pc:spChg>
        <pc:spChg chg="add">
          <ac:chgData name="Jon Miller" userId="a224fa69-e9c3-49f7-a128-c3a24af6c19b" providerId="ADAL" clId="{275F2B30-DD0D-4BE9-8687-9CDE8C42008E}" dt="2024-03-11T20:02:20.511" v="503" actId="26606"/>
          <ac:spMkLst>
            <pc:docMk/>
            <pc:sldMk cId="4190809023" sldId="2699"/>
            <ac:spMk id="3081" creationId="{F49775AF-8896-43EE-92C6-83497D6DC56F}"/>
          </ac:spMkLst>
        </pc:spChg>
        <pc:picChg chg="add mod">
          <ac:chgData name="Jon Miller" userId="a224fa69-e9c3-49f7-a128-c3a24af6c19b" providerId="ADAL" clId="{275F2B30-DD0D-4BE9-8687-9CDE8C42008E}" dt="2024-03-11T20:02:20.511" v="503" actId="26606"/>
          <ac:picMkLst>
            <pc:docMk/>
            <pc:sldMk cId="4190809023" sldId="2699"/>
            <ac:picMk id="3074" creationId="{69AD848D-900F-82A3-19C3-D18F582D03C9}"/>
          </ac:picMkLst>
        </pc:picChg>
      </pc:sldChg>
      <pc:sldChg chg="addSp delSp modSp mod">
        <pc:chgData name="Jon Miller" userId="a224fa69-e9c3-49f7-a128-c3a24af6c19b" providerId="ADAL" clId="{275F2B30-DD0D-4BE9-8687-9CDE8C42008E}" dt="2024-03-12T00:34:56.865" v="2679" actId="1076"/>
        <pc:sldMkLst>
          <pc:docMk/>
          <pc:sldMk cId="2859371827" sldId="2700"/>
        </pc:sldMkLst>
        <pc:spChg chg="mod">
          <ac:chgData name="Jon Miller" userId="a224fa69-e9c3-49f7-a128-c3a24af6c19b" providerId="ADAL" clId="{275F2B30-DD0D-4BE9-8687-9CDE8C42008E}" dt="2024-03-11T03:24:20.596" v="375"/>
          <ac:spMkLst>
            <pc:docMk/>
            <pc:sldMk cId="2859371827" sldId="2700"/>
            <ac:spMk id="2" creationId="{00000000-0000-0000-0000-000000000000}"/>
          </ac:spMkLst>
        </pc:spChg>
        <pc:spChg chg="del mod">
          <ac:chgData name="Jon Miller" userId="a224fa69-e9c3-49f7-a128-c3a24af6c19b" providerId="ADAL" clId="{275F2B30-DD0D-4BE9-8687-9CDE8C42008E}" dt="2024-03-11T03:24:24.015" v="376" actId="478"/>
          <ac:spMkLst>
            <pc:docMk/>
            <pc:sldMk cId="2859371827" sldId="2700"/>
            <ac:spMk id="4" creationId="{00000000-0000-0000-0000-000000000000}"/>
          </ac:spMkLst>
        </pc:spChg>
        <pc:spChg chg="add mod">
          <ac:chgData name="Jon Miller" userId="a224fa69-e9c3-49f7-a128-c3a24af6c19b" providerId="ADAL" clId="{275F2B30-DD0D-4BE9-8687-9CDE8C42008E}" dt="2024-03-12T00:31:37.910" v="2609" actId="1076"/>
          <ac:spMkLst>
            <pc:docMk/>
            <pc:sldMk cId="2859371827" sldId="2700"/>
            <ac:spMk id="4" creationId="{094E763B-940B-99D6-15CF-F45B3F011983}"/>
          </ac:spMkLst>
        </pc:spChg>
        <pc:spChg chg="add mod">
          <ac:chgData name="Jon Miller" userId="a224fa69-e9c3-49f7-a128-c3a24af6c19b" providerId="ADAL" clId="{275F2B30-DD0D-4BE9-8687-9CDE8C42008E}" dt="2024-03-12T00:31:51.121" v="2623" actId="6549"/>
          <ac:spMkLst>
            <pc:docMk/>
            <pc:sldMk cId="2859371827" sldId="2700"/>
            <ac:spMk id="7" creationId="{B7B5FD2E-EA21-38AA-FF0E-D9680826097A}"/>
          </ac:spMkLst>
        </pc:spChg>
        <pc:spChg chg="add mod">
          <ac:chgData name="Jon Miller" userId="a224fa69-e9c3-49f7-a128-c3a24af6c19b" providerId="ADAL" clId="{275F2B30-DD0D-4BE9-8687-9CDE8C42008E}" dt="2024-03-12T00:32:16.893" v="2667" actId="20577"/>
          <ac:spMkLst>
            <pc:docMk/>
            <pc:sldMk cId="2859371827" sldId="2700"/>
            <ac:spMk id="8" creationId="{EF9FD108-43C0-6849-7199-10541D61AA2B}"/>
          </ac:spMkLst>
        </pc:spChg>
        <pc:spChg chg="add del mod">
          <ac:chgData name="Jon Miller" userId="a224fa69-e9c3-49f7-a128-c3a24af6c19b" providerId="ADAL" clId="{275F2B30-DD0D-4BE9-8687-9CDE8C42008E}" dt="2024-03-12T00:33:53.014" v="2670" actId="478"/>
          <ac:spMkLst>
            <pc:docMk/>
            <pc:sldMk cId="2859371827" sldId="2700"/>
            <ac:spMk id="9" creationId="{ABA987CE-1890-4BF5-8DD3-2BECCED6E948}"/>
          </ac:spMkLst>
        </pc:spChg>
        <pc:spChg chg="add mod">
          <ac:chgData name="Jon Miller" userId="a224fa69-e9c3-49f7-a128-c3a24af6c19b" providerId="ADAL" clId="{275F2B30-DD0D-4BE9-8687-9CDE8C42008E}" dt="2024-03-12T00:34:42.760" v="2674" actId="1076"/>
          <ac:spMkLst>
            <pc:docMk/>
            <pc:sldMk cId="2859371827" sldId="2700"/>
            <ac:spMk id="10" creationId="{7A1A5820-A8FD-CA7E-3495-422323802CB7}"/>
          </ac:spMkLst>
        </pc:spChg>
        <pc:spChg chg="add mod">
          <ac:chgData name="Jon Miller" userId="a224fa69-e9c3-49f7-a128-c3a24af6c19b" providerId="ADAL" clId="{275F2B30-DD0D-4BE9-8687-9CDE8C42008E}" dt="2024-03-12T00:34:56.865" v="2679" actId="1076"/>
          <ac:spMkLst>
            <pc:docMk/>
            <pc:sldMk cId="2859371827" sldId="2700"/>
            <ac:spMk id="11" creationId="{B8705965-7D84-3373-BD06-A2FBF3BDE841}"/>
          </ac:spMkLst>
        </pc:spChg>
      </pc:sldChg>
      <pc:sldChg chg="addSp delSp modSp mod">
        <pc:chgData name="Jon Miller" userId="a224fa69-e9c3-49f7-a128-c3a24af6c19b" providerId="ADAL" clId="{275F2B30-DD0D-4BE9-8687-9CDE8C42008E}" dt="2024-03-12T00:38:22.972" v="2758" actId="478"/>
        <pc:sldMkLst>
          <pc:docMk/>
          <pc:sldMk cId="2209805255" sldId="2701"/>
        </pc:sldMkLst>
        <pc:spChg chg="mod">
          <ac:chgData name="Jon Miller" userId="a224fa69-e9c3-49f7-a128-c3a24af6c19b" providerId="ADAL" clId="{275F2B30-DD0D-4BE9-8687-9CDE8C42008E}" dt="2024-03-12T00:37:40.250" v="2753" actId="403"/>
          <ac:spMkLst>
            <pc:docMk/>
            <pc:sldMk cId="2209805255" sldId="2701"/>
            <ac:spMk id="3" creationId="{E4A150E5-E1A3-EED2-7130-EE3A96469C57}"/>
          </ac:spMkLst>
        </pc:spChg>
        <pc:spChg chg="del mod">
          <ac:chgData name="Jon Miller" userId="a224fa69-e9c3-49f7-a128-c3a24af6c19b" providerId="ADAL" clId="{275F2B30-DD0D-4BE9-8687-9CDE8C42008E}" dt="2024-03-12T00:38:22.972" v="2758" actId="478"/>
          <ac:spMkLst>
            <pc:docMk/>
            <pc:sldMk cId="2209805255" sldId="2701"/>
            <ac:spMk id="5" creationId="{00000000-0000-0000-0000-000000000000}"/>
          </ac:spMkLst>
        </pc:spChg>
        <pc:picChg chg="add mod">
          <ac:chgData name="Jon Miller" userId="a224fa69-e9c3-49f7-a128-c3a24af6c19b" providerId="ADAL" clId="{275F2B30-DD0D-4BE9-8687-9CDE8C42008E}" dt="2024-03-12T00:38:11.001" v="2756" actId="1076"/>
          <ac:picMkLst>
            <pc:docMk/>
            <pc:sldMk cId="2209805255" sldId="2701"/>
            <ac:picMk id="4" creationId="{83574A55-84BD-6BC8-B60C-019F06ED55B6}"/>
          </ac:picMkLst>
        </pc:picChg>
        <pc:picChg chg="del">
          <ac:chgData name="Jon Miller" userId="a224fa69-e9c3-49f7-a128-c3a24af6c19b" providerId="ADAL" clId="{275F2B30-DD0D-4BE9-8687-9CDE8C42008E}" dt="2024-03-12T00:36:10.414" v="2683" actId="478"/>
          <ac:picMkLst>
            <pc:docMk/>
            <pc:sldMk cId="2209805255" sldId="2701"/>
            <ac:picMk id="6" creationId="{B76178D7-6577-C1DB-C77F-8046DFD722AA}"/>
          </ac:picMkLst>
        </pc:picChg>
        <pc:picChg chg="del">
          <ac:chgData name="Jon Miller" userId="a224fa69-e9c3-49f7-a128-c3a24af6c19b" providerId="ADAL" clId="{275F2B30-DD0D-4BE9-8687-9CDE8C42008E}" dt="2024-03-12T00:36:07.914" v="2682" actId="478"/>
          <ac:picMkLst>
            <pc:docMk/>
            <pc:sldMk cId="2209805255" sldId="2701"/>
            <ac:picMk id="7" creationId="{F5D35ABF-AA0C-F89B-AD6B-7028C5987CD3}"/>
          </ac:picMkLst>
        </pc:picChg>
        <pc:picChg chg="mod">
          <ac:chgData name="Jon Miller" userId="a224fa69-e9c3-49f7-a128-c3a24af6c19b" providerId="ADAL" clId="{275F2B30-DD0D-4BE9-8687-9CDE8C42008E}" dt="2024-03-12T00:36:17.252" v="2684" actId="1076"/>
          <ac:picMkLst>
            <pc:docMk/>
            <pc:sldMk cId="2209805255" sldId="2701"/>
            <ac:picMk id="10" creationId="{50F30FB0-C477-7387-7409-089DDDFE0CF3}"/>
          </ac:picMkLst>
        </pc:picChg>
      </pc:sldChg>
      <pc:sldChg chg="del">
        <pc:chgData name="Jon Miller" userId="a224fa69-e9c3-49f7-a128-c3a24af6c19b" providerId="ADAL" clId="{275F2B30-DD0D-4BE9-8687-9CDE8C42008E}" dt="2024-03-12T00:38:26.385" v="2759" actId="47"/>
        <pc:sldMkLst>
          <pc:docMk/>
          <pc:sldMk cId="4002269912" sldId="2702"/>
        </pc:sldMkLst>
      </pc:sldChg>
      <pc:sldChg chg="addSp delSp modSp mod setBg">
        <pc:chgData name="Jon Miller" userId="a224fa69-e9c3-49f7-a128-c3a24af6c19b" providerId="ADAL" clId="{275F2B30-DD0D-4BE9-8687-9CDE8C42008E}" dt="2024-03-12T00:46:00.576" v="2936" actId="1076"/>
        <pc:sldMkLst>
          <pc:docMk/>
          <pc:sldMk cId="3326664468" sldId="2703"/>
        </pc:sldMkLst>
        <pc:spChg chg="del">
          <ac:chgData name="Jon Miller" userId="a224fa69-e9c3-49f7-a128-c3a24af6c19b" providerId="ADAL" clId="{275F2B30-DD0D-4BE9-8687-9CDE8C42008E}" dt="2024-03-11T20:26:33.333" v="1336" actId="478"/>
          <ac:spMkLst>
            <pc:docMk/>
            <pc:sldMk cId="3326664468" sldId="2703"/>
            <ac:spMk id="2" creationId="{496CDE97-9534-514D-9645-829454F1B9C4}"/>
          </ac:spMkLst>
        </pc:spChg>
        <pc:spChg chg="mod ord">
          <ac:chgData name="Jon Miller" userId="a224fa69-e9c3-49f7-a128-c3a24af6c19b" providerId="ADAL" clId="{275F2B30-DD0D-4BE9-8687-9CDE8C42008E}" dt="2024-03-12T00:45:31.255" v="2928" actId="26606"/>
          <ac:spMkLst>
            <pc:docMk/>
            <pc:sldMk cId="3326664468" sldId="2703"/>
            <ac:spMk id="4" creationId="{AC2815B7-EF23-10FF-AFD4-E612FA1F976A}"/>
          </ac:spMkLst>
        </pc:spChg>
        <pc:spChg chg="add del mod">
          <ac:chgData name="Jon Miller" userId="a224fa69-e9c3-49f7-a128-c3a24af6c19b" providerId="ADAL" clId="{275F2B30-DD0D-4BE9-8687-9CDE8C42008E}" dt="2024-03-12T00:38:43.719" v="2761" actId="478"/>
          <ac:spMkLst>
            <pc:docMk/>
            <pc:sldMk cId="3326664468" sldId="2703"/>
            <ac:spMk id="5" creationId="{0E4C1539-C5D8-7C80-60C2-AA460571B23C}"/>
          </ac:spMkLst>
        </pc:spChg>
        <pc:spChg chg="mod">
          <ac:chgData name="Jon Miller" userId="a224fa69-e9c3-49f7-a128-c3a24af6c19b" providerId="ADAL" clId="{275F2B30-DD0D-4BE9-8687-9CDE8C42008E}" dt="2024-03-12T00:45:31.255" v="2928" actId="26606"/>
          <ac:spMkLst>
            <pc:docMk/>
            <pc:sldMk cId="3326664468" sldId="2703"/>
            <ac:spMk id="6" creationId="{B4C5CED6-C6CF-7E49-A117-7A0A41CFBBBC}"/>
          </ac:spMkLst>
        </pc:spChg>
        <pc:spChg chg="mod ord">
          <ac:chgData name="Jon Miller" userId="a224fa69-e9c3-49f7-a128-c3a24af6c19b" providerId="ADAL" clId="{275F2B30-DD0D-4BE9-8687-9CDE8C42008E}" dt="2024-03-12T00:45:54.764" v="2933" actId="14100"/>
          <ac:spMkLst>
            <pc:docMk/>
            <pc:sldMk cId="3326664468" sldId="2703"/>
            <ac:spMk id="7" creationId="{E3563075-3460-AF7F-1E1F-C301A0D91907}"/>
          </ac:spMkLst>
        </pc:spChg>
        <pc:spChg chg="del">
          <ac:chgData name="Jon Miller" userId="a224fa69-e9c3-49f7-a128-c3a24af6c19b" providerId="ADAL" clId="{275F2B30-DD0D-4BE9-8687-9CDE8C42008E}" dt="2024-03-11T20:21:19.452" v="728" actId="478"/>
          <ac:spMkLst>
            <pc:docMk/>
            <pc:sldMk cId="3326664468" sldId="2703"/>
            <ac:spMk id="8" creationId="{2B975C0F-5079-5D7B-CA1D-D37173232D40}"/>
          </ac:spMkLst>
        </pc:spChg>
        <pc:spChg chg="add del">
          <ac:chgData name="Jon Miller" userId="a224fa69-e9c3-49f7-a128-c3a24af6c19b" providerId="ADAL" clId="{275F2B30-DD0D-4BE9-8687-9CDE8C42008E}" dt="2024-03-12T00:45:11.691" v="2922" actId="26606"/>
          <ac:spMkLst>
            <pc:docMk/>
            <pc:sldMk cId="3326664468" sldId="2703"/>
            <ac:spMk id="2055" creationId="{04812C46-200A-4DEB-A05E-3ED6C68C2387}"/>
          </ac:spMkLst>
        </pc:spChg>
        <pc:spChg chg="add del">
          <ac:chgData name="Jon Miller" userId="a224fa69-e9c3-49f7-a128-c3a24af6c19b" providerId="ADAL" clId="{275F2B30-DD0D-4BE9-8687-9CDE8C42008E}" dt="2024-03-12T00:45:11.691" v="2922" actId="26606"/>
          <ac:spMkLst>
            <pc:docMk/>
            <pc:sldMk cId="3326664468" sldId="2703"/>
            <ac:spMk id="2057" creationId="{D1EA859B-E555-4109-94F3-6700E046E008}"/>
          </ac:spMkLst>
        </pc:spChg>
        <pc:spChg chg="add del">
          <ac:chgData name="Jon Miller" userId="a224fa69-e9c3-49f7-a128-c3a24af6c19b" providerId="ADAL" clId="{275F2B30-DD0D-4BE9-8687-9CDE8C42008E}" dt="2024-03-12T00:45:21.546" v="2924" actId="26606"/>
          <ac:spMkLst>
            <pc:docMk/>
            <pc:sldMk cId="3326664468" sldId="2703"/>
            <ac:spMk id="2059" creationId="{2C61293E-6EBE-43EF-A52C-9BEBFD7679D4}"/>
          </ac:spMkLst>
        </pc:spChg>
        <pc:spChg chg="add del">
          <ac:chgData name="Jon Miller" userId="a224fa69-e9c3-49f7-a128-c3a24af6c19b" providerId="ADAL" clId="{275F2B30-DD0D-4BE9-8687-9CDE8C42008E}" dt="2024-03-12T00:45:21.546" v="2924" actId="26606"/>
          <ac:spMkLst>
            <pc:docMk/>
            <pc:sldMk cId="3326664468" sldId="2703"/>
            <ac:spMk id="2060" creationId="{21540236-BFD5-4A9D-8840-4703E7F76825}"/>
          </ac:spMkLst>
        </pc:spChg>
        <pc:spChg chg="add del">
          <ac:chgData name="Jon Miller" userId="a224fa69-e9c3-49f7-a128-c3a24af6c19b" providerId="ADAL" clId="{275F2B30-DD0D-4BE9-8687-9CDE8C42008E}" dt="2024-03-12T00:45:24.919" v="2926" actId="26606"/>
          <ac:spMkLst>
            <pc:docMk/>
            <pc:sldMk cId="3326664468" sldId="2703"/>
            <ac:spMk id="2062" creationId="{F13C74B1-5B17-4795-BED0-7140497B445A}"/>
          </ac:spMkLst>
        </pc:spChg>
        <pc:spChg chg="add del">
          <ac:chgData name="Jon Miller" userId="a224fa69-e9c3-49f7-a128-c3a24af6c19b" providerId="ADAL" clId="{275F2B30-DD0D-4BE9-8687-9CDE8C42008E}" dt="2024-03-12T00:45:24.919" v="2926" actId="26606"/>
          <ac:spMkLst>
            <pc:docMk/>
            <pc:sldMk cId="3326664468" sldId="2703"/>
            <ac:spMk id="2063" creationId="{D4974D33-8DC5-464E-8C6D-BE58F0669C17}"/>
          </ac:spMkLst>
        </pc:spChg>
        <pc:spChg chg="add del">
          <ac:chgData name="Jon Miller" userId="a224fa69-e9c3-49f7-a128-c3a24af6c19b" providerId="ADAL" clId="{275F2B30-DD0D-4BE9-8687-9CDE8C42008E}" dt="2024-03-12T00:45:31.255" v="2928" actId="26606"/>
          <ac:spMkLst>
            <pc:docMk/>
            <pc:sldMk cId="3326664468" sldId="2703"/>
            <ac:spMk id="2065" creationId="{45D37F4E-DDB4-456B-97E0-9937730A039F}"/>
          </ac:spMkLst>
        </pc:spChg>
        <pc:spChg chg="add del">
          <ac:chgData name="Jon Miller" userId="a224fa69-e9c3-49f7-a128-c3a24af6c19b" providerId="ADAL" clId="{275F2B30-DD0D-4BE9-8687-9CDE8C42008E}" dt="2024-03-12T00:45:31.255" v="2928" actId="26606"/>
          <ac:spMkLst>
            <pc:docMk/>
            <pc:sldMk cId="3326664468" sldId="2703"/>
            <ac:spMk id="2066" creationId="{B2DD41CD-8F47-4F56-AD12-4E2FF7696987}"/>
          </ac:spMkLst>
        </pc:spChg>
        <pc:picChg chg="add mod ord">
          <ac:chgData name="Jon Miller" userId="a224fa69-e9c3-49f7-a128-c3a24af6c19b" providerId="ADAL" clId="{275F2B30-DD0D-4BE9-8687-9CDE8C42008E}" dt="2024-03-12T00:46:00.576" v="2936" actId="1076"/>
          <ac:picMkLst>
            <pc:docMk/>
            <pc:sldMk cId="3326664468" sldId="2703"/>
            <ac:picMk id="2050" creationId="{5160CB69-1B4E-7AAB-AE27-D60629BAFBFA}"/>
          </ac:picMkLst>
        </pc:picChg>
      </pc:sldChg>
      <pc:sldChg chg="del">
        <pc:chgData name="Jon Miller" userId="a224fa69-e9c3-49f7-a128-c3a24af6c19b" providerId="ADAL" clId="{275F2B30-DD0D-4BE9-8687-9CDE8C42008E}" dt="2024-03-11T23:53:07.824" v="1618" actId="47"/>
        <pc:sldMkLst>
          <pc:docMk/>
          <pc:sldMk cId="439350992" sldId="2704"/>
        </pc:sldMkLst>
      </pc:sldChg>
      <pc:sldChg chg="del">
        <pc:chgData name="Jon Miller" userId="a224fa69-e9c3-49f7-a128-c3a24af6c19b" providerId="ADAL" clId="{275F2B30-DD0D-4BE9-8687-9CDE8C42008E}" dt="2024-03-11T23:53:07.824" v="1618" actId="47"/>
        <pc:sldMkLst>
          <pc:docMk/>
          <pc:sldMk cId="1631224403" sldId="2706"/>
        </pc:sldMkLst>
      </pc:sldChg>
      <pc:sldChg chg="del">
        <pc:chgData name="Jon Miller" userId="a224fa69-e9c3-49f7-a128-c3a24af6c19b" providerId="ADAL" clId="{275F2B30-DD0D-4BE9-8687-9CDE8C42008E}" dt="2024-03-11T23:53:07.824" v="1618" actId="47"/>
        <pc:sldMkLst>
          <pc:docMk/>
          <pc:sldMk cId="2917315140" sldId="2707"/>
        </pc:sldMkLst>
      </pc:sldChg>
      <pc:sldChg chg="del">
        <pc:chgData name="Jon Miller" userId="a224fa69-e9c3-49f7-a128-c3a24af6c19b" providerId="ADAL" clId="{275F2B30-DD0D-4BE9-8687-9CDE8C42008E}" dt="2024-03-11T23:53:07.824" v="1618" actId="47"/>
        <pc:sldMkLst>
          <pc:docMk/>
          <pc:sldMk cId="1066786116" sldId="2708"/>
        </pc:sldMkLst>
      </pc:sldChg>
      <pc:sldChg chg="del">
        <pc:chgData name="Jon Miller" userId="a224fa69-e9c3-49f7-a128-c3a24af6c19b" providerId="ADAL" clId="{275F2B30-DD0D-4BE9-8687-9CDE8C42008E}" dt="2024-03-11T03:03:35.880" v="86" actId="2696"/>
        <pc:sldMkLst>
          <pc:docMk/>
          <pc:sldMk cId="1502691894" sldId="2709"/>
        </pc:sldMkLst>
      </pc:sldChg>
      <pc:sldChg chg="add del">
        <pc:chgData name="Jon Miller" userId="a224fa69-e9c3-49f7-a128-c3a24af6c19b" providerId="ADAL" clId="{275F2B30-DD0D-4BE9-8687-9CDE8C42008E}" dt="2024-03-11T23:53:07.824" v="1618" actId="47"/>
        <pc:sldMkLst>
          <pc:docMk/>
          <pc:sldMk cId="3712069642" sldId="2709"/>
        </pc:sldMkLst>
      </pc:sldChg>
      <pc:sldChg chg="del">
        <pc:chgData name="Jon Miller" userId="a224fa69-e9c3-49f7-a128-c3a24af6c19b" providerId="ADAL" clId="{275F2B30-DD0D-4BE9-8687-9CDE8C42008E}" dt="2024-03-11T03:17:36.618" v="280" actId="47"/>
        <pc:sldMkLst>
          <pc:docMk/>
          <pc:sldMk cId="395428853" sldId="2711"/>
        </pc:sldMkLst>
      </pc:sldChg>
      <pc:sldChg chg="addSp modSp mod">
        <pc:chgData name="Jon Miller" userId="a224fa69-e9c3-49f7-a128-c3a24af6c19b" providerId="ADAL" clId="{275F2B30-DD0D-4BE9-8687-9CDE8C42008E}" dt="2024-03-12T00:29:32.827" v="2592" actId="1076"/>
        <pc:sldMkLst>
          <pc:docMk/>
          <pc:sldMk cId="96273592" sldId="2712"/>
        </pc:sldMkLst>
        <pc:spChg chg="mod">
          <ac:chgData name="Jon Miller" userId="a224fa69-e9c3-49f7-a128-c3a24af6c19b" providerId="ADAL" clId="{275F2B30-DD0D-4BE9-8687-9CDE8C42008E}" dt="2024-03-12T00:27:20.891" v="2459" actId="20577"/>
          <ac:spMkLst>
            <pc:docMk/>
            <pc:sldMk cId="96273592" sldId="2712"/>
            <ac:spMk id="2" creationId="{5B72BE90-B8D0-CEED-35B0-DDF4F6514164}"/>
          </ac:spMkLst>
        </pc:spChg>
        <pc:spChg chg="mod">
          <ac:chgData name="Jon Miller" userId="a224fa69-e9c3-49f7-a128-c3a24af6c19b" providerId="ADAL" clId="{275F2B30-DD0D-4BE9-8687-9CDE8C42008E}" dt="2024-03-12T00:29:05.986" v="2587"/>
          <ac:spMkLst>
            <pc:docMk/>
            <pc:sldMk cId="96273592" sldId="2712"/>
            <ac:spMk id="5" creationId="{CFD778D4-C713-AA5E-63B4-8F2AA078109F}"/>
          </ac:spMkLst>
        </pc:spChg>
        <pc:spChg chg="mod">
          <ac:chgData name="Jon Miller" userId="a224fa69-e9c3-49f7-a128-c3a24af6c19b" providerId="ADAL" clId="{275F2B30-DD0D-4BE9-8687-9CDE8C42008E}" dt="2024-03-12T00:27:36.490" v="2476" actId="6549"/>
          <ac:spMkLst>
            <pc:docMk/>
            <pc:sldMk cId="96273592" sldId="2712"/>
            <ac:spMk id="6" creationId="{F95E1D73-98B9-B29F-695E-AF61FEDBCDE1}"/>
          </ac:spMkLst>
        </pc:spChg>
        <pc:spChg chg="add mod">
          <ac:chgData name="Jon Miller" userId="a224fa69-e9c3-49f7-a128-c3a24af6c19b" providerId="ADAL" clId="{275F2B30-DD0D-4BE9-8687-9CDE8C42008E}" dt="2024-03-12T00:29:32.827" v="2592" actId="1076"/>
          <ac:spMkLst>
            <pc:docMk/>
            <pc:sldMk cId="96273592" sldId="2712"/>
            <ac:spMk id="8" creationId="{B5AE9D92-9EF0-BFA1-36AA-A9B212657EFF}"/>
          </ac:spMkLst>
        </pc:spChg>
        <pc:picChg chg="add mod">
          <ac:chgData name="Jon Miller" userId="a224fa69-e9c3-49f7-a128-c3a24af6c19b" providerId="ADAL" clId="{275F2B30-DD0D-4BE9-8687-9CDE8C42008E}" dt="2024-03-12T00:29:19.697" v="2590" actId="1076"/>
          <ac:picMkLst>
            <pc:docMk/>
            <pc:sldMk cId="96273592" sldId="2712"/>
            <ac:picMk id="3" creationId="{A53A4EFA-E2BE-7DBE-EE0D-FE2749327472}"/>
          </ac:picMkLst>
        </pc:picChg>
        <pc:picChg chg="mod">
          <ac:chgData name="Jon Miller" userId="a224fa69-e9c3-49f7-a128-c3a24af6c19b" providerId="ADAL" clId="{275F2B30-DD0D-4BE9-8687-9CDE8C42008E}" dt="2024-03-12T00:28:25.485" v="2542" actId="1076"/>
          <ac:picMkLst>
            <pc:docMk/>
            <pc:sldMk cId="96273592" sldId="2712"/>
            <ac:picMk id="7" creationId="{A23706CA-3875-5804-DDF6-AD6EE99215D7}"/>
          </ac:picMkLst>
        </pc:picChg>
      </pc:sldChg>
      <pc:sldChg chg="modSp del mod">
        <pc:chgData name="Jon Miller" userId="a224fa69-e9c3-49f7-a128-c3a24af6c19b" providerId="ADAL" clId="{275F2B30-DD0D-4BE9-8687-9CDE8C42008E}" dt="2024-03-12T00:29:41.145" v="2593" actId="47"/>
        <pc:sldMkLst>
          <pc:docMk/>
          <pc:sldMk cId="3277991944" sldId="2713"/>
        </pc:sldMkLst>
        <pc:spChg chg="mod">
          <ac:chgData name="Jon Miller" userId="a224fa69-e9c3-49f7-a128-c3a24af6c19b" providerId="ADAL" clId="{275F2B30-DD0D-4BE9-8687-9CDE8C42008E}" dt="2024-03-11T20:14:45.198" v="610" actId="6549"/>
          <ac:spMkLst>
            <pc:docMk/>
            <pc:sldMk cId="3277991944" sldId="2713"/>
            <ac:spMk id="6" creationId="{0599589B-0BBC-A169-0D82-246AE4D7F80E}"/>
          </ac:spMkLst>
        </pc:spChg>
      </pc:sldChg>
      <pc:sldChg chg="modSp mod">
        <pc:chgData name="Jon Miller" userId="a224fa69-e9c3-49f7-a128-c3a24af6c19b" providerId="ADAL" clId="{275F2B30-DD0D-4BE9-8687-9CDE8C42008E}" dt="2024-03-11T20:15:01.024" v="611" actId="113"/>
        <pc:sldMkLst>
          <pc:docMk/>
          <pc:sldMk cId="2243769470" sldId="2714"/>
        </pc:sldMkLst>
        <pc:spChg chg="mod">
          <ac:chgData name="Jon Miller" userId="a224fa69-e9c3-49f7-a128-c3a24af6c19b" providerId="ADAL" clId="{275F2B30-DD0D-4BE9-8687-9CDE8C42008E}" dt="2024-03-11T20:15:01.024" v="611" actId="113"/>
          <ac:spMkLst>
            <pc:docMk/>
            <pc:sldMk cId="2243769470" sldId="2714"/>
            <ac:spMk id="5" creationId="{A711BB72-0758-17A4-632E-6C381DDC0956}"/>
          </ac:spMkLst>
        </pc:spChg>
      </pc:sldChg>
      <pc:sldChg chg="new del">
        <pc:chgData name="Jon Miller" userId="a224fa69-e9c3-49f7-a128-c3a24af6c19b" providerId="ADAL" clId="{275F2B30-DD0D-4BE9-8687-9CDE8C42008E}" dt="2024-03-11T03:23:24.459" v="308" actId="47"/>
        <pc:sldMkLst>
          <pc:docMk/>
          <pc:sldMk cId="3602060815" sldId="2715"/>
        </pc:sldMkLst>
      </pc:sldChg>
      <pc:sldChg chg="del">
        <pc:chgData name="Jon Miller" userId="a224fa69-e9c3-49f7-a128-c3a24af6c19b" providerId="ADAL" clId="{275F2B30-DD0D-4BE9-8687-9CDE8C42008E}" dt="2024-03-11T03:21:04.370" v="295" actId="47"/>
        <pc:sldMkLst>
          <pc:docMk/>
          <pc:sldMk cId="3683782324" sldId="2715"/>
        </pc:sldMkLst>
      </pc:sldChg>
      <pc:sldChg chg="addSp modSp mod setBg">
        <pc:chgData name="Jon Miller" userId="a224fa69-e9c3-49f7-a128-c3a24af6c19b" providerId="ADAL" clId="{275F2B30-DD0D-4BE9-8687-9CDE8C42008E}" dt="2024-03-11T19:55:33.279" v="417" actId="20577"/>
        <pc:sldMkLst>
          <pc:docMk/>
          <pc:sldMk cId="2112300214" sldId="2716"/>
        </pc:sldMkLst>
        <pc:spChg chg="mod">
          <ac:chgData name="Jon Miller" userId="a224fa69-e9c3-49f7-a128-c3a24af6c19b" providerId="ADAL" clId="{275F2B30-DD0D-4BE9-8687-9CDE8C42008E}" dt="2024-03-11T19:55:04.999" v="404" actId="26606"/>
          <ac:spMkLst>
            <pc:docMk/>
            <pc:sldMk cId="2112300214" sldId="2716"/>
            <ac:spMk id="4" creationId="{7EB1CE5C-A8FA-98F2-DD7F-28AACF7C65D4}"/>
          </ac:spMkLst>
        </pc:spChg>
        <pc:spChg chg="mod">
          <ac:chgData name="Jon Miller" userId="a224fa69-e9c3-49f7-a128-c3a24af6c19b" providerId="ADAL" clId="{275F2B30-DD0D-4BE9-8687-9CDE8C42008E}" dt="2024-03-11T19:55:33.279" v="417" actId="20577"/>
          <ac:spMkLst>
            <pc:docMk/>
            <pc:sldMk cId="2112300214" sldId="2716"/>
            <ac:spMk id="5" creationId="{05C821FF-6315-3B5D-D055-0EAEFC41CA17}"/>
          </ac:spMkLst>
        </pc:spChg>
        <pc:spChg chg="add">
          <ac:chgData name="Jon Miller" userId="a224fa69-e9c3-49f7-a128-c3a24af6c19b" providerId="ADAL" clId="{275F2B30-DD0D-4BE9-8687-9CDE8C42008E}" dt="2024-03-11T19:55:04.999" v="404" actId="26606"/>
          <ac:spMkLst>
            <pc:docMk/>
            <pc:sldMk cId="2112300214" sldId="2716"/>
            <ac:spMk id="10" creationId="{9B7AD9F6-8CE7-4299-8FC6-328F4DCD3FF9}"/>
          </ac:spMkLst>
        </pc:spChg>
        <pc:spChg chg="add">
          <ac:chgData name="Jon Miller" userId="a224fa69-e9c3-49f7-a128-c3a24af6c19b" providerId="ADAL" clId="{275F2B30-DD0D-4BE9-8687-9CDE8C42008E}" dt="2024-03-11T19:55:04.999" v="404" actId="26606"/>
          <ac:spMkLst>
            <pc:docMk/>
            <pc:sldMk cId="2112300214" sldId="2716"/>
            <ac:spMk id="12" creationId="{F49775AF-8896-43EE-92C6-83497D6DC56F}"/>
          </ac:spMkLst>
        </pc:spChg>
        <pc:picChg chg="add mod">
          <ac:chgData name="Jon Miller" userId="a224fa69-e9c3-49f7-a128-c3a24af6c19b" providerId="ADAL" clId="{275F2B30-DD0D-4BE9-8687-9CDE8C42008E}" dt="2024-03-11T19:55:04.999" v="404" actId="26606"/>
          <ac:picMkLst>
            <pc:docMk/>
            <pc:sldMk cId="2112300214" sldId="2716"/>
            <ac:picMk id="3" creationId="{74DF07AB-DF7E-CFA3-5509-9DD0A1C391CB}"/>
          </ac:picMkLst>
        </pc:picChg>
      </pc:sldChg>
      <pc:sldChg chg="addSp delSp modSp new mod ord modClrScheme modAnim chgLayout">
        <pc:chgData name="Jon Miller" userId="a224fa69-e9c3-49f7-a128-c3a24af6c19b" providerId="ADAL" clId="{275F2B30-DD0D-4BE9-8687-9CDE8C42008E}" dt="2024-03-12T00:19:51.069" v="2291"/>
        <pc:sldMkLst>
          <pc:docMk/>
          <pc:sldMk cId="3299641169" sldId="2717"/>
        </pc:sldMkLst>
        <pc:spChg chg="del">
          <ac:chgData name="Jon Miller" userId="a224fa69-e9c3-49f7-a128-c3a24af6c19b" providerId="ADAL" clId="{275F2B30-DD0D-4BE9-8687-9CDE8C42008E}" dt="2024-03-11T20:05:18.107" v="536" actId="700"/>
          <ac:spMkLst>
            <pc:docMk/>
            <pc:sldMk cId="3299641169" sldId="2717"/>
            <ac:spMk id="2" creationId="{C07E4929-9F6C-3666-99C9-DFB1B1572F40}"/>
          </ac:spMkLst>
        </pc:spChg>
        <pc:spChg chg="del">
          <ac:chgData name="Jon Miller" userId="a224fa69-e9c3-49f7-a128-c3a24af6c19b" providerId="ADAL" clId="{275F2B30-DD0D-4BE9-8687-9CDE8C42008E}" dt="2024-03-11T20:05:18.107" v="536" actId="700"/>
          <ac:spMkLst>
            <pc:docMk/>
            <pc:sldMk cId="3299641169" sldId="2717"/>
            <ac:spMk id="3" creationId="{19E11839-292D-5560-C84B-FDE28B8E0EE7}"/>
          </ac:spMkLst>
        </pc:spChg>
        <pc:spChg chg="del">
          <ac:chgData name="Jon Miller" userId="a224fa69-e9c3-49f7-a128-c3a24af6c19b" providerId="ADAL" clId="{275F2B30-DD0D-4BE9-8687-9CDE8C42008E}" dt="2024-03-11T20:05:18.107" v="536" actId="700"/>
          <ac:spMkLst>
            <pc:docMk/>
            <pc:sldMk cId="3299641169" sldId="2717"/>
            <ac:spMk id="4" creationId="{E737019C-270F-6390-F3FD-2405DC4D5F9B}"/>
          </ac:spMkLst>
        </pc:spChg>
        <pc:spChg chg="mod ord">
          <ac:chgData name="Jon Miller" userId="a224fa69-e9c3-49f7-a128-c3a24af6c19b" providerId="ADAL" clId="{275F2B30-DD0D-4BE9-8687-9CDE8C42008E}" dt="2024-03-11T20:05:18.107" v="536" actId="700"/>
          <ac:spMkLst>
            <pc:docMk/>
            <pc:sldMk cId="3299641169" sldId="2717"/>
            <ac:spMk id="5" creationId="{A8E76CF9-4DDF-62A4-4CBE-90743D657376}"/>
          </ac:spMkLst>
        </pc:spChg>
        <pc:picChg chg="add mod ord modCrop">
          <ac:chgData name="Jon Miller" userId="a224fa69-e9c3-49f7-a128-c3a24af6c19b" providerId="ADAL" clId="{275F2B30-DD0D-4BE9-8687-9CDE8C42008E}" dt="2024-03-11T20:09:52.237" v="581" actId="1076"/>
          <ac:picMkLst>
            <pc:docMk/>
            <pc:sldMk cId="3299641169" sldId="2717"/>
            <ac:picMk id="6" creationId="{177A794C-F863-5721-9604-25632FDA21D9}"/>
          </ac:picMkLst>
        </pc:picChg>
        <pc:picChg chg="add mod">
          <ac:chgData name="Jon Miller" userId="a224fa69-e9c3-49f7-a128-c3a24af6c19b" providerId="ADAL" clId="{275F2B30-DD0D-4BE9-8687-9CDE8C42008E}" dt="2024-03-11T20:09:21.239" v="575" actId="1076"/>
          <ac:picMkLst>
            <pc:docMk/>
            <pc:sldMk cId="3299641169" sldId="2717"/>
            <ac:picMk id="7" creationId="{796C908E-DBB5-5D55-A506-53D6F527E789}"/>
          </ac:picMkLst>
        </pc:picChg>
        <pc:picChg chg="add mod">
          <ac:chgData name="Jon Miller" userId="a224fa69-e9c3-49f7-a128-c3a24af6c19b" providerId="ADAL" clId="{275F2B30-DD0D-4BE9-8687-9CDE8C42008E}" dt="2024-03-11T20:09:26.653" v="577" actId="1076"/>
          <ac:picMkLst>
            <pc:docMk/>
            <pc:sldMk cId="3299641169" sldId="2717"/>
            <ac:picMk id="8" creationId="{A114CC62-0DF1-FB52-CC07-88C04DBC2C5C}"/>
          </ac:picMkLst>
        </pc:picChg>
        <pc:picChg chg="add mod">
          <ac:chgData name="Jon Miller" userId="a224fa69-e9c3-49f7-a128-c3a24af6c19b" providerId="ADAL" clId="{275F2B30-DD0D-4BE9-8687-9CDE8C42008E}" dt="2024-03-11T20:12:04.015" v="595" actId="1076"/>
          <ac:picMkLst>
            <pc:docMk/>
            <pc:sldMk cId="3299641169" sldId="2717"/>
            <ac:picMk id="9" creationId="{48A9C456-C4FF-CAB1-2C2F-725B68FE7AFE}"/>
          </ac:picMkLst>
        </pc:picChg>
        <pc:picChg chg="add mod ord">
          <ac:chgData name="Jon Miller" userId="a224fa69-e9c3-49f7-a128-c3a24af6c19b" providerId="ADAL" clId="{275F2B30-DD0D-4BE9-8687-9CDE8C42008E}" dt="2024-03-11T20:09:41.926" v="580" actId="166"/>
          <ac:picMkLst>
            <pc:docMk/>
            <pc:sldMk cId="3299641169" sldId="2717"/>
            <ac:picMk id="10" creationId="{D71A0A63-E8B9-1C1D-DD5E-FD88A0A4AC4E}"/>
          </ac:picMkLst>
        </pc:picChg>
        <pc:picChg chg="add mod ord">
          <ac:chgData name="Jon Miller" userId="a224fa69-e9c3-49f7-a128-c3a24af6c19b" providerId="ADAL" clId="{275F2B30-DD0D-4BE9-8687-9CDE8C42008E}" dt="2024-03-11T20:09:58.565" v="583" actId="166"/>
          <ac:picMkLst>
            <pc:docMk/>
            <pc:sldMk cId="3299641169" sldId="2717"/>
            <ac:picMk id="11" creationId="{1AD6E441-44B5-A1A7-2AA5-D8017654EAD9}"/>
          </ac:picMkLst>
        </pc:picChg>
        <pc:picChg chg="add mod ord">
          <ac:chgData name="Jon Miller" userId="a224fa69-e9c3-49f7-a128-c3a24af6c19b" providerId="ADAL" clId="{275F2B30-DD0D-4BE9-8687-9CDE8C42008E}" dt="2024-03-11T20:10:05.950" v="585" actId="166"/>
          <ac:picMkLst>
            <pc:docMk/>
            <pc:sldMk cId="3299641169" sldId="2717"/>
            <ac:picMk id="12" creationId="{F7162010-3AEA-DF9E-4CE1-4E3BB21C4272}"/>
          </ac:picMkLst>
        </pc:picChg>
      </pc:sldChg>
      <pc:sldChg chg="add del">
        <pc:chgData name="Jon Miller" userId="a224fa69-e9c3-49f7-a128-c3a24af6c19b" providerId="ADAL" clId="{275F2B30-DD0D-4BE9-8687-9CDE8C42008E}" dt="2024-03-11T20:17:40.327" v="674"/>
        <pc:sldMkLst>
          <pc:docMk/>
          <pc:sldMk cId="1624936316" sldId="2718"/>
        </pc:sldMkLst>
      </pc:sldChg>
      <pc:sldChg chg="addSp delSp modSp add mod ord">
        <pc:chgData name="Jon Miller" userId="a224fa69-e9c3-49f7-a128-c3a24af6c19b" providerId="ADAL" clId="{275F2B30-DD0D-4BE9-8687-9CDE8C42008E}" dt="2024-03-12T00:26:02.859" v="2429" actId="20577"/>
        <pc:sldMkLst>
          <pc:docMk/>
          <pc:sldMk cId="2283176422" sldId="2718"/>
        </pc:sldMkLst>
        <pc:spChg chg="mod">
          <ac:chgData name="Jon Miller" userId="a224fa69-e9c3-49f7-a128-c3a24af6c19b" providerId="ADAL" clId="{275F2B30-DD0D-4BE9-8687-9CDE8C42008E}" dt="2024-03-12T00:25:06.533" v="2403" actId="20577"/>
          <ac:spMkLst>
            <pc:docMk/>
            <pc:sldMk cId="2283176422" sldId="2718"/>
            <ac:spMk id="2" creationId="{C5ECC747-80B1-0776-5262-28F25B1C735B}"/>
          </ac:spMkLst>
        </pc:spChg>
        <pc:spChg chg="mod">
          <ac:chgData name="Jon Miller" userId="a224fa69-e9c3-49f7-a128-c3a24af6c19b" providerId="ADAL" clId="{275F2B30-DD0D-4BE9-8687-9CDE8C42008E}" dt="2024-03-12T00:26:02.859" v="2429" actId="20577"/>
          <ac:spMkLst>
            <pc:docMk/>
            <pc:sldMk cId="2283176422" sldId="2718"/>
            <ac:spMk id="3" creationId="{B99DB2A2-B06B-210B-65F0-168281FEF91B}"/>
          </ac:spMkLst>
        </pc:spChg>
        <pc:spChg chg="mod">
          <ac:chgData name="Jon Miller" userId="a224fa69-e9c3-49f7-a128-c3a24af6c19b" providerId="ADAL" clId="{275F2B30-DD0D-4BE9-8687-9CDE8C42008E}" dt="2024-03-12T00:25:18.081" v="2422" actId="20577"/>
          <ac:spMkLst>
            <pc:docMk/>
            <pc:sldMk cId="2283176422" sldId="2718"/>
            <ac:spMk id="4" creationId="{6627ED3E-EBB9-613D-AC2F-36AF82EA46BA}"/>
          </ac:spMkLst>
        </pc:spChg>
        <pc:picChg chg="del">
          <ac:chgData name="Jon Miller" userId="a224fa69-e9c3-49f7-a128-c3a24af6c19b" providerId="ADAL" clId="{275F2B30-DD0D-4BE9-8687-9CDE8C42008E}" dt="2024-03-11T20:18:12.262" v="698" actId="478"/>
          <ac:picMkLst>
            <pc:docMk/>
            <pc:sldMk cId="2283176422" sldId="2718"/>
            <ac:picMk id="5" creationId="{08DCEBF1-4F15-27CC-3A94-6630F2D1DF74}"/>
          </ac:picMkLst>
        </pc:picChg>
        <pc:picChg chg="add mod">
          <ac:chgData name="Jon Miller" userId="a224fa69-e9c3-49f7-a128-c3a24af6c19b" providerId="ADAL" clId="{275F2B30-DD0D-4BE9-8687-9CDE8C42008E}" dt="2024-03-12T00:24:28.442" v="2385" actId="1076"/>
          <ac:picMkLst>
            <pc:docMk/>
            <pc:sldMk cId="2283176422" sldId="2718"/>
            <ac:picMk id="6" creationId="{72DAA3A6-37A5-7AB4-FE5D-E6BDCCB93086}"/>
          </ac:picMkLst>
        </pc:picChg>
      </pc:sldChg>
      <pc:sldChg chg="addSp delSp modSp add mod ord">
        <pc:chgData name="Jon Miller" userId="a224fa69-e9c3-49f7-a128-c3a24af6c19b" providerId="ADAL" clId="{275F2B30-DD0D-4BE9-8687-9CDE8C42008E}" dt="2024-03-12T00:26:46.298" v="2444" actId="20577"/>
        <pc:sldMkLst>
          <pc:docMk/>
          <pc:sldMk cId="4214489298" sldId="2719"/>
        </pc:sldMkLst>
        <pc:spChg chg="mod">
          <ac:chgData name="Jon Miller" userId="a224fa69-e9c3-49f7-a128-c3a24af6c19b" providerId="ADAL" clId="{275F2B30-DD0D-4BE9-8687-9CDE8C42008E}" dt="2024-03-12T00:26:27.703" v="2430"/>
          <ac:spMkLst>
            <pc:docMk/>
            <pc:sldMk cId="4214489298" sldId="2719"/>
            <ac:spMk id="2" creationId="{C5ECC747-80B1-0776-5262-28F25B1C735B}"/>
          </ac:spMkLst>
        </pc:spChg>
        <pc:spChg chg="mod">
          <ac:chgData name="Jon Miller" userId="a224fa69-e9c3-49f7-a128-c3a24af6c19b" providerId="ADAL" clId="{275F2B30-DD0D-4BE9-8687-9CDE8C42008E}" dt="2024-03-12T00:26:46.298" v="2444" actId="20577"/>
          <ac:spMkLst>
            <pc:docMk/>
            <pc:sldMk cId="4214489298" sldId="2719"/>
            <ac:spMk id="3" creationId="{B99DB2A2-B06B-210B-65F0-168281FEF91B}"/>
          </ac:spMkLst>
        </pc:spChg>
        <pc:spChg chg="mod">
          <ac:chgData name="Jon Miller" userId="a224fa69-e9c3-49f7-a128-c3a24af6c19b" providerId="ADAL" clId="{275F2B30-DD0D-4BE9-8687-9CDE8C42008E}" dt="2024-03-11T20:19:04.716" v="719" actId="20577"/>
          <ac:spMkLst>
            <pc:docMk/>
            <pc:sldMk cId="4214489298" sldId="2719"/>
            <ac:spMk id="4" creationId="{6627ED3E-EBB9-613D-AC2F-36AF82EA46BA}"/>
          </ac:spMkLst>
        </pc:spChg>
        <pc:picChg chg="add mod">
          <ac:chgData name="Jon Miller" userId="a224fa69-e9c3-49f7-a128-c3a24af6c19b" providerId="ADAL" clId="{275F2B30-DD0D-4BE9-8687-9CDE8C42008E}" dt="2024-03-12T00:26:35.817" v="2433" actId="1076"/>
          <ac:picMkLst>
            <pc:docMk/>
            <pc:sldMk cId="4214489298" sldId="2719"/>
            <ac:picMk id="5" creationId="{D28A8DF7-CDFB-176D-30CC-7FF2394B2E6C}"/>
          </ac:picMkLst>
        </pc:picChg>
        <pc:picChg chg="del">
          <ac:chgData name="Jon Miller" userId="a224fa69-e9c3-49f7-a128-c3a24af6c19b" providerId="ADAL" clId="{275F2B30-DD0D-4BE9-8687-9CDE8C42008E}" dt="2024-03-11T20:19:09.429" v="720" actId="478"/>
          <ac:picMkLst>
            <pc:docMk/>
            <pc:sldMk cId="4214489298" sldId="2719"/>
            <ac:picMk id="6" creationId="{72DAA3A6-37A5-7AB4-FE5D-E6BDCCB93086}"/>
          </ac:picMkLst>
        </pc:picChg>
      </pc:sldChg>
      <pc:sldChg chg="addSp delSp modSp new mod">
        <pc:chgData name="Jon Miller" userId="a224fa69-e9c3-49f7-a128-c3a24af6c19b" providerId="ADAL" clId="{275F2B30-DD0D-4BE9-8687-9CDE8C42008E}" dt="2024-03-11T21:08:35.505" v="1604" actId="1076"/>
        <pc:sldMkLst>
          <pc:docMk/>
          <pc:sldMk cId="3513074646" sldId="2720"/>
        </pc:sldMkLst>
        <pc:spChg chg="add mod">
          <ac:chgData name="Jon Miller" userId="a224fa69-e9c3-49f7-a128-c3a24af6c19b" providerId="ADAL" clId="{275F2B30-DD0D-4BE9-8687-9CDE8C42008E}" dt="2024-03-11T21:05:29.223" v="1560" actId="1076"/>
          <ac:spMkLst>
            <pc:docMk/>
            <pc:sldMk cId="3513074646" sldId="2720"/>
            <ac:spMk id="13" creationId="{D2C0B6B7-E60E-EC64-E6A1-0B1FFDC98711}"/>
          </ac:spMkLst>
        </pc:spChg>
        <pc:picChg chg="add mod">
          <ac:chgData name="Jon Miller" userId="a224fa69-e9c3-49f7-a128-c3a24af6c19b" providerId="ADAL" clId="{275F2B30-DD0D-4BE9-8687-9CDE8C42008E}" dt="2024-03-11T20:54:30.651" v="1489" actId="1076"/>
          <ac:picMkLst>
            <pc:docMk/>
            <pc:sldMk cId="3513074646" sldId="2720"/>
            <ac:picMk id="7" creationId="{38582FA8-984E-8CF9-A7BD-28C85B4B3EFF}"/>
          </ac:picMkLst>
        </pc:picChg>
        <pc:picChg chg="add del mod">
          <ac:chgData name="Jon Miller" userId="a224fa69-e9c3-49f7-a128-c3a24af6c19b" providerId="ADAL" clId="{275F2B30-DD0D-4BE9-8687-9CDE8C42008E}" dt="2024-03-11T20:56:58.633" v="1503" actId="21"/>
          <ac:picMkLst>
            <pc:docMk/>
            <pc:sldMk cId="3513074646" sldId="2720"/>
            <ac:picMk id="8" creationId="{E9C34DA6-111A-5D0E-7B59-D49FEE83085D}"/>
          </ac:picMkLst>
        </pc:picChg>
        <pc:picChg chg="add del mod">
          <ac:chgData name="Jon Miller" userId="a224fa69-e9c3-49f7-a128-c3a24af6c19b" providerId="ADAL" clId="{275F2B30-DD0D-4BE9-8687-9CDE8C42008E}" dt="2024-03-11T20:57:15.383" v="1505" actId="21"/>
          <ac:picMkLst>
            <pc:docMk/>
            <pc:sldMk cId="3513074646" sldId="2720"/>
            <ac:picMk id="9" creationId="{90D2786D-A3A4-A853-2108-808016C52456}"/>
          </ac:picMkLst>
        </pc:picChg>
        <pc:picChg chg="add mod ord">
          <ac:chgData name="Jon Miller" userId="a224fa69-e9c3-49f7-a128-c3a24af6c19b" providerId="ADAL" clId="{275F2B30-DD0D-4BE9-8687-9CDE8C42008E}" dt="2024-03-11T21:04:56.549" v="1557" actId="166"/>
          <ac:picMkLst>
            <pc:docMk/>
            <pc:sldMk cId="3513074646" sldId="2720"/>
            <ac:picMk id="10" creationId="{D5E01C65-4DB5-74F3-F760-08F15876F483}"/>
          </ac:picMkLst>
        </pc:picChg>
        <pc:picChg chg="add mod">
          <ac:chgData name="Jon Miller" userId="a224fa69-e9c3-49f7-a128-c3a24af6c19b" providerId="ADAL" clId="{275F2B30-DD0D-4BE9-8687-9CDE8C42008E}" dt="2024-03-11T21:08:33.983" v="1603" actId="1076"/>
          <ac:picMkLst>
            <pc:docMk/>
            <pc:sldMk cId="3513074646" sldId="2720"/>
            <ac:picMk id="11" creationId="{1E9BED82-904B-2A32-986C-B1B4F4CA9FAD}"/>
          </ac:picMkLst>
        </pc:picChg>
        <pc:picChg chg="add mod">
          <ac:chgData name="Jon Miller" userId="a224fa69-e9c3-49f7-a128-c3a24af6c19b" providerId="ADAL" clId="{275F2B30-DD0D-4BE9-8687-9CDE8C42008E}" dt="2024-03-11T21:08:35.505" v="1604" actId="1076"/>
          <ac:picMkLst>
            <pc:docMk/>
            <pc:sldMk cId="3513074646" sldId="2720"/>
            <ac:picMk id="12" creationId="{78383170-30EC-F36C-B125-905949862C45}"/>
          </ac:picMkLst>
        </pc:picChg>
      </pc:sldChg>
      <pc:sldChg chg="addSp delSp modSp add mod ord">
        <pc:chgData name="Jon Miller" userId="a224fa69-e9c3-49f7-a128-c3a24af6c19b" providerId="ADAL" clId="{275F2B30-DD0D-4BE9-8687-9CDE8C42008E}" dt="2024-03-11T21:11:28.379" v="1617"/>
        <pc:sldMkLst>
          <pc:docMk/>
          <pc:sldMk cId="2433682017" sldId="2721"/>
        </pc:sldMkLst>
        <pc:spChg chg="del">
          <ac:chgData name="Jon Miller" userId="a224fa69-e9c3-49f7-a128-c3a24af6c19b" providerId="ADAL" clId="{275F2B30-DD0D-4BE9-8687-9CDE8C42008E}" dt="2024-03-11T21:09:46.983" v="1605"/>
          <ac:spMkLst>
            <pc:docMk/>
            <pc:sldMk cId="2433682017" sldId="2721"/>
            <ac:spMk id="4" creationId="{9A704902-0464-75D2-3ACC-5299A52FCEE5}"/>
          </ac:spMkLst>
        </pc:spChg>
        <pc:spChg chg="add mod">
          <ac:chgData name="Jon Miller" userId="a224fa69-e9c3-49f7-a128-c3a24af6c19b" providerId="ADAL" clId="{275F2B30-DD0D-4BE9-8687-9CDE8C42008E}" dt="2024-03-11T21:05:44.165" v="1562" actId="1076"/>
          <ac:spMkLst>
            <pc:docMk/>
            <pc:sldMk cId="2433682017" sldId="2721"/>
            <ac:spMk id="11" creationId="{3CE13284-4295-AA3A-9BF5-1C4E3348B65B}"/>
          </ac:spMkLst>
        </pc:spChg>
        <pc:picChg chg="add del mod">
          <ac:chgData name="Jon Miller" userId="a224fa69-e9c3-49f7-a128-c3a24af6c19b" providerId="ADAL" clId="{275F2B30-DD0D-4BE9-8687-9CDE8C42008E}" dt="2024-03-11T21:02:15.783" v="1537" actId="478"/>
          <ac:picMkLst>
            <pc:docMk/>
            <pc:sldMk cId="2433682017" sldId="2721"/>
            <ac:picMk id="6" creationId="{BFDDB525-3A6E-DF94-DC02-5FD7ECB2861E}"/>
          </ac:picMkLst>
        </pc:picChg>
        <pc:picChg chg="add del mod">
          <ac:chgData name="Jon Miller" userId="a224fa69-e9c3-49f7-a128-c3a24af6c19b" providerId="ADAL" clId="{275F2B30-DD0D-4BE9-8687-9CDE8C42008E}" dt="2024-03-11T21:02:13.308" v="1536" actId="478"/>
          <ac:picMkLst>
            <pc:docMk/>
            <pc:sldMk cId="2433682017" sldId="2721"/>
            <ac:picMk id="8" creationId="{93743850-A7F8-3C68-0785-57A7EA479ABF}"/>
          </ac:picMkLst>
        </pc:picChg>
        <pc:picChg chg="add mod">
          <ac:chgData name="Jon Miller" userId="a224fa69-e9c3-49f7-a128-c3a24af6c19b" providerId="ADAL" clId="{275F2B30-DD0D-4BE9-8687-9CDE8C42008E}" dt="2024-03-11T21:10:00.616" v="1611" actId="1076"/>
          <ac:picMkLst>
            <pc:docMk/>
            <pc:sldMk cId="2433682017" sldId="2721"/>
            <ac:picMk id="9" creationId="{E0C634AB-DFE6-ACB2-A952-1F4F296810DD}"/>
          </ac:picMkLst>
        </pc:picChg>
        <pc:picChg chg="add mod">
          <ac:chgData name="Jon Miller" userId="a224fa69-e9c3-49f7-a128-c3a24af6c19b" providerId="ADAL" clId="{275F2B30-DD0D-4BE9-8687-9CDE8C42008E}" dt="2024-03-11T21:09:54.885" v="1609" actId="1076"/>
          <ac:picMkLst>
            <pc:docMk/>
            <pc:sldMk cId="2433682017" sldId="2721"/>
            <ac:picMk id="10" creationId="{42FCED43-38C5-F876-94FE-9C68D543CDCA}"/>
          </ac:picMkLst>
        </pc:picChg>
        <pc:picChg chg="add mod">
          <ac:chgData name="Jon Miller" userId="a224fa69-e9c3-49f7-a128-c3a24af6c19b" providerId="ADAL" clId="{275F2B30-DD0D-4BE9-8687-9CDE8C42008E}" dt="2024-03-11T21:10:14.071" v="1613" actId="1076"/>
          <ac:picMkLst>
            <pc:docMk/>
            <pc:sldMk cId="2433682017" sldId="2721"/>
            <ac:picMk id="13" creationId="{8DCDC0CC-E460-23C1-298D-3D12E369F446}"/>
          </ac:picMkLst>
        </pc:picChg>
      </pc:sldChg>
      <pc:sldChg chg="addSp modSp add mod">
        <pc:chgData name="Jon Miller" userId="a224fa69-e9c3-49f7-a128-c3a24af6c19b" providerId="ADAL" clId="{275F2B30-DD0D-4BE9-8687-9CDE8C42008E}" dt="2024-03-11T21:07:52.694" v="1594" actId="1076"/>
        <pc:sldMkLst>
          <pc:docMk/>
          <pc:sldMk cId="1459726599" sldId="2722"/>
        </pc:sldMkLst>
        <pc:spChg chg="add mod">
          <ac:chgData name="Jon Miller" userId="a224fa69-e9c3-49f7-a128-c3a24af6c19b" providerId="ADAL" clId="{275F2B30-DD0D-4BE9-8687-9CDE8C42008E}" dt="2024-03-11T21:05:52.243" v="1564" actId="1076"/>
          <ac:spMkLst>
            <pc:docMk/>
            <pc:sldMk cId="1459726599" sldId="2722"/>
            <ac:spMk id="10" creationId="{AE9B2AFE-1594-CF37-C12C-936824EDB1B9}"/>
          </ac:spMkLst>
        </pc:spChg>
        <pc:picChg chg="add mod">
          <ac:chgData name="Jon Miller" userId="a224fa69-e9c3-49f7-a128-c3a24af6c19b" providerId="ADAL" clId="{275F2B30-DD0D-4BE9-8687-9CDE8C42008E}" dt="2024-03-11T21:01:51.082" v="1535" actId="1076"/>
          <ac:picMkLst>
            <pc:docMk/>
            <pc:sldMk cId="1459726599" sldId="2722"/>
            <ac:picMk id="6" creationId="{93B7E347-D052-3B8A-F1E6-707AA7B76F3E}"/>
          </ac:picMkLst>
        </pc:picChg>
        <pc:picChg chg="add mod">
          <ac:chgData name="Jon Miller" userId="a224fa69-e9c3-49f7-a128-c3a24af6c19b" providerId="ADAL" clId="{275F2B30-DD0D-4BE9-8687-9CDE8C42008E}" dt="2024-03-11T21:07:52.694" v="1594" actId="1076"/>
          <ac:picMkLst>
            <pc:docMk/>
            <pc:sldMk cId="1459726599" sldId="2722"/>
            <ac:picMk id="8" creationId="{6D29D3E4-8BC2-516F-3DFC-433BD756C935}"/>
          </ac:picMkLst>
        </pc:picChg>
        <pc:picChg chg="add mod">
          <ac:chgData name="Jon Miller" userId="a224fa69-e9c3-49f7-a128-c3a24af6c19b" providerId="ADAL" clId="{275F2B30-DD0D-4BE9-8687-9CDE8C42008E}" dt="2024-03-11T21:01:48.059" v="1534" actId="1076"/>
          <ac:picMkLst>
            <pc:docMk/>
            <pc:sldMk cId="1459726599" sldId="2722"/>
            <ac:picMk id="9" creationId="{FAB4DC95-7EC5-2C52-7A32-B09B2E2417A9}"/>
          </ac:picMkLst>
        </pc:picChg>
      </pc:sldChg>
      <pc:sldChg chg="addSp modSp add mod">
        <pc:chgData name="Jon Miller" userId="a224fa69-e9c3-49f7-a128-c3a24af6c19b" providerId="ADAL" clId="{275F2B30-DD0D-4BE9-8687-9CDE8C42008E}" dt="2024-03-11T21:07:31.545" v="1592" actId="167"/>
        <pc:sldMkLst>
          <pc:docMk/>
          <pc:sldMk cId="2648323024" sldId="2723"/>
        </pc:sldMkLst>
        <pc:spChg chg="add mod">
          <ac:chgData name="Jon Miller" userId="a224fa69-e9c3-49f7-a128-c3a24af6c19b" providerId="ADAL" clId="{275F2B30-DD0D-4BE9-8687-9CDE8C42008E}" dt="2024-03-11T21:06:01.581" v="1567" actId="1076"/>
          <ac:spMkLst>
            <pc:docMk/>
            <pc:sldMk cId="2648323024" sldId="2723"/>
            <ac:spMk id="10" creationId="{2443777C-D499-172C-D8AB-0FE56488E31D}"/>
          </ac:spMkLst>
        </pc:spChg>
        <pc:picChg chg="add mod">
          <ac:chgData name="Jon Miller" userId="a224fa69-e9c3-49f7-a128-c3a24af6c19b" providerId="ADAL" clId="{275F2B30-DD0D-4BE9-8687-9CDE8C42008E}" dt="2024-03-11T21:07:19.200" v="1585" actId="1076"/>
          <ac:picMkLst>
            <pc:docMk/>
            <pc:sldMk cId="2648323024" sldId="2723"/>
            <ac:picMk id="6" creationId="{51B1CA2D-9804-A150-A117-1A1A40398D6A}"/>
          </ac:picMkLst>
        </pc:picChg>
        <pc:picChg chg="add mod ord">
          <ac:chgData name="Jon Miller" userId="a224fa69-e9c3-49f7-a128-c3a24af6c19b" providerId="ADAL" clId="{275F2B30-DD0D-4BE9-8687-9CDE8C42008E}" dt="2024-03-11T21:07:31.545" v="1592" actId="167"/>
          <ac:picMkLst>
            <pc:docMk/>
            <pc:sldMk cId="2648323024" sldId="2723"/>
            <ac:picMk id="8" creationId="{88FBCA5E-C09B-A2F1-A888-55668BAA5122}"/>
          </ac:picMkLst>
        </pc:picChg>
        <pc:picChg chg="add mod">
          <ac:chgData name="Jon Miller" userId="a224fa69-e9c3-49f7-a128-c3a24af6c19b" providerId="ADAL" clId="{275F2B30-DD0D-4BE9-8687-9CDE8C42008E}" dt="2024-03-11T21:07:28.723" v="1591" actId="1076"/>
          <ac:picMkLst>
            <pc:docMk/>
            <pc:sldMk cId="2648323024" sldId="2723"/>
            <ac:picMk id="9" creationId="{90D2786D-A3A4-A853-2108-808016C52456}"/>
          </ac:picMkLst>
        </pc:picChg>
      </pc:sldChg>
      <pc:sldChg chg="addSp modSp add mod">
        <pc:chgData name="Jon Miller" userId="a224fa69-e9c3-49f7-a128-c3a24af6c19b" providerId="ADAL" clId="{275F2B30-DD0D-4BE9-8687-9CDE8C42008E}" dt="2024-03-11T21:07:06.642" v="1582" actId="1076"/>
        <pc:sldMkLst>
          <pc:docMk/>
          <pc:sldMk cId="635105707" sldId="2724"/>
        </pc:sldMkLst>
        <pc:spChg chg="add mod">
          <ac:chgData name="Jon Miller" userId="a224fa69-e9c3-49f7-a128-c3a24af6c19b" providerId="ADAL" clId="{275F2B30-DD0D-4BE9-8687-9CDE8C42008E}" dt="2024-03-11T21:06:10.363" v="1569" actId="1076"/>
          <ac:spMkLst>
            <pc:docMk/>
            <pc:sldMk cId="635105707" sldId="2724"/>
            <ac:spMk id="10" creationId="{BFCDBC9B-C9B8-F606-3BC1-1D7567DA7D15}"/>
          </ac:spMkLst>
        </pc:spChg>
        <pc:picChg chg="add mod ord">
          <ac:chgData name="Jon Miller" userId="a224fa69-e9c3-49f7-a128-c3a24af6c19b" providerId="ADAL" clId="{275F2B30-DD0D-4BE9-8687-9CDE8C42008E}" dt="2024-03-11T21:07:06.642" v="1582" actId="1076"/>
          <ac:picMkLst>
            <pc:docMk/>
            <pc:sldMk cId="635105707" sldId="2724"/>
            <ac:picMk id="6" creationId="{0A213C23-E610-B9E3-914F-BA52082A74E1}"/>
          </ac:picMkLst>
        </pc:picChg>
        <pc:picChg chg="add mod ord">
          <ac:chgData name="Jon Miller" userId="a224fa69-e9c3-49f7-a128-c3a24af6c19b" providerId="ADAL" clId="{275F2B30-DD0D-4BE9-8687-9CDE8C42008E}" dt="2024-03-11T21:06:56.722" v="1580" actId="166"/>
          <ac:picMkLst>
            <pc:docMk/>
            <pc:sldMk cId="635105707" sldId="2724"/>
            <ac:picMk id="8" creationId="{A5866FDD-913A-F83D-C0DB-635798C88032}"/>
          </ac:picMkLst>
        </pc:picChg>
        <pc:picChg chg="add mod">
          <ac:chgData name="Jon Miller" userId="a224fa69-e9c3-49f7-a128-c3a24af6c19b" providerId="ADAL" clId="{275F2B30-DD0D-4BE9-8687-9CDE8C42008E}" dt="2024-03-11T21:07:01.175" v="1581" actId="1076"/>
          <ac:picMkLst>
            <pc:docMk/>
            <pc:sldMk cId="635105707" sldId="2724"/>
            <ac:picMk id="9" creationId="{4EF7C903-6566-65AB-8C73-FE48E819716F}"/>
          </ac:picMkLst>
        </pc:picChg>
      </pc:sldChg>
      <pc:sldChg chg="addSp delSp modSp add mod">
        <pc:chgData name="Jon Miller" userId="a224fa69-e9c3-49f7-a128-c3a24af6c19b" providerId="ADAL" clId="{275F2B30-DD0D-4BE9-8687-9CDE8C42008E}" dt="2024-03-11T21:06:39.102" v="1576" actId="1076"/>
        <pc:sldMkLst>
          <pc:docMk/>
          <pc:sldMk cId="3863292449" sldId="2725"/>
        </pc:sldMkLst>
        <pc:spChg chg="del">
          <ac:chgData name="Jon Miller" userId="a224fa69-e9c3-49f7-a128-c3a24af6c19b" providerId="ADAL" clId="{275F2B30-DD0D-4BE9-8687-9CDE8C42008E}" dt="2024-03-11T20:57:05.676" v="1504"/>
          <ac:spMkLst>
            <pc:docMk/>
            <pc:sldMk cId="3863292449" sldId="2725"/>
            <ac:spMk id="4" creationId="{9A704902-0464-75D2-3ACC-5299A52FCEE5}"/>
          </ac:spMkLst>
        </pc:spChg>
        <pc:spChg chg="add mod">
          <ac:chgData name="Jon Miller" userId="a224fa69-e9c3-49f7-a128-c3a24af6c19b" providerId="ADAL" clId="{275F2B30-DD0D-4BE9-8687-9CDE8C42008E}" dt="2024-03-11T21:06:39.102" v="1576" actId="1076"/>
          <ac:spMkLst>
            <pc:docMk/>
            <pc:sldMk cId="3863292449" sldId="2725"/>
            <ac:spMk id="11" creationId="{220BFA4B-2902-3D6E-289D-D5A35313C02D}"/>
          </ac:spMkLst>
        </pc:spChg>
        <pc:picChg chg="add mod">
          <ac:chgData name="Jon Miller" userId="a224fa69-e9c3-49f7-a128-c3a24af6c19b" providerId="ADAL" clId="{275F2B30-DD0D-4BE9-8687-9CDE8C42008E}" dt="2024-03-11T20:55:53.393" v="1499" actId="1076"/>
          <ac:picMkLst>
            <pc:docMk/>
            <pc:sldMk cId="3863292449" sldId="2725"/>
            <ac:picMk id="6" creationId="{BBC41F2D-187A-89E8-5C62-3EFD74B68D75}"/>
          </ac:picMkLst>
        </pc:picChg>
        <pc:picChg chg="add del mod">
          <ac:chgData name="Jon Miller" userId="a224fa69-e9c3-49f7-a128-c3a24af6c19b" providerId="ADAL" clId="{275F2B30-DD0D-4BE9-8687-9CDE8C42008E}" dt="2024-03-11T21:00:56.313" v="1521" actId="478"/>
          <ac:picMkLst>
            <pc:docMk/>
            <pc:sldMk cId="3863292449" sldId="2725"/>
            <ac:picMk id="8" creationId="{BB4BCBAF-DAE2-DFC2-9FFD-940AB1D8A928}"/>
          </ac:picMkLst>
        </pc:picChg>
        <pc:picChg chg="add mod">
          <ac:chgData name="Jon Miller" userId="a224fa69-e9c3-49f7-a128-c3a24af6c19b" providerId="ADAL" clId="{275F2B30-DD0D-4BE9-8687-9CDE8C42008E}" dt="2024-03-11T21:01:04.371" v="1524" actId="1076"/>
          <ac:picMkLst>
            <pc:docMk/>
            <pc:sldMk cId="3863292449" sldId="2725"/>
            <ac:picMk id="9" creationId="{E9C34DA6-111A-5D0E-7B59-D49FEE83085D}"/>
          </ac:picMkLst>
        </pc:picChg>
        <pc:picChg chg="add mod">
          <ac:chgData name="Jon Miller" userId="a224fa69-e9c3-49f7-a128-c3a24af6c19b" providerId="ADAL" clId="{275F2B30-DD0D-4BE9-8687-9CDE8C42008E}" dt="2024-03-11T21:01:02.618" v="1523" actId="1076"/>
          <ac:picMkLst>
            <pc:docMk/>
            <pc:sldMk cId="3863292449" sldId="2725"/>
            <ac:picMk id="10" creationId="{36C6F709-72F6-E95B-F502-328D18F6A23D}"/>
          </ac:picMkLst>
        </pc:picChg>
      </pc:sldChg>
      <pc:sldChg chg="addSp delSp modSp mod modAnim">
        <pc:chgData name="Jon Miller" userId="a224fa69-e9c3-49f7-a128-c3a24af6c19b" providerId="ADAL" clId="{275F2B30-DD0D-4BE9-8687-9CDE8C42008E}" dt="2024-03-12T00:49:39.935" v="3048" actId="6549"/>
        <pc:sldMkLst>
          <pc:docMk/>
          <pc:sldMk cId="3354812185" sldId="2726"/>
        </pc:sldMkLst>
        <pc:spChg chg="mod">
          <ac:chgData name="Jon Miller" userId="a224fa69-e9c3-49f7-a128-c3a24af6c19b" providerId="ADAL" clId="{275F2B30-DD0D-4BE9-8687-9CDE8C42008E}" dt="2024-03-12T00:49:39.935" v="3048" actId="6549"/>
          <ac:spMkLst>
            <pc:docMk/>
            <pc:sldMk cId="3354812185" sldId="2726"/>
            <ac:spMk id="4" creationId="{49CEB4F2-6DB2-FCAA-4A82-9FD825868EA8}"/>
          </ac:spMkLst>
        </pc:spChg>
        <pc:picChg chg="add mod">
          <ac:chgData name="Jon Miller" userId="a224fa69-e9c3-49f7-a128-c3a24af6c19b" providerId="ADAL" clId="{275F2B30-DD0D-4BE9-8687-9CDE8C42008E}" dt="2024-03-12T00:04:28.300" v="1895"/>
          <ac:picMkLst>
            <pc:docMk/>
            <pc:sldMk cId="3354812185" sldId="2726"/>
            <ac:picMk id="6" creationId="{50D908B3-086E-EAC5-66A3-A2F1CD65A768}"/>
          </ac:picMkLst>
        </pc:picChg>
        <pc:picChg chg="del">
          <ac:chgData name="Jon Miller" userId="a224fa69-e9c3-49f7-a128-c3a24af6c19b" providerId="ADAL" clId="{275F2B30-DD0D-4BE9-8687-9CDE8C42008E}" dt="2024-03-12T00:04:27.801" v="1894" actId="478"/>
          <ac:picMkLst>
            <pc:docMk/>
            <pc:sldMk cId="3354812185" sldId="2726"/>
            <ac:picMk id="7" creationId="{C15CEE57-880A-653D-5410-5EF771B3FF1F}"/>
          </ac:picMkLst>
        </pc:picChg>
        <pc:picChg chg="del">
          <ac:chgData name="Jon Miller" userId="a224fa69-e9c3-49f7-a128-c3a24af6c19b" providerId="ADAL" clId="{275F2B30-DD0D-4BE9-8687-9CDE8C42008E}" dt="2024-03-12T00:03:29.092" v="1816" actId="478"/>
          <ac:picMkLst>
            <pc:docMk/>
            <pc:sldMk cId="3354812185" sldId="2726"/>
            <ac:picMk id="1026" creationId="{5D87D130-BAE5-5C38-2600-A92281D5BC51}"/>
          </ac:picMkLst>
        </pc:picChg>
      </pc:sldChg>
      <pc:sldMasterChg chg="delSldLayout">
        <pc:chgData name="Jon Miller" userId="a224fa69-e9c3-49f7-a128-c3a24af6c19b" providerId="ADAL" clId="{275F2B30-DD0D-4BE9-8687-9CDE8C42008E}" dt="2024-03-11T23:53:07.824" v="1618" actId="47"/>
        <pc:sldMasterMkLst>
          <pc:docMk/>
          <pc:sldMasterMk cId="348544533" sldId="2147483648"/>
        </pc:sldMasterMkLst>
        <pc:sldLayoutChg chg="del">
          <pc:chgData name="Jon Miller" userId="a224fa69-e9c3-49f7-a128-c3a24af6c19b" providerId="ADAL" clId="{275F2B30-DD0D-4BE9-8687-9CDE8C42008E}" dt="2024-03-11T23:53:07.824" v="1618" actId="47"/>
          <pc:sldLayoutMkLst>
            <pc:docMk/>
            <pc:sldMasterMk cId="348544533" sldId="2147483648"/>
            <pc:sldLayoutMk cId="575591263"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48F17-CD88-C84D-81CB-EFB18C377763}"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B341C-843E-6244-9C40-DD933A1134AC}" type="slidenum">
              <a:rPr lang="en-US" smtClean="0"/>
              <a:t>‹#›</a:t>
            </a:fld>
            <a:endParaRPr lang="en-US"/>
          </a:p>
        </p:txBody>
      </p:sp>
    </p:spTree>
    <p:extLst>
      <p:ext uri="{BB962C8B-B14F-4D97-AF65-F5344CB8AC3E}">
        <p14:creationId xmlns:p14="http://schemas.microsoft.com/office/powerpoint/2010/main" val="118624776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1</a:t>
            </a:fld>
            <a:endParaRPr lang="en-US"/>
          </a:p>
        </p:txBody>
      </p:sp>
    </p:spTree>
    <p:extLst>
      <p:ext uri="{BB962C8B-B14F-4D97-AF65-F5344CB8AC3E}">
        <p14:creationId xmlns:p14="http://schemas.microsoft.com/office/powerpoint/2010/main" val="4152107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117988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endParaRPr lang="en-US" dirty="0"/>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FCCA7AD1-0758-0767-5D20-D5D8DFEE52C8}"/>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94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96D00B36-334D-8646-C934-23A9D3EEECB4}"/>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90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ECD83ED8-D22B-2540-12AF-FF0B90C5727E}"/>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1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63577C1F-3728-2E12-7CD1-5A3219E41121}"/>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78DAEF52-39B1-9C8B-F642-25C701F610C5}"/>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237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091BA58E-BBB0-0CB6-A415-5CCD02D26142}"/>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548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7" name="Rectangle 6">
            <a:extLst>
              <a:ext uri="{FF2B5EF4-FFF2-40B4-BE49-F238E27FC236}">
                <a16:creationId xmlns:a16="http://schemas.microsoft.com/office/drawing/2014/main" id="{E04D89D8-DC3F-5661-1F9F-CB5A98D69336}"/>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924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p:txBody>
          <a:bodyPr/>
          <a:lstStyle/>
          <a:p>
            <a:r>
              <a:rPr lang="en-US" dirty="0"/>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3" name="Rectangle 2">
            <a:extLst>
              <a:ext uri="{FF2B5EF4-FFF2-40B4-BE49-F238E27FC236}">
                <a16:creationId xmlns:a16="http://schemas.microsoft.com/office/drawing/2014/main" id="{7B5A6008-4EA8-7991-96E5-573C30762590}"/>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6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E3458080-1D9E-9E28-5913-D673FB96C618}"/>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40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92005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statue of a person riding a horse&#10;&#10;Description automatically generated with medium confidence">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a:srcRect l="16253"/>
          <a:stretch/>
        </p:blipFill>
        <p:spPr>
          <a:xfrm>
            <a:off x="2" y="0"/>
            <a:ext cx="863634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218450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
        <p:nvSpPr>
          <p:cNvPr id="5" name="Rectangle 4">
            <a:extLst>
              <a:ext uri="{FF2B5EF4-FFF2-40B4-BE49-F238E27FC236}">
                <a16:creationId xmlns:a16="http://schemas.microsoft.com/office/drawing/2014/main" id="{A91ED2A3-DAA2-C368-6368-FAE94124B497}"/>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570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5" name="Rectangle 4">
            <a:extLst>
              <a:ext uri="{FF2B5EF4-FFF2-40B4-BE49-F238E27FC236}">
                <a16:creationId xmlns:a16="http://schemas.microsoft.com/office/drawing/2014/main" id="{1FECCB25-EB74-F182-25B0-8B53C0BAC61D}"/>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37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dirty="0"/>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38D7AE3-6C40-FD8C-C30B-8AA62FCF3C39}"/>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482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D49F970-CEE5-09D0-AA6C-08C4A5436F8C}"/>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39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6FAFD8-028E-613E-F668-7FDFC37E002D}"/>
              </a:ext>
            </a:extLst>
          </p:cNvPr>
          <p:cNvPicPr>
            <a:picLocks noChangeAspect="1"/>
          </p:cNvPicPr>
          <p:nvPr userDrawn="1"/>
        </p:nvPicPr>
        <p:blipFill>
          <a:blip r:embed="rId2"/>
          <a:srcRect t="14796" b="14796"/>
          <a:stretch/>
        </p:blipFill>
        <p:spPr>
          <a:xfrm>
            <a:off x="2" y="0"/>
            <a:ext cx="730526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userDrawn="1"/>
        </p:nvPicPr>
        <p:blipFill>
          <a:blip r:embed="rId3"/>
          <a:stretch>
            <a:fillRect/>
          </a:stretch>
        </p:blipFill>
        <p:spPr>
          <a:xfrm>
            <a:off x="2"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userDrawn="1"/>
        </p:nvSpPr>
        <p:spPr>
          <a:xfrm>
            <a:off x="7284722" y="3144277"/>
            <a:ext cx="4245895" cy="923330"/>
          </a:xfrm>
          <a:prstGeom prst="rect">
            <a:avLst/>
          </a:prstGeom>
          <a:noFill/>
        </p:spPr>
        <p:txBody>
          <a:bodyPr wrap="square" rtlCol="0">
            <a:spAutoFit/>
          </a:bodyPr>
          <a:lstStyle/>
          <a:p>
            <a:pPr algn="r"/>
            <a:r>
              <a:rPr lang="en-US" sz="5400" b="0" i="0" dirty="0">
                <a:solidFill>
                  <a:schemeClr val="bg1"/>
                </a:solidFill>
                <a:latin typeface="Saira Condensed Condensed Light" pitchFamily="2" charset="77"/>
              </a:rPr>
              <a:t>THANK </a:t>
            </a:r>
            <a:r>
              <a:rPr lang="en-US" sz="5400" b="1" i="0" dirty="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userDrawn="1"/>
        </p:nvSpPr>
        <p:spPr>
          <a:xfrm>
            <a:off x="6096002" y="5170418"/>
            <a:ext cx="5434615" cy="584775"/>
          </a:xfrm>
          <a:prstGeom prst="rect">
            <a:avLst/>
          </a:prstGeom>
          <a:noFill/>
        </p:spPr>
        <p:txBody>
          <a:bodyPr wrap="square" rtlCol="0">
            <a:spAutoFit/>
          </a:bodyPr>
          <a:lstStyle/>
          <a:p>
            <a:pPr algn="r"/>
            <a:r>
              <a:rPr lang="en-US" sz="1600" b="1" kern="1200" dirty="0">
                <a:solidFill>
                  <a:schemeClr val="bg1"/>
                </a:solidFill>
                <a:effectLst/>
                <a:latin typeface="IBM Plex Sans" panose="020B0503050203000203" pitchFamily="34" charset="0"/>
                <a:ea typeface="+mn-ea"/>
                <a:cs typeface="+mn-cs"/>
              </a:rPr>
              <a:t>Stevens Institute of Technology</a:t>
            </a:r>
            <a:br>
              <a:rPr lang="en-US" sz="1600" b="1" kern="1200" dirty="0">
                <a:solidFill>
                  <a:schemeClr val="bg1"/>
                </a:solidFill>
                <a:effectLst/>
                <a:latin typeface="IBM Plex Sans" panose="020B0503050203000203" pitchFamily="34" charset="0"/>
                <a:ea typeface="+mn-ea"/>
                <a:cs typeface="+mn-cs"/>
              </a:rPr>
            </a:br>
            <a:r>
              <a:rPr lang="en-US" sz="1600" kern="1200" dirty="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600712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ubhead w/ Bullets">
    <p:spTree>
      <p:nvGrpSpPr>
        <p:cNvPr id="1" name=""/>
        <p:cNvGrpSpPr/>
        <p:nvPr/>
      </p:nvGrpSpPr>
      <p:grpSpPr>
        <a:xfrm>
          <a:off x="0" y="0"/>
          <a:ext cx="0" cy="0"/>
          <a:chOff x="0" y="0"/>
          <a:chExt cx="0" cy="0"/>
        </a:xfrm>
      </p:grpSpPr>
      <p:sp>
        <p:nvSpPr>
          <p:cNvPr id="6" name="Text Placeholder 2"/>
          <p:cNvSpPr>
            <a:spLocks noGrp="1"/>
          </p:cNvSpPr>
          <p:nvPr>
            <p:ph type="body" sz="quarter" idx="12" hasCustomPrompt="1"/>
          </p:nvPr>
        </p:nvSpPr>
        <p:spPr>
          <a:xfrm>
            <a:off x="302684" y="1708727"/>
            <a:ext cx="11588749" cy="4385167"/>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02684" y="418355"/>
            <a:ext cx="9737787" cy="535863"/>
          </a:xfrm>
          <a:prstGeom prst="rect">
            <a:avLst/>
          </a:prstGeom>
        </p:spPr>
        <p:txBody>
          <a:bodyPr/>
          <a:lstStyle>
            <a:lvl1pPr>
              <a:defRPr sz="3000" b="1" i="0">
                <a:latin typeface="Arial"/>
                <a:cs typeface="Arial"/>
              </a:defRPr>
            </a:lvl1pPr>
          </a:lstStyle>
          <a:p>
            <a:r>
              <a:rPr lang="en-US" dirty="0"/>
              <a:t>Insert Slide Title</a:t>
            </a:r>
          </a:p>
        </p:txBody>
      </p:sp>
      <p:sp>
        <p:nvSpPr>
          <p:cNvPr id="10" name="Text Placeholder 4"/>
          <p:cNvSpPr>
            <a:spLocks noGrp="1"/>
          </p:cNvSpPr>
          <p:nvPr>
            <p:ph type="body" sz="quarter" idx="13" hasCustomPrompt="1"/>
          </p:nvPr>
        </p:nvSpPr>
        <p:spPr>
          <a:xfrm>
            <a:off x="302685" y="1006103"/>
            <a:ext cx="9767336"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sp>
        <p:nvSpPr>
          <p:cNvPr id="2" name="Rectangle 1">
            <a:extLst>
              <a:ext uri="{FF2B5EF4-FFF2-40B4-BE49-F238E27FC236}">
                <a16:creationId xmlns:a16="http://schemas.microsoft.com/office/drawing/2014/main" id="{2C509A8D-B02E-5C80-5D5E-8EBDE8D972EF}"/>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65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a:blip r:embed="rId2"/>
          <a:srcRect t="6006" b="6006"/>
          <a:stretch/>
        </p:blipFill>
        <p:spPr>
          <a:xfrm>
            <a:off x="-2033456" y="0"/>
            <a:ext cx="10392405"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Tree>
    <p:extLst>
      <p:ext uri="{BB962C8B-B14F-4D97-AF65-F5344CB8AC3E}">
        <p14:creationId xmlns:p14="http://schemas.microsoft.com/office/powerpoint/2010/main" val="171941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a:srcRect l="103" r="14569"/>
          <a:stretch/>
        </p:blipFill>
        <p:spPr>
          <a:xfrm>
            <a:off x="-2033456" y="0"/>
            <a:ext cx="10392405"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15" name="TextBox 14">
            <a:extLst>
              <a:ext uri="{FF2B5EF4-FFF2-40B4-BE49-F238E27FC236}">
                <a16:creationId xmlns:a16="http://schemas.microsoft.com/office/drawing/2014/main" id="{7EBB0808-AF7F-629E-3160-773C1F8C9FE9}"/>
              </a:ext>
            </a:extLst>
          </p:cNvPr>
          <p:cNvSpPr txBox="1"/>
          <p:nvPr userDrawn="1"/>
        </p:nvSpPr>
        <p:spPr>
          <a:xfrm>
            <a:off x="912816" y="1325690"/>
            <a:ext cx="4215776" cy="5135445"/>
          </a:xfrm>
          <a:prstGeom prst="rect">
            <a:avLst/>
          </a:prstGeom>
          <a:noFill/>
        </p:spPr>
        <p:txBody>
          <a:bodyPr wrap="square" rtlCol="0">
            <a:spAutoFit/>
          </a:bodyPr>
          <a:lstStyle/>
          <a:p>
            <a:r>
              <a:rPr lang="en-US" b="1" dirty="0">
                <a:latin typeface="IBM Plex Sans" panose="020B0503050203000203" pitchFamily="34" charset="0"/>
              </a:rPr>
              <a:t>INSTRUCTIONS TO REPLACE IMAGE:</a:t>
            </a:r>
          </a:p>
          <a:p>
            <a:endParaRPr lang="en-US" b="1" dirty="0">
              <a:latin typeface="IBM Plex Sans" panose="020B0503050203000203" pitchFamily="34" charset="0"/>
            </a:endParaRPr>
          </a:p>
          <a:p>
            <a:pPr marL="342900" indent="-342900">
              <a:lnSpc>
                <a:spcPct val="150000"/>
              </a:lnSpc>
              <a:buFont typeface="+mj-lt"/>
              <a:buAutoNum type="arabicPeriod"/>
            </a:pPr>
            <a:r>
              <a:rPr lang="en-US" sz="1400" b="0" dirty="0">
                <a:latin typeface="IBM Plex Sans" panose="020B0503050203000203" pitchFamily="34" charset="0"/>
              </a:rPr>
              <a:t>Go to View&gt;Slide Master</a:t>
            </a:r>
          </a:p>
          <a:p>
            <a:pPr marL="342900" indent="-342900">
              <a:lnSpc>
                <a:spcPct val="150000"/>
              </a:lnSpc>
              <a:buFont typeface="+mj-lt"/>
              <a:buAutoNum type="arabicPeriod"/>
            </a:pPr>
            <a:r>
              <a:rPr lang="en-US" sz="1400" b="0" dirty="0">
                <a:latin typeface="IBM Plex Sans" panose="020B0503050203000203" pitchFamily="34" charset="0"/>
              </a:rPr>
              <a:t>Locate this layout and duplicate it</a:t>
            </a:r>
          </a:p>
          <a:p>
            <a:pPr marL="342900" indent="-342900">
              <a:lnSpc>
                <a:spcPct val="150000"/>
              </a:lnSpc>
              <a:buFont typeface="+mj-lt"/>
              <a:buAutoNum type="arabicPeriod"/>
            </a:pPr>
            <a:r>
              <a:rPr lang="en-US" sz="1400" b="0" dirty="0">
                <a:latin typeface="IBM Plex Sans" panose="020B0503050203000203" pitchFamily="34" charset="0"/>
              </a:rPr>
              <a:t>Right-click the orange circle on the far-left side of this image</a:t>
            </a:r>
          </a:p>
          <a:p>
            <a:pPr marL="342900" indent="-342900">
              <a:lnSpc>
                <a:spcPct val="150000"/>
              </a:lnSpc>
              <a:buFont typeface="+mj-lt"/>
              <a:buAutoNum type="arabicPeriod"/>
            </a:pPr>
            <a:r>
              <a:rPr lang="en-US" sz="1400" b="0" dirty="0">
                <a:latin typeface="IBM Plex Sans" panose="020B0503050203000203" pitchFamily="34" charset="0"/>
              </a:rPr>
              <a:t>Scroll to “Change Picture”</a:t>
            </a:r>
          </a:p>
          <a:p>
            <a:pPr marL="342900" indent="-342900">
              <a:lnSpc>
                <a:spcPct val="150000"/>
              </a:lnSpc>
              <a:buFont typeface="+mj-lt"/>
              <a:buAutoNum type="arabicPeriod"/>
            </a:pPr>
            <a:r>
              <a:rPr lang="en-US" sz="1400" b="0" dirty="0">
                <a:latin typeface="IBM Plex Sans" panose="020B0503050203000203" pitchFamily="34" charset="0"/>
              </a:rPr>
              <a:t>Select “From File” (note that your version of PowerPoint may use different menu language)</a:t>
            </a:r>
          </a:p>
          <a:p>
            <a:pPr marL="342900" indent="-342900">
              <a:lnSpc>
                <a:spcPct val="150000"/>
              </a:lnSpc>
              <a:buFont typeface="+mj-lt"/>
              <a:buAutoNum type="arabicPeriod"/>
            </a:pPr>
            <a:r>
              <a:rPr lang="en-US" sz="1400" b="0" dirty="0">
                <a:latin typeface="IBM Plex Sans" panose="020B0503050203000203" pitchFamily="34" charset="0"/>
              </a:rPr>
              <a:t>Select desired image</a:t>
            </a:r>
          </a:p>
          <a:p>
            <a:pPr marL="342900" indent="-342900">
              <a:lnSpc>
                <a:spcPct val="150000"/>
              </a:lnSpc>
              <a:buFont typeface="+mj-lt"/>
              <a:buAutoNum type="arabicPeriod"/>
            </a:pPr>
            <a:r>
              <a:rPr lang="en-US" sz="1400" b="0" dirty="0">
                <a:latin typeface="IBM Plex Sans" panose="020B0503050203000203" pitchFamily="34" charset="0"/>
              </a:rPr>
              <a:t>Resize and crop image as necessary</a:t>
            </a:r>
          </a:p>
          <a:p>
            <a:pPr marL="342900" indent="-342900">
              <a:lnSpc>
                <a:spcPct val="150000"/>
              </a:lnSpc>
              <a:buFont typeface="+mj-lt"/>
              <a:buAutoNum type="arabicPeriod"/>
            </a:pPr>
            <a:r>
              <a:rPr lang="en-US" sz="1400" b="0" dirty="0">
                <a:latin typeface="IBM Plex Sans" panose="020B0503050203000203" pitchFamily="34" charset="0"/>
              </a:rPr>
              <a:t>Make sure image is sent to back (right click on image)</a:t>
            </a:r>
          </a:p>
          <a:p>
            <a:pPr marL="342900" indent="-342900">
              <a:lnSpc>
                <a:spcPct val="150000"/>
              </a:lnSpc>
              <a:buFont typeface="+mj-lt"/>
              <a:buAutoNum type="arabicPeriod"/>
            </a:pPr>
            <a:r>
              <a:rPr lang="en-US" sz="1400" b="0" dirty="0">
                <a:latin typeface="IBM Plex Sans" panose="020B0503050203000203" pitchFamily="34" charset="0"/>
              </a:rPr>
              <a:t>Close slide master and insert a new slide using the new, then delete this text box from your presentation slide.</a:t>
            </a:r>
          </a:p>
        </p:txBody>
      </p:sp>
    </p:spTree>
    <p:extLst>
      <p:ext uri="{BB962C8B-B14F-4D97-AF65-F5344CB8AC3E}">
        <p14:creationId xmlns:p14="http://schemas.microsoft.com/office/powerpoint/2010/main" val="38102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ody of water with buildings along it&#10;&#10;Description automatically generated with medium confidence">
            <a:extLst>
              <a:ext uri="{FF2B5EF4-FFF2-40B4-BE49-F238E27FC236}">
                <a16:creationId xmlns:a16="http://schemas.microsoft.com/office/drawing/2014/main" id="{D898D13A-F035-1AC4-E5CF-2B4EECBAA8E3}"/>
              </a:ext>
            </a:extLst>
          </p:cNvPr>
          <p:cNvPicPr>
            <a:picLocks noChangeAspect="1"/>
          </p:cNvPicPr>
          <p:nvPr userDrawn="1"/>
        </p:nvPicPr>
        <p:blipFill>
          <a:blip r:embed="rId2"/>
          <a:stretch>
            <a:fillRect/>
          </a:stretch>
        </p:blipFill>
        <p:spPr>
          <a:xfrm>
            <a:off x="0" y="0"/>
            <a:ext cx="120904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userDrawn="1"/>
        </p:nvPicPr>
        <p:blipFill>
          <a:blip r:embed="rId3"/>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dirty="0"/>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text</a:t>
            </a:r>
          </a:p>
        </p:txBody>
      </p:sp>
      <p:sp>
        <p:nvSpPr>
          <p:cNvPr id="6" name="Rectangle 5">
            <a:extLst>
              <a:ext uri="{FF2B5EF4-FFF2-40B4-BE49-F238E27FC236}">
                <a16:creationId xmlns:a16="http://schemas.microsoft.com/office/drawing/2014/main" id="{6A07300A-0381-1B6A-3B14-5A7658ABE266}"/>
              </a:ext>
            </a:extLst>
          </p:cNvPr>
          <p:cNvSpPr/>
          <p:nvPr userDrawn="1"/>
        </p:nvSpPr>
        <p:spPr>
          <a:xfrm>
            <a:off x="10207690" y="335902"/>
            <a:ext cx="1474237" cy="1408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077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E9BE5618-C9B4-2735-63FD-AD2636AED41D}"/>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82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49A67D1A-B358-8618-9DD8-10B58BE8A102}"/>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3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9664962B-AF46-37EA-72E4-58B50024535F}"/>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08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Rectangle 1">
            <a:extLst>
              <a:ext uri="{FF2B5EF4-FFF2-40B4-BE49-F238E27FC236}">
                <a16:creationId xmlns:a16="http://schemas.microsoft.com/office/drawing/2014/main" id="{98FE7545-10F0-E06D-ED5B-B9CF651BDBF8}"/>
              </a:ext>
            </a:extLst>
          </p:cNvPr>
          <p:cNvSpPr/>
          <p:nvPr userDrawn="1"/>
        </p:nvSpPr>
        <p:spPr>
          <a:xfrm>
            <a:off x="503853" y="6344816"/>
            <a:ext cx="2528596" cy="22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86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userDrawn="1"/>
        </p:nvPicPr>
        <p:blipFill>
          <a:blip r:embed="rId27"/>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4267CD5E-26CF-4249-8540-BB1D07FD4227}" type="slidenum">
              <a:rPr lang="en-US" smtClean="0"/>
              <a:pPr/>
              <a:t>‹#›</a:t>
            </a:fld>
            <a:endParaRPr lang="en-US" dirty="0"/>
          </a:p>
        </p:txBody>
      </p:sp>
    </p:spTree>
    <p:extLst>
      <p:ext uri="{BB962C8B-B14F-4D97-AF65-F5344CB8AC3E}">
        <p14:creationId xmlns:p14="http://schemas.microsoft.com/office/powerpoint/2010/main" val="3485445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73" r:id="rId4"/>
    <p:sldLayoutId id="2147483651" r:id="rId5"/>
    <p:sldLayoutId id="2147483650" r:id="rId6"/>
    <p:sldLayoutId id="2147483662" r:id="rId7"/>
    <p:sldLayoutId id="2147483652" r:id="rId8"/>
    <p:sldLayoutId id="2147483670" r:id="rId9"/>
    <p:sldLayoutId id="2147483671" r:id="rId10"/>
    <p:sldLayoutId id="2147483665" r:id="rId11"/>
    <p:sldLayoutId id="2147483666" r:id="rId12"/>
    <p:sldLayoutId id="2147483668" r:id="rId13"/>
    <p:sldLayoutId id="2147483667" r:id="rId14"/>
    <p:sldLayoutId id="2147483664" r:id="rId15"/>
    <p:sldLayoutId id="2147483653" r:id="rId16"/>
    <p:sldLayoutId id="2147483654" r:id="rId17"/>
    <p:sldLayoutId id="2147483655" r:id="rId18"/>
    <p:sldLayoutId id="2147483663" r:id="rId19"/>
    <p:sldLayoutId id="2147483656" r:id="rId20"/>
    <p:sldLayoutId id="2147483657" r:id="rId21"/>
    <p:sldLayoutId id="2147483658" r:id="rId22"/>
    <p:sldLayoutId id="2147483659" r:id="rId23"/>
    <p:sldLayoutId id="2147483669" r:id="rId24"/>
    <p:sldLayoutId id="2147483677" r:id="rId25"/>
  </p:sldLayoutIdLst>
  <p:hf hdr="0" ftr="0"/>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ewn.erdc.dren.mil/?page_id=4351"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18F9-EF2A-301B-0C03-1FB00FA5CA14}"/>
              </a:ext>
            </a:extLst>
          </p:cNvPr>
          <p:cNvSpPr>
            <a:spLocks noGrp="1"/>
          </p:cNvSpPr>
          <p:nvPr>
            <p:ph type="ctrTitle"/>
          </p:nvPr>
        </p:nvSpPr>
        <p:spPr/>
        <p:txBody>
          <a:bodyPr>
            <a:noAutofit/>
          </a:bodyPr>
          <a:lstStyle/>
          <a:p>
            <a:r>
              <a:rPr lang="en-US" sz="4000" dirty="0">
                <a:effectLst/>
                <a:latin typeface="Calibri" panose="020F0502020204030204" pitchFamily="34" charset="0"/>
                <a:ea typeface="Aptos" panose="020B0004020202020204" pitchFamily="34" charset="0"/>
              </a:rPr>
              <a:t>Living Shorelines</a:t>
            </a:r>
            <a:endParaRPr lang="en-US" sz="4000" dirty="0"/>
          </a:p>
        </p:txBody>
      </p:sp>
      <p:sp>
        <p:nvSpPr>
          <p:cNvPr id="3" name="Subtitle 2">
            <a:extLst>
              <a:ext uri="{FF2B5EF4-FFF2-40B4-BE49-F238E27FC236}">
                <a16:creationId xmlns:a16="http://schemas.microsoft.com/office/drawing/2014/main" id="{0A041A09-5FC8-729F-DC88-8BC323D9B5C6}"/>
              </a:ext>
            </a:extLst>
          </p:cNvPr>
          <p:cNvSpPr>
            <a:spLocks noGrp="1"/>
          </p:cNvSpPr>
          <p:nvPr>
            <p:ph type="subTitle" idx="1"/>
          </p:nvPr>
        </p:nvSpPr>
        <p:spPr/>
        <p:txBody>
          <a:bodyPr>
            <a:normAutofit/>
          </a:bodyPr>
          <a:lstStyle/>
          <a:p>
            <a:r>
              <a:rPr lang="en-US" sz="2400" dirty="0">
                <a:effectLst/>
                <a:latin typeface="Calibri" panose="020F0502020204030204" pitchFamily="34" charset="0"/>
                <a:ea typeface="Aptos" panose="020B0004020202020204" pitchFamily="34" charset="0"/>
              </a:rPr>
              <a:t>Past, Present, and Future</a:t>
            </a:r>
            <a:endParaRPr lang="en-US" sz="2400" dirty="0"/>
          </a:p>
        </p:txBody>
      </p:sp>
      <p:sp>
        <p:nvSpPr>
          <p:cNvPr id="4" name="Date Placeholder 3">
            <a:extLst>
              <a:ext uri="{FF2B5EF4-FFF2-40B4-BE49-F238E27FC236}">
                <a16:creationId xmlns:a16="http://schemas.microsoft.com/office/drawing/2014/main" id="{3388C84B-E02D-CA1A-2D9F-30E3A691C8F9}"/>
              </a:ext>
            </a:extLst>
          </p:cNvPr>
          <p:cNvSpPr>
            <a:spLocks noGrp="1"/>
          </p:cNvSpPr>
          <p:nvPr>
            <p:ph type="dt" sz="half" idx="10"/>
          </p:nvPr>
        </p:nvSpPr>
        <p:spPr>
          <a:xfrm>
            <a:off x="10315787" y="6362185"/>
            <a:ext cx="1214829" cy="400110"/>
          </a:xfrm>
        </p:spPr>
        <p:txBody>
          <a:bodyPr/>
          <a:lstStyle/>
          <a:p>
            <a:r>
              <a:rPr lang="en-US" dirty="0"/>
              <a:t> March 12, 2024</a:t>
            </a:r>
          </a:p>
        </p:txBody>
      </p:sp>
      <p:sp>
        <p:nvSpPr>
          <p:cNvPr id="5" name="Text Placeholder 4">
            <a:extLst>
              <a:ext uri="{FF2B5EF4-FFF2-40B4-BE49-F238E27FC236}">
                <a16:creationId xmlns:a16="http://schemas.microsoft.com/office/drawing/2014/main" id="{1DAA0C89-BB59-AACD-5614-E26F0CB880FA}"/>
              </a:ext>
            </a:extLst>
          </p:cNvPr>
          <p:cNvSpPr>
            <a:spLocks noGrp="1"/>
          </p:cNvSpPr>
          <p:nvPr>
            <p:ph type="body" sz="quarter" idx="11"/>
          </p:nvPr>
        </p:nvSpPr>
        <p:spPr/>
        <p:txBody>
          <a:bodyPr/>
          <a:lstStyle/>
          <a:p>
            <a:r>
              <a:rPr lang="en-US" dirty="0"/>
              <a:t>Jon K. Miller &amp; Laura Kerr</a:t>
            </a:r>
          </a:p>
        </p:txBody>
      </p:sp>
    </p:spTree>
    <p:extLst>
      <p:ext uri="{BB962C8B-B14F-4D97-AF65-F5344CB8AC3E}">
        <p14:creationId xmlns:p14="http://schemas.microsoft.com/office/powerpoint/2010/main" val="279257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 with a row of sticks in it&#10;&#10;Description automatically generated with medium confidence">
            <a:extLst>
              <a:ext uri="{FF2B5EF4-FFF2-40B4-BE49-F238E27FC236}">
                <a16:creationId xmlns:a16="http://schemas.microsoft.com/office/drawing/2014/main" id="{88FBCA5E-C09B-A2F1-A888-55668BAA51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1421" y="156198"/>
            <a:ext cx="3892432" cy="2919324"/>
          </a:xfrm>
          <a:prstGeom prst="rect">
            <a:avLst/>
          </a:prstGeom>
          <a:noFill/>
          <a:ln>
            <a:noFill/>
          </a:ln>
        </p:spPr>
      </p:pic>
      <p:sp>
        <p:nvSpPr>
          <p:cNvPr id="2" name="Title 1">
            <a:extLst>
              <a:ext uri="{FF2B5EF4-FFF2-40B4-BE49-F238E27FC236}">
                <a16:creationId xmlns:a16="http://schemas.microsoft.com/office/drawing/2014/main" id="{7E103516-E09F-B7CA-217E-7CC4F665D76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E85A70-FB9B-17CC-DC7A-FB8ADB61648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9A704902-0464-75D2-3ACC-5299A52FCEE5}"/>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ADCC07C3-D585-70A9-199E-054B94BE4E9D}"/>
              </a:ext>
            </a:extLst>
          </p:cNvPr>
          <p:cNvSpPr>
            <a:spLocks noGrp="1"/>
          </p:cNvSpPr>
          <p:nvPr>
            <p:ph type="sldNum" sz="quarter" idx="12"/>
          </p:nvPr>
        </p:nvSpPr>
        <p:spPr/>
        <p:txBody>
          <a:bodyPr/>
          <a:lstStyle/>
          <a:p>
            <a:fld id="{4267CD5E-26CF-4249-8540-BB1D07FD4227}" type="slidenum">
              <a:rPr lang="en-US" smtClean="0"/>
              <a:t>10</a:t>
            </a:fld>
            <a:endParaRPr lang="en-US"/>
          </a:p>
        </p:txBody>
      </p:sp>
      <p:pic>
        <p:nvPicPr>
          <p:cNvPr id="7" name="Picture 6">
            <a:extLst>
              <a:ext uri="{FF2B5EF4-FFF2-40B4-BE49-F238E27FC236}">
                <a16:creationId xmlns:a16="http://schemas.microsoft.com/office/drawing/2014/main" id="{38582FA8-984E-8CF9-A7BD-28C85B4B3EFF}"/>
              </a:ext>
            </a:extLst>
          </p:cNvPr>
          <p:cNvPicPr>
            <a:picLocks noChangeAspect="1"/>
          </p:cNvPicPr>
          <p:nvPr/>
        </p:nvPicPr>
        <p:blipFill>
          <a:blip r:embed="rId3"/>
          <a:stretch>
            <a:fillRect/>
          </a:stretch>
        </p:blipFill>
        <p:spPr>
          <a:xfrm>
            <a:off x="213630" y="290580"/>
            <a:ext cx="5664466" cy="6276840"/>
          </a:xfrm>
          <a:prstGeom prst="rect">
            <a:avLst/>
          </a:prstGeom>
        </p:spPr>
      </p:pic>
      <p:pic>
        <p:nvPicPr>
          <p:cNvPr id="9" name="Picture 8" descr="A person standing on a beach&#10;&#10;Description automatically generated">
            <a:extLst>
              <a:ext uri="{FF2B5EF4-FFF2-40B4-BE49-F238E27FC236}">
                <a16:creationId xmlns:a16="http://schemas.microsoft.com/office/drawing/2014/main" id="{90D2786D-A3A4-A853-2108-808016C52456}"/>
              </a:ext>
            </a:extLst>
          </p:cNvPr>
          <p:cNvPicPr>
            <a:picLocks noChangeAspect="1"/>
          </p:cNvPicPr>
          <p:nvPr/>
        </p:nvPicPr>
        <p:blipFill>
          <a:blip r:embed="rId4"/>
          <a:stretch>
            <a:fillRect/>
          </a:stretch>
        </p:blipFill>
        <p:spPr>
          <a:xfrm>
            <a:off x="6096000" y="3404596"/>
            <a:ext cx="4396275" cy="329720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1B1CA2D-9804-A150-A117-1A1A40398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3901" y="2094142"/>
            <a:ext cx="3195096" cy="2467322"/>
          </a:xfrm>
          <a:prstGeom prst="rect">
            <a:avLst/>
          </a:prstGeom>
          <a:noFill/>
        </p:spPr>
      </p:pic>
      <p:sp>
        <p:nvSpPr>
          <p:cNvPr id="10" name="Arrow: Right 9">
            <a:extLst>
              <a:ext uri="{FF2B5EF4-FFF2-40B4-BE49-F238E27FC236}">
                <a16:creationId xmlns:a16="http://schemas.microsoft.com/office/drawing/2014/main" id="{2443777C-D499-172C-D8AB-0FE56488E31D}"/>
              </a:ext>
            </a:extLst>
          </p:cNvPr>
          <p:cNvSpPr/>
          <p:nvPr/>
        </p:nvSpPr>
        <p:spPr>
          <a:xfrm>
            <a:off x="2421050" y="2842313"/>
            <a:ext cx="1795749" cy="3446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32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3516-E09F-B7CA-217E-7CC4F665D76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E85A70-FB9B-17CC-DC7A-FB8ADB61648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9A704902-0464-75D2-3ACC-5299A52FCEE5}"/>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ADCC07C3-D585-70A9-199E-054B94BE4E9D}"/>
              </a:ext>
            </a:extLst>
          </p:cNvPr>
          <p:cNvSpPr>
            <a:spLocks noGrp="1"/>
          </p:cNvSpPr>
          <p:nvPr>
            <p:ph type="sldNum" sz="quarter" idx="12"/>
          </p:nvPr>
        </p:nvSpPr>
        <p:spPr/>
        <p:txBody>
          <a:bodyPr/>
          <a:lstStyle/>
          <a:p>
            <a:fld id="{4267CD5E-26CF-4249-8540-BB1D07FD4227}" type="slidenum">
              <a:rPr lang="en-US" smtClean="0"/>
              <a:t>11</a:t>
            </a:fld>
            <a:endParaRPr lang="en-US"/>
          </a:p>
        </p:txBody>
      </p:sp>
      <p:pic>
        <p:nvPicPr>
          <p:cNvPr id="7" name="Picture 6">
            <a:extLst>
              <a:ext uri="{FF2B5EF4-FFF2-40B4-BE49-F238E27FC236}">
                <a16:creationId xmlns:a16="http://schemas.microsoft.com/office/drawing/2014/main" id="{38582FA8-984E-8CF9-A7BD-28C85B4B3EFF}"/>
              </a:ext>
            </a:extLst>
          </p:cNvPr>
          <p:cNvPicPr>
            <a:picLocks noChangeAspect="1"/>
          </p:cNvPicPr>
          <p:nvPr/>
        </p:nvPicPr>
        <p:blipFill>
          <a:blip r:embed="rId2"/>
          <a:stretch>
            <a:fillRect/>
          </a:stretch>
        </p:blipFill>
        <p:spPr>
          <a:xfrm>
            <a:off x="213630" y="290580"/>
            <a:ext cx="5664466" cy="6276840"/>
          </a:xfrm>
          <a:prstGeom prst="rect">
            <a:avLst/>
          </a:prstGeom>
        </p:spPr>
      </p:pic>
      <p:pic>
        <p:nvPicPr>
          <p:cNvPr id="9" name="Picture 8" descr="A map of the coast line&#10;&#10;Description automatically generated">
            <a:extLst>
              <a:ext uri="{FF2B5EF4-FFF2-40B4-BE49-F238E27FC236}">
                <a16:creationId xmlns:a16="http://schemas.microsoft.com/office/drawing/2014/main" id="{4EF7C903-6566-65AB-8C73-FE48E8197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1770" y="1937504"/>
            <a:ext cx="3690230" cy="2851649"/>
          </a:xfrm>
          <a:prstGeom prst="rect">
            <a:avLst/>
          </a:prstGeom>
        </p:spPr>
      </p:pic>
      <p:sp>
        <p:nvSpPr>
          <p:cNvPr id="10" name="Arrow: Right 9">
            <a:extLst>
              <a:ext uri="{FF2B5EF4-FFF2-40B4-BE49-F238E27FC236}">
                <a16:creationId xmlns:a16="http://schemas.microsoft.com/office/drawing/2014/main" id="{BFCDBC9B-C9B8-F606-3BC1-1D7567DA7D15}"/>
              </a:ext>
            </a:extLst>
          </p:cNvPr>
          <p:cNvSpPr/>
          <p:nvPr/>
        </p:nvSpPr>
        <p:spPr>
          <a:xfrm>
            <a:off x="1587777" y="4710291"/>
            <a:ext cx="1795749" cy="3446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Picture 5" descr="A person standing on a rocky shore&#10;&#10;Description automatically generated">
            <a:extLst>
              <a:ext uri="{FF2B5EF4-FFF2-40B4-BE49-F238E27FC236}">
                <a16:creationId xmlns:a16="http://schemas.microsoft.com/office/drawing/2014/main" id="{0A213C23-E610-B9E3-914F-BA52082A74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595" y="4142510"/>
            <a:ext cx="3217318" cy="2412989"/>
          </a:xfrm>
          <a:prstGeom prst="rect">
            <a:avLst/>
          </a:prstGeom>
          <a:noFill/>
        </p:spPr>
      </p:pic>
      <p:pic>
        <p:nvPicPr>
          <p:cNvPr id="8" name="Picture 7" descr="A river flowing through a grassy area&#10;&#10;Description automatically generated">
            <a:extLst>
              <a:ext uri="{FF2B5EF4-FFF2-40B4-BE49-F238E27FC236}">
                <a16:creationId xmlns:a16="http://schemas.microsoft.com/office/drawing/2014/main" id="{A5866FDD-913A-F83D-C0DB-635798C880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9286" y="289560"/>
            <a:ext cx="2926080" cy="2194560"/>
          </a:xfrm>
          <a:prstGeom prst="rect">
            <a:avLst/>
          </a:prstGeom>
          <a:noFill/>
        </p:spPr>
      </p:pic>
    </p:spTree>
    <p:extLst>
      <p:ext uri="{BB962C8B-B14F-4D97-AF65-F5344CB8AC3E}">
        <p14:creationId xmlns:p14="http://schemas.microsoft.com/office/powerpoint/2010/main" val="63510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3516-E09F-B7CA-217E-7CC4F665D76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E85A70-FB9B-17CC-DC7A-FB8ADB61648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DCC07C3-D585-70A9-199E-054B94BE4E9D}"/>
              </a:ext>
            </a:extLst>
          </p:cNvPr>
          <p:cNvSpPr>
            <a:spLocks noGrp="1"/>
          </p:cNvSpPr>
          <p:nvPr>
            <p:ph type="sldNum" sz="quarter" idx="12"/>
          </p:nvPr>
        </p:nvSpPr>
        <p:spPr/>
        <p:txBody>
          <a:bodyPr/>
          <a:lstStyle/>
          <a:p>
            <a:fld id="{4267CD5E-26CF-4249-8540-BB1D07FD4227}" type="slidenum">
              <a:rPr lang="en-US" smtClean="0"/>
              <a:t>12</a:t>
            </a:fld>
            <a:endParaRPr lang="en-US"/>
          </a:p>
        </p:txBody>
      </p:sp>
      <p:pic>
        <p:nvPicPr>
          <p:cNvPr id="7" name="Picture 6">
            <a:extLst>
              <a:ext uri="{FF2B5EF4-FFF2-40B4-BE49-F238E27FC236}">
                <a16:creationId xmlns:a16="http://schemas.microsoft.com/office/drawing/2014/main" id="{38582FA8-984E-8CF9-A7BD-28C85B4B3EFF}"/>
              </a:ext>
            </a:extLst>
          </p:cNvPr>
          <p:cNvPicPr>
            <a:picLocks noChangeAspect="1"/>
          </p:cNvPicPr>
          <p:nvPr/>
        </p:nvPicPr>
        <p:blipFill>
          <a:blip r:embed="rId2"/>
          <a:stretch>
            <a:fillRect/>
          </a:stretch>
        </p:blipFill>
        <p:spPr>
          <a:xfrm>
            <a:off x="213630" y="290580"/>
            <a:ext cx="5664466" cy="6276840"/>
          </a:xfrm>
          <a:prstGeom prst="rect">
            <a:avLst/>
          </a:prstGeom>
        </p:spPr>
      </p:pic>
      <p:pic>
        <p:nvPicPr>
          <p:cNvPr id="6" name="Picture 5" descr="A picture containing water, outdoor, rock, nature&#10;&#10;Description automatically generated">
            <a:extLst>
              <a:ext uri="{FF2B5EF4-FFF2-40B4-BE49-F238E27FC236}">
                <a16:creationId xmlns:a16="http://schemas.microsoft.com/office/drawing/2014/main" id="{BBC41F2D-187A-89E8-5C62-3EFD74B68D75}"/>
              </a:ext>
            </a:extLst>
          </p:cNvPr>
          <p:cNvPicPr>
            <a:picLocks noChangeAspect="1"/>
          </p:cNvPicPr>
          <p:nvPr/>
        </p:nvPicPr>
        <p:blipFill rotWithShape="1">
          <a:blip r:embed="rId3">
            <a:extLst>
              <a:ext uri="{28A0092B-C50C-407E-A947-70E740481C1C}">
                <a14:useLocalDpi xmlns:a14="http://schemas.microsoft.com/office/drawing/2010/main" val="0"/>
              </a:ext>
            </a:extLst>
          </a:blip>
          <a:srcRect t="6622"/>
          <a:stretch/>
        </p:blipFill>
        <p:spPr>
          <a:xfrm>
            <a:off x="6176167" y="-93306"/>
            <a:ext cx="5369473" cy="3753434"/>
          </a:xfrm>
          <a:prstGeom prst="rect">
            <a:avLst/>
          </a:prstGeom>
        </p:spPr>
      </p:pic>
      <p:pic>
        <p:nvPicPr>
          <p:cNvPr id="9" name="Content Placeholder 5" descr="A group of people on a beach&#10;&#10;Description automatically generated">
            <a:extLst>
              <a:ext uri="{FF2B5EF4-FFF2-40B4-BE49-F238E27FC236}">
                <a16:creationId xmlns:a16="http://schemas.microsoft.com/office/drawing/2014/main" id="{E9C34DA6-111A-5D0E-7B59-D49FEE83085D}"/>
              </a:ext>
            </a:extLst>
          </p:cNvPr>
          <p:cNvPicPr>
            <a:picLocks noGrp="1" noChangeAspect="1"/>
          </p:cNvPicPr>
          <p:nvPr>
            <p:ph idx="1"/>
          </p:nvPr>
        </p:nvPicPr>
        <p:blipFill>
          <a:blip r:embed="rId4"/>
          <a:stretch>
            <a:fillRect/>
          </a:stretch>
        </p:blipFill>
        <p:spPr>
          <a:xfrm>
            <a:off x="6176166" y="2902824"/>
            <a:ext cx="5171017" cy="3878263"/>
          </a:xfrm>
          <a:prstGeom prst="rect">
            <a:avLst/>
          </a:prstGeom>
          <a:ln>
            <a:noFill/>
          </a:ln>
          <a:effectLst>
            <a:outerShdw blurRad="292100" dist="139700" dir="2700000" algn="tl" rotWithShape="0">
              <a:srgbClr val="333333">
                <a:alpha val="65000"/>
              </a:srgbClr>
            </a:outerShdw>
          </a:effectLst>
        </p:spPr>
      </p:pic>
      <p:pic>
        <p:nvPicPr>
          <p:cNvPr id="10" name="Picture 9" descr="A map of a land with water and land and a map&#10;&#10;Description automatically generated with medium confidence">
            <a:extLst>
              <a:ext uri="{FF2B5EF4-FFF2-40B4-BE49-F238E27FC236}">
                <a16:creationId xmlns:a16="http://schemas.microsoft.com/office/drawing/2014/main" id="{36C6F709-72F6-E95B-F502-328D18F6A2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1675" y="1922470"/>
            <a:ext cx="3559787" cy="2750893"/>
          </a:xfrm>
          <a:prstGeom prst="rect">
            <a:avLst/>
          </a:prstGeom>
          <a:noFill/>
          <a:ln>
            <a:noFill/>
          </a:ln>
        </p:spPr>
      </p:pic>
      <p:sp>
        <p:nvSpPr>
          <p:cNvPr id="11" name="Arrow: Right 10">
            <a:extLst>
              <a:ext uri="{FF2B5EF4-FFF2-40B4-BE49-F238E27FC236}">
                <a16:creationId xmlns:a16="http://schemas.microsoft.com/office/drawing/2014/main" id="{220BFA4B-2902-3D6E-289D-D5A35313C02D}"/>
              </a:ext>
            </a:extLst>
          </p:cNvPr>
          <p:cNvSpPr/>
          <p:nvPr/>
        </p:nvSpPr>
        <p:spPr>
          <a:xfrm>
            <a:off x="646359" y="5047186"/>
            <a:ext cx="880786" cy="3446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29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B1CE5C-A8FA-98F2-DD7F-28AACF7C65D4}"/>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l" defTabSz="914400"/>
            <a:r>
              <a:rPr lang="en-US">
                <a:latin typeface="+mj-lt"/>
              </a:rPr>
              <a:t>Present</a:t>
            </a:r>
          </a:p>
        </p:txBody>
      </p:sp>
      <p:sp>
        <p:nvSpPr>
          <p:cNvPr id="5" name="Text Placeholder 4">
            <a:extLst>
              <a:ext uri="{FF2B5EF4-FFF2-40B4-BE49-F238E27FC236}">
                <a16:creationId xmlns:a16="http://schemas.microsoft.com/office/drawing/2014/main" id="{05C821FF-6315-3B5D-D055-0EAEFC41CA17}"/>
              </a:ext>
            </a:extLst>
          </p:cNvPr>
          <p:cNvSpPr>
            <a:spLocks noGrp="1"/>
          </p:cNvSpPr>
          <p:nvPr>
            <p:ph type="body" idx="1"/>
          </p:nvPr>
        </p:nvSpPr>
        <p:spPr>
          <a:xfrm>
            <a:off x="890339" y="4636008"/>
            <a:ext cx="3734014" cy="1572768"/>
          </a:xfrm>
        </p:spPr>
        <p:txBody>
          <a:bodyPr vert="horz" lIns="91440" tIns="45720" rIns="91440" bIns="45720" rtlCol="0">
            <a:normAutofit/>
          </a:bodyPr>
          <a:lstStyle/>
          <a:p>
            <a:pPr algn="l" defTabSz="914400"/>
            <a:r>
              <a:rPr lang="en-US" sz="2400" dirty="0">
                <a:latin typeface="+mn-lt"/>
              </a:rPr>
              <a:t>Updated Design Guidance</a:t>
            </a:r>
          </a:p>
        </p:txBody>
      </p:sp>
      <p:sp>
        <p:nvSpPr>
          <p:cNvPr id="205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DF) Living Shorelines Engineering Guidelines 2022 Update">
            <a:extLst>
              <a:ext uri="{FF2B5EF4-FFF2-40B4-BE49-F238E27FC236}">
                <a16:creationId xmlns:a16="http://schemas.microsoft.com/office/drawing/2014/main" id="{E1305377-3CE1-4DA2-F479-FF41B27DF2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14" r="4" b="575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01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96D2-E4A8-6E4B-55A1-4E430F005760}"/>
              </a:ext>
            </a:extLst>
          </p:cNvPr>
          <p:cNvSpPr>
            <a:spLocks noGrp="1"/>
          </p:cNvSpPr>
          <p:nvPr>
            <p:ph type="title"/>
          </p:nvPr>
        </p:nvSpPr>
        <p:spPr/>
        <p:txBody>
          <a:bodyPr/>
          <a:lstStyle/>
          <a:p>
            <a:r>
              <a:rPr lang="en-US" dirty="0"/>
              <a:t>2022 Traditional LS Update</a:t>
            </a:r>
          </a:p>
        </p:txBody>
      </p:sp>
      <p:sp>
        <p:nvSpPr>
          <p:cNvPr id="6" name="Text Placeholder 5">
            <a:extLst>
              <a:ext uri="{FF2B5EF4-FFF2-40B4-BE49-F238E27FC236}">
                <a16:creationId xmlns:a16="http://schemas.microsoft.com/office/drawing/2014/main" id="{394DC644-E0AC-9489-F2C2-20A03CC0EC96}"/>
              </a:ext>
            </a:extLst>
          </p:cNvPr>
          <p:cNvSpPr>
            <a:spLocks noGrp="1"/>
          </p:cNvSpPr>
          <p:nvPr>
            <p:ph type="body" sz="quarter" idx="13"/>
          </p:nvPr>
        </p:nvSpPr>
        <p:spPr/>
        <p:txBody>
          <a:bodyPr>
            <a:normAutofit/>
          </a:bodyPr>
          <a:lstStyle/>
          <a:p>
            <a:r>
              <a:rPr lang="en-US" sz="2400" dirty="0">
                <a:latin typeface="Saira Condensed Condensed SemiBold"/>
              </a:rPr>
              <a:t>Design Approach</a:t>
            </a:r>
            <a:endParaRPr lang="en-US" sz="2400" dirty="0"/>
          </a:p>
        </p:txBody>
      </p:sp>
      <p:sp>
        <p:nvSpPr>
          <p:cNvPr id="3" name="Content Placeholder 2">
            <a:extLst>
              <a:ext uri="{FF2B5EF4-FFF2-40B4-BE49-F238E27FC236}">
                <a16:creationId xmlns:a16="http://schemas.microsoft.com/office/drawing/2014/main" id="{4F8C8EEA-2271-825D-C6C7-DEC4D4F00CA9}"/>
              </a:ext>
            </a:extLst>
          </p:cNvPr>
          <p:cNvSpPr>
            <a:spLocks noGrp="1"/>
          </p:cNvSpPr>
          <p:nvPr>
            <p:ph idx="1"/>
          </p:nvPr>
        </p:nvSpPr>
        <p:spPr>
          <a:xfrm>
            <a:off x="644771" y="1869440"/>
            <a:ext cx="5132882" cy="4212707"/>
          </a:xfrm>
        </p:spPr>
        <p:txBody>
          <a:bodyPr vert="horz" lIns="91440" tIns="45720" rIns="91440" bIns="45720" rtlCol="0" anchor="t">
            <a:normAutofit/>
          </a:bodyPr>
          <a:lstStyle/>
          <a:p>
            <a:r>
              <a:rPr lang="en-US" dirty="0">
                <a:latin typeface="IBM Plex Sans"/>
              </a:rPr>
              <a:t>Design process must be adapted to account for the dynamic nature of projects</a:t>
            </a:r>
          </a:p>
          <a:p>
            <a:r>
              <a:rPr lang="en-US" b="1" dirty="0">
                <a:latin typeface="IBM Plex Sans"/>
              </a:rPr>
              <a:t>International Guideline on Natural and Nature-based Features (IGNNBF) </a:t>
            </a:r>
            <a:r>
              <a:rPr lang="en-US" dirty="0">
                <a:latin typeface="IBM Plex Sans"/>
              </a:rPr>
              <a:t>used as a guide</a:t>
            </a:r>
          </a:p>
          <a:p>
            <a:pPr lvl="1"/>
            <a:r>
              <a:rPr lang="en-US" dirty="0">
                <a:latin typeface="IBM Plex Sans"/>
              </a:rPr>
              <a:t>Scoping  - initial information gathering; screening</a:t>
            </a:r>
          </a:p>
          <a:p>
            <a:pPr lvl="1"/>
            <a:r>
              <a:rPr lang="en-US" dirty="0">
                <a:latin typeface="IBM Plex Sans"/>
              </a:rPr>
              <a:t>Planning – desktop study; conceptual design(s) </a:t>
            </a:r>
          </a:p>
          <a:p>
            <a:pPr lvl="1"/>
            <a:r>
              <a:rPr lang="en-US" dirty="0">
                <a:latin typeface="IBM Plex Sans"/>
              </a:rPr>
              <a:t>Decision Making/Implementation – data collection/modeling; final design</a:t>
            </a:r>
          </a:p>
          <a:p>
            <a:pPr lvl="1"/>
            <a:r>
              <a:rPr lang="en-US" dirty="0">
                <a:latin typeface="IBM Plex Sans"/>
              </a:rPr>
              <a:t>Operations – monitoring; adaptive management</a:t>
            </a:r>
          </a:p>
        </p:txBody>
      </p:sp>
      <p:pic>
        <p:nvPicPr>
          <p:cNvPr id="4" name="Picture 4" descr="Chart, diagram, radar chart&#10;&#10;Description automatically generated">
            <a:extLst>
              <a:ext uri="{FF2B5EF4-FFF2-40B4-BE49-F238E27FC236}">
                <a16:creationId xmlns:a16="http://schemas.microsoft.com/office/drawing/2014/main" id="{3BECE658-1C7E-9D29-C485-97A33DCAC5F5}"/>
              </a:ext>
            </a:extLst>
          </p:cNvPr>
          <p:cNvPicPr>
            <a:picLocks noChangeAspect="1"/>
          </p:cNvPicPr>
          <p:nvPr/>
        </p:nvPicPr>
        <p:blipFill>
          <a:blip r:embed="rId2"/>
          <a:stretch>
            <a:fillRect/>
          </a:stretch>
        </p:blipFill>
        <p:spPr>
          <a:xfrm>
            <a:off x="6231133" y="1208174"/>
            <a:ext cx="4919465" cy="4507257"/>
          </a:xfrm>
          <a:prstGeom prst="rect">
            <a:avLst/>
          </a:prstGeom>
        </p:spPr>
      </p:pic>
      <p:sp>
        <p:nvSpPr>
          <p:cNvPr id="5" name="TextBox 4">
            <a:extLst>
              <a:ext uri="{FF2B5EF4-FFF2-40B4-BE49-F238E27FC236}">
                <a16:creationId xmlns:a16="http://schemas.microsoft.com/office/drawing/2014/main" id="{2D12EAF7-A42C-1F0C-4DCB-56C11CD145EC}"/>
              </a:ext>
            </a:extLst>
          </p:cNvPr>
          <p:cNvSpPr txBox="1"/>
          <p:nvPr/>
        </p:nvSpPr>
        <p:spPr>
          <a:xfrm>
            <a:off x="5702905" y="5823857"/>
            <a:ext cx="5652102" cy="684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ea typeface="+mn-lt"/>
                <a:cs typeface="+mn-lt"/>
              </a:rPr>
              <a:t>Framework Phases and Their Corresponding Steps in Undertaking NNBF Projects</a:t>
            </a:r>
            <a:endParaRPr lang="en-US" sz="1600"/>
          </a:p>
          <a:p>
            <a:r>
              <a:rPr lang="en-US" sz="1050" i="1">
                <a:cs typeface="Calibri" panose="020F0502020204030204"/>
              </a:rPr>
              <a:t>Credit: </a:t>
            </a:r>
            <a:r>
              <a:rPr lang="en-US" sz="1050" i="1">
                <a:ea typeface="+mn-lt"/>
                <a:cs typeface="+mn-lt"/>
                <a:hlinkClick r:id="rId3"/>
              </a:rPr>
              <a:t>International Guidelines on Natural and Nature-Based Features for Flood Risk Management</a:t>
            </a:r>
            <a:endParaRPr lang="en-US" sz="1050" i="1">
              <a:cs typeface="Calibri"/>
            </a:endParaRPr>
          </a:p>
        </p:txBody>
      </p:sp>
    </p:spTree>
    <p:extLst>
      <p:ext uri="{BB962C8B-B14F-4D97-AF65-F5344CB8AC3E}">
        <p14:creationId xmlns:p14="http://schemas.microsoft.com/office/powerpoint/2010/main" val="2640482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C747-80B1-0776-5262-28F25B1C735B}"/>
              </a:ext>
            </a:extLst>
          </p:cNvPr>
          <p:cNvSpPr>
            <a:spLocks noGrp="1"/>
          </p:cNvSpPr>
          <p:nvPr>
            <p:ph type="title"/>
          </p:nvPr>
        </p:nvSpPr>
        <p:spPr/>
        <p:txBody>
          <a:bodyPr/>
          <a:lstStyle/>
          <a:p>
            <a:r>
              <a:rPr lang="en-US" dirty="0"/>
              <a:t>2022 Developed/Urban Shoreline Guidance</a:t>
            </a:r>
            <a:endParaRPr lang="en-US" b="0" dirty="0"/>
          </a:p>
        </p:txBody>
      </p:sp>
      <p:sp>
        <p:nvSpPr>
          <p:cNvPr id="4" name="Text Placeholder 3">
            <a:extLst>
              <a:ext uri="{FF2B5EF4-FFF2-40B4-BE49-F238E27FC236}">
                <a16:creationId xmlns:a16="http://schemas.microsoft.com/office/drawing/2014/main" id="{6627ED3E-EBB9-613D-AC2F-36AF82EA46BA}"/>
              </a:ext>
            </a:extLst>
          </p:cNvPr>
          <p:cNvSpPr>
            <a:spLocks noGrp="1"/>
          </p:cNvSpPr>
          <p:nvPr>
            <p:ph type="body" sz="quarter" idx="13"/>
          </p:nvPr>
        </p:nvSpPr>
        <p:spPr>
          <a:xfrm>
            <a:off x="644771" y="1345482"/>
            <a:ext cx="6050319" cy="734620"/>
          </a:xfrm>
        </p:spPr>
        <p:txBody>
          <a:bodyPr/>
          <a:lstStyle/>
          <a:p>
            <a:r>
              <a:rPr lang="en-US" dirty="0"/>
              <a:t>Guiding Principles</a:t>
            </a:r>
          </a:p>
        </p:txBody>
      </p:sp>
      <p:sp>
        <p:nvSpPr>
          <p:cNvPr id="3" name="Content Placeholder 2">
            <a:extLst>
              <a:ext uri="{FF2B5EF4-FFF2-40B4-BE49-F238E27FC236}">
                <a16:creationId xmlns:a16="http://schemas.microsoft.com/office/drawing/2014/main" id="{B99DB2A2-B06B-210B-65F0-168281FEF91B}"/>
              </a:ext>
            </a:extLst>
          </p:cNvPr>
          <p:cNvSpPr>
            <a:spLocks noGrp="1"/>
          </p:cNvSpPr>
          <p:nvPr>
            <p:ph idx="1"/>
          </p:nvPr>
        </p:nvSpPr>
        <p:spPr>
          <a:xfrm>
            <a:off x="644772" y="2202874"/>
            <a:ext cx="4736525" cy="3879273"/>
          </a:xfrm>
        </p:spPr>
        <p:txBody>
          <a:bodyPr>
            <a:normAutofit/>
          </a:bodyPr>
          <a:lstStyle/>
          <a:p>
            <a:r>
              <a:rPr lang="en-US" dirty="0"/>
              <a:t>Core to the philosophy of developing sustainable, resilient shorelines along developed coasts </a:t>
            </a:r>
          </a:p>
          <a:p>
            <a:pPr lvl="1"/>
            <a:endParaRPr lang="en-US" dirty="0"/>
          </a:p>
          <a:p>
            <a:r>
              <a:rPr lang="en-US" dirty="0"/>
              <a:t>Help designers, engineers, planners, and regulators set high level goals for each project, and it is recommended that they be incorporated into every project</a:t>
            </a:r>
          </a:p>
          <a:p>
            <a:endParaRPr lang="en-US" i="1" dirty="0"/>
          </a:p>
          <a:p>
            <a:endParaRPr lang="en-US" i="1" dirty="0"/>
          </a:p>
          <a:p>
            <a:pPr marL="0" indent="0">
              <a:buNone/>
            </a:pPr>
            <a:r>
              <a:rPr lang="en-US" i="1" dirty="0" err="1"/>
              <a:t>Ecoshorelines</a:t>
            </a:r>
            <a:r>
              <a:rPr lang="en-US" i="1" dirty="0"/>
              <a:t> on Developed Coasts Guidance and Best Practices </a:t>
            </a:r>
            <a:r>
              <a:rPr lang="en-US" b="0" dirty="0"/>
              <a:t>(Miller, et al. 2022)</a:t>
            </a:r>
            <a:endParaRPr lang="en-US" dirty="0"/>
          </a:p>
        </p:txBody>
      </p:sp>
      <p:pic>
        <p:nvPicPr>
          <p:cNvPr id="6" name="Picture 4" descr="Diagram&#10;&#10;Description automatically generated">
            <a:extLst>
              <a:ext uri="{FF2B5EF4-FFF2-40B4-BE49-F238E27FC236}">
                <a16:creationId xmlns:a16="http://schemas.microsoft.com/office/drawing/2014/main" id="{72DAA3A6-37A5-7AB4-FE5D-E6BDCCB93086}"/>
              </a:ext>
            </a:extLst>
          </p:cNvPr>
          <p:cNvPicPr>
            <a:picLocks noChangeAspect="1"/>
          </p:cNvPicPr>
          <p:nvPr/>
        </p:nvPicPr>
        <p:blipFill rotWithShape="1">
          <a:blip r:embed="rId2"/>
          <a:srcRect r="49944"/>
          <a:stretch/>
        </p:blipFill>
        <p:spPr>
          <a:xfrm>
            <a:off x="6144916" y="1010144"/>
            <a:ext cx="5126677" cy="5404203"/>
          </a:xfrm>
          <a:prstGeom prst="rect">
            <a:avLst/>
          </a:prstGeom>
        </p:spPr>
      </p:pic>
    </p:spTree>
    <p:extLst>
      <p:ext uri="{BB962C8B-B14F-4D97-AF65-F5344CB8AC3E}">
        <p14:creationId xmlns:p14="http://schemas.microsoft.com/office/powerpoint/2010/main" val="228317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C747-80B1-0776-5262-28F25B1C735B}"/>
              </a:ext>
            </a:extLst>
          </p:cNvPr>
          <p:cNvSpPr>
            <a:spLocks noGrp="1"/>
          </p:cNvSpPr>
          <p:nvPr>
            <p:ph type="title"/>
          </p:nvPr>
        </p:nvSpPr>
        <p:spPr/>
        <p:txBody>
          <a:bodyPr/>
          <a:lstStyle/>
          <a:p>
            <a:r>
              <a:rPr lang="en-US" dirty="0"/>
              <a:t>2022 Developed/Urban Shoreline Guidance</a:t>
            </a:r>
            <a:endParaRPr lang="en-US" b="0" dirty="0"/>
          </a:p>
        </p:txBody>
      </p:sp>
      <p:sp>
        <p:nvSpPr>
          <p:cNvPr id="4" name="Text Placeholder 3">
            <a:extLst>
              <a:ext uri="{FF2B5EF4-FFF2-40B4-BE49-F238E27FC236}">
                <a16:creationId xmlns:a16="http://schemas.microsoft.com/office/drawing/2014/main" id="{6627ED3E-EBB9-613D-AC2F-36AF82EA46BA}"/>
              </a:ext>
            </a:extLst>
          </p:cNvPr>
          <p:cNvSpPr>
            <a:spLocks noGrp="1"/>
          </p:cNvSpPr>
          <p:nvPr>
            <p:ph type="body" sz="quarter" idx="13"/>
          </p:nvPr>
        </p:nvSpPr>
        <p:spPr>
          <a:xfrm>
            <a:off x="644771" y="1345482"/>
            <a:ext cx="6050319" cy="734620"/>
          </a:xfrm>
        </p:spPr>
        <p:txBody>
          <a:bodyPr/>
          <a:lstStyle/>
          <a:p>
            <a:r>
              <a:rPr lang="en-US" i="1" dirty="0"/>
              <a:t>Design Elements</a:t>
            </a:r>
            <a:endParaRPr lang="en-US" dirty="0"/>
          </a:p>
        </p:txBody>
      </p:sp>
      <p:sp>
        <p:nvSpPr>
          <p:cNvPr id="3" name="Content Placeholder 2">
            <a:extLst>
              <a:ext uri="{FF2B5EF4-FFF2-40B4-BE49-F238E27FC236}">
                <a16:creationId xmlns:a16="http://schemas.microsoft.com/office/drawing/2014/main" id="{B99DB2A2-B06B-210B-65F0-168281FEF91B}"/>
              </a:ext>
            </a:extLst>
          </p:cNvPr>
          <p:cNvSpPr>
            <a:spLocks noGrp="1"/>
          </p:cNvSpPr>
          <p:nvPr>
            <p:ph idx="1"/>
          </p:nvPr>
        </p:nvSpPr>
        <p:spPr>
          <a:xfrm>
            <a:off x="644772" y="2202874"/>
            <a:ext cx="4736525" cy="3879273"/>
          </a:xfrm>
        </p:spPr>
        <p:txBody>
          <a:bodyPr>
            <a:normAutofit/>
          </a:bodyPr>
          <a:lstStyle/>
          <a:p>
            <a:r>
              <a:rPr lang="en-US" dirty="0"/>
              <a:t>Specific techniques that can be used to help create developed shorelines that more effectively balance the needs of the natural and built environment</a:t>
            </a:r>
          </a:p>
        </p:txBody>
      </p:sp>
      <p:pic>
        <p:nvPicPr>
          <p:cNvPr id="5" name="Picture 4">
            <a:extLst>
              <a:ext uri="{FF2B5EF4-FFF2-40B4-BE49-F238E27FC236}">
                <a16:creationId xmlns:a16="http://schemas.microsoft.com/office/drawing/2014/main" id="{D28A8DF7-CDFB-176D-30CC-7FF2394B2E6C}"/>
              </a:ext>
            </a:extLst>
          </p:cNvPr>
          <p:cNvPicPr>
            <a:picLocks noChangeAspect="1"/>
          </p:cNvPicPr>
          <p:nvPr/>
        </p:nvPicPr>
        <p:blipFill rotWithShape="1">
          <a:blip r:embed="rId2"/>
          <a:srcRect l="50000"/>
          <a:stretch/>
        </p:blipFill>
        <p:spPr>
          <a:xfrm>
            <a:off x="6004367" y="983051"/>
            <a:ext cx="5066404" cy="5349710"/>
          </a:xfrm>
          <a:prstGeom prst="rect">
            <a:avLst/>
          </a:prstGeom>
        </p:spPr>
      </p:pic>
    </p:spTree>
    <p:extLst>
      <p:ext uri="{BB962C8B-B14F-4D97-AF65-F5344CB8AC3E}">
        <p14:creationId xmlns:p14="http://schemas.microsoft.com/office/powerpoint/2010/main" val="421448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E76CF9-4DDF-62A4-4CBE-90743D657376}"/>
              </a:ext>
            </a:extLst>
          </p:cNvPr>
          <p:cNvSpPr>
            <a:spLocks noGrp="1"/>
          </p:cNvSpPr>
          <p:nvPr>
            <p:ph type="sldNum" sz="quarter" idx="12"/>
          </p:nvPr>
        </p:nvSpPr>
        <p:spPr/>
        <p:txBody>
          <a:bodyPr/>
          <a:lstStyle/>
          <a:p>
            <a:fld id="{4267CD5E-26CF-4249-8540-BB1D07FD4227}" type="slidenum">
              <a:rPr lang="en-US" smtClean="0"/>
              <a:t>17</a:t>
            </a:fld>
            <a:endParaRPr lang="en-US"/>
          </a:p>
        </p:txBody>
      </p:sp>
      <p:pic>
        <p:nvPicPr>
          <p:cNvPr id="7" name="Picture 4">
            <a:extLst>
              <a:ext uri="{FF2B5EF4-FFF2-40B4-BE49-F238E27FC236}">
                <a16:creationId xmlns:a16="http://schemas.microsoft.com/office/drawing/2014/main" id="{796C908E-DBB5-5D55-A506-53D6F527E789}"/>
              </a:ext>
            </a:extLst>
          </p:cNvPr>
          <p:cNvPicPr>
            <a:picLocks noChangeAspect="1"/>
          </p:cNvPicPr>
          <p:nvPr/>
        </p:nvPicPr>
        <p:blipFill>
          <a:blip r:embed="rId2"/>
          <a:stretch>
            <a:fillRect/>
          </a:stretch>
        </p:blipFill>
        <p:spPr>
          <a:xfrm>
            <a:off x="4126825" y="0"/>
            <a:ext cx="3641186" cy="2430876"/>
          </a:xfrm>
          <a:prstGeom prst="rect">
            <a:avLst/>
          </a:prstGeom>
        </p:spPr>
      </p:pic>
      <p:pic>
        <p:nvPicPr>
          <p:cNvPr id="6" name="Picture 5">
            <a:extLst>
              <a:ext uri="{FF2B5EF4-FFF2-40B4-BE49-F238E27FC236}">
                <a16:creationId xmlns:a16="http://schemas.microsoft.com/office/drawing/2014/main" id="{177A794C-F863-5721-9604-25632FDA21D9}"/>
              </a:ext>
            </a:extLst>
          </p:cNvPr>
          <p:cNvPicPr>
            <a:picLocks noChangeAspect="1"/>
          </p:cNvPicPr>
          <p:nvPr/>
        </p:nvPicPr>
        <p:blipFill rotWithShape="1">
          <a:blip r:embed="rId3"/>
          <a:srcRect l="50000" t="4637" r="4107"/>
          <a:stretch/>
        </p:blipFill>
        <p:spPr>
          <a:xfrm>
            <a:off x="4733219" y="1955181"/>
            <a:ext cx="2411885" cy="2646018"/>
          </a:xfrm>
          <a:prstGeom prst="rect">
            <a:avLst/>
          </a:prstGeom>
        </p:spPr>
      </p:pic>
      <p:pic>
        <p:nvPicPr>
          <p:cNvPr id="8" name="Picture 7">
            <a:extLst>
              <a:ext uri="{FF2B5EF4-FFF2-40B4-BE49-F238E27FC236}">
                <a16:creationId xmlns:a16="http://schemas.microsoft.com/office/drawing/2014/main" id="{A114CC62-0DF1-FB52-CC07-88C04DBC2C5C}"/>
              </a:ext>
            </a:extLst>
          </p:cNvPr>
          <p:cNvPicPr>
            <a:picLocks noChangeAspect="1"/>
          </p:cNvPicPr>
          <p:nvPr/>
        </p:nvPicPr>
        <p:blipFill>
          <a:blip r:embed="rId4"/>
          <a:stretch>
            <a:fillRect/>
          </a:stretch>
        </p:blipFill>
        <p:spPr>
          <a:xfrm>
            <a:off x="7525874" y="1187069"/>
            <a:ext cx="3982658" cy="2278340"/>
          </a:xfrm>
          <a:prstGeom prst="rect">
            <a:avLst/>
          </a:prstGeom>
        </p:spPr>
      </p:pic>
      <p:pic>
        <p:nvPicPr>
          <p:cNvPr id="9" name="Picture 7">
            <a:extLst>
              <a:ext uri="{FF2B5EF4-FFF2-40B4-BE49-F238E27FC236}">
                <a16:creationId xmlns:a16="http://schemas.microsoft.com/office/drawing/2014/main" id="{48A9C456-C4FF-CAB1-2C2F-725B68FE7AFE}"/>
              </a:ext>
            </a:extLst>
          </p:cNvPr>
          <p:cNvPicPr>
            <a:picLocks noChangeAspect="1"/>
          </p:cNvPicPr>
          <p:nvPr/>
        </p:nvPicPr>
        <p:blipFill>
          <a:blip r:embed="rId5"/>
          <a:stretch>
            <a:fillRect/>
          </a:stretch>
        </p:blipFill>
        <p:spPr>
          <a:xfrm>
            <a:off x="7338793" y="3254333"/>
            <a:ext cx="3867510" cy="2454612"/>
          </a:xfrm>
          <a:prstGeom prst="rect">
            <a:avLst/>
          </a:prstGeom>
        </p:spPr>
      </p:pic>
      <p:pic>
        <p:nvPicPr>
          <p:cNvPr id="10" name="Picture 4" descr="A picture containing outdoor, stone&#10;&#10;Description automatically generated">
            <a:extLst>
              <a:ext uri="{FF2B5EF4-FFF2-40B4-BE49-F238E27FC236}">
                <a16:creationId xmlns:a16="http://schemas.microsoft.com/office/drawing/2014/main" id="{D71A0A63-E8B9-1C1D-DD5E-FD88A0A4AC4E}"/>
              </a:ext>
            </a:extLst>
          </p:cNvPr>
          <p:cNvPicPr>
            <a:picLocks noChangeAspect="1"/>
          </p:cNvPicPr>
          <p:nvPr/>
        </p:nvPicPr>
        <p:blipFill>
          <a:blip r:embed="rId6"/>
          <a:stretch>
            <a:fillRect/>
          </a:stretch>
        </p:blipFill>
        <p:spPr>
          <a:xfrm>
            <a:off x="3977188" y="4601199"/>
            <a:ext cx="4151474" cy="2278341"/>
          </a:xfrm>
          <a:prstGeom prst="rect">
            <a:avLst/>
          </a:prstGeom>
        </p:spPr>
      </p:pic>
      <p:pic>
        <p:nvPicPr>
          <p:cNvPr id="11" name="Picture 4" descr="A picture containing plant&#10;&#10;Description automatically generated">
            <a:extLst>
              <a:ext uri="{FF2B5EF4-FFF2-40B4-BE49-F238E27FC236}">
                <a16:creationId xmlns:a16="http://schemas.microsoft.com/office/drawing/2014/main" id="{1AD6E441-44B5-A1A7-2AA5-D8017654EAD9}"/>
              </a:ext>
            </a:extLst>
          </p:cNvPr>
          <p:cNvPicPr>
            <a:picLocks noChangeAspect="1"/>
          </p:cNvPicPr>
          <p:nvPr/>
        </p:nvPicPr>
        <p:blipFill>
          <a:blip r:embed="rId7"/>
          <a:stretch>
            <a:fillRect/>
          </a:stretch>
        </p:blipFill>
        <p:spPr>
          <a:xfrm>
            <a:off x="1010632" y="3805413"/>
            <a:ext cx="3098961" cy="2710558"/>
          </a:xfrm>
          <a:prstGeom prst="rect">
            <a:avLst/>
          </a:prstGeom>
        </p:spPr>
      </p:pic>
      <p:pic>
        <p:nvPicPr>
          <p:cNvPr id="12" name="Picture 4" descr="A picture containing outdoor, water, lined, dock&#10;&#10;Description automatically generated">
            <a:extLst>
              <a:ext uri="{FF2B5EF4-FFF2-40B4-BE49-F238E27FC236}">
                <a16:creationId xmlns:a16="http://schemas.microsoft.com/office/drawing/2014/main" id="{F7162010-3AEA-DF9E-4CE1-4E3BB21C4272}"/>
              </a:ext>
            </a:extLst>
          </p:cNvPr>
          <p:cNvPicPr>
            <a:picLocks noChangeAspect="1"/>
          </p:cNvPicPr>
          <p:nvPr/>
        </p:nvPicPr>
        <p:blipFill>
          <a:blip r:embed="rId8"/>
          <a:stretch>
            <a:fillRect/>
          </a:stretch>
        </p:blipFill>
        <p:spPr>
          <a:xfrm>
            <a:off x="1943304" y="713102"/>
            <a:ext cx="2428933" cy="3226273"/>
          </a:xfrm>
          <a:prstGeom prst="rect">
            <a:avLst/>
          </a:prstGeom>
        </p:spPr>
      </p:pic>
    </p:spTree>
    <p:extLst>
      <p:ext uri="{BB962C8B-B14F-4D97-AF65-F5344CB8AC3E}">
        <p14:creationId xmlns:p14="http://schemas.microsoft.com/office/powerpoint/2010/main" val="329964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BE90-B8D0-CEED-35B0-DDF4F6514164}"/>
              </a:ext>
            </a:extLst>
          </p:cNvPr>
          <p:cNvSpPr>
            <a:spLocks noGrp="1"/>
          </p:cNvSpPr>
          <p:nvPr>
            <p:ph type="title"/>
          </p:nvPr>
        </p:nvSpPr>
        <p:spPr/>
        <p:txBody>
          <a:bodyPr/>
          <a:lstStyle/>
          <a:p>
            <a:r>
              <a:rPr lang="en-US" dirty="0"/>
              <a:t>2024 Traditional LS Update (in development)</a:t>
            </a:r>
          </a:p>
        </p:txBody>
      </p:sp>
      <p:sp>
        <p:nvSpPr>
          <p:cNvPr id="6" name="Text Placeholder 5">
            <a:extLst>
              <a:ext uri="{FF2B5EF4-FFF2-40B4-BE49-F238E27FC236}">
                <a16:creationId xmlns:a16="http://schemas.microsoft.com/office/drawing/2014/main" id="{F95E1D73-98B9-B29F-695E-AF61FEDBCDE1}"/>
              </a:ext>
            </a:extLst>
          </p:cNvPr>
          <p:cNvSpPr>
            <a:spLocks noGrp="1"/>
          </p:cNvSpPr>
          <p:nvPr>
            <p:ph type="body" sz="quarter" idx="13"/>
          </p:nvPr>
        </p:nvSpPr>
        <p:spPr/>
        <p:txBody>
          <a:bodyPr/>
          <a:lstStyle/>
          <a:p>
            <a:r>
              <a:rPr lang="en-US" dirty="0"/>
              <a:t>Level of Analysis and Design Appendices</a:t>
            </a:r>
          </a:p>
        </p:txBody>
      </p:sp>
      <p:sp>
        <p:nvSpPr>
          <p:cNvPr id="5" name="Content Placeholder 4">
            <a:extLst>
              <a:ext uri="{FF2B5EF4-FFF2-40B4-BE49-F238E27FC236}">
                <a16:creationId xmlns:a16="http://schemas.microsoft.com/office/drawing/2014/main" id="{CFD778D4-C713-AA5E-63B4-8F2AA078109F}"/>
              </a:ext>
            </a:extLst>
          </p:cNvPr>
          <p:cNvSpPr>
            <a:spLocks noGrp="1"/>
          </p:cNvSpPr>
          <p:nvPr>
            <p:ph idx="1"/>
          </p:nvPr>
        </p:nvSpPr>
        <p:spPr>
          <a:xfrm>
            <a:off x="644772" y="2202874"/>
            <a:ext cx="4272462" cy="3879273"/>
          </a:xfrm>
        </p:spPr>
        <p:txBody>
          <a:bodyPr/>
          <a:lstStyle/>
          <a:p>
            <a:r>
              <a:rPr lang="en-US" dirty="0"/>
              <a:t>Level of Analysis Appendix</a:t>
            </a:r>
          </a:p>
          <a:p>
            <a:pPr lvl="1"/>
            <a:r>
              <a:rPr lang="en-US" dirty="0"/>
              <a:t>Considers project need, setting, and size to determine the level of analysis required</a:t>
            </a:r>
          </a:p>
          <a:p>
            <a:r>
              <a:rPr lang="en-US" dirty="0"/>
              <a:t>Engineering Design Appendix</a:t>
            </a:r>
          </a:p>
          <a:p>
            <a:pPr lvl="1"/>
            <a:r>
              <a:rPr lang="en-US" dirty="0"/>
              <a:t>Provides guidance on appropriate formulas for determining project layout, cross-section, and materials</a:t>
            </a:r>
          </a:p>
          <a:p>
            <a:pPr lvl="1"/>
            <a:endParaRPr lang="en-US" dirty="0"/>
          </a:p>
        </p:txBody>
      </p:sp>
      <p:sp>
        <p:nvSpPr>
          <p:cNvPr id="4" name="Slide Number Placeholder 3">
            <a:extLst>
              <a:ext uri="{FF2B5EF4-FFF2-40B4-BE49-F238E27FC236}">
                <a16:creationId xmlns:a16="http://schemas.microsoft.com/office/drawing/2014/main" id="{1F3057B4-5B9D-1F05-5CB3-F196DF144D35}"/>
              </a:ext>
            </a:extLst>
          </p:cNvPr>
          <p:cNvSpPr>
            <a:spLocks noGrp="1"/>
          </p:cNvSpPr>
          <p:nvPr>
            <p:ph type="sldNum" sz="quarter" idx="12"/>
          </p:nvPr>
        </p:nvSpPr>
        <p:spPr/>
        <p:txBody>
          <a:bodyPr/>
          <a:lstStyle/>
          <a:p>
            <a:fld id="{4267CD5E-26CF-4249-8540-BB1D07FD4227}" type="slidenum">
              <a:rPr lang="en-US" smtClean="0"/>
              <a:t>18</a:t>
            </a:fld>
            <a:endParaRPr lang="en-US"/>
          </a:p>
        </p:txBody>
      </p:sp>
      <p:pic>
        <p:nvPicPr>
          <p:cNvPr id="7" name="Picture 6" descr="A diagram of a model&#10;&#10;Description automatically generated with medium confidence">
            <a:extLst>
              <a:ext uri="{FF2B5EF4-FFF2-40B4-BE49-F238E27FC236}">
                <a16:creationId xmlns:a16="http://schemas.microsoft.com/office/drawing/2014/main" id="{A23706CA-3875-5804-DDF6-AD6EE99215D7}"/>
              </a:ext>
            </a:extLst>
          </p:cNvPr>
          <p:cNvPicPr>
            <a:picLocks noChangeAspect="1"/>
          </p:cNvPicPr>
          <p:nvPr/>
        </p:nvPicPr>
        <p:blipFill>
          <a:blip r:embed="rId2"/>
          <a:stretch>
            <a:fillRect/>
          </a:stretch>
        </p:blipFill>
        <p:spPr>
          <a:xfrm>
            <a:off x="6308585" y="1203204"/>
            <a:ext cx="4707549" cy="2716438"/>
          </a:xfrm>
          <a:prstGeom prst="rect">
            <a:avLst/>
          </a:prstGeom>
        </p:spPr>
      </p:pic>
      <p:pic>
        <p:nvPicPr>
          <p:cNvPr id="3" name="Picture 2" descr="A diagram of a bridge&#10;&#10;Description automatically generated">
            <a:extLst>
              <a:ext uri="{FF2B5EF4-FFF2-40B4-BE49-F238E27FC236}">
                <a16:creationId xmlns:a16="http://schemas.microsoft.com/office/drawing/2014/main" id="{A53A4EFA-E2BE-7DBE-EE0D-FE2749327472}"/>
              </a:ext>
            </a:extLst>
          </p:cNvPr>
          <p:cNvPicPr>
            <a:picLocks noChangeAspect="1"/>
          </p:cNvPicPr>
          <p:nvPr/>
        </p:nvPicPr>
        <p:blipFill>
          <a:blip r:embed="rId3"/>
          <a:stretch>
            <a:fillRect/>
          </a:stretch>
        </p:blipFill>
        <p:spPr>
          <a:xfrm>
            <a:off x="6647077" y="3919642"/>
            <a:ext cx="4369057" cy="2733361"/>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5AE9D92-9EF0-BFA1-36AA-A9B212657EFF}"/>
                  </a:ext>
                </a:extLst>
              </p:cNvPr>
              <p:cNvSpPr txBox="1"/>
              <p:nvPr/>
            </p:nvSpPr>
            <p:spPr>
              <a:xfrm>
                <a:off x="262935" y="4961387"/>
                <a:ext cx="6097554"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m:t>
                          </m:r>
                        </m:sub>
                      </m:sSub>
                      <m:r>
                        <a:rPr lang="en-US" i="0">
                          <a:latin typeface="Cambria Math" panose="02040503050406030204" pitchFamily="18" charset="0"/>
                        </a:rPr>
                        <m:t>=−0.4</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𝑐</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𝑠</m:t>
                              </m:r>
                            </m:sub>
                          </m:sSub>
                        </m:den>
                      </m:f>
                      <m:r>
                        <a:rPr lang="en-US" i="0">
                          <a:latin typeface="Cambria Math" panose="02040503050406030204" pitchFamily="18" charset="0"/>
                        </a:rPr>
                        <m:t>+0.64</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𝐵</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𝑠</m:t>
                                      </m:r>
                                    </m:sub>
                                  </m:sSub>
                                </m:den>
                              </m:f>
                            </m:e>
                          </m:d>
                        </m:e>
                        <m:sup>
                          <m:r>
                            <a:rPr lang="en-US" i="0">
                              <a:latin typeface="Cambria Math" panose="02040503050406030204" pitchFamily="18" charset="0"/>
                            </a:rPr>
                            <m:t>−0.31</m:t>
                          </m:r>
                        </m:sup>
                      </m:sSup>
                      <m:d>
                        <m:dPr>
                          <m:ctrlPr>
                            <a:rPr lang="en-US" i="1">
                              <a:latin typeface="Cambria Math" panose="02040503050406030204" pitchFamily="18" charset="0"/>
                            </a:rPr>
                          </m:ctrlPr>
                        </m:dPr>
                        <m:e>
                          <m:r>
                            <a:rPr lang="en-US" i="0">
                              <a:latin typeface="Cambria Math" panose="02040503050406030204" pitchFamily="18" charset="0"/>
                            </a:rPr>
                            <m:t>1−</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−0.5</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𝜉</m:t>
                                  </m:r>
                                </m:e>
                                <m:sub>
                                  <m:r>
                                    <a:rPr lang="en-US" i="1">
                                      <a:latin typeface="Cambria Math" panose="02040503050406030204" pitchFamily="18" charset="0"/>
                                    </a:rPr>
                                    <m:t>𝑜𝑝</m:t>
                                  </m:r>
                                </m:sub>
                              </m:sSub>
                            </m:sup>
                          </m:sSup>
                        </m:e>
                      </m:d>
                    </m:oMath>
                  </m:oMathPara>
                </a14:m>
                <a:endParaRPr lang="en-US" dirty="0"/>
              </a:p>
            </p:txBody>
          </p:sp>
        </mc:Choice>
        <mc:Fallback>
          <p:sp>
            <p:nvSpPr>
              <p:cNvPr id="8" name="TextBox 7">
                <a:extLst>
                  <a:ext uri="{FF2B5EF4-FFF2-40B4-BE49-F238E27FC236}">
                    <a16:creationId xmlns:a16="http://schemas.microsoft.com/office/drawing/2014/main" id="{B5AE9D92-9EF0-BFA1-36AA-A9B212657EFF}"/>
                  </a:ext>
                </a:extLst>
              </p:cNvPr>
              <p:cNvSpPr txBox="1">
                <a:spLocks noRot="1" noChangeAspect="1" noMove="1" noResize="1" noEditPoints="1" noAdjustHandles="1" noChangeArrowheads="1" noChangeShapeType="1" noTextEdit="1"/>
              </p:cNvSpPr>
              <p:nvPr/>
            </p:nvSpPr>
            <p:spPr>
              <a:xfrm>
                <a:off x="262935" y="4961387"/>
                <a:ext cx="6097554" cy="76937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27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965A-C051-BCBE-33FB-36158FC35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BF373-C2C0-787F-FBBE-7CEF115CDA13}"/>
              </a:ext>
            </a:extLst>
          </p:cNvPr>
          <p:cNvSpPr>
            <a:spLocks noGrp="1"/>
          </p:cNvSpPr>
          <p:nvPr>
            <p:ph type="title"/>
          </p:nvPr>
        </p:nvSpPr>
        <p:spPr/>
        <p:txBody>
          <a:bodyPr/>
          <a:lstStyle/>
          <a:p>
            <a:r>
              <a:rPr lang="en-US" dirty="0"/>
              <a:t>2024 Update (in development)</a:t>
            </a:r>
          </a:p>
        </p:txBody>
      </p:sp>
      <p:sp>
        <p:nvSpPr>
          <p:cNvPr id="6" name="Text Placeholder 5">
            <a:extLst>
              <a:ext uri="{FF2B5EF4-FFF2-40B4-BE49-F238E27FC236}">
                <a16:creationId xmlns:a16="http://schemas.microsoft.com/office/drawing/2014/main" id="{40E698CD-6B0A-5304-FD52-6A27ED09561B}"/>
              </a:ext>
            </a:extLst>
          </p:cNvPr>
          <p:cNvSpPr>
            <a:spLocks noGrp="1"/>
          </p:cNvSpPr>
          <p:nvPr>
            <p:ph type="body" sz="quarter" idx="13"/>
          </p:nvPr>
        </p:nvSpPr>
        <p:spPr/>
        <p:txBody>
          <a:bodyPr/>
          <a:lstStyle/>
          <a:p>
            <a:r>
              <a:rPr lang="en-US" dirty="0"/>
              <a:t>Engineering Assessment Appendix</a:t>
            </a:r>
          </a:p>
        </p:txBody>
      </p:sp>
      <p:sp>
        <p:nvSpPr>
          <p:cNvPr id="5" name="Content Placeholder 4">
            <a:extLst>
              <a:ext uri="{FF2B5EF4-FFF2-40B4-BE49-F238E27FC236}">
                <a16:creationId xmlns:a16="http://schemas.microsoft.com/office/drawing/2014/main" id="{A711BB72-0758-17A4-632E-6C381DDC0956}"/>
              </a:ext>
            </a:extLst>
          </p:cNvPr>
          <p:cNvSpPr>
            <a:spLocks noGrp="1"/>
          </p:cNvSpPr>
          <p:nvPr>
            <p:ph idx="1"/>
          </p:nvPr>
        </p:nvSpPr>
        <p:spPr>
          <a:xfrm>
            <a:off x="646359" y="2048549"/>
            <a:ext cx="11195775" cy="1408073"/>
          </a:xfrm>
        </p:spPr>
        <p:txBody>
          <a:bodyPr numCol="2">
            <a:normAutofit/>
          </a:bodyPr>
          <a:lstStyle/>
          <a:p>
            <a:r>
              <a:rPr lang="en-US" dirty="0"/>
              <a:t>Combines a Structural Assessment (SA) based heavily on ASCE </a:t>
            </a:r>
            <a:r>
              <a:rPr lang="en-US" i="1" dirty="0"/>
              <a:t>Waterfront Facilities Inspection and Assessment </a:t>
            </a:r>
            <a:r>
              <a:rPr lang="en-US" dirty="0"/>
              <a:t>with a </a:t>
            </a:r>
            <a:r>
              <a:rPr lang="en-US" b="1" dirty="0"/>
              <a:t>Performance Assessment based on quantifiable goals/targets</a:t>
            </a:r>
          </a:p>
          <a:p>
            <a:r>
              <a:rPr lang="en-US" dirty="0"/>
              <a:t>Example PA could include: </a:t>
            </a:r>
            <a:r>
              <a:rPr lang="en-US" dirty="0">
                <a:effectLst/>
                <a:latin typeface="IBM Plex Sans" panose="020B0503050203000203" pitchFamily="34" charset="0"/>
                <a:ea typeface="Calibri" panose="020F0502020204030204" pitchFamily="34" charset="0"/>
                <a:cs typeface="Arial" panose="020B0604020202020204" pitchFamily="34" charset="0"/>
              </a:rPr>
              <a:t>reducing the erosion rate, </a:t>
            </a:r>
            <a:r>
              <a:rPr lang="en-US" sz="1800" dirty="0">
                <a:effectLst/>
                <a:latin typeface="IBM Plex Sans" panose="020B0503050203000203" pitchFamily="34" charset="0"/>
                <a:ea typeface="Calibri" panose="020F0502020204030204" pitchFamily="34" charset="0"/>
                <a:cs typeface="Arial" panose="020B0604020202020204" pitchFamily="34" charset="0"/>
              </a:rPr>
              <a:t>sediment retention, reducing incident wave energy, species recruitment, </a:t>
            </a:r>
          </a:p>
          <a:p>
            <a:pPr lvl="1"/>
            <a:endParaRPr lang="en-US" dirty="0"/>
          </a:p>
        </p:txBody>
      </p:sp>
      <p:sp>
        <p:nvSpPr>
          <p:cNvPr id="4" name="Slide Number Placeholder 3">
            <a:extLst>
              <a:ext uri="{FF2B5EF4-FFF2-40B4-BE49-F238E27FC236}">
                <a16:creationId xmlns:a16="http://schemas.microsoft.com/office/drawing/2014/main" id="{6EC183BF-21C9-929E-709D-BDFEA754CA5C}"/>
              </a:ext>
            </a:extLst>
          </p:cNvPr>
          <p:cNvSpPr>
            <a:spLocks noGrp="1"/>
          </p:cNvSpPr>
          <p:nvPr>
            <p:ph type="sldNum" sz="quarter" idx="12"/>
          </p:nvPr>
        </p:nvSpPr>
        <p:spPr/>
        <p:txBody>
          <a:bodyPr/>
          <a:lstStyle/>
          <a:p>
            <a:fld id="{4267CD5E-26CF-4249-8540-BB1D07FD4227}" type="slidenum">
              <a:rPr lang="en-US" smtClean="0"/>
              <a:t>19</a:t>
            </a:fld>
            <a:endParaRPr lang="en-US"/>
          </a:p>
        </p:txBody>
      </p:sp>
      <p:graphicFrame>
        <p:nvGraphicFramePr>
          <p:cNvPr id="3" name="Table 2">
            <a:extLst>
              <a:ext uri="{FF2B5EF4-FFF2-40B4-BE49-F238E27FC236}">
                <a16:creationId xmlns:a16="http://schemas.microsoft.com/office/drawing/2014/main" id="{5A6AECE3-549F-8E15-A6B4-1619CA768C0E}"/>
              </a:ext>
            </a:extLst>
          </p:cNvPr>
          <p:cNvGraphicFramePr>
            <a:graphicFrameLocks noGrp="1"/>
          </p:cNvGraphicFramePr>
          <p:nvPr>
            <p:extLst>
              <p:ext uri="{D42A27DB-BD31-4B8C-83A1-F6EECF244321}">
                <p14:modId xmlns:p14="http://schemas.microsoft.com/office/powerpoint/2010/main" val="3518718611"/>
              </p:ext>
            </p:extLst>
          </p:nvPr>
        </p:nvGraphicFramePr>
        <p:xfrm>
          <a:off x="644771" y="3456622"/>
          <a:ext cx="6465156" cy="2296809"/>
        </p:xfrm>
        <a:graphic>
          <a:graphicData uri="http://schemas.openxmlformats.org/drawingml/2006/table">
            <a:tbl>
              <a:tblPr firstRow="1" firstCol="1" bandRow="1">
                <a:tableStyleId>{5C22544A-7EE6-4342-B048-85BDC9FD1C3A}</a:tableStyleId>
              </a:tblPr>
              <a:tblGrid>
                <a:gridCol w="1174698">
                  <a:extLst>
                    <a:ext uri="{9D8B030D-6E8A-4147-A177-3AD203B41FA5}">
                      <a16:colId xmlns:a16="http://schemas.microsoft.com/office/drawing/2014/main" val="3573409139"/>
                    </a:ext>
                  </a:extLst>
                </a:gridCol>
                <a:gridCol w="1884784">
                  <a:extLst>
                    <a:ext uri="{9D8B030D-6E8A-4147-A177-3AD203B41FA5}">
                      <a16:colId xmlns:a16="http://schemas.microsoft.com/office/drawing/2014/main" val="3765546914"/>
                    </a:ext>
                  </a:extLst>
                </a:gridCol>
                <a:gridCol w="3405674">
                  <a:extLst>
                    <a:ext uri="{9D8B030D-6E8A-4147-A177-3AD203B41FA5}">
                      <a16:colId xmlns:a16="http://schemas.microsoft.com/office/drawing/2014/main" val="3242165934"/>
                    </a:ext>
                  </a:extLst>
                </a:gridCol>
              </a:tblGrid>
              <a:tr h="603892">
                <a:tc>
                  <a:txBody>
                    <a:bodyPr/>
                    <a:lstStyle/>
                    <a:p>
                      <a:pPr marL="0" marR="0" algn="ctr">
                        <a:lnSpc>
                          <a:spcPct val="107000"/>
                        </a:lnSpc>
                        <a:spcBef>
                          <a:spcPts val="0"/>
                        </a:spcBef>
                        <a:spcAft>
                          <a:spcPts val="0"/>
                        </a:spcAft>
                      </a:pPr>
                      <a:r>
                        <a:rPr lang="en-US" sz="1400" kern="100">
                          <a:effectLst/>
                        </a:rPr>
                        <a:t>Performance Rating</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Quantification</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dirty="0">
                          <a:effectLst/>
                        </a:rPr>
                        <a:t>Coverage/Notes</a:t>
                      </a:r>
                      <a:endParaRPr lang="en-US" sz="1800" kern="100" dirty="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82504609"/>
                  </a:ext>
                </a:extLst>
              </a:tr>
              <a:tr h="603892">
                <a:tc>
                  <a:txBody>
                    <a:bodyPr/>
                    <a:lstStyle/>
                    <a:p>
                      <a:pPr marL="0" marR="0" algn="ctr">
                        <a:lnSpc>
                          <a:spcPct val="107000"/>
                        </a:lnSpc>
                        <a:spcBef>
                          <a:spcPts val="0"/>
                        </a:spcBef>
                        <a:spcAft>
                          <a:spcPts val="0"/>
                        </a:spcAft>
                      </a:pPr>
                      <a:r>
                        <a:rPr lang="en-US" sz="1400" kern="100">
                          <a:effectLst/>
                        </a:rPr>
                        <a:t>Not Inspected</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Not visible or accessible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Not visible or accessible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97183906"/>
                  </a:ext>
                </a:extLst>
              </a:tr>
              <a:tr h="195035">
                <a:tc>
                  <a:txBody>
                    <a:bodyPr/>
                    <a:lstStyle/>
                    <a:p>
                      <a:pPr marL="0" marR="0" algn="ctr">
                        <a:lnSpc>
                          <a:spcPct val="107000"/>
                        </a:lnSpc>
                        <a:spcBef>
                          <a:spcPts val="0"/>
                        </a:spcBef>
                        <a:spcAft>
                          <a:spcPts val="0"/>
                        </a:spcAft>
                      </a:pPr>
                      <a:r>
                        <a:rPr lang="en-US" sz="1400" kern="100">
                          <a:effectLst/>
                        </a:rPr>
                        <a:t>Good</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Based on objective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 At or above target (&gt;100%)</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7340976"/>
                  </a:ext>
                </a:extLst>
              </a:tr>
              <a:tr h="195035">
                <a:tc>
                  <a:txBody>
                    <a:bodyPr/>
                    <a:lstStyle/>
                    <a:p>
                      <a:pPr marL="0" marR="0" algn="ctr">
                        <a:lnSpc>
                          <a:spcPct val="107000"/>
                        </a:lnSpc>
                        <a:spcBef>
                          <a:spcPts val="0"/>
                        </a:spcBef>
                        <a:spcAft>
                          <a:spcPts val="0"/>
                        </a:spcAft>
                      </a:pPr>
                      <a:r>
                        <a:rPr lang="en-US" sz="1400" kern="100">
                          <a:effectLst/>
                        </a:rPr>
                        <a:t>Fair</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Based on objective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Near target (50% to 100%)</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46084981"/>
                  </a:ext>
                </a:extLst>
              </a:tr>
              <a:tr h="195035">
                <a:tc>
                  <a:txBody>
                    <a:bodyPr/>
                    <a:lstStyle/>
                    <a:p>
                      <a:pPr marL="0" marR="0" algn="ctr">
                        <a:lnSpc>
                          <a:spcPct val="107000"/>
                        </a:lnSpc>
                        <a:spcBef>
                          <a:spcPts val="0"/>
                        </a:spcBef>
                        <a:spcAft>
                          <a:spcPts val="0"/>
                        </a:spcAft>
                      </a:pPr>
                      <a:r>
                        <a:rPr lang="en-US" sz="1400" kern="100">
                          <a:effectLst/>
                        </a:rPr>
                        <a:t>Poor</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Based on objective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257175" marR="0" algn="ctr">
                        <a:lnSpc>
                          <a:spcPct val="107000"/>
                        </a:lnSpc>
                        <a:spcBef>
                          <a:spcPts val="0"/>
                        </a:spcBef>
                        <a:spcAft>
                          <a:spcPts val="0"/>
                        </a:spcAft>
                      </a:pPr>
                      <a:r>
                        <a:rPr lang="en-US" sz="1400" kern="100">
                          <a:effectLst/>
                        </a:rPr>
                        <a:t>Well below target (0% to 50%)</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05556146"/>
                  </a:ext>
                </a:extLst>
              </a:tr>
              <a:tr h="195035">
                <a:tc>
                  <a:txBody>
                    <a:bodyPr/>
                    <a:lstStyle/>
                    <a:p>
                      <a:pPr marL="0" marR="0" algn="ctr">
                        <a:lnSpc>
                          <a:spcPct val="107000"/>
                        </a:lnSpc>
                        <a:spcBef>
                          <a:spcPts val="0"/>
                        </a:spcBef>
                        <a:spcAft>
                          <a:spcPts val="0"/>
                        </a:spcAft>
                      </a:pPr>
                      <a:r>
                        <a:rPr lang="en-US" sz="1400" kern="100">
                          <a:effectLst/>
                        </a:rPr>
                        <a:t>Serious</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Based on objective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Slight adverse (-50% to 0% of target) impact</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64598744"/>
                  </a:ext>
                </a:extLst>
              </a:tr>
              <a:tr h="195035">
                <a:tc>
                  <a:txBody>
                    <a:bodyPr/>
                    <a:lstStyle/>
                    <a:p>
                      <a:pPr marL="0" marR="0" algn="ctr">
                        <a:lnSpc>
                          <a:spcPct val="107000"/>
                        </a:lnSpc>
                        <a:spcBef>
                          <a:spcPts val="0"/>
                        </a:spcBef>
                        <a:spcAft>
                          <a:spcPts val="0"/>
                        </a:spcAft>
                      </a:pPr>
                      <a:r>
                        <a:rPr lang="en-US" sz="1400" kern="100">
                          <a:effectLst/>
                        </a:rPr>
                        <a:t>Critical</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a:effectLst/>
                        </a:rPr>
                        <a:t>Based on objective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kern="100" dirty="0">
                          <a:effectLst/>
                        </a:rPr>
                        <a:t>Significant adverse (&lt;-50% of target) impact</a:t>
                      </a:r>
                      <a:endParaRPr lang="en-US" sz="1800" kern="100" dirty="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67317812"/>
                  </a:ext>
                </a:extLst>
              </a:tr>
            </a:tbl>
          </a:graphicData>
        </a:graphic>
      </p:graphicFrame>
      <p:graphicFrame>
        <p:nvGraphicFramePr>
          <p:cNvPr id="8" name="Table 7">
            <a:extLst>
              <a:ext uri="{FF2B5EF4-FFF2-40B4-BE49-F238E27FC236}">
                <a16:creationId xmlns:a16="http://schemas.microsoft.com/office/drawing/2014/main" id="{D77EFFEA-8649-343E-98F7-D8DC74DB6D70}"/>
              </a:ext>
            </a:extLst>
          </p:cNvPr>
          <p:cNvGraphicFramePr>
            <a:graphicFrameLocks noGrp="1"/>
          </p:cNvGraphicFramePr>
          <p:nvPr>
            <p:extLst>
              <p:ext uri="{D42A27DB-BD31-4B8C-83A1-F6EECF244321}">
                <p14:modId xmlns:p14="http://schemas.microsoft.com/office/powerpoint/2010/main" val="1266785791"/>
              </p:ext>
            </p:extLst>
          </p:nvPr>
        </p:nvGraphicFramePr>
        <p:xfrm>
          <a:off x="7676582" y="3456622"/>
          <a:ext cx="4165552" cy="2209483"/>
        </p:xfrm>
        <a:graphic>
          <a:graphicData uri="http://schemas.openxmlformats.org/drawingml/2006/table">
            <a:tbl>
              <a:tblPr firstRow="1" firstCol="1" bandRow="1">
                <a:tableStyleId>{5C22544A-7EE6-4342-B048-85BDC9FD1C3A}</a:tableStyleId>
              </a:tblPr>
              <a:tblGrid>
                <a:gridCol w="1524616">
                  <a:extLst>
                    <a:ext uri="{9D8B030D-6E8A-4147-A177-3AD203B41FA5}">
                      <a16:colId xmlns:a16="http://schemas.microsoft.com/office/drawing/2014/main" val="1483787639"/>
                    </a:ext>
                  </a:extLst>
                </a:gridCol>
                <a:gridCol w="1252419">
                  <a:extLst>
                    <a:ext uri="{9D8B030D-6E8A-4147-A177-3AD203B41FA5}">
                      <a16:colId xmlns:a16="http://schemas.microsoft.com/office/drawing/2014/main" val="3852712315"/>
                    </a:ext>
                  </a:extLst>
                </a:gridCol>
                <a:gridCol w="1388517">
                  <a:extLst>
                    <a:ext uri="{9D8B030D-6E8A-4147-A177-3AD203B41FA5}">
                      <a16:colId xmlns:a16="http://schemas.microsoft.com/office/drawing/2014/main" val="496652285"/>
                    </a:ext>
                  </a:extLst>
                </a:gridCol>
              </a:tblGrid>
              <a:tr h="0">
                <a:tc>
                  <a:txBody>
                    <a:bodyPr/>
                    <a:lstStyle/>
                    <a:p>
                      <a:pPr marL="0" marR="0" algn="ctr">
                        <a:lnSpc>
                          <a:spcPct val="107000"/>
                        </a:lnSpc>
                        <a:spcBef>
                          <a:spcPts val="0"/>
                        </a:spcBef>
                        <a:spcAft>
                          <a:spcPts val="0"/>
                        </a:spcAft>
                      </a:pPr>
                      <a:r>
                        <a:rPr lang="en-US" sz="1400" kern="100">
                          <a:effectLst/>
                        </a:rPr>
                        <a:t>Lowest Condition Rating</a:t>
                      </a:r>
                      <a:endParaRPr lang="en-US" sz="1800" kern="100">
                        <a:effectLst/>
                      </a:endParaRPr>
                    </a:p>
                    <a:p>
                      <a:pPr marL="0" marR="0" algn="ctr">
                        <a:lnSpc>
                          <a:spcPct val="107000"/>
                        </a:lnSpc>
                        <a:spcBef>
                          <a:spcPts val="0"/>
                        </a:spcBef>
                        <a:spcAft>
                          <a:spcPts val="0"/>
                        </a:spcAft>
                      </a:pPr>
                      <a:r>
                        <a:rPr lang="en-US" sz="1400" kern="100">
                          <a:effectLst/>
                        </a:rPr>
                        <a:t> from Previous Inspection</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dirty="0">
                          <a:effectLst/>
                        </a:rPr>
                        <a:t>Low consequence </a:t>
                      </a:r>
                      <a:endParaRPr lang="en-US" sz="1800" kern="100" dirty="0">
                        <a:effectLst/>
                      </a:endParaRPr>
                    </a:p>
                    <a:p>
                      <a:pPr marL="0" marR="0" algn="ctr">
                        <a:lnSpc>
                          <a:spcPct val="107000"/>
                        </a:lnSpc>
                        <a:spcBef>
                          <a:spcPts val="0"/>
                        </a:spcBef>
                        <a:spcAft>
                          <a:spcPts val="0"/>
                        </a:spcAft>
                      </a:pPr>
                      <a:r>
                        <a:rPr lang="en-US" sz="1400" kern="100" dirty="0">
                          <a:effectLst/>
                        </a:rPr>
                        <a:t>of failure</a:t>
                      </a:r>
                      <a:endParaRPr lang="en-US" sz="1800" kern="100" dirty="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High consequence</a:t>
                      </a:r>
                      <a:endParaRPr lang="en-US" sz="1800" kern="100">
                        <a:effectLst/>
                      </a:endParaRPr>
                    </a:p>
                    <a:p>
                      <a:pPr marL="0" marR="0" algn="ctr">
                        <a:lnSpc>
                          <a:spcPct val="107000"/>
                        </a:lnSpc>
                        <a:spcBef>
                          <a:spcPts val="0"/>
                        </a:spcBef>
                        <a:spcAft>
                          <a:spcPts val="0"/>
                        </a:spcAft>
                      </a:pPr>
                      <a:r>
                        <a:rPr lang="en-US" sz="1400" kern="100">
                          <a:effectLst/>
                        </a:rPr>
                        <a:t>of failure</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375446"/>
                  </a:ext>
                </a:extLst>
              </a:tr>
              <a:tr h="0">
                <a:tc>
                  <a:txBody>
                    <a:bodyPr/>
                    <a:lstStyle/>
                    <a:p>
                      <a:pPr marL="0" marR="0" algn="ctr">
                        <a:lnSpc>
                          <a:spcPct val="107000"/>
                        </a:lnSpc>
                        <a:spcBef>
                          <a:spcPts val="0"/>
                        </a:spcBef>
                        <a:spcAft>
                          <a:spcPts val="0"/>
                        </a:spcAft>
                      </a:pPr>
                      <a:r>
                        <a:rPr lang="en-US" sz="1400" kern="100">
                          <a:effectLst/>
                        </a:rPr>
                        <a:t>New</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12</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12</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57443902"/>
                  </a:ext>
                </a:extLst>
              </a:tr>
              <a:tr h="0">
                <a:tc>
                  <a:txBody>
                    <a:bodyPr/>
                    <a:lstStyle/>
                    <a:p>
                      <a:pPr marL="0" marR="0" algn="ctr">
                        <a:lnSpc>
                          <a:spcPct val="107000"/>
                        </a:lnSpc>
                        <a:spcBef>
                          <a:spcPts val="0"/>
                        </a:spcBef>
                        <a:spcAft>
                          <a:spcPts val="0"/>
                        </a:spcAft>
                      </a:pPr>
                      <a:r>
                        <a:rPr lang="en-US" sz="1400" kern="100">
                          <a:effectLst/>
                        </a:rPr>
                        <a:t>Good</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36</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24</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6363018"/>
                  </a:ext>
                </a:extLst>
              </a:tr>
              <a:tr h="0">
                <a:tc>
                  <a:txBody>
                    <a:bodyPr/>
                    <a:lstStyle/>
                    <a:p>
                      <a:pPr marL="0" marR="0" algn="ctr">
                        <a:lnSpc>
                          <a:spcPct val="107000"/>
                        </a:lnSpc>
                        <a:spcBef>
                          <a:spcPts val="0"/>
                        </a:spcBef>
                        <a:spcAft>
                          <a:spcPts val="0"/>
                        </a:spcAft>
                      </a:pPr>
                      <a:r>
                        <a:rPr lang="en-US" sz="1400" kern="100">
                          <a:effectLst/>
                        </a:rPr>
                        <a:t>Fair</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24</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18</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89206698"/>
                  </a:ext>
                </a:extLst>
              </a:tr>
              <a:tr h="0">
                <a:tc>
                  <a:txBody>
                    <a:bodyPr/>
                    <a:lstStyle/>
                    <a:p>
                      <a:pPr marL="0" marR="0" algn="ctr">
                        <a:lnSpc>
                          <a:spcPct val="107000"/>
                        </a:lnSpc>
                        <a:spcBef>
                          <a:spcPts val="0"/>
                        </a:spcBef>
                        <a:spcAft>
                          <a:spcPts val="0"/>
                        </a:spcAft>
                      </a:pPr>
                      <a:r>
                        <a:rPr lang="en-US" sz="1400" kern="100">
                          <a:effectLst/>
                        </a:rPr>
                        <a:t>Poor</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12</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9</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3018827"/>
                  </a:ext>
                </a:extLst>
              </a:tr>
              <a:tr h="0">
                <a:tc>
                  <a:txBody>
                    <a:bodyPr/>
                    <a:lstStyle/>
                    <a:p>
                      <a:pPr marL="0" marR="0" algn="ctr">
                        <a:lnSpc>
                          <a:spcPct val="107000"/>
                        </a:lnSpc>
                        <a:spcBef>
                          <a:spcPts val="0"/>
                        </a:spcBef>
                        <a:spcAft>
                          <a:spcPts val="0"/>
                        </a:spcAft>
                      </a:pPr>
                      <a:r>
                        <a:rPr lang="en-US" sz="1400" kern="100">
                          <a:effectLst/>
                        </a:rPr>
                        <a:t>Serious</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6</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3</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02489895"/>
                  </a:ext>
                </a:extLst>
              </a:tr>
              <a:tr h="0">
                <a:tc>
                  <a:txBody>
                    <a:bodyPr/>
                    <a:lstStyle/>
                    <a:p>
                      <a:pPr marL="0" marR="0" algn="ctr">
                        <a:lnSpc>
                          <a:spcPct val="107000"/>
                        </a:lnSpc>
                        <a:spcBef>
                          <a:spcPts val="0"/>
                        </a:spcBef>
                        <a:spcAft>
                          <a:spcPts val="0"/>
                        </a:spcAft>
                      </a:pPr>
                      <a:r>
                        <a:rPr lang="en-US" sz="1400" kern="100">
                          <a:effectLst/>
                        </a:rPr>
                        <a:t>Critical</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a:effectLst/>
                        </a:rPr>
                        <a:t>3</a:t>
                      </a:r>
                      <a:endParaRPr lang="en-US" sz="1800" kern="10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kern="100" dirty="0">
                          <a:effectLst/>
                        </a:rPr>
                        <a:t>Immediate</a:t>
                      </a:r>
                      <a:endParaRPr lang="en-US" sz="1800" kern="100" dirty="0">
                        <a:effectLst/>
                        <a:latin typeface="IBM Plex Sans" panose="020B0503050203000203"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7894735"/>
                  </a:ext>
                </a:extLst>
              </a:tr>
            </a:tbl>
          </a:graphicData>
        </a:graphic>
      </p:graphicFrame>
    </p:spTree>
    <p:extLst>
      <p:ext uri="{BB962C8B-B14F-4D97-AF65-F5344CB8AC3E}">
        <p14:creationId xmlns:p14="http://schemas.microsoft.com/office/powerpoint/2010/main" val="224376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B1CE5C-A8FA-98F2-DD7F-28AACF7C65D4}"/>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l" defTabSz="914400"/>
            <a:r>
              <a:rPr lang="en-US">
                <a:latin typeface="+mj-lt"/>
              </a:rPr>
              <a:t>Past</a:t>
            </a:r>
          </a:p>
        </p:txBody>
      </p:sp>
      <p:sp>
        <p:nvSpPr>
          <p:cNvPr id="5" name="Text Placeholder 4">
            <a:extLst>
              <a:ext uri="{FF2B5EF4-FFF2-40B4-BE49-F238E27FC236}">
                <a16:creationId xmlns:a16="http://schemas.microsoft.com/office/drawing/2014/main" id="{05C821FF-6315-3B5D-D055-0EAEFC41CA17}"/>
              </a:ext>
            </a:extLst>
          </p:cNvPr>
          <p:cNvSpPr>
            <a:spLocks noGrp="1"/>
          </p:cNvSpPr>
          <p:nvPr>
            <p:ph type="body" idx="1"/>
          </p:nvPr>
        </p:nvSpPr>
        <p:spPr>
          <a:xfrm>
            <a:off x="890339" y="4636008"/>
            <a:ext cx="3734014" cy="1572768"/>
          </a:xfrm>
        </p:spPr>
        <p:txBody>
          <a:bodyPr vert="horz" lIns="91440" tIns="45720" rIns="91440" bIns="45720" rtlCol="0">
            <a:normAutofit/>
          </a:bodyPr>
          <a:lstStyle/>
          <a:p>
            <a:pPr algn="l" defTabSz="914400"/>
            <a:r>
              <a:rPr lang="en-US" sz="2400" dirty="0">
                <a:latin typeface="+mn-lt"/>
              </a:rPr>
              <a:t>A brief history of Living Shorelines in New Jersey</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yellow spray object&#10;&#10;Description automatically generated">
            <a:extLst>
              <a:ext uri="{FF2B5EF4-FFF2-40B4-BE49-F238E27FC236}">
                <a16:creationId xmlns:a16="http://schemas.microsoft.com/office/drawing/2014/main" id="{74DF07AB-DF7E-CFA3-5509-9DD0A1C391CB}"/>
              </a:ext>
            </a:extLst>
          </p:cNvPr>
          <p:cNvPicPr>
            <a:picLocks noChangeAspect="1"/>
          </p:cNvPicPr>
          <p:nvPr/>
        </p:nvPicPr>
        <p:blipFill rotWithShape="1">
          <a:blip r:embed="rId2"/>
          <a:srcRect l="3195" r="2107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2300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E03E9B-0A02-6F00-243D-3EAE5E6307BA}"/>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284F36-B3AA-0325-B887-62580A6230FD}"/>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l" defTabSz="914400"/>
            <a:r>
              <a:rPr lang="en-US">
                <a:latin typeface="+mj-lt"/>
              </a:rPr>
              <a:t>Future </a:t>
            </a:r>
          </a:p>
        </p:txBody>
      </p:sp>
      <p:sp>
        <p:nvSpPr>
          <p:cNvPr id="5" name="Text Placeholder 4">
            <a:extLst>
              <a:ext uri="{FF2B5EF4-FFF2-40B4-BE49-F238E27FC236}">
                <a16:creationId xmlns:a16="http://schemas.microsoft.com/office/drawing/2014/main" id="{E2B407FA-F99A-5B26-9F0A-E5B5D32557B3}"/>
              </a:ext>
            </a:extLst>
          </p:cNvPr>
          <p:cNvSpPr>
            <a:spLocks noGrp="1"/>
          </p:cNvSpPr>
          <p:nvPr>
            <p:ph type="body" idx="1"/>
          </p:nvPr>
        </p:nvSpPr>
        <p:spPr>
          <a:xfrm>
            <a:off x="890339" y="4636008"/>
            <a:ext cx="3734014" cy="1572768"/>
          </a:xfrm>
        </p:spPr>
        <p:txBody>
          <a:bodyPr vert="horz" lIns="91440" tIns="45720" rIns="91440" bIns="45720" rtlCol="0">
            <a:normAutofit/>
          </a:bodyPr>
          <a:lstStyle/>
          <a:p>
            <a:pPr algn="l" defTabSz="914400"/>
            <a:r>
              <a:rPr lang="en-US" sz="2400" dirty="0">
                <a:latin typeface="+mn-lt"/>
              </a:rPr>
              <a:t>Challenges and opportunities</a:t>
            </a:r>
          </a:p>
        </p:txBody>
      </p:sp>
      <p:sp>
        <p:nvSpPr>
          <p:cNvPr id="308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yor Bhalla &amp; the City of Hoboken announce final draft concept design for  Maritime Park">
            <a:extLst>
              <a:ext uri="{FF2B5EF4-FFF2-40B4-BE49-F238E27FC236}">
                <a16:creationId xmlns:a16="http://schemas.microsoft.com/office/drawing/2014/main" id="{69AD848D-900F-82A3-19C3-D18F582D03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34" r="1392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80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Climate Change                </a:t>
            </a:r>
          </a:p>
        </p:txBody>
      </p:sp>
      <p:sp>
        <p:nvSpPr>
          <p:cNvPr id="3" name="Content Placeholder 2">
            <a:extLst>
              <a:ext uri="{FF2B5EF4-FFF2-40B4-BE49-F238E27FC236}">
                <a16:creationId xmlns:a16="http://schemas.microsoft.com/office/drawing/2014/main" id="{4E251438-3FBB-F8EC-41CA-E44D9A728146}"/>
              </a:ext>
            </a:extLst>
          </p:cNvPr>
          <p:cNvSpPr>
            <a:spLocks noGrp="1"/>
          </p:cNvSpPr>
          <p:nvPr>
            <p:ph idx="1"/>
          </p:nvPr>
        </p:nvSpPr>
        <p:spPr>
          <a:xfrm>
            <a:off x="646359" y="1835564"/>
            <a:ext cx="5301149" cy="3879273"/>
          </a:xfrm>
        </p:spPr>
        <p:txBody>
          <a:bodyPr/>
          <a:lstStyle/>
          <a:p>
            <a:r>
              <a:rPr lang="en-US" sz="2000" dirty="0"/>
              <a:t>Sea level rise</a:t>
            </a:r>
          </a:p>
          <a:p>
            <a:r>
              <a:rPr lang="en-US" sz="2000" dirty="0"/>
              <a:t>More frequent and intense storms</a:t>
            </a:r>
          </a:p>
          <a:p>
            <a:r>
              <a:rPr lang="en-US" sz="2000" dirty="0"/>
              <a:t>Feedbacks</a:t>
            </a:r>
          </a:p>
          <a:p>
            <a:pPr lvl="1">
              <a:buFont typeface="Arial" panose="020B0604020202020204" pitchFamily="34" charset="0"/>
              <a:buChar char="•"/>
            </a:pPr>
            <a:r>
              <a:rPr lang="en-US" sz="2000" dirty="0"/>
              <a:t>Deeper water </a:t>
            </a:r>
            <a:r>
              <a:rPr lang="en-US" sz="2000" dirty="0">
                <a:sym typeface="Wingdings" panose="05000000000000000000" pitchFamily="2" charset="2"/>
              </a:rPr>
              <a:t> larger waves</a:t>
            </a:r>
          </a:p>
          <a:p>
            <a:pPr lvl="1">
              <a:buFont typeface="Arial" panose="020B0604020202020204" pitchFamily="34" charset="0"/>
              <a:buChar char="•"/>
            </a:pPr>
            <a:r>
              <a:rPr lang="en-US" sz="2000" dirty="0">
                <a:sym typeface="Wingdings" panose="05000000000000000000" pitchFamily="2" charset="2"/>
              </a:rPr>
              <a:t>“Modification” of wave attenuation associated with natural and engineered features</a:t>
            </a:r>
          </a:p>
          <a:p>
            <a:pPr lvl="1">
              <a:buFont typeface="Arial" panose="020B0604020202020204" pitchFamily="34" charset="0"/>
              <a:buChar char="•"/>
            </a:pPr>
            <a:r>
              <a:rPr lang="en-US" sz="2000" dirty="0">
                <a:sym typeface="Wingdings" panose="05000000000000000000" pitchFamily="2" charset="2"/>
              </a:rPr>
              <a:t>Potential loss of habitat/natural wave attenuation </a:t>
            </a:r>
          </a:p>
          <a:p>
            <a:pPr marL="457200" lvl="1" indent="0">
              <a:buNone/>
            </a:pPr>
            <a:endParaRPr lang="en-US" sz="2000" dirty="0"/>
          </a:p>
          <a:p>
            <a:endParaRPr lang="en-US" sz="2000" dirty="0"/>
          </a:p>
          <a:p>
            <a:endParaRPr lang="en-US" dirty="0"/>
          </a:p>
        </p:txBody>
      </p:sp>
      <p:pic>
        <p:nvPicPr>
          <p:cNvPr id="5" name="Picture 4">
            <a:extLst>
              <a:ext uri="{FF2B5EF4-FFF2-40B4-BE49-F238E27FC236}">
                <a16:creationId xmlns:a16="http://schemas.microsoft.com/office/drawing/2014/main" id="{0B7B7832-8A23-8071-B313-107EC248ABC5}"/>
              </a:ext>
            </a:extLst>
          </p:cNvPr>
          <p:cNvPicPr>
            <a:picLocks noChangeAspect="1"/>
          </p:cNvPicPr>
          <p:nvPr/>
        </p:nvPicPr>
        <p:blipFill rotWithShape="1">
          <a:blip r:embed="rId2"/>
          <a:srcRect l="4943" r="8047"/>
          <a:stretch/>
        </p:blipFill>
        <p:spPr>
          <a:xfrm>
            <a:off x="6096000" y="954218"/>
            <a:ext cx="5733289" cy="3884868"/>
          </a:xfrm>
          <a:prstGeom prst="rect">
            <a:avLst/>
          </a:prstGeom>
        </p:spPr>
      </p:pic>
      <p:sp>
        <p:nvSpPr>
          <p:cNvPr id="6" name="Rectangle 5">
            <a:extLst>
              <a:ext uri="{FF2B5EF4-FFF2-40B4-BE49-F238E27FC236}">
                <a16:creationId xmlns:a16="http://schemas.microsoft.com/office/drawing/2014/main" id="{96BF7783-6D07-4AD2-BE64-A1F88F1CB06C}"/>
              </a:ext>
            </a:extLst>
          </p:cNvPr>
          <p:cNvSpPr/>
          <p:nvPr/>
        </p:nvSpPr>
        <p:spPr>
          <a:xfrm>
            <a:off x="6656508" y="2851715"/>
            <a:ext cx="3383963" cy="1543049"/>
          </a:xfrm>
          <a:prstGeom prst="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94E763B-940B-99D6-15CF-F45B3F011983}"/>
              </a:ext>
            </a:extLst>
          </p:cNvPr>
          <p:cNvSpPr txBox="1"/>
          <p:nvPr/>
        </p:nvSpPr>
        <p:spPr>
          <a:xfrm>
            <a:off x="10241280" y="1312733"/>
            <a:ext cx="1456874" cy="369332"/>
          </a:xfrm>
          <a:prstGeom prst="rect">
            <a:avLst/>
          </a:prstGeom>
          <a:noFill/>
        </p:spPr>
        <p:txBody>
          <a:bodyPr wrap="none" rtlCol="0">
            <a:spAutoFit/>
          </a:bodyPr>
          <a:lstStyle/>
          <a:p>
            <a:r>
              <a:rPr lang="en-US" dirty="0"/>
              <a:t>Very Effective</a:t>
            </a:r>
          </a:p>
        </p:txBody>
      </p:sp>
      <p:sp>
        <p:nvSpPr>
          <p:cNvPr id="7" name="TextBox 6">
            <a:extLst>
              <a:ext uri="{FF2B5EF4-FFF2-40B4-BE49-F238E27FC236}">
                <a16:creationId xmlns:a16="http://schemas.microsoft.com/office/drawing/2014/main" id="{B7B5FD2E-EA21-38AA-FF0E-D9680826097A}"/>
              </a:ext>
            </a:extLst>
          </p:cNvPr>
          <p:cNvSpPr txBox="1"/>
          <p:nvPr/>
        </p:nvSpPr>
        <p:spPr>
          <a:xfrm>
            <a:off x="6656508" y="1325172"/>
            <a:ext cx="2034596" cy="369332"/>
          </a:xfrm>
          <a:prstGeom prst="rect">
            <a:avLst/>
          </a:prstGeom>
          <a:noFill/>
        </p:spPr>
        <p:txBody>
          <a:bodyPr wrap="none" rtlCol="0">
            <a:spAutoFit/>
          </a:bodyPr>
          <a:lstStyle/>
          <a:p>
            <a:r>
              <a:rPr lang="en-US" dirty="0"/>
              <a:t>Somewhat Effective</a:t>
            </a:r>
          </a:p>
        </p:txBody>
      </p:sp>
      <p:sp>
        <p:nvSpPr>
          <p:cNvPr id="8" name="TextBox 7">
            <a:extLst>
              <a:ext uri="{FF2B5EF4-FFF2-40B4-BE49-F238E27FC236}">
                <a16:creationId xmlns:a16="http://schemas.microsoft.com/office/drawing/2014/main" id="{EF9FD108-43C0-6849-7199-10541D61AA2B}"/>
              </a:ext>
            </a:extLst>
          </p:cNvPr>
          <p:cNvSpPr txBox="1"/>
          <p:nvPr/>
        </p:nvSpPr>
        <p:spPr>
          <a:xfrm>
            <a:off x="6656508" y="2865252"/>
            <a:ext cx="2213235" cy="369332"/>
          </a:xfrm>
          <a:prstGeom prst="rect">
            <a:avLst/>
          </a:prstGeom>
          <a:noFill/>
        </p:spPr>
        <p:txBody>
          <a:bodyPr wrap="none" rtlCol="0">
            <a:spAutoFit/>
          </a:bodyPr>
          <a:lstStyle/>
          <a:p>
            <a:r>
              <a:rPr lang="en-US" dirty="0"/>
              <a:t>Ineffective (harmful?)</a:t>
            </a:r>
          </a:p>
        </p:txBody>
      </p:sp>
      <p:sp>
        <p:nvSpPr>
          <p:cNvPr id="10" name="Arrow: Left 9">
            <a:extLst>
              <a:ext uri="{FF2B5EF4-FFF2-40B4-BE49-F238E27FC236}">
                <a16:creationId xmlns:a16="http://schemas.microsoft.com/office/drawing/2014/main" id="{7A1A5820-A8FD-CA7E-3495-422323802CB7}"/>
              </a:ext>
            </a:extLst>
          </p:cNvPr>
          <p:cNvSpPr/>
          <p:nvPr/>
        </p:nvSpPr>
        <p:spPr>
          <a:xfrm>
            <a:off x="9416490" y="2378186"/>
            <a:ext cx="2152043" cy="947057"/>
          </a:xfrm>
          <a:prstGeom prst="leftArrow">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705965-7D84-3373-BD06-A2FBF3BDE841}"/>
              </a:ext>
            </a:extLst>
          </p:cNvPr>
          <p:cNvSpPr txBox="1"/>
          <p:nvPr/>
        </p:nvSpPr>
        <p:spPr>
          <a:xfrm>
            <a:off x="10330577" y="2631992"/>
            <a:ext cx="513282" cy="369332"/>
          </a:xfrm>
          <a:prstGeom prst="rect">
            <a:avLst/>
          </a:prstGeom>
          <a:noFill/>
        </p:spPr>
        <p:txBody>
          <a:bodyPr wrap="none" rtlCol="0">
            <a:spAutoFit/>
          </a:bodyPr>
          <a:lstStyle/>
          <a:p>
            <a:r>
              <a:rPr lang="en-US" dirty="0"/>
              <a:t>SLR</a:t>
            </a:r>
          </a:p>
        </p:txBody>
      </p:sp>
    </p:spTree>
    <p:extLst>
      <p:ext uri="{BB962C8B-B14F-4D97-AF65-F5344CB8AC3E}">
        <p14:creationId xmlns:p14="http://schemas.microsoft.com/office/powerpoint/2010/main" val="285937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Potential Solutions</a:t>
            </a:r>
          </a:p>
        </p:txBody>
      </p:sp>
      <p:sp>
        <p:nvSpPr>
          <p:cNvPr id="3" name="Content Placeholder 2">
            <a:extLst>
              <a:ext uri="{FF2B5EF4-FFF2-40B4-BE49-F238E27FC236}">
                <a16:creationId xmlns:a16="http://schemas.microsoft.com/office/drawing/2014/main" id="{E4A150E5-E1A3-EED2-7130-EE3A96469C57}"/>
              </a:ext>
            </a:extLst>
          </p:cNvPr>
          <p:cNvSpPr>
            <a:spLocks noGrp="1"/>
          </p:cNvSpPr>
          <p:nvPr>
            <p:ph idx="1"/>
          </p:nvPr>
        </p:nvSpPr>
        <p:spPr>
          <a:xfrm>
            <a:off x="646365" y="1409293"/>
            <a:ext cx="4863482" cy="4113401"/>
          </a:xfrm>
        </p:spPr>
        <p:txBody>
          <a:bodyPr>
            <a:normAutofit/>
          </a:bodyPr>
          <a:lstStyle/>
          <a:p>
            <a:r>
              <a:rPr lang="en-US" dirty="0"/>
              <a:t>Solution 1 - build taller structures</a:t>
            </a:r>
          </a:p>
          <a:p>
            <a:pPr lvl="1"/>
            <a:r>
              <a:rPr lang="en-US" sz="1600" dirty="0"/>
              <a:t>results in initially overbuilt structures that are more costly, unnatural, and that often provide less in terms of ecosystem services</a:t>
            </a:r>
          </a:p>
          <a:p>
            <a:r>
              <a:rPr lang="en-US" dirty="0"/>
              <a:t>Solution 2 – build wider adaptable structures</a:t>
            </a:r>
          </a:p>
          <a:p>
            <a:pPr lvl="1"/>
            <a:r>
              <a:rPr lang="en-US" sz="1600" dirty="0"/>
              <a:t>provides similar wave attenuation as taller structures, more closely mimic natural reef systems, and can be adapted by adding additional layer(s) of stone </a:t>
            </a:r>
          </a:p>
          <a:p>
            <a:pPr lvl="1"/>
            <a:r>
              <a:rPr lang="en-US" sz="1600" dirty="0"/>
              <a:t>Difficult to permit (currently)</a:t>
            </a:r>
          </a:p>
          <a:p>
            <a:r>
              <a:rPr lang="en-US" dirty="0"/>
              <a:t>Solution 3 – Adaptive designs that allow for habitat transitions</a:t>
            </a:r>
          </a:p>
          <a:p>
            <a:endParaRPr lang="en-US" sz="1600" dirty="0"/>
          </a:p>
        </p:txBody>
      </p:sp>
      <p:pic>
        <p:nvPicPr>
          <p:cNvPr id="10" name="Picture 9" descr="Diagram, schematic&#10;&#10;Description automatically generated">
            <a:extLst>
              <a:ext uri="{FF2B5EF4-FFF2-40B4-BE49-F238E27FC236}">
                <a16:creationId xmlns:a16="http://schemas.microsoft.com/office/drawing/2014/main" id="{50F30FB0-C477-7387-7409-089DDDFE0CF3}"/>
              </a:ext>
            </a:extLst>
          </p:cNvPr>
          <p:cNvPicPr>
            <a:picLocks noChangeAspect="1"/>
          </p:cNvPicPr>
          <p:nvPr/>
        </p:nvPicPr>
        <p:blipFill>
          <a:blip r:embed="rId2"/>
          <a:stretch>
            <a:fillRect/>
          </a:stretch>
        </p:blipFill>
        <p:spPr>
          <a:xfrm>
            <a:off x="5725299" y="732437"/>
            <a:ext cx="5989320" cy="3246120"/>
          </a:xfrm>
          <a:prstGeom prst="rect">
            <a:avLst/>
          </a:prstGeom>
        </p:spPr>
      </p:pic>
      <p:pic>
        <p:nvPicPr>
          <p:cNvPr id="4" name="Picture 3">
            <a:extLst>
              <a:ext uri="{FF2B5EF4-FFF2-40B4-BE49-F238E27FC236}">
                <a16:creationId xmlns:a16="http://schemas.microsoft.com/office/drawing/2014/main" id="{83574A55-84BD-6BC8-B60C-019F06ED55B6}"/>
              </a:ext>
            </a:extLst>
          </p:cNvPr>
          <p:cNvPicPr>
            <a:picLocks noChangeAspect="1"/>
          </p:cNvPicPr>
          <p:nvPr/>
        </p:nvPicPr>
        <p:blipFill rotWithShape="1">
          <a:blip r:embed="rId3"/>
          <a:srcRect b="21259"/>
          <a:stretch/>
        </p:blipFill>
        <p:spPr>
          <a:xfrm>
            <a:off x="4228732" y="4611841"/>
            <a:ext cx="7628105" cy="1764466"/>
          </a:xfrm>
          <a:prstGeom prst="rect">
            <a:avLst/>
          </a:prstGeom>
        </p:spPr>
      </p:pic>
    </p:spTree>
    <p:extLst>
      <p:ext uri="{BB962C8B-B14F-4D97-AF65-F5344CB8AC3E}">
        <p14:creationId xmlns:p14="http://schemas.microsoft.com/office/powerpoint/2010/main" val="2209805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3563075-3460-AF7F-1E1F-C301A0D91907}"/>
              </a:ext>
            </a:extLst>
          </p:cNvPr>
          <p:cNvSpPr>
            <a:spLocks noGrp="1"/>
          </p:cNvSpPr>
          <p:nvPr>
            <p:ph type="body" sz="quarter" idx="12"/>
          </p:nvPr>
        </p:nvSpPr>
        <p:spPr>
          <a:xfrm>
            <a:off x="302685" y="1412421"/>
            <a:ext cx="6410936" cy="4547507"/>
          </a:xfrm>
        </p:spPr>
        <p:txBody>
          <a:bodyPr numCol="1">
            <a:noAutofit/>
          </a:bodyPr>
          <a:lstStyle/>
          <a:p>
            <a:r>
              <a:rPr lang="en-US" sz="1800" dirty="0">
                <a:latin typeface="IBM Plex Sans" panose="020B0503050203000203" pitchFamily="34" charset="0"/>
              </a:rPr>
              <a:t>Past</a:t>
            </a:r>
          </a:p>
          <a:p>
            <a:pPr lvl="1"/>
            <a:r>
              <a:rPr lang="en-US" sz="1600" dirty="0">
                <a:latin typeface="IBM Plex Sans" panose="020B0503050203000203" pitchFamily="34" charset="0"/>
              </a:rPr>
              <a:t>“Living Shorelines” in NJ began in the late 2000’s</a:t>
            </a:r>
          </a:p>
          <a:p>
            <a:pPr lvl="1"/>
            <a:r>
              <a:rPr lang="en-US" sz="1600" dirty="0">
                <a:latin typeface="IBM Plex Sans" panose="020B0503050203000203" pitchFamily="34" charset="0"/>
              </a:rPr>
              <a:t>Significant accomplishments including GP24, Engineering Guidelines, and dozens of projects </a:t>
            </a:r>
          </a:p>
          <a:p>
            <a:r>
              <a:rPr lang="en-US" sz="1800" dirty="0">
                <a:latin typeface="IBM Plex Sans" panose="020B0503050203000203" pitchFamily="34" charset="0"/>
              </a:rPr>
              <a:t>Present</a:t>
            </a:r>
          </a:p>
          <a:p>
            <a:pPr lvl="1"/>
            <a:r>
              <a:rPr lang="en-US" sz="1600" dirty="0">
                <a:latin typeface="IBM Plex Sans" panose="020B0503050203000203" pitchFamily="34" charset="0"/>
              </a:rPr>
              <a:t>NJ recently updated the Engineering Guidelines, with a new update coming in 2024</a:t>
            </a:r>
          </a:p>
          <a:p>
            <a:pPr lvl="1"/>
            <a:r>
              <a:rPr lang="en-US" sz="1600" dirty="0">
                <a:latin typeface="IBM Plex Sans" panose="020B0503050203000203" pitchFamily="34" charset="0"/>
              </a:rPr>
              <a:t>NJ thinking about the application of Living Shorelines Principles to urban environments</a:t>
            </a:r>
          </a:p>
          <a:p>
            <a:r>
              <a:rPr lang="en-US" sz="1800" dirty="0">
                <a:latin typeface="IBM Plex Sans" panose="020B0503050203000203" pitchFamily="34" charset="0"/>
              </a:rPr>
              <a:t>Future</a:t>
            </a:r>
          </a:p>
          <a:p>
            <a:pPr lvl="1"/>
            <a:r>
              <a:rPr lang="en-US" sz="1600" dirty="0">
                <a:latin typeface="IBM Plex Sans" panose="020B0503050203000203" pitchFamily="34" charset="0"/>
              </a:rPr>
              <a:t>Climate change/SLR will be a challenge</a:t>
            </a:r>
          </a:p>
          <a:p>
            <a:pPr lvl="1"/>
            <a:r>
              <a:rPr lang="en-US" sz="1600" dirty="0">
                <a:latin typeface="IBM Plex Sans" panose="020B0503050203000203" pitchFamily="34" charset="0"/>
              </a:rPr>
              <a:t>Adaptable designs will be critical – design, construction, and regulatory challenge</a:t>
            </a:r>
          </a:p>
          <a:p>
            <a:pPr lvl="1"/>
            <a:r>
              <a:rPr lang="en-US" sz="1600" dirty="0">
                <a:latin typeface="IBM Plex Sans" panose="020B0503050203000203" pitchFamily="34" charset="0"/>
              </a:rPr>
              <a:t>Monitoring will be essential</a:t>
            </a:r>
            <a:endParaRPr lang="en-US" sz="1800" dirty="0">
              <a:latin typeface="IBM Plex Sans" panose="020B0503050203000203" pitchFamily="34" charset="0"/>
            </a:endParaRPr>
          </a:p>
        </p:txBody>
      </p:sp>
      <p:sp>
        <p:nvSpPr>
          <p:cNvPr id="6" name="Title 5">
            <a:extLst>
              <a:ext uri="{FF2B5EF4-FFF2-40B4-BE49-F238E27FC236}">
                <a16:creationId xmlns:a16="http://schemas.microsoft.com/office/drawing/2014/main" id="{B4C5CED6-C6CF-7E49-A117-7A0A41CFBBBC}"/>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Summarizing</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2815B7-EF23-10FF-AFD4-E612FA1F976A}"/>
              </a:ext>
            </a:extLst>
          </p:cNvPr>
          <p:cNvSpPr>
            <a:spLocks noGrp="1"/>
          </p:cNvSpPr>
          <p:nvPr>
            <p:ph type="sldNum" sz="quarter" idx="4294967295"/>
          </p:nvPr>
        </p:nvSpPr>
        <p:spPr>
          <a:xfrm>
            <a:off x="11557000" y="6448425"/>
            <a:ext cx="635000" cy="365125"/>
          </a:xfrm>
        </p:spPr>
        <p:txBody>
          <a:bodyPr/>
          <a:lstStyle/>
          <a:p>
            <a:fld id="{12342C3A-DD85-7843-B416-BD52AB030D59}" type="slidenum">
              <a:rPr lang="en-US" smtClean="0"/>
              <a:pPr/>
              <a:t>23</a:t>
            </a:fld>
            <a:endParaRPr lang="en-US" dirty="0"/>
          </a:p>
        </p:txBody>
      </p:sp>
      <p:pic>
        <p:nvPicPr>
          <p:cNvPr id="2050" name="Picture 2" descr="Hoboken to reveal final design draft of proposed Maritime Park at community  meeting Oct. 25 - nj.com">
            <a:extLst>
              <a:ext uri="{FF2B5EF4-FFF2-40B4-BE49-F238E27FC236}">
                <a16:creationId xmlns:a16="http://schemas.microsoft.com/office/drawing/2014/main" id="{5160CB69-1B4E-7AAB-AE27-D60629BAF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08" r="8786"/>
          <a:stretch/>
        </p:blipFill>
        <p:spPr bwMode="auto">
          <a:xfrm>
            <a:off x="6964462" y="1668379"/>
            <a:ext cx="4592538" cy="4203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664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D0E6F-856E-8559-52B2-0A8A4F95E2A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610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08135-4AA9-5F9E-EA84-73B9BC47F7AB}"/>
              </a:ext>
            </a:extLst>
          </p:cNvPr>
          <p:cNvSpPr>
            <a:spLocks noGrp="1"/>
          </p:cNvSpPr>
          <p:nvPr>
            <p:ph type="title"/>
          </p:nvPr>
        </p:nvSpPr>
        <p:spPr/>
        <p:txBody>
          <a:bodyPr/>
          <a:lstStyle/>
          <a:p>
            <a:r>
              <a:rPr lang="en-US" dirty="0"/>
              <a:t>Origins</a:t>
            </a:r>
          </a:p>
        </p:txBody>
      </p:sp>
      <p:sp>
        <p:nvSpPr>
          <p:cNvPr id="3" name="Content Placeholder 2">
            <a:extLst>
              <a:ext uri="{FF2B5EF4-FFF2-40B4-BE49-F238E27FC236}">
                <a16:creationId xmlns:a16="http://schemas.microsoft.com/office/drawing/2014/main" id="{31823D9A-045A-2764-B4FE-36E18552BE73}"/>
              </a:ext>
            </a:extLst>
          </p:cNvPr>
          <p:cNvSpPr>
            <a:spLocks noGrp="1"/>
          </p:cNvSpPr>
          <p:nvPr>
            <p:ph idx="1"/>
          </p:nvPr>
        </p:nvSpPr>
        <p:spPr>
          <a:xfrm>
            <a:off x="644771" y="1825625"/>
            <a:ext cx="5041263" cy="4235176"/>
          </a:xfrm>
        </p:spPr>
        <p:txBody>
          <a:bodyPr>
            <a:normAutofit/>
          </a:bodyPr>
          <a:lstStyle/>
          <a:p>
            <a:r>
              <a:rPr lang="en-US" dirty="0"/>
              <a:t>Mid 1970’s Edgar </a:t>
            </a:r>
            <a:r>
              <a:rPr lang="en-US" dirty="0" err="1"/>
              <a:t>Garbisch</a:t>
            </a:r>
            <a:r>
              <a:rPr lang="en-US" dirty="0"/>
              <a:t> Jr. pioneers “Marsh Fringe Creation”</a:t>
            </a:r>
          </a:p>
          <a:p>
            <a:r>
              <a:rPr lang="en-US" dirty="0"/>
              <a:t>1980’s and 1990’s marsh sills became common throughout Chesapeake Bay</a:t>
            </a:r>
          </a:p>
          <a:p>
            <a:pPr lvl="1"/>
            <a:r>
              <a:rPr lang="en-US" dirty="0"/>
              <a:t>David Burke - “Living Shorelines”?</a:t>
            </a:r>
          </a:p>
          <a:p>
            <a:r>
              <a:rPr lang="en-US" dirty="0"/>
              <a:t>2008 PDE &amp; Rutgers – “Delaware Estuary  Living Shorelines Initiative”</a:t>
            </a:r>
          </a:p>
          <a:p>
            <a:pPr lvl="1"/>
            <a:r>
              <a:rPr lang="en-US" b="1" dirty="0"/>
              <a:t>Permitting is painful</a:t>
            </a:r>
          </a:p>
          <a:p>
            <a:pPr lvl="1"/>
            <a:r>
              <a:rPr lang="en-US" dirty="0"/>
              <a:t>Piloted coir log/shell bag technique</a:t>
            </a:r>
          </a:p>
          <a:p>
            <a:pPr lvl="1"/>
            <a:r>
              <a:rPr lang="en-US" dirty="0"/>
              <a:t>Demonstrated the technique cold be effective on low-moderate energy shorelines &amp; could survive large storms</a:t>
            </a:r>
          </a:p>
          <a:p>
            <a:pPr lvl="1"/>
            <a:endParaRPr lang="en-US" dirty="0"/>
          </a:p>
        </p:txBody>
      </p:sp>
      <p:pic>
        <p:nvPicPr>
          <p:cNvPr id="6" name="Picture 5">
            <a:extLst>
              <a:ext uri="{FF2B5EF4-FFF2-40B4-BE49-F238E27FC236}">
                <a16:creationId xmlns:a16="http://schemas.microsoft.com/office/drawing/2014/main" id="{B391FD65-5D1D-56EE-3AEB-C66DF9BFC6DE}"/>
              </a:ext>
            </a:extLst>
          </p:cNvPr>
          <p:cNvPicPr>
            <a:picLocks noChangeAspect="1"/>
          </p:cNvPicPr>
          <p:nvPr/>
        </p:nvPicPr>
        <p:blipFill>
          <a:blip r:embed="rId2"/>
          <a:stretch>
            <a:fillRect/>
          </a:stretch>
        </p:blipFill>
        <p:spPr>
          <a:xfrm>
            <a:off x="6192303" y="1224397"/>
            <a:ext cx="5450681" cy="4857750"/>
          </a:xfrm>
          <a:prstGeom prst="rect">
            <a:avLst/>
          </a:prstGeom>
        </p:spPr>
      </p:pic>
    </p:spTree>
    <p:extLst>
      <p:ext uri="{BB962C8B-B14F-4D97-AF65-F5344CB8AC3E}">
        <p14:creationId xmlns:p14="http://schemas.microsoft.com/office/powerpoint/2010/main" val="1086705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CC81-4961-4B62-9883-0EC1790659E0}"/>
              </a:ext>
            </a:extLst>
          </p:cNvPr>
          <p:cNvSpPr>
            <a:spLocks noGrp="1"/>
          </p:cNvSpPr>
          <p:nvPr>
            <p:ph type="title"/>
          </p:nvPr>
        </p:nvSpPr>
        <p:spPr/>
        <p:txBody>
          <a:bodyPr/>
          <a:lstStyle/>
          <a:p>
            <a:r>
              <a:rPr lang="en-US" dirty="0"/>
              <a:t>NJDEP</a:t>
            </a:r>
          </a:p>
        </p:txBody>
      </p:sp>
      <p:sp>
        <p:nvSpPr>
          <p:cNvPr id="3" name="Text Placeholder 2">
            <a:extLst>
              <a:ext uri="{FF2B5EF4-FFF2-40B4-BE49-F238E27FC236}">
                <a16:creationId xmlns:a16="http://schemas.microsoft.com/office/drawing/2014/main" id="{BCF71C9A-DC88-A647-3AA9-D12359B0D1D7}"/>
              </a:ext>
            </a:extLst>
          </p:cNvPr>
          <p:cNvSpPr>
            <a:spLocks noGrp="1"/>
          </p:cNvSpPr>
          <p:nvPr>
            <p:ph type="body" sz="quarter" idx="13"/>
          </p:nvPr>
        </p:nvSpPr>
        <p:spPr/>
        <p:txBody>
          <a:bodyPr/>
          <a:lstStyle/>
          <a:p>
            <a:r>
              <a:rPr lang="en-US" dirty="0"/>
              <a:t>Living Shorelines Initiatives</a:t>
            </a:r>
          </a:p>
        </p:txBody>
      </p:sp>
      <p:sp>
        <p:nvSpPr>
          <p:cNvPr id="4" name="Content Placeholder 3">
            <a:extLst>
              <a:ext uri="{FF2B5EF4-FFF2-40B4-BE49-F238E27FC236}">
                <a16:creationId xmlns:a16="http://schemas.microsoft.com/office/drawing/2014/main" id="{49CEB4F2-6DB2-FCAA-4A82-9FD825868EA8}"/>
              </a:ext>
            </a:extLst>
          </p:cNvPr>
          <p:cNvSpPr>
            <a:spLocks noGrp="1"/>
          </p:cNvSpPr>
          <p:nvPr>
            <p:ph idx="1"/>
          </p:nvPr>
        </p:nvSpPr>
        <p:spPr>
          <a:xfrm>
            <a:off x="644772" y="2202874"/>
            <a:ext cx="7120702" cy="3879273"/>
          </a:xfrm>
        </p:spPr>
        <p:txBody>
          <a:bodyPr>
            <a:normAutofit/>
          </a:bodyPr>
          <a:lstStyle/>
          <a:p>
            <a:r>
              <a:rPr lang="en-US" dirty="0"/>
              <a:t>2009 - Living shorelines whitepaper</a:t>
            </a:r>
          </a:p>
          <a:p>
            <a:r>
              <a:rPr lang="en-US" dirty="0"/>
              <a:t>2010 - Regulatory rule writing workshop</a:t>
            </a:r>
          </a:p>
          <a:p>
            <a:endParaRPr lang="en-US" dirty="0"/>
          </a:p>
        </p:txBody>
      </p:sp>
      <p:sp>
        <p:nvSpPr>
          <p:cNvPr id="5" name="Slide Number Placeholder 4">
            <a:extLst>
              <a:ext uri="{FF2B5EF4-FFF2-40B4-BE49-F238E27FC236}">
                <a16:creationId xmlns:a16="http://schemas.microsoft.com/office/drawing/2014/main" id="{BF62594B-578F-2A10-DE3F-577C5CDBB3EA}"/>
              </a:ext>
            </a:extLst>
          </p:cNvPr>
          <p:cNvSpPr>
            <a:spLocks noGrp="1"/>
          </p:cNvSpPr>
          <p:nvPr>
            <p:ph type="sldNum" sz="quarter" idx="12"/>
          </p:nvPr>
        </p:nvSpPr>
        <p:spPr/>
        <p:txBody>
          <a:bodyPr/>
          <a:lstStyle/>
          <a:p>
            <a:fld id="{4267CD5E-26CF-4249-8540-BB1D07FD4227}" type="slidenum">
              <a:rPr lang="en-US" smtClean="0"/>
              <a:t>4</a:t>
            </a:fld>
            <a:endParaRPr lang="en-US"/>
          </a:p>
        </p:txBody>
      </p:sp>
      <p:pic>
        <p:nvPicPr>
          <p:cNvPr id="7" name="Picture 6">
            <a:extLst>
              <a:ext uri="{FF2B5EF4-FFF2-40B4-BE49-F238E27FC236}">
                <a16:creationId xmlns:a16="http://schemas.microsoft.com/office/drawing/2014/main" id="{C15CEE57-880A-653D-5410-5EF771B3FF1F}"/>
              </a:ext>
            </a:extLst>
          </p:cNvPr>
          <p:cNvPicPr>
            <a:picLocks noChangeAspect="1"/>
          </p:cNvPicPr>
          <p:nvPr/>
        </p:nvPicPr>
        <p:blipFill>
          <a:blip r:embed="rId2"/>
          <a:stretch>
            <a:fillRect/>
          </a:stretch>
        </p:blipFill>
        <p:spPr>
          <a:xfrm>
            <a:off x="8156496" y="1489280"/>
            <a:ext cx="3021340" cy="4138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igh Speed Satellite Imagery of Hurricane Sandy | NESDIS">
            <a:extLst>
              <a:ext uri="{FF2B5EF4-FFF2-40B4-BE49-F238E27FC236}">
                <a16:creationId xmlns:a16="http://schemas.microsoft.com/office/drawing/2014/main" id="{5D87D130-BAE5-5C38-2600-A92281D5B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33" y="713494"/>
            <a:ext cx="9655133" cy="543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17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A9B8FC-D657-1DA9-D10A-E63B60A68D61}"/>
              </a:ext>
            </a:extLst>
          </p:cNvPr>
          <p:cNvPicPr>
            <a:picLocks noChangeAspect="1"/>
          </p:cNvPicPr>
          <p:nvPr/>
        </p:nvPicPr>
        <p:blipFill rotWithShape="1">
          <a:blip r:embed="rId2"/>
          <a:srcRect t="-5047" b="-626"/>
          <a:stretch/>
        </p:blipFill>
        <p:spPr>
          <a:xfrm>
            <a:off x="6601937" y="123768"/>
            <a:ext cx="5214577" cy="6405620"/>
          </a:xfrm>
          <a:prstGeom prst="rect">
            <a:avLst/>
          </a:prstGeom>
        </p:spPr>
      </p:pic>
      <p:sp>
        <p:nvSpPr>
          <p:cNvPr id="5" name="Title 4">
            <a:extLst>
              <a:ext uri="{FF2B5EF4-FFF2-40B4-BE49-F238E27FC236}">
                <a16:creationId xmlns:a16="http://schemas.microsoft.com/office/drawing/2014/main" id="{EBC436D3-374D-3D9E-0252-D0B12EEC2984}"/>
              </a:ext>
            </a:extLst>
          </p:cNvPr>
          <p:cNvSpPr>
            <a:spLocks noGrp="1"/>
          </p:cNvSpPr>
          <p:nvPr>
            <p:ph type="title"/>
          </p:nvPr>
        </p:nvSpPr>
        <p:spPr/>
        <p:txBody>
          <a:bodyPr/>
          <a:lstStyle/>
          <a:p>
            <a:r>
              <a:rPr lang="en-US" dirty="0"/>
              <a:t>Superstorm Sandy</a:t>
            </a:r>
          </a:p>
        </p:txBody>
      </p:sp>
      <p:sp>
        <p:nvSpPr>
          <p:cNvPr id="6" name="Text Placeholder 5">
            <a:extLst>
              <a:ext uri="{FF2B5EF4-FFF2-40B4-BE49-F238E27FC236}">
                <a16:creationId xmlns:a16="http://schemas.microsoft.com/office/drawing/2014/main" id="{0CAED2C3-9C40-7DB9-45EE-0859D10B46F7}"/>
              </a:ext>
            </a:extLst>
          </p:cNvPr>
          <p:cNvSpPr>
            <a:spLocks noGrp="1"/>
          </p:cNvSpPr>
          <p:nvPr>
            <p:ph type="body" sz="quarter" idx="13"/>
          </p:nvPr>
        </p:nvSpPr>
        <p:spPr/>
        <p:txBody>
          <a:bodyPr>
            <a:normAutofit/>
          </a:bodyPr>
          <a:lstStyle/>
          <a:p>
            <a:r>
              <a:rPr lang="en-US" dirty="0"/>
              <a:t>An adrenaline shot for Living Shorelines </a:t>
            </a:r>
          </a:p>
          <a:p>
            <a:endParaRPr lang="en-US" dirty="0"/>
          </a:p>
          <a:p>
            <a:endParaRPr lang="en-US" dirty="0"/>
          </a:p>
        </p:txBody>
      </p:sp>
      <p:sp>
        <p:nvSpPr>
          <p:cNvPr id="12" name="Text Placeholder 11">
            <a:extLst>
              <a:ext uri="{FF2B5EF4-FFF2-40B4-BE49-F238E27FC236}">
                <a16:creationId xmlns:a16="http://schemas.microsoft.com/office/drawing/2014/main" id="{9C8E3B5A-7D28-A200-A890-F33B92A8E0BC}"/>
              </a:ext>
            </a:extLst>
          </p:cNvPr>
          <p:cNvSpPr>
            <a:spLocks noGrp="1"/>
          </p:cNvSpPr>
          <p:nvPr>
            <p:ph idx="1"/>
          </p:nvPr>
        </p:nvSpPr>
        <p:spPr>
          <a:xfrm>
            <a:off x="644772" y="2202874"/>
            <a:ext cx="5957166" cy="3879273"/>
          </a:xfrm>
        </p:spPr>
        <p:txBody>
          <a:bodyPr/>
          <a:lstStyle/>
          <a:p>
            <a:r>
              <a:rPr lang="en-US" dirty="0"/>
              <a:t>NRC </a:t>
            </a:r>
            <a:r>
              <a:rPr lang="en-US" dirty="0">
                <a:effectLst/>
                <a:latin typeface="IBM Plex Sans" panose="020B0503050203000203" pitchFamily="34" charset="0"/>
                <a:ea typeface="Calibri" panose="020F0502020204030204" pitchFamily="34" charset="0"/>
                <a:cs typeface="Arial" panose="020B0604020202020204" pitchFamily="34" charset="0"/>
              </a:rPr>
              <a:t>advocates consideration of the </a:t>
            </a:r>
            <a:r>
              <a:rPr lang="en-US" b="1" dirty="0">
                <a:effectLst/>
                <a:latin typeface="IBM Plex Sans" panose="020B0503050203000203" pitchFamily="34" charset="0"/>
                <a:ea typeface="Calibri" panose="020F0502020204030204" pitchFamily="34" charset="0"/>
                <a:cs typeface="Arial" panose="020B0604020202020204" pitchFamily="34" charset="0"/>
              </a:rPr>
              <a:t>full spectrum of options </a:t>
            </a:r>
            <a:r>
              <a:rPr lang="en-US" dirty="0">
                <a:effectLst/>
                <a:latin typeface="IBM Plex Sans" panose="020B0503050203000203" pitchFamily="34" charset="0"/>
                <a:ea typeface="Calibri" panose="020F0502020204030204" pitchFamily="34" charset="0"/>
                <a:cs typeface="Arial" panose="020B0604020202020204" pitchFamily="34" charset="0"/>
              </a:rPr>
              <a:t>available</a:t>
            </a:r>
            <a:endParaRPr lang="en-US" dirty="0"/>
          </a:p>
          <a:p>
            <a:r>
              <a:rPr lang="en-US" dirty="0">
                <a:latin typeface="IBM Plex Sans" panose="020B0503050203000203" pitchFamily="34" charset="0"/>
              </a:rPr>
              <a:t>USACE calls for integrated approach to risk management that draws from the </a:t>
            </a:r>
            <a:r>
              <a:rPr lang="en-US" b="1" dirty="0">
                <a:latin typeface="IBM Plex Sans" panose="020B0503050203000203" pitchFamily="34" charset="0"/>
              </a:rPr>
              <a:t>full array of available measures</a:t>
            </a:r>
          </a:p>
          <a:p>
            <a:r>
              <a:rPr lang="en-US" dirty="0">
                <a:latin typeface="IBM Plex Sans" panose="020B0503050203000203" pitchFamily="34" charset="0"/>
              </a:rPr>
              <a:t>“The Value of Coastal Wetlands for Flood Damage Reduction in the Northeastern USA”, Narayan et al. (2017)</a:t>
            </a:r>
          </a:p>
          <a:p>
            <a:pPr lvl="1"/>
            <a:r>
              <a:rPr lang="en-US" dirty="0">
                <a:latin typeface="IBM Plex Sans" panose="020B0503050203000203" pitchFamily="34" charset="0"/>
              </a:rPr>
              <a:t>Wetlands avoided $625 million in direct flood damage during Sandy</a:t>
            </a:r>
          </a:p>
          <a:p>
            <a:pPr lvl="1"/>
            <a:r>
              <a:rPr lang="en-US" dirty="0">
                <a:latin typeface="IBM Plex Sans" panose="020B0503050203000203" pitchFamily="34" charset="0"/>
              </a:rPr>
              <a:t>16% average reduction in annual flood losses by Salt Marshes </a:t>
            </a:r>
          </a:p>
          <a:p>
            <a:endParaRPr lang="en-US" dirty="0"/>
          </a:p>
        </p:txBody>
      </p:sp>
      <p:sp>
        <p:nvSpPr>
          <p:cNvPr id="2" name="Slide Number Placeholder 1">
            <a:extLst>
              <a:ext uri="{FF2B5EF4-FFF2-40B4-BE49-F238E27FC236}">
                <a16:creationId xmlns:a16="http://schemas.microsoft.com/office/drawing/2014/main" id="{D7CE0087-C70F-9503-FA95-F32B5CDA7079}"/>
              </a:ext>
            </a:extLst>
          </p:cNvPr>
          <p:cNvSpPr>
            <a:spLocks noGrp="1"/>
          </p:cNvSpPr>
          <p:nvPr>
            <p:ph type="sldNum" sz="quarter" idx="12"/>
          </p:nvPr>
        </p:nvSpPr>
        <p:spPr/>
        <p:txBody>
          <a:bodyPr/>
          <a:lstStyle/>
          <a:p>
            <a:fld id="{4267CD5E-26CF-4249-8540-BB1D07FD4227}" type="slidenum">
              <a:rPr lang="en-US" smtClean="0"/>
              <a:pPr/>
              <a:t>5</a:t>
            </a:fld>
            <a:endParaRPr lang="en-US"/>
          </a:p>
        </p:txBody>
      </p:sp>
      <p:sp>
        <p:nvSpPr>
          <p:cNvPr id="3" name="TextBox 2">
            <a:extLst>
              <a:ext uri="{FF2B5EF4-FFF2-40B4-BE49-F238E27FC236}">
                <a16:creationId xmlns:a16="http://schemas.microsoft.com/office/drawing/2014/main" id="{C5B2B95F-D053-6EBD-A05E-66B4B2020555}"/>
              </a:ext>
            </a:extLst>
          </p:cNvPr>
          <p:cNvSpPr txBox="1"/>
          <p:nvPr/>
        </p:nvSpPr>
        <p:spPr>
          <a:xfrm>
            <a:off x="7257881" y="518495"/>
            <a:ext cx="4253370" cy="461665"/>
          </a:xfrm>
          <a:prstGeom prst="rect">
            <a:avLst/>
          </a:prstGeom>
          <a:noFill/>
        </p:spPr>
        <p:txBody>
          <a:bodyPr wrap="square" rtlCol="0">
            <a:spAutoFit/>
          </a:bodyPr>
          <a:lstStyle/>
          <a:p>
            <a:r>
              <a:rPr lang="en-US" sz="1200" dirty="0"/>
              <a:t>Graphic credit: “The Value of Coastal Wetlands for Flood Damage Reduction in the Northeastern USA”, Narayan et al. (2017)</a:t>
            </a:r>
          </a:p>
        </p:txBody>
      </p:sp>
    </p:spTree>
    <p:extLst>
      <p:ext uri="{BB962C8B-B14F-4D97-AF65-F5344CB8AC3E}">
        <p14:creationId xmlns:p14="http://schemas.microsoft.com/office/powerpoint/2010/main" val="3443288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CC81-4961-4B62-9883-0EC1790659E0}"/>
              </a:ext>
            </a:extLst>
          </p:cNvPr>
          <p:cNvSpPr>
            <a:spLocks noGrp="1"/>
          </p:cNvSpPr>
          <p:nvPr>
            <p:ph type="title"/>
          </p:nvPr>
        </p:nvSpPr>
        <p:spPr/>
        <p:txBody>
          <a:bodyPr/>
          <a:lstStyle/>
          <a:p>
            <a:r>
              <a:rPr lang="en-US" dirty="0"/>
              <a:t>NJDEP</a:t>
            </a:r>
          </a:p>
        </p:txBody>
      </p:sp>
      <p:sp>
        <p:nvSpPr>
          <p:cNvPr id="3" name="Text Placeholder 2">
            <a:extLst>
              <a:ext uri="{FF2B5EF4-FFF2-40B4-BE49-F238E27FC236}">
                <a16:creationId xmlns:a16="http://schemas.microsoft.com/office/drawing/2014/main" id="{BCF71C9A-DC88-A647-3AA9-D12359B0D1D7}"/>
              </a:ext>
            </a:extLst>
          </p:cNvPr>
          <p:cNvSpPr>
            <a:spLocks noGrp="1"/>
          </p:cNvSpPr>
          <p:nvPr>
            <p:ph type="body" sz="quarter" idx="13"/>
          </p:nvPr>
        </p:nvSpPr>
        <p:spPr/>
        <p:txBody>
          <a:bodyPr/>
          <a:lstStyle/>
          <a:p>
            <a:r>
              <a:rPr lang="en-US" dirty="0"/>
              <a:t>Living Shorelines Initiatives</a:t>
            </a:r>
          </a:p>
        </p:txBody>
      </p:sp>
      <p:sp>
        <p:nvSpPr>
          <p:cNvPr id="4" name="Content Placeholder 3">
            <a:extLst>
              <a:ext uri="{FF2B5EF4-FFF2-40B4-BE49-F238E27FC236}">
                <a16:creationId xmlns:a16="http://schemas.microsoft.com/office/drawing/2014/main" id="{49CEB4F2-6DB2-FCAA-4A82-9FD825868EA8}"/>
              </a:ext>
            </a:extLst>
          </p:cNvPr>
          <p:cNvSpPr>
            <a:spLocks noGrp="1"/>
          </p:cNvSpPr>
          <p:nvPr>
            <p:ph idx="1"/>
          </p:nvPr>
        </p:nvSpPr>
        <p:spPr>
          <a:xfrm>
            <a:off x="644772" y="2202874"/>
            <a:ext cx="6270801" cy="3879273"/>
          </a:xfrm>
        </p:spPr>
        <p:txBody>
          <a:bodyPr>
            <a:normAutofit/>
          </a:bodyPr>
          <a:lstStyle/>
          <a:p>
            <a:r>
              <a:rPr lang="en-US" dirty="0"/>
              <a:t>2009 - Living shorelines whitepaper</a:t>
            </a:r>
          </a:p>
          <a:p>
            <a:r>
              <a:rPr lang="en-US" dirty="0"/>
              <a:t>2010 - Regulatory rule writing workshop</a:t>
            </a:r>
          </a:p>
          <a:p>
            <a:r>
              <a:rPr lang="en-US" dirty="0"/>
              <a:t>2013 – Living Shoreline GP</a:t>
            </a:r>
          </a:p>
          <a:p>
            <a:pPr lvl="1"/>
            <a:r>
              <a:rPr lang="en-US" dirty="0">
                <a:ea typeface="Calibri" panose="020F0502020204030204" pitchFamily="34" charset="0"/>
                <a:cs typeface="Arial" panose="020B0604020202020204" pitchFamily="34" charset="0"/>
              </a:rPr>
              <a:t>Projects must have the endorsement of a “</a:t>
            </a:r>
            <a:r>
              <a:rPr lang="en-US" b="1" dirty="0">
                <a:ea typeface="Calibri" panose="020F0502020204030204" pitchFamily="34" charset="0"/>
                <a:cs typeface="Arial" panose="020B0604020202020204" pitchFamily="34" charset="0"/>
              </a:rPr>
              <a:t>sponsor</a:t>
            </a:r>
            <a:r>
              <a:rPr lang="en-US" dirty="0">
                <a:ea typeface="Calibri" panose="020F0502020204030204" pitchFamily="34" charset="0"/>
                <a:cs typeface="Arial" panose="020B0604020202020204" pitchFamily="34" charset="0"/>
              </a:rPr>
              <a:t>”</a:t>
            </a:r>
          </a:p>
          <a:p>
            <a:pPr lvl="1"/>
            <a:r>
              <a:rPr lang="en-US" dirty="0">
                <a:ea typeface="Calibri" panose="020F0502020204030204" pitchFamily="34" charset="0"/>
                <a:cs typeface="Arial" panose="020B0604020202020204" pitchFamily="34" charset="0"/>
              </a:rPr>
              <a:t>Allows for research projects with universities</a:t>
            </a:r>
          </a:p>
          <a:p>
            <a:pPr lvl="1"/>
            <a:r>
              <a:rPr lang="en-US" dirty="0">
                <a:ea typeface="Calibri" panose="020F0502020204030204" pitchFamily="34" charset="0"/>
                <a:cs typeface="Arial" panose="020B0604020202020204" pitchFamily="34" charset="0"/>
              </a:rPr>
              <a:t>Allows limited fill to the “1977 tidelands line”</a:t>
            </a:r>
          </a:p>
          <a:p>
            <a:r>
              <a:rPr lang="en-US" dirty="0"/>
              <a:t>2015 – Living Shoreline Engineering Guidelines</a:t>
            </a:r>
          </a:p>
          <a:p>
            <a:r>
              <a:rPr lang="en-US" dirty="0"/>
              <a:t>2015 to Present – Lots of projects</a:t>
            </a:r>
          </a:p>
          <a:p>
            <a:endParaRPr lang="en-US" dirty="0"/>
          </a:p>
        </p:txBody>
      </p:sp>
      <p:sp>
        <p:nvSpPr>
          <p:cNvPr id="5" name="Slide Number Placeholder 4">
            <a:extLst>
              <a:ext uri="{FF2B5EF4-FFF2-40B4-BE49-F238E27FC236}">
                <a16:creationId xmlns:a16="http://schemas.microsoft.com/office/drawing/2014/main" id="{BF62594B-578F-2A10-DE3F-577C5CDBB3EA}"/>
              </a:ext>
            </a:extLst>
          </p:cNvPr>
          <p:cNvSpPr>
            <a:spLocks noGrp="1"/>
          </p:cNvSpPr>
          <p:nvPr>
            <p:ph type="sldNum" sz="quarter" idx="12"/>
          </p:nvPr>
        </p:nvSpPr>
        <p:spPr/>
        <p:txBody>
          <a:bodyPr/>
          <a:lstStyle/>
          <a:p>
            <a:fld id="{4267CD5E-26CF-4249-8540-BB1D07FD4227}" type="slidenum">
              <a:rPr lang="en-US" smtClean="0"/>
              <a:t>6</a:t>
            </a:fld>
            <a:endParaRPr lang="en-US"/>
          </a:p>
        </p:txBody>
      </p:sp>
      <p:pic>
        <p:nvPicPr>
          <p:cNvPr id="6" name="Picture 2" descr="PDF) Living Shorelines Engineering Guidelines">
            <a:extLst>
              <a:ext uri="{FF2B5EF4-FFF2-40B4-BE49-F238E27FC236}">
                <a16:creationId xmlns:a16="http://schemas.microsoft.com/office/drawing/2014/main" id="{50D908B3-086E-EAC5-66A3-A2F1CD65A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183" y="1176886"/>
            <a:ext cx="3846207" cy="4977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481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3516-E09F-B7CA-217E-7CC4F665D76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E85A70-FB9B-17CC-DC7A-FB8ADB61648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9A704902-0464-75D2-3ACC-5299A52FCEE5}"/>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ADCC07C3-D585-70A9-199E-054B94BE4E9D}"/>
              </a:ext>
            </a:extLst>
          </p:cNvPr>
          <p:cNvSpPr>
            <a:spLocks noGrp="1"/>
          </p:cNvSpPr>
          <p:nvPr>
            <p:ph type="sldNum" sz="quarter" idx="12"/>
          </p:nvPr>
        </p:nvSpPr>
        <p:spPr/>
        <p:txBody>
          <a:bodyPr/>
          <a:lstStyle/>
          <a:p>
            <a:fld id="{4267CD5E-26CF-4249-8540-BB1D07FD4227}" type="slidenum">
              <a:rPr lang="en-US" smtClean="0"/>
              <a:t>7</a:t>
            </a:fld>
            <a:endParaRPr lang="en-US"/>
          </a:p>
        </p:txBody>
      </p:sp>
      <p:pic>
        <p:nvPicPr>
          <p:cNvPr id="7" name="Picture 6">
            <a:extLst>
              <a:ext uri="{FF2B5EF4-FFF2-40B4-BE49-F238E27FC236}">
                <a16:creationId xmlns:a16="http://schemas.microsoft.com/office/drawing/2014/main" id="{38582FA8-984E-8CF9-A7BD-28C85B4B3EFF}"/>
              </a:ext>
            </a:extLst>
          </p:cNvPr>
          <p:cNvPicPr>
            <a:picLocks noChangeAspect="1"/>
          </p:cNvPicPr>
          <p:nvPr/>
        </p:nvPicPr>
        <p:blipFill>
          <a:blip r:embed="rId2"/>
          <a:stretch>
            <a:fillRect/>
          </a:stretch>
        </p:blipFill>
        <p:spPr>
          <a:xfrm>
            <a:off x="213630" y="290580"/>
            <a:ext cx="5664466" cy="6276840"/>
          </a:xfrm>
          <a:prstGeom prst="rect">
            <a:avLst/>
          </a:prstGeom>
        </p:spPr>
      </p:pic>
      <p:pic>
        <p:nvPicPr>
          <p:cNvPr id="11" name="Picture 10" descr="A beach with a fence and grass&#10;&#10;Description automatically generated with medium confidence">
            <a:extLst>
              <a:ext uri="{FF2B5EF4-FFF2-40B4-BE49-F238E27FC236}">
                <a16:creationId xmlns:a16="http://schemas.microsoft.com/office/drawing/2014/main" id="{1E9BED82-904B-2A32-986C-B1B4F4CA9F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3067" y="3789694"/>
            <a:ext cx="3892680" cy="2919258"/>
          </a:xfrm>
          <a:prstGeom prst="rect">
            <a:avLst/>
          </a:prstGeom>
          <a:noFill/>
          <a:ln>
            <a:noFill/>
          </a:ln>
        </p:spPr>
      </p:pic>
      <p:pic>
        <p:nvPicPr>
          <p:cNvPr id="12" name="Picture 11">
            <a:extLst>
              <a:ext uri="{FF2B5EF4-FFF2-40B4-BE49-F238E27FC236}">
                <a16:creationId xmlns:a16="http://schemas.microsoft.com/office/drawing/2014/main" id="{78383170-30EC-F36C-B125-905949862C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1470" y="373833"/>
            <a:ext cx="3769322" cy="2825951"/>
          </a:xfrm>
          <a:prstGeom prst="rect">
            <a:avLst/>
          </a:prstGeom>
          <a:noFill/>
        </p:spPr>
      </p:pic>
      <p:pic>
        <p:nvPicPr>
          <p:cNvPr id="10" name="Picture 9">
            <a:extLst>
              <a:ext uri="{FF2B5EF4-FFF2-40B4-BE49-F238E27FC236}">
                <a16:creationId xmlns:a16="http://schemas.microsoft.com/office/drawing/2014/main" id="{D5E01C65-4DB5-74F3-F760-08F15876F4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0515" y="2151080"/>
            <a:ext cx="3031485" cy="2340978"/>
          </a:xfrm>
          <a:prstGeom prst="rect">
            <a:avLst/>
          </a:prstGeom>
          <a:noFill/>
        </p:spPr>
      </p:pic>
      <p:sp>
        <p:nvSpPr>
          <p:cNvPr id="13" name="Arrow: Right 12">
            <a:extLst>
              <a:ext uri="{FF2B5EF4-FFF2-40B4-BE49-F238E27FC236}">
                <a16:creationId xmlns:a16="http://schemas.microsoft.com/office/drawing/2014/main" id="{D2C0B6B7-E60E-EC64-E6A1-0B1FFDC98711}"/>
              </a:ext>
            </a:extLst>
          </p:cNvPr>
          <p:cNvSpPr/>
          <p:nvPr/>
        </p:nvSpPr>
        <p:spPr>
          <a:xfrm>
            <a:off x="2632806" y="1491230"/>
            <a:ext cx="1795749" cy="3446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07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3516-E09F-B7CA-217E-7CC4F665D76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E85A70-FB9B-17CC-DC7A-FB8ADB616488}"/>
              </a:ext>
            </a:extLst>
          </p:cNvPr>
          <p:cNvSpPr>
            <a:spLocks noGrp="1"/>
          </p:cNvSpPr>
          <p:nvPr>
            <p:ph type="body" sz="quarter" idx="13"/>
          </p:nvPr>
        </p:nvSpPr>
        <p:spPr/>
        <p:txBody>
          <a:bodyPr/>
          <a:lstStyle/>
          <a:p>
            <a:endParaRPr lang="en-US"/>
          </a:p>
        </p:txBody>
      </p:sp>
      <p:pic>
        <p:nvPicPr>
          <p:cNvPr id="13" name="Content Placeholder 12" descr="A water way with rocks and trees&#10;&#10;Description automatically generated with medium confidence">
            <a:extLst>
              <a:ext uri="{FF2B5EF4-FFF2-40B4-BE49-F238E27FC236}">
                <a16:creationId xmlns:a16="http://schemas.microsoft.com/office/drawing/2014/main" id="{8DCDC0CC-E460-23C1-298D-3D12E369F446}"/>
              </a:ext>
            </a:extLst>
          </p:cNvPr>
          <p:cNvPicPr>
            <a:picLocks noGrp="1" noChangeAspect="1"/>
          </p:cNvPicPr>
          <p:nvPr>
            <p:ph idx="1"/>
          </p:nvPr>
        </p:nvPicPr>
        <p:blipFill>
          <a:blip r:embed="rId2"/>
          <a:stretch>
            <a:fillRect/>
          </a:stretch>
        </p:blipFill>
        <p:spPr>
          <a:xfrm>
            <a:off x="5999286" y="1258441"/>
            <a:ext cx="5171017" cy="3878263"/>
          </a:xfrm>
        </p:spPr>
      </p:pic>
      <p:sp>
        <p:nvSpPr>
          <p:cNvPr id="5" name="Slide Number Placeholder 4">
            <a:extLst>
              <a:ext uri="{FF2B5EF4-FFF2-40B4-BE49-F238E27FC236}">
                <a16:creationId xmlns:a16="http://schemas.microsoft.com/office/drawing/2014/main" id="{ADCC07C3-D585-70A9-199E-054B94BE4E9D}"/>
              </a:ext>
            </a:extLst>
          </p:cNvPr>
          <p:cNvSpPr>
            <a:spLocks noGrp="1"/>
          </p:cNvSpPr>
          <p:nvPr>
            <p:ph type="sldNum" sz="quarter" idx="12"/>
          </p:nvPr>
        </p:nvSpPr>
        <p:spPr/>
        <p:txBody>
          <a:bodyPr/>
          <a:lstStyle/>
          <a:p>
            <a:fld id="{4267CD5E-26CF-4249-8540-BB1D07FD4227}" type="slidenum">
              <a:rPr lang="en-US" smtClean="0"/>
              <a:t>8</a:t>
            </a:fld>
            <a:endParaRPr lang="en-US"/>
          </a:p>
        </p:txBody>
      </p:sp>
      <p:pic>
        <p:nvPicPr>
          <p:cNvPr id="7" name="Picture 6">
            <a:extLst>
              <a:ext uri="{FF2B5EF4-FFF2-40B4-BE49-F238E27FC236}">
                <a16:creationId xmlns:a16="http://schemas.microsoft.com/office/drawing/2014/main" id="{38582FA8-984E-8CF9-A7BD-28C85B4B3EFF}"/>
              </a:ext>
            </a:extLst>
          </p:cNvPr>
          <p:cNvPicPr>
            <a:picLocks noChangeAspect="1"/>
          </p:cNvPicPr>
          <p:nvPr/>
        </p:nvPicPr>
        <p:blipFill>
          <a:blip r:embed="rId3"/>
          <a:stretch>
            <a:fillRect/>
          </a:stretch>
        </p:blipFill>
        <p:spPr>
          <a:xfrm>
            <a:off x="213630" y="290580"/>
            <a:ext cx="5664466" cy="6276840"/>
          </a:xfrm>
          <a:prstGeom prst="rect">
            <a:avLst/>
          </a:prstGeom>
        </p:spPr>
      </p:pic>
      <p:pic>
        <p:nvPicPr>
          <p:cNvPr id="9" name="Picture 8" descr="A body of water with a beach and trees around it&#10;&#10;Description automatically generated with low confidence">
            <a:extLst>
              <a:ext uri="{FF2B5EF4-FFF2-40B4-BE49-F238E27FC236}">
                <a16:creationId xmlns:a16="http://schemas.microsoft.com/office/drawing/2014/main" id="{E0C634AB-DFE6-ACB2-A952-1F4F29681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777" y="4678724"/>
            <a:ext cx="4419940" cy="2179276"/>
          </a:xfrm>
          <a:prstGeom prst="rect">
            <a:avLst/>
          </a:prstGeom>
        </p:spPr>
      </p:pic>
      <p:pic>
        <p:nvPicPr>
          <p:cNvPr id="10" name="Picture 9" descr="A map of a road and a body of water&#10;&#10;Description automatically generated with medium confidence">
            <a:extLst>
              <a:ext uri="{FF2B5EF4-FFF2-40B4-BE49-F238E27FC236}">
                <a16:creationId xmlns:a16="http://schemas.microsoft.com/office/drawing/2014/main" id="{42FCED43-38C5-F876-94FE-9C68D543CD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9464" y="110064"/>
            <a:ext cx="3199646" cy="2470835"/>
          </a:xfrm>
          <a:prstGeom prst="rect">
            <a:avLst/>
          </a:prstGeom>
          <a:noFill/>
        </p:spPr>
      </p:pic>
      <p:sp>
        <p:nvSpPr>
          <p:cNvPr id="11" name="Arrow: Right 10">
            <a:extLst>
              <a:ext uri="{FF2B5EF4-FFF2-40B4-BE49-F238E27FC236}">
                <a16:creationId xmlns:a16="http://schemas.microsoft.com/office/drawing/2014/main" id="{3CE13284-4295-AA3A-9BF5-1C4E3348B65B}"/>
              </a:ext>
            </a:extLst>
          </p:cNvPr>
          <p:cNvSpPr/>
          <p:nvPr/>
        </p:nvSpPr>
        <p:spPr>
          <a:xfrm>
            <a:off x="2026316" y="2414960"/>
            <a:ext cx="1795749" cy="3446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68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3516-E09F-B7CA-217E-7CC4F665D76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E85A70-FB9B-17CC-DC7A-FB8ADB61648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9A704902-0464-75D2-3ACC-5299A52FCEE5}"/>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ADCC07C3-D585-70A9-199E-054B94BE4E9D}"/>
              </a:ext>
            </a:extLst>
          </p:cNvPr>
          <p:cNvSpPr>
            <a:spLocks noGrp="1"/>
          </p:cNvSpPr>
          <p:nvPr>
            <p:ph type="sldNum" sz="quarter" idx="12"/>
          </p:nvPr>
        </p:nvSpPr>
        <p:spPr/>
        <p:txBody>
          <a:bodyPr/>
          <a:lstStyle/>
          <a:p>
            <a:fld id="{4267CD5E-26CF-4249-8540-BB1D07FD4227}" type="slidenum">
              <a:rPr lang="en-US" smtClean="0"/>
              <a:t>9</a:t>
            </a:fld>
            <a:endParaRPr lang="en-US"/>
          </a:p>
        </p:txBody>
      </p:sp>
      <p:pic>
        <p:nvPicPr>
          <p:cNvPr id="7" name="Picture 6">
            <a:extLst>
              <a:ext uri="{FF2B5EF4-FFF2-40B4-BE49-F238E27FC236}">
                <a16:creationId xmlns:a16="http://schemas.microsoft.com/office/drawing/2014/main" id="{38582FA8-984E-8CF9-A7BD-28C85B4B3EFF}"/>
              </a:ext>
            </a:extLst>
          </p:cNvPr>
          <p:cNvPicPr>
            <a:picLocks noChangeAspect="1"/>
          </p:cNvPicPr>
          <p:nvPr/>
        </p:nvPicPr>
        <p:blipFill>
          <a:blip r:embed="rId2"/>
          <a:stretch>
            <a:fillRect/>
          </a:stretch>
        </p:blipFill>
        <p:spPr>
          <a:xfrm>
            <a:off x="213630" y="290580"/>
            <a:ext cx="5664466" cy="6276840"/>
          </a:xfrm>
          <a:prstGeom prst="rect">
            <a:avLst/>
          </a:prstGeom>
        </p:spPr>
      </p:pic>
      <p:pic>
        <p:nvPicPr>
          <p:cNvPr id="6" name="Picture 5" descr="A picture containing water, outdoor, boat, tied">
            <a:extLst>
              <a:ext uri="{FF2B5EF4-FFF2-40B4-BE49-F238E27FC236}">
                <a16:creationId xmlns:a16="http://schemas.microsoft.com/office/drawing/2014/main" id="{93B7E347-D052-3B8A-F1E6-707AA7B76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191" y="205074"/>
            <a:ext cx="3740472" cy="2742454"/>
          </a:xfrm>
          <a:prstGeom prst="rect">
            <a:avLst/>
          </a:prstGeom>
        </p:spPr>
      </p:pic>
      <p:pic>
        <p:nvPicPr>
          <p:cNvPr id="8" name="Picture 7">
            <a:extLst>
              <a:ext uri="{FF2B5EF4-FFF2-40B4-BE49-F238E27FC236}">
                <a16:creationId xmlns:a16="http://schemas.microsoft.com/office/drawing/2014/main" id="{6D29D3E4-8BC2-516F-3DFC-433BD756C9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221648"/>
            <a:ext cx="3436619" cy="2578956"/>
          </a:xfrm>
          <a:prstGeom prst="rect">
            <a:avLst/>
          </a:prstGeom>
          <a:noFill/>
        </p:spPr>
      </p:pic>
      <p:pic>
        <p:nvPicPr>
          <p:cNvPr id="9" name="Picture 8">
            <a:extLst>
              <a:ext uri="{FF2B5EF4-FFF2-40B4-BE49-F238E27FC236}">
                <a16:creationId xmlns:a16="http://schemas.microsoft.com/office/drawing/2014/main" id="{FAB4DC95-7EC5-2C52-7A32-B09B2E2417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84298" y="2498661"/>
            <a:ext cx="3268075" cy="2525032"/>
          </a:xfrm>
          <a:prstGeom prst="rect">
            <a:avLst/>
          </a:prstGeom>
          <a:noFill/>
        </p:spPr>
      </p:pic>
      <p:sp>
        <p:nvSpPr>
          <p:cNvPr id="10" name="Arrow: Right 9">
            <a:extLst>
              <a:ext uri="{FF2B5EF4-FFF2-40B4-BE49-F238E27FC236}">
                <a16:creationId xmlns:a16="http://schemas.microsoft.com/office/drawing/2014/main" id="{AE9B2AFE-1594-CF37-C12C-936824EDB1B9}"/>
              </a:ext>
            </a:extLst>
          </p:cNvPr>
          <p:cNvSpPr/>
          <p:nvPr/>
        </p:nvSpPr>
        <p:spPr>
          <a:xfrm>
            <a:off x="1968514" y="2602894"/>
            <a:ext cx="1795749" cy="3446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726599"/>
      </p:ext>
    </p:extLst>
  </p:cSld>
  <p:clrMapOvr>
    <a:masterClrMapping/>
  </p:clrMapOvr>
</p:sld>
</file>

<file path=ppt/theme/theme1.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21877c0-b8ad-4b05-8d83-971ee4179dff">
      <Terms xmlns="http://schemas.microsoft.com/office/infopath/2007/PartnerControls"/>
    </lcf76f155ced4ddcb4097134ff3c332f>
    <TaxCatchAll xmlns="437fc750-41f6-453a-ae99-0556d98eef6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65C7FB65B6104FB03CE7DC1BAE5162" ma:contentTypeVersion="15" ma:contentTypeDescription="Create a new document." ma:contentTypeScope="" ma:versionID="45fcc6ccfe72d8021dbab6e0f7c8b6fa">
  <xsd:schema xmlns:xsd="http://www.w3.org/2001/XMLSchema" xmlns:xs="http://www.w3.org/2001/XMLSchema" xmlns:p="http://schemas.microsoft.com/office/2006/metadata/properties" xmlns:ns2="421877c0-b8ad-4b05-8d83-971ee4179dff" xmlns:ns3="437fc750-41f6-453a-ae99-0556d98eef67" targetNamespace="http://schemas.microsoft.com/office/2006/metadata/properties" ma:root="true" ma:fieldsID="69d219a3c13a0417b77655cf03650171" ns2:_="" ns3:_="">
    <xsd:import namespace="421877c0-b8ad-4b05-8d83-971ee4179dff"/>
    <xsd:import namespace="437fc750-41f6-453a-ae99-0556d98eef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1877c0-b8ad-4b05-8d83-971ee4179d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a52586c-27ab-4ec5-821d-30b0f32160b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7fc750-41f6-453a-ae99-0556d98eef6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218b7df-d670-42e5-905d-951cd1a918b8}" ma:internalName="TaxCatchAll" ma:showField="CatchAllData" ma:web="437fc750-41f6-453a-ae99-0556d98eef6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B2635A-5756-45E3-9A3C-AB77069F35FA}">
  <ds:schemaRefs>
    <ds:schemaRef ds:uri="http://schemas.microsoft.com/office/2006/metadata/properties"/>
    <ds:schemaRef ds:uri="http://schemas.microsoft.com/office/infopath/2007/PartnerControls"/>
    <ds:schemaRef ds:uri="421877c0-b8ad-4b05-8d83-971ee4179dff"/>
    <ds:schemaRef ds:uri="437fc750-41f6-453a-ae99-0556d98eef67"/>
  </ds:schemaRefs>
</ds:datastoreItem>
</file>

<file path=customXml/itemProps2.xml><?xml version="1.0" encoding="utf-8"?>
<ds:datastoreItem xmlns:ds="http://schemas.openxmlformats.org/officeDocument/2006/customXml" ds:itemID="{B47E5A27-A974-411C-B13F-B499C07EAB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1877c0-b8ad-4b05-8d83-971ee4179dff"/>
    <ds:schemaRef ds:uri="437fc750-41f6-453a-ae99-0556d98eef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8BAF3C-7AC6-41B8-A1AC-20AD03E9BD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2214</TotalTime>
  <Words>918</Words>
  <Application>Microsoft Office PowerPoint</Application>
  <PresentationFormat>Widescreen</PresentationFormat>
  <Paragraphs>161</Paragraphs>
  <Slides>24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Cambria Math</vt:lpstr>
      <vt:lpstr>IBM Plex Sans</vt:lpstr>
      <vt:lpstr>IBM Plex Sans Light</vt:lpstr>
      <vt:lpstr>IBM Plex Sans SemiBold</vt:lpstr>
      <vt:lpstr>Saira Condensed Condensed Light</vt:lpstr>
      <vt:lpstr>Saira Condensed Condensed SemiBold</vt:lpstr>
      <vt:lpstr>System Font Regular</vt:lpstr>
      <vt:lpstr>Wingdings</vt:lpstr>
      <vt:lpstr>Office Theme</vt:lpstr>
      <vt:lpstr>Living Shorelines</vt:lpstr>
      <vt:lpstr>Past</vt:lpstr>
      <vt:lpstr>Origins</vt:lpstr>
      <vt:lpstr>NJDEP</vt:lpstr>
      <vt:lpstr>Superstorm Sandy</vt:lpstr>
      <vt:lpstr>NJDEP</vt:lpstr>
      <vt:lpstr>PowerPoint Presentation</vt:lpstr>
      <vt:lpstr>PowerPoint Presentation</vt:lpstr>
      <vt:lpstr>PowerPoint Presentation</vt:lpstr>
      <vt:lpstr>PowerPoint Presentation</vt:lpstr>
      <vt:lpstr>PowerPoint Presentation</vt:lpstr>
      <vt:lpstr>PowerPoint Presentation</vt:lpstr>
      <vt:lpstr>Present</vt:lpstr>
      <vt:lpstr>2022 Traditional LS Update</vt:lpstr>
      <vt:lpstr>2022 Developed/Urban Shoreline Guidance</vt:lpstr>
      <vt:lpstr>2022 Developed/Urban Shoreline Guidance</vt:lpstr>
      <vt:lpstr>PowerPoint Presentation</vt:lpstr>
      <vt:lpstr>2024 Traditional LS Update (in development)</vt:lpstr>
      <vt:lpstr>2024 Update (in development)</vt:lpstr>
      <vt:lpstr>Future </vt:lpstr>
      <vt:lpstr>Climate Change                </vt:lpstr>
      <vt:lpstr>Potential Solutions</vt:lpstr>
      <vt:lpstr>Summarizing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LOREM IPSUM DOLOR</dc:title>
  <dc:creator>Ivan Caro</dc:creator>
  <cp:lastModifiedBy>Jon Miller</cp:lastModifiedBy>
  <cp:revision>34</cp:revision>
  <dcterms:created xsi:type="dcterms:W3CDTF">2022-06-10T19:28:06Z</dcterms:created>
  <dcterms:modified xsi:type="dcterms:W3CDTF">2024-03-12T00:49:43Z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3fd474-4f3c-44ed-88fb-5cc4bd2471bf_Enabled">
    <vt:lpwstr>true</vt:lpwstr>
  </property>
  <property fmtid="{D5CDD505-2E9C-101B-9397-08002B2CF9AE}" pid="3" name="MSIP_Label_a73fd474-4f3c-44ed-88fb-5cc4bd2471bf_SetDate">
    <vt:lpwstr>2024-01-11T15:48:07Z</vt:lpwstr>
  </property>
  <property fmtid="{D5CDD505-2E9C-101B-9397-08002B2CF9AE}" pid="4" name="MSIP_Label_a73fd474-4f3c-44ed-88fb-5cc4bd2471bf_Method">
    <vt:lpwstr>Standard</vt:lpwstr>
  </property>
  <property fmtid="{D5CDD505-2E9C-101B-9397-08002B2CF9AE}" pid="5" name="MSIP_Label_a73fd474-4f3c-44ed-88fb-5cc4bd2471bf_Name">
    <vt:lpwstr>defa4170-0d19-0005-0004-bc88714345d2</vt:lpwstr>
  </property>
  <property fmtid="{D5CDD505-2E9C-101B-9397-08002B2CF9AE}" pid="6" name="MSIP_Label_a73fd474-4f3c-44ed-88fb-5cc4bd2471bf_SiteId">
    <vt:lpwstr>8d1a69ec-03b5-4345-ae21-dad112f5fb4f</vt:lpwstr>
  </property>
  <property fmtid="{D5CDD505-2E9C-101B-9397-08002B2CF9AE}" pid="7" name="MSIP_Label_a73fd474-4f3c-44ed-88fb-5cc4bd2471bf_ActionId">
    <vt:lpwstr>ec3310e2-6799-4087-95a0-1c2cd51bff17</vt:lpwstr>
  </property>
  <property fmtid="{D5CDD505-2E9C-101B-9397-08002B2CF9AE}" pid="8" name="MSIP_Label_a73fd474-4f3c-44ed-88fb-5cc4bd2471bf_ContentBits">
    <vt:lpwstr>0</vt:lpwstr>
  </property>
  <property fmtid="{D5CDD505-2E9C-101B-9397-08002B2CF9AE}" pid="9" name="ContentTypeId">
    <vt:lpwstr>0x0101004E65C7FB65B6104FB03CE7DC1BAE5162</vt:lpwstr>
  </property>
  <property fmtid="{D5CDD505-2E9C-101B-9397-08002B2CF9AE}" pid="10" name="MediaServiceImageTags">
    <vt:lpwstr/>
  </property>
</Properties>
</file>