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6858000" cx="12192000"/>
  <p:notesSz cx="6858000" cy="9144000"/>
  <p:embeddedFontLst>
    <p:embeddedFont>
      <p:font typeface="Raleway"/>
      <p:regular r:id="rId14"/>
      <p:bold r:id="rId15"/>
      <p:italic r:id="rId16"/>
      <p:boldItalic r:id="rId17"/>
    </p:embeddedFont>
    <p:embeddedFont>
      <p:font typeface="Roboto"/>
      <p:regular r:id="rId18"/>
      <p:bold r:id="rId19"/>
      <p:italic r:id="rId20"/>
      <p:boldItalic r:id="rId21"/>
    </p:embeddedFont>
    <p:embeddedFont>
      <p:font typeface="Constantia"/>
      <p:regular r:id="rId22"/>
      <p:bold r:id="rId23"/>
      <p:italic r:id="rId24"/>
      <p:boldItalic r:id="rId25"/>
    </p:embeddedFont>
    <p:embeddedFont>
      <p:font typeface="Corbel"/>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160">
          <p15:clr>
            <a:srgbClr val="A4A3A4"/>
          </p15:clr>
        </p15:guide>
      </p15:sldGuideLst>
    </p:ext>
    <p:ext uri="GoogleSlidesCustomDataVersion2">
      <go:slidesCustomData xmlns:go="http://customooxmlschemas.google.com/" r:id="rId30" roundtripDataSignature="AMtx7mhezCwiUljn0AUdXO5RTIYAy8b6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2160" orient="horz"/>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0" Type="http://customschemas.google.com/relationships/presentationmetadata" Target="metadata"/><Relationship Id="rId20" Type="http://schemas.openxmlformats.org/officeDocument/2006/relationships/font" Target="fonts/Roboto-italic.fntdata"/><Relationship Id="rId22" Type="http://schemas.openxmlformats.org/officeDocument/2006/relationships/font" Target="fonts/Constantia-regular.fntdata"/><Relationship Id="rId21" Type="http://schemas.openxmlformats.org/officeDocument/2006/relationships/font" Target="fonts/Roboto-boldItalic.fntdata"/><Relationship Id="rId24" Type="http://schemas.openxmlformats.org/officeDocument/2006/relationships/font" Target="fonts/Constantia-italic.fntdata"/><Relationship Id="rId23" Type="http://schemas.openxmlformats.org/officeDocument/2006/relationships/font" Target="fonts/Constantia-bold.fntdata"/><Relationship Id="rId26" Type="http://schemas.openxmlformats.org/officeDocument/2006/relationships/font" Target="fonts/Corbel-regular.fntdata"/><Relationship Id="rId25" Type="http://schemas.openxmlformats.org/officeDocument/2006/relationships/font" Target="fonts/Constantia-boldItalic.fntdata"/><Relationship Id="rId28" Type="http://schemas.openxmlformats.org/officeDocument/2006/relationships/font" Target="fonts/Corbel-italic.fntdata"/><Relationship Id="rId27" Type="http://schemas.openxmlformats.org/officeDocument/2006/relationships/font" Target="fonts/Corbel-bold.fntdata"/><Relationship Id="rId29" Type="http://schemas.openxmlformats.org/officeDocument/2006/relationships/font" Target="fonts/Corbel-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Raleway-bold.fntdata"/><Relationship Id="rId14" Type="http://schemas.openxmlformats.org/officeDocument/2006/relationships/font" Target="fonts/Raleway-regular.fntdata"/><Relationship Id="rId17" Type="http://schemas.openxmlformats.org/officeDocument/2006/relationships/font" Target="fonts/Raleway-boldItalic.fntdata"/><Relationship Id="rId16" Type="http://schemas.openxmlformats.org/officeDocument/2006/relationships/font" Target="fonts/Raleway-italic.fntdata"/><Relationship Id="rId19" Type="http://schemas.openxmlformats.org/officeDocument/2006/relationships/font" Target="fonts/Roboto-bold.fntdata"/><Relationship Id="rId18" Type="http://schemas.openxmlformats.org/officeDocument/2006/relationships/font" Target="fonts/Robo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212529"/>
                </a:solidFill>
                <a:latin typeface="Roboto"/>
                <a:ea typeface="Roboto"/>
                <a:cs typeface="Roboto"/>
                <a:sym typeface="Roboto"/>
              </a:rPr>
              <a:t>New notes: </a:t>
            </a:r>
            <a:r>
              <a:rPr lang="en-US">
                <a:solidFill>
                  <a:srgbClr val="212529"/>
                </a:solidFill>
                <a:latin typeface="Roboto"/>
                <a:ea typeface="Roboto"/>
                <a:cs typeface="Roboto"/>
                <a:sym typeface="Roboto"/>
              </a:rPr>
              <a:t>our program is funded though NOAA CZM annual funding</a:t>
            </a:r>
            <a:r>
              <a:rPr b="0" i="0" lang="en-US">
                <a:solidFill>
                  <a:srgbClr val="212529"/>
                </a:solidFill>
                <a:latin typeface="Roboto"/>
                <a:ea typeface="Roboto"/>
                <a:cs typeface="Roboto"/>
                <a:sym typeface="Roboto"/>
              </a:rPr>
              <a:t> and the CMP wanted to work closely with another group to be able to reach communities and communicate the projects with them easily.  how we selected the arts council, how we work with them, these are some of the projects</a:t>
            </a:r>
            <a:endParaRPr/>
          </a:p>
          <a:p>
            <a:pPr indent="0" lvl="0" marL="0" rtl="0" algn="l">
              <a:spcBef>
                <a:spcPts val="0"/>
              </a:spcBef>
              <a:spcAft>
                <a:spcPts val="0"/>
              </a:spcAft>
              <a:buNone/>
            </a:pPr>
            <a:r>
              <a:t/>
            </a:r>
            <a:endParaRPr b="0" i="0">
              <a:solidFill>
                <a:srgbClr val="212529"/>
              </a:solidFill>
              <a:latin typeface="Roboto"/>
              <a:ea typeface="Roboto"/>
              <a:cs typeface="Roboto"/>
              <a:sym typeface="Roboto"/>
            </a:endParaRPr>
          </a:p>
          <a:p>
            <a:pPr indent="0" lvl="0" marL="0" rtl="0" algn="l">
              <a:spcBef>
                <a:spcPts val="0"/>
              </a:spcBef>
              <a:spcAft>
                <a:spcPts val="0"/>
              </a:spcAft>
              <a:buNone/>
            </a:pPr>
            <a:r>
              <a:rPr b="0" i="0" lang="en-US">
                <a:solidFill>
                  <a:srgbClr val="212529"/>
                </a:solidFill>
                <a:latin typeface="Roboto"/>
                <a:ea typeface="Roboto"/>
                <a:cs typeface="Roboto"/>
                <a:sym typeface="Roboto"/>
              </a:rPr>
              <a:t>The community-based art grant program was formed because we recognized that we needed to communication about CC in a different way</a:t>
            </a:r>
            <a:endParaRPr/>
          </a:p>
          <a:p>
            <a:pPr indent="-171450" lvl="0" marL="171450" rtl="0" algn="l">
              <a:spcBef>
                <a:spcPts val="0"/>
              </a:spcBef>
              <a:spcAft>
                <a:spcPts val="0"/>
              </a:spcAft>
              <a:buClr>
                <a:srgbClr val="212529"/>
              </a:buClr>
              <a:buSzPts val="1200"/>
              <a:buFont typeface="Roboto"/>
              <a:buChar char="-"/>
            </a:pPr>
            <a:r>
              <a:rPr b="0" i="0" lang="en-US">
                <a:solidFill>
                  <a:srgbClr val="212529"/>
                </a:solidFill>
                <a:latin typeface="Roboto"/>
                <a:ea typeface="Roboto"/>
                <a:cs typeface="Roboto"/>
                <a:sym typeface="Roboto"/>
              </a:rPr>
              <a:t>Not everyone understands information in the same way</a:t>
            </a:r>
            <a:endParaRPr/>
          </a:p>
          <a:p>
            <a:pPr indent="-171450" lvl="0" marL="171450" rtl="0" algn="l">
              <a:spcBef>
                <a:spcPts val="0"/>
              </a:spcBef>
              <a:spcAft>
                <a:spcPts val="0"/>
              </a:spcAft>
              <a:buClr>
                <a:srgbClr val="212529"/>
              </a:buClr>
              <a:buSzPts val="1200"/>
              <a:buFont typeface="Roboto"/>
              <a:buChar char="-"/>
            </a:pPr>
            <a:r>
              <a:rPr b="0" i="0" lang="en-US">
                <a:solidFill>
                  <a:srgbClr val="212529"/>
                </a:solidFill>
                <a:latin typeface="Roboto"/>
                <a:ea typeface="Roboto"/>
                <a:cs typeface="Roboto"/>
                <a:sym typeface="Roboto"/>
              </a:rPr>
              <a:t>Complicated topics</a:t>
            </a:r>
            <a:endParaRPr/>
          </a:p>
          <a:p>
            <a:pPr indent="-171450" lvl="0" marL="171450" rtl="0" algn="l">
              <a:spcBef>
                <a:spcPts val="0"/>
              </a:spcBef>
              <a:spcAft>
                <a:spcPts val="0"/>
              </a:spcAft>
              <a:buClr>
                <a:srgbClr val="212529"/>
              </a:buClr>
              <a:buSzPts val="1200"/>
              <a:buFont typeface="Roboto"/>
              <a:buChar char="-"/>
            </a:pPr>
            <a:r>
              <a:rPr b="0" i="0" lang="en-US">
                <a:solidFill>
                  <a:srgbClr val="212529"/>
                </a:solidFill>
                <a:latin typeface="Roboto"/>
                <a:ea typeface="Roboto"/>
                <a:cs typeface="Roboto"/>
                <a:sym typeface="Roboto"/>
              </a:rPr>
              <a:t>Address the need to involve and inform the public about the coastal hazards impacts they will face and what actions they can take to reduce their risk.</a:t>
            </a:r>
            <a:endParaRPr/>
          </a:p>
          <a:p>
            <a:pPr indent="0" lvl="0" marL="0" rtl="0" algn="l">
              <a:spcBef>
                <a:spcPts val="0"/>
              </a:spcBef>
              <a:spcAft>
                <a:spcPts val="0"/>
              </a:spcAft>
              <a:buClr>
                <a:schemeClr val="dk1"/>
              </a:buClr>
              <a:buSzPts val="1200"/>
              <a:buFont typeface="Calibri"/>
              <a:buNone/>
            </a:pPr>
            <a:r>
              <a:t/>
            </a:r>
            <a:endParaRPr b="0" i="0">
              <a:solidFill>
                <a:srgbClr val="212529"/>
              </a:solidFill>
              <a:latin typeface="Roboto"/>
              <a:ea typeface="Roboto"/>
              <a:cs typeface="Roboto"/>
              <a:sym typeface="Roboto"/>
            </a:endParaRPr>
          </a:p>
          <a:p>
            <a:pPr indent="-171450" lvl="0" marL="171450" rtl="0" algn="l">
              <a:spcBef>
                <a:spcPts val="0"/>
              </a:spcBef>
              <a:spcAft>
                <a:spcPts val="0"/>
              </a:spcAft>
              <a:buClr>
                <a:srgbClr val="212529"/>
              </a:buClr>
              <a:buSzPts val="1200"/>
              <a:buFont typeface="Arial"/>
              <a:buChar char="•"/>
            </a:pPr>
            <a:r>
              <a:rPr b="0" i="0" lang="en-US">
                <a:solidFill>
                  <a:srgbClr val="212529"/>
                </a:solidFill>
                <a:latin typeface="Roboto"/>
                <a:ea typeface="Roboto"/>
                <a:cs typeface="Roboto"/>
                <a:sym typeface="Roboto"/>
              </a:rPr>
              <a:t>Funding from NOAA through PSM </a:t>
            </a:r>
            <a:endParaRPr/>
          </a:p>
          <a:p>
            <a:pPr indent="-171450" lvl="0" marL="171450" rtl="0" algn="l">
              <a:spcBef>
                <a:spcPts val="0"/>
              </a:spcBef>
              <a:spcAft>
                <a:spcPts val="0"/>
              </a:spcAft>
              <a:buClr>
                <a:srgbClr val="212529"/>
              </a:buClr>
              <a:buSzPts val="1200"/>
              <a:buFont typeface="Arial"/>
              <a:buChar char="•"/>
            </a:pPr>
            <a:r>
              <a:rPr b="0" i="0" lang="en-US">
                <a:solidFill>
                  <a:srgbClr val="212529"/>
                </a:solidFill>
                <a:latin typeface="Roboto"/>
                <a:ea typeface="Roboto"/>
                <a:cs typeface="Roboto"/>
                <a:sym typeface="Roboto"/>
              </a:rPr>
              <a:t>Reached out to the New Jersey State Council on the Arts (Arts Council) for their assistance</a:t>
            </a:r>
            <a:endParaRPr/>
          </a:p>
          <a:p>
            <a:pPr indent="-171450" lvl="0" marL="171450" rtl="0" algn="l">
              <a:spcBef>
                <a:spcPts val="0"/>
              </a:spcBef>
              <a:spcAft>
                <a:spcPts val="0"/>
              </a:spcAft>
              <a:buClr>
                <a:srgbClr val="212529"/>
              </a:buClr>
              <a:buSzPts val="1200"/>
              <a:buFont typeface="Arial"/>
              <a:buChar char="•"/>
            </a:pPr>
            <a:r>
              <a:rPr b="0" i="0" lang="en-US">
                <a:solidFill>
                  <a:srgbClr val="212529"/>
                </a:solidFill>
                <a:latin typeface="Roboto"/>
                <a:ea typeface="Roboto"/>
                <a:cs typeface="Roboto"/>
                <a:sym typeface="Roboto"/>
              </a:rPr>
              <a:t>Create NOFA</a:t>
            </a:r>
            <a:endParaRPr/>
          </a:p>
          <a:p>
            <a:pPr indent="-171450" lvl="0" marL="171450" rtl="0" algn="l">
              <a:spcBef>
                <a:spcPts val="0"/>
              </a:spcBef>
              <a:spcAft>
                <a:spcPts val="0"/>
              </a:spcAft>
              <a:buClr>
                <a:srgbClr val="212529"/>
              </a:buClr>
              <a:buSzPts val="1200"/>
              <a:buFont typeface="Arial"/>
              <a:buChar char="•"/>
            </a:pPr>
            <a:r>
              <a:rPr b="0" i="0" lang="en-US">
                <a:solidFill>
                  <a:srgbClr val="212529"/>
                </a:solidFill>
                <a:latin typeface="Roboto"/>
                <a:ea typeface="Roboto"/>
                <a:cs typeface="Roboto"/>
                <a:sym typeface="Roboto"/>
              </a:rPr>
              <a:t>Create Call Artists</a:t>
            </a:r>
            <a:endParaRPr/>
          </a:p>
          <a:p>
            <a:pPr indent="-171450" lvl="0" marL="171450" rtl="0" algn="l">
              <a:spcBef>
                <a:spcPts val="0"/>
              </a:spcBef>
              <a:spcAft>
                <a:spcPts val="0"/>
              </a:spcAft>
              <a:buClr>
                <a:srgbClr val="212529"/>
              </a:buClr>
              <a:buSzPts val="1200"/>
              <a:buFont typeface="Arial"/>
              <a:buChar char="•"/>
            </a:pPr>
            <a:r>
              <a:rPr b="0" i="0" lang="en-US">
                <a:solidFill>
                  <a:srgbClr val="212529"/>
                </a:solidFill>
                <a:latin typeface="Roboto"/>
                <a:ea typeface="Roboto"/>
                <a:cs typeface="Roboto"/>
                <a:sym typeface="Roboto"/>
              </a:rPr>
              <a:t>The community-based organizations and artists will work together to address </a:t>
            </a:r>
            <a:endParaRPr/>
          </a:p>
          <a:p>
            <a:pPr indent="-171450" lvl="1" marL="628650" rtl="0" algn="l">
              <a:spcBef>
                <a:spcPts val="0"/>
              </a:spcBef>
              <a:spcAft>
                <a:spcPts val="0"/>
              </a:spcAft>
              <a:buClr>
                <a:srgbClr val="212529"/>
              </a:buClr>
              <a:buSzPts val="1200"/>
              <a:buFont typeface="Arial"/>
              <a:buChar char="•"/>
            </a:pPr>
            <a:r>
              <a:rPr b="0" i="0" lang="en-US">
                <a:solidFill>
                  <a:srgbClr val="212529"/>
                </a:solidFill>
                <a:latin typeface="Roboto"/>
                <a:ea typeface="Roboto"/>
                <a:cs typeface="Roboto"/>
                <a:sym typeface="Roboto"/>
              </a:rPr>
              <a:t>the theme of climate resilience/coastal flooding </a:t>
            </a:r>
            <a:endParaRPr/>
          </a:p>
          <a:p>
            <a:pPr indent="-171450" lvl="1" marL="628650" rtl="0" algn="l">
              <a:spcBef>
                <a:spcPts val="0"/>
              </a:spcBef>
              <a:spcAft>
                <a:spcPts val="0"/>
              </a:spcAft>
              <a:buClr>
                <a:srgbClr val="212529"/>
              </a:buClr>
              <a:buSzPts val="1200"/>
              <a:buFont typeface="Arial"/>
              <a:buChar char="•"/>
            </a:pPr>
            <a:r>
              <a:rPr b="0" i="0" lang="en-US">
                <a:solidFill>
                  <a:srgbClr val="212529"/>
                </a:solidFill>
                <a:latin typeface="Roboto"/>
                <a:ea typeface="Roboto"/>
                <a:cs typeface="Roboto"/>
                <a:sym typeface="Roboto"/>
              </a:rPr>
              <a:t>site-specific artwork and community engagement and events.</a:t>
            </a:r>
            <a:endParaRPr/>
          </a:p>
          <a:p>
            <a:pPr indent="-171450" lvl="1" marL="628650" rtl="0" algn="l">
              <a:spcBef>
                <a:spcPts val="0"/>
              </a:spcBef>
              <a:spcAft>
                <a:spcPts val="0"/>
              </a:spcAft>
              <a:buClr>
                <a:srgbClr val="212529"/>
              </a:buClr>
              <a:buSzPts val="1200"/>
              <a:buFont typeface="Arial"/>
              <a:buChar char="•"/>
            </a:pPr>
            <a:r>
              <a:rPr b="0" i="0" lang="en-US">
                <a:solidFill>
                  <a:srgbClr val="212529"/>
                </a:solidFill>
                <a:latin typeface="Roboto"/>
                <a:ea typeface="Roboto"/>
                <a:cs typeface="Roboto"/>
                <a:sym typeface="Roboto"/>
              </a:rPr>
              <a:t>Each CBO and artist group is required to hold at least one community event and one installation event. </a:t>
            </a:r>
            <a:endParaRPr/>
          </a:p>
          <a:p>
            <a:pPr indent="0" lvl="1" marL="457200" rtl="0" algn="l">
              <a:spcBef>
                <a:spcPts val="0"/>
              </a:spcBef>
              <a:spcAft>
                <a:spcPts val="0"/>
              </a:spcAft>
              <a:buClr>
                <a:schemeClr val="dk1"/>
              </a:buClr>
              <a:buSzPts val="1200"/>
              <a:buFont typeface="Arial"/>
              <a:buNone/>
            </a:pPr>
            <a:r>
              <a:t/>
            </a:r>
            <a:endParaRPr b="0" i="0">
              <a:solidFill>
                <a:srgbClr val="212529"/>
              </a:solidFill>
              <a:latin typeface="Roboto"/>
              <a:ea typeface="Roboto"/>
              <a:cs typeface="Roboto"/>
              <a:sym typeface="Roboto"/>
            </a:endParaRPr>
          </a:p>
          <a:p>
            <a:pPr indent="0" lvl="1" marL="457200" rtl="0" algn="l">
              <a:spcBef>
                <a:spcPts val="0"/>
              </a:spcBef>
              <a:spcAft>
                <a:spcPts val="0"/>
              </a:spcAft>
              <a:buClr>
                <a:srgbClr val="212529"/>
              </a:buClr>
              <a:buSzPts val="1200"/>
              <a:buFont typeface="Arial"/>
              <a:buNone/>
            </a:pPr>
            <a:r>
              <a:rPr b="0" i="0" lang="en-US">
                <a:solidFill>
                  <a:srgbClr val="212529"/>
                </a:solidFill>
                <a:latin typeface="Roboto"/>
                <a:ea typeface="Roboto"/>
                <a:cs typeface="Roboto"/>
                <a:sym typeface="Roboto"/>
              </a:rPr>
              <a:t>Chose CBOs to host these projects because they have firsthand coastal experiences in their communities and know what their community is interested in and want to get involved in.</a:t>
            </a:r>
            <a:endParaRPr/>
          </a:p>
          <a:p>
            <a:pPr indent="0" lvl="0" marL="0" rtl="0" algn="l">
              <a:spcBef>
                <a:spcPts val="0"/>
              </a:spcBef>
              <a:spcAft>
                <a:spcPts val="0"/>
              </a:spcAft>
              <a:buNone/>
            </a:pPr>
            <a:r>
              <a:t/>
            </a:r>
            <a:endParaRPr/>
          </a:p>
        </p:txBody>
      </p:sp>
      <p:sp>
        <p:nvSpPr>
          <p:cNvPr id="455" name="Google Shape;45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NJDEP lead the NOFA process; State Arts Council lead the call for artists process; CBOs were part of the jury to select the artists</a:t>
            </a:r>
            <a:endParaRPr/>
          </a:p>
          <a:p>
            <a:pPr indent="-171450" lvl="0" marL="171450" rtl="0" algn="l">
              <a:spcBef>
                <a:spcPts val="0"/>
              </a:spcBef>
              <a:spcAft>
                <a:spcPts val="0"/>
              </a:spcAft>
              <a:buClr>
                <a:schemeClr val="dk1"/>
              </a:buClr>
              <a:buSzPts val="1200"/>
              <a:buFont typeface="Arial"/>
              <a:buChar char="•"/>
            </a:pPr>
            <a:r>
              <a:rPr lang="en-US"/>
              <a:t>Call for artist allowed for one artist or group of artists to be paired with one CBO. </a:t>
            </a:r>
            <a:endParaRPr/>
          </a:p>
          <a:p>
            <a:pPr indent="-171450" lvl="0" marL="171450" rtl="0" algn="l">
              <a:spcBef>
                <a:spcPts val="0"/>
              </a:spcBef>
              <a:spcAft>
                <a:spcPts val="0"/>
              </a:spcAft>
              <a:buClr>
                <a:schemeClr val="dk1"/>
              </a:buClr>
              <a:buSzPts val="1200"/>
              <a:buFont typeface="Arial"/>
              <a:buChar char="•"/>
            </a:pPr>
            <a:r>
              <a:rPr lang="en-US"/>
              <a:t>CBO &amp; Artist teams worked together to plan artists' work to reflect community settings. Artworks addressed specific coastal hazards impacts and what actions community members can take to reduce their risk.</a:t>
            </a:r>
            <a:endParaRPr/>
          </a:p>
          <a:p>
            <a:pPr indent="-171450" lvl="0" marL="171450" rtl="0" algn="l">
              <a:spcBef>
                <a:spcPts val="0"/>
              </a:spcBef>
              <a:spcAft>
                <a:spcPts val="0"/>
              </a:spcAft>
              <a:buClr>
                <a:schemeClr val="dk1"/>
              </a:buClr>
              <a:buSzPts val="1200"/>
              <a:buFont typeface="Arial"/>
              <a:buChar char="•"/>
            </a:pPr>
            <a:r>
              <a:rPr lang="en-US"/>
              <a:t>Each of the CBOs selected were spread throughout the state to represent that each risk can be perceived very differently by how populations that experience similar kinds of events based on culture, economic practices, education, and length of flooding events. </a:t>
            </a:r>
            <a:endParaRPr/>
          </a:p>
          <a:p>
            <a:pPr indent="-171450" lvl="0" marL="171450" rtl="0" algn="l">
              <a:spcBef>
                <a:spcPts val="0"/>
              </a:spcBef>
              <a:spcAft>
                <a:spcPts val="0"/>
              </a:spcAft>
              <a:buClr>
                <a:schemeClr val="dk1"/>
              </a:buClr>
              <a:buSzPts val="1200"/>
              <a:buFont typeface="Arial"/>
              <a:buChar char="•"/>
            </a:pPr>
            <a:r>
              <a:rPr lang="en-US"/>
              <a:t>A Fifth Round of funding is currently under way for new CBOs and Artists more details to come soon.</a:t>
            </a:r>
            <a:endParaRPr/>
          </a:p>
          <a:p>
            <a:pPr indent="0" lvl="0" marL="0" rtl="0" algn="l">
              <a:spcBef>
                <a:spcPts val="0"/>
              </a:spcBef>
              <a:spcAft>
                <a:spcPts val="0"/>
              </a:spcAft>
              <a:buNone/>
            </a:pPr>
            <a:r>
              <a:t/>
            </a:r>
            <a:endParaRPr/>
          </a:p>
        </p:txBody>
      </p:sp>
      <p:sp>
        <p:nvSpPr>
          <p:cNvPr id="474" name="Google Shape;47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Thank NJSCA for partnership </a:t>
            </a:r>
            <a:endParaRPr/>
          </a:p>
          <a:p>
            <a:pPr indent="0" lvl="0" marL="0" rtl="0" algn="l">
              <a:spcBef>
                <a:spcPts val="0"/>
              </a:spcBef>
              <a:spcAft>
                <a:spcPts val="0"/>
              </a:spcAft>
              <a:buNone/>
            </a:pPr>
            <a:r>
              <a:rPr lang="en-US"/>
              <a:t>-reliable partnerships, easy to work with and great partners who want to improve the projects every year</a:t>
            </a:r>
            <a:endParaRPr/>
          </a:p>
          <a:p>
            <a:pPr indent="0" lvl="0" marL="0" rtl="0" algn="l">
              <a:spcBef>
                <a:spcPts val="0"/>
              </a:spcBef>
              <a:spcAft>
                <a:spcPts val="0"/>
              </a:spcAft>
              <a:buNone/>
            </a:pPr>
            <a:r>
              <a:rPr lang="en-US"/>
              <a:t>Thank everyone for attending</a:t>
            </a:r>
            <a:endParaRPr/>
          </a:p>
          <a:p>
            <a:pPr indent="0" lvl="0" marL="0" rtl="0" algn="l">
              <a:spcBef>
                <a:spcPts val="0"/>
              </a:spcBef>
              <a:spcAft>
                <a:spcPts val="0"/>
              </a:spcAft>
              <a:buNone/>
            </a:pPr>
            <a:r>
              <a:rPr lang="en-US"/>
              <a:t>Our contact information and way to receive updated</a:t>
            </a:r>
            <a:endParaRPr/>
          </a:p>
          <a:p>
            <a:pPr indent="0" lvl="0" marL="0" rtl="0" algn="l">
              <a:spcBef>
                <a:spcPts val="0"/>
              </a:spcBef>
              <a:spcAft>
                <a:spcPts val="0"/>
              </a:spcAft>
              <a:buNone/>
            </a:pPr>
            <a:r>
              <a:t/>
            </a:r>
            <a:endParaRPr/>
          </a:p>
        </p:txBody>
      </p:sp>
      <p:sp>
        <p:nvSpPr>
          <p:cNvPr id="542" name="Google Shape;54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cSld name="Title Slide with Image">
    <p:spTree>
      <p:nvGrpSpPr>
        <p:cNvPr id="13" name="Shape 13"/>
        <p:cNvGrpSpPr/>
        <p:nvPr/>
      </p:nvGrpSpPr>
      <p:grpSpPr>
        <a:xfrm>
          <a:off x="0" y="0"/>
          <a:ext cx="0" cy="0"/>
          <a:chOff x="0" y="0"/>
          <a:chExt cx="0" cy="0"/>
        </a:xfrm>
      </p:grpSpPr>
      <p:sp>
        <p:nvSpPr>
          <p:cNvPr id="14" name="Google Shape;14;p11" title="Decorative"/>
          <p:cNvSpPr/>
          <p:nvPr>
            <p:ph idx="2" type="pic"/>
          </p:nvPr>
        </p:nvSpPr>
        <p:spPr>
          <a:xfrm>
            <a:off x="0" y="4288"/>
            <a:ext cx="12192000" cy="4618512"/>
          </a:xfrm>
          <a:prstGeom prst="rect">
            <a:avLst/>
          </a:prstGeom>
          <a:solidFill>
            <a:srgbClr val="F2F2F2"/>
          </a:solidFill>
          <a:ln>
            <a:noFill/>
          </a:ln>
        </p:spPr>
      </p:sp>
      <p:sp>
        <p:nvSpPr>
          <p:cNvPr id="15" name="Google Shape;15;p11"/>
          <p:cNvSpPr/>
          <p:nvPr/>
        </p:nvSpPr>
        <p:spPr>
          <a:xfrm>
            <a:off x="0" y="4622800"/>
            <a:ext cx="12192000" cy="2230912"/>
          </a:xfrm>
          <a:prstGeom prst="rect">
            <a:avLst/>
          </a:prstGeom>
          <a:solidFill>
            <a:srgbClr val="49BA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 name="Google Shape;16;p11"/>
          <p:cNvSpPr txBox="1"/>
          <p:nvPr>
            <p:ph type="title"/>
          </p:nvPr>
        </p:nvSpPr>
        <p:spPr>
          <a:xfrm>
            <a:off x="838199" y="5037721"/>
            <a:ext cx="9575801" cy="89125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1"/>
          <p:cNvSpPr txBox="1"/>
          <p:nvPr>
            <p:ph idx="1" type="body"/>
          </p:nvPr>
        </p:nvSpPr>
        <p:spPr>
          <a:xfrm>
            <a:off x="838200" y="6125744"/>
            <a:ext cx="9575800" cy="3385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 name="Google Shape;18;p11" title="Decorative"/>
          <p:cNvCxnSpPr/>
          <p:nvPr/>
        </p:nvCxnSpPr>
        <p:spPr>
          <a:xfrm>
            <a:off x="5980314" y="807433"/>
            <a:ext cx="0" cy="10284228"/>
          </a:xfrm>
          <a:prstGeom prst="straightConnector1">
            <a:avLst/>
          </a:prstGeom>
          <a:noFill/>
          <a:ln cap="flat" cmpd="sng" w="76200">
            <a:solidFill>
              <a:srgbClr val="B5D134"/>
            </a:solidFill>
            <a:prstDash val="solid"/>
            <a:miter lim="400000"/>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8" name="Shape 8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3 photos">
  <p:cSld name="Text and 3 photos">
    <p:spTree>
      <p:nvGrpSpPr>
        <p:cNvPr id="89" name="Shape 89"/>
        <p:cNvGrpSpPr/>
        <p:nvPr/>
      </p:nvGrpSpPr>
      <p:grpSpPr>
        <a:xfrm>
          <a:off x="0" y="0"/>
          <a:ext cx="0" cy="0"/>
          <a:chOff x="0" y="0"/>
          <a:chExt cx="0" cy="0"/>
        </a:xfrm>
      </p:grpSpPr>
      <p:sp>
        <p:nvSpPr>
          <p:cNvPr id="90" name="Google Shape;90;p21"/>
          <p:cNvSpPr txBox="1"/>
          <p:nvPr>
            <p:ph type="title"/>
          </p:nvPr>
        </p:nvSpPr>
        <p:spPr>
          <a:xfrm>
            <a:off x="838200" y="365125"/>
            <a:ext cx="725008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603341"/>
              </a:buClr>
              <a:buSzPts val="4400"/>
              <a:buFont typeface="Corbel"/>
              <a:buNone/>
              <a:defRPr>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21"/>
          <p:cNvSpPr txBox="1"/>
          <p:nvPr>
            <p:ph idx="1" type="body"/>
          </p:nvPr>
        </p:nvSpPr>
        <p:spPr>
          <a:xfrm>
            <a:off x="838200" y="2054287"/>
            <a:ext cx="7250082" cy="382749"/>
          </a:xfrm>
          <a:prstGeom prst="rect">
            <a:avLst/>
          </a:prstGeom>
          <a:noFill/>
          <a:ln>
            <a:noFill/>
          </a:ln>
        </p:spPr>
        <p:txBody>
          <a:bodyPr anchorCtr="0" anchor="b" bIns="45700" lIns="0" spcFirstLastPara="1" rIns="91425" wrap="square" tIns="45700">
            <a:noAutofit/>
          </a:bodyPr>
          <a:lstStyle>
            <a:lvl1pPr indent="-381000" lvl="0" marL="457200" algn="l">
              <a:lnSpc>
                <a:spcPct val="90000"/>
              </a:lnSpc>
              <a:spcBef>
                <a:spcPts val="1000"/>
              </a:spcBef>
              <a:spcAft>
                <a:spcPts val="0"/>
              </a:spcAft>
              <a:buClr>
                <a:schemeClr val="dk2"/>
              </a:buClr>
              <a:buSzPts val="2400"/>
              <a:buChar char="•"/>
              <a:defRPr b="1" sz="2400">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21"/>
          <p:cNvSpPr txBox="1"/>
          <p:nvPr>
            <p:ph idx="2" type="body"/>
          </p:nvPr>
        </p:nvSpPr>
        <p:spPr>
          <a:xfrm>
            <a:off x="838199" y="2437036"/>
            <a:ext cx="7250083" cy="4196520"/>
          </a:xfrm>
          <a:prstGeom prst="rect">
            <a:avLst/>
          </a:prstGeom>
          <a:noFill/>
          <a:ln>
            <a:noFill/>
          </a:ln>
        </p:spPr>
        <p:txBody>
          <a:bodyPr anchorCtr="0" anchor="t" bIns="45700" lIns="0" spcFirstLastPara="1" rIns="91425" wrap="square" tIns="72000">
            <a:normAutofit/>
          </a:bodyPr>
          <a:lstStyle>
            <a:lvl1pPr indent="-381000" lvl="0" marL="457200" algn="l">
              <a:lnSpc>
                <a:spcPct val="90000"/>
              </a:lnSpc>
              <a:spcBef>
                <a:spcPts val="1000"/>
              </a:spcBef>
              <a:spcAft>
                <a:spcPts val="0"/>
              </a:spcAft>
              <a:buClr>
                <a:schemeClr val="dk2"/>
              </a:buClr>
              <a:buSzPts val="2400"/>
              <a:buChar char="•"/>
              <a:defRPr sz="2400"/>
            </a:lvl1pPr>
            <a:lvl2pPr indent="-355600" lvl="1" marL="914400" algn="l">
              <a:lnSpc>
                <a:spcPct val="90000"/>
              </a:lnSpc>
              <a:spcBef>
                <a:spcPts val="500"/>
              </a:spcBef>
              <a:spcAft>
                <a:spcPts val="0"/>
              </a:spcAft>
              <a:buClr>
                <a:schemeClr val="dk2"/>
              </a:buClr>
              <a:buSzPts val="2000"/>
              <a:buChar char="•"/>
              <a:defRPr sz="2000"/>
            </a:lvl2pPr>
            <a:lvl3pPr indent="-342900" lvl="2" marL="1371600" algn="l">
              <a:lnSpc>
                <a:spcPct val="90000"/>
              </a:lnSpc>
              <a:spcBef>
                <a:spcPts val="500"/>
              </a:spcBef>
              <a:spcAft>
                <a:spcPts val="0"/>
              </a:spcAft>
              <a:buClr>
                <a:schemeClr val="dk2"/>
              </a:buClr>
              <a:buSzPts val="1800"/>
              <a:buChar char="•"/>
              <a:defRPr sz="1800"/>
            </a:lvl3pPr>
            <a:lvl4pPr indent="-330200" lvl="3" marL="1828800" algn="l">
              <a:lnSpc>
                <a:spcPct val="90000"/>
              </a:lnSpc>
              <a:spcBef>
                <a:spcPts val="500"/>
              </a:spcBef>
              <a:spcAft>
                <a:spcPts val="0"/>
              </a:spcAft>
              <a:buClr>
                <a:schemeClr val="dk2"/>
              </a:buClr>
              <a:buSzPts val="1600"/>
              <a:buChar char="•"/>
              <a:defRPr sz="1600"/>
            </a:lvl4pPr>
            <a:lvl5pPr indent="-330200" lvl="4" marL="2286000" algn="l">
              <a:lnSpc>
                <a:spcPct val="90000"/>
              </a:lnSpc>
              <a:spcBef>
                <a:spcPts val="500"/>
              </a:spcBef>
              <a:spcAft>
                <a:spcPts val="0"/>
              </a:spcAft>
              <a:buClr>
                <a:schemeClr val="dk2"/>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21" title="Decorative"/>
          <p:cNvSpPr/>
          <p:nvPr>
            <p:ph idx="3" type="pic"/>
          </p:nvPr>
        </p:nvSpPr>
        <p:spPr>
          <a:xfrm>
            <a:off x="8483600" y="340185"/>
            <a:ext cx="3708400" cy="3541857"/>
          </a:xfrm>
          <a:prstGeom prst="rect">
            <a:avLst/>
          </a:prstGeom>
          <a:solidFill>
            <a:srgbClr val="F2F2F2"/>
          </a:solidFill>
          <a:ln>
            <a:noFill/>
          </a:ln>
        </p:spPr>
      </p:sp>
      <p:cxnSp>
        <p:nvCxnSpPr>
          <p:cNvPr id="94" name="Google Shape;94;p21"/>
          <p:cNvCxnSpPr/>
          <p:nvPr/>
        </p:nvCxnSpPr>
        <p:spPr>
          <a:xfrm>
            <a:off x="8345978" y="108065"/>
            <a:ext cx="0" cy="6641870"/>
          </a:xfrm>
          <a:prstGeom prst="straightConnector1">
            <a:avLst/>
          </a:prstGeom>
          <a:noFill/>
          <a:ln cap="flat" cmpd="sng" w="57150">
            <a:solidFill>
              <a:schemeClr val="accent1"/>
            </a:solidFill>
            <a:prstDash val="solid"/>
            <a:miter lim="800000"/>
            <a:headEnd len="sm" w="sm" type="none"/>
            <a:tailEnd len="sm" w="sm" type="none"/>
          </a:ln>
        </p:spPr>
      </p:cxnSp>
      <p:sp>
        <p:nvSpPr>
          <p:cNvPr id="95" name="Google Shape;95;p21" title="Decorative"/>
          <p:cNvSpPr/>
          <p:nvPr>
            <p:ph idx="4" type="pic"/>
          </p:nvPr>
        </p:nvSpPr>
        <p:spPr>
          <a:xfrm>
            <a:off x="8483601" y="3990109"/>
            <a:ext cx="1724430" cy="2643446"/>
          </a:xfrm>
          <a:prstGeom prst="rect">
            <a:avLst/>
          </a:prstGeom>
          <a:solidFill>
            <a:srgbClr val="F2F2F2"/>
          </a:solidFill>
          <a:ln>
            <a:noFill/>
          </a:ln>
        </p:spPr>
      </p:sp>
      <p:sp>
        <p:nvSpPr>
          <p:cNvPr id="96" name="Google Shape;96;p21" title="Decorative"/>
          <p:cNvSpPr/>
          <p:nvPr>
            <p:ph idx="5" type="pic"/>
          </p:nvPr>
        </p:nvSpPr>
        <p:spPr>
          <a:xfrm>
            <a:off x="10340101" y="3990108"/>
            <a:ext cx="1724430" cy="2643446"/>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2">
  <p:cSld name="Title Slide with Image2">
    <p:bg>
      <p:bgPr>
        <a:solidFill>
          <a:schemeClr val="accent1"/>
        </a:solidFill>
      </p:bgPr>
    </p:bg>
    <p:spTree>
      <p:nvGrpSpPr>
        <p:cNvPr id="97" name="Shape 97"/>
        <p:cNvGrpSpPr/>
        <p:nvPr/>
      </p:nvGrpSpPr>
      <p:grpSpPr>
        <a:xfrm>
          <a:off x="0" y="0"/>
          <a:ext cx="0" cy="0"/>
          <a:chOff x="0" y="0"/>
          <a:chExt cx="0" cy="0"/>
        </a:xfrm>
      </p:grpSpPr>
      <p:sp>
        <p:nvSpPr>
          <p:cNvPr id="98" name="Google Shape;98;p22" title="Decorative"/>
          <p:cNvSpPr/>
          <p:nvPr>
            <p:ph idx="2" type="pic"/>
          </p:nvPr>
        </p:nvSpPr>
        <p:spPr>
          <a:xfrm>
            <a:off x="5295899" y="4288"/>
            <a:ext cx="6896100" cy="6853712"/>
          </a:xfrm>
          <a:prstGeom prst="rect">
            <a:avLst/>
          </a:prstGeom>
          <a:solidFill>
            <a:srgbClr val="F2F2F2"/>
          </a:solidFill>
          <a:ln>
            <a:noFill/>
          </a:ln>
        </p:spPr>
      </p:sp>
      <p:sp>
        <p:nvSpPr>
          <p:cNvPr id="99" name="Google Shape;99;p22"/>
          <p:cNvSpPr/>
          <p:nvPr/>
        </p:nvSpPr>
        <p:spPr>
          <a:xfrm>
            <a:off x="0" y="1539433"/>
            <a:ext cx="8866207" cy="531856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 name="Google Shape;100;p22" title="Decorative"/>
          <p:cNvSpPr/>
          <p:nvPr/>
        </p:nvSpPr>
        <p:spPr>
          <a:xfrm>
            <a:off x="0" y="0"/>
            <a:ext cx="5295899"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 name="Google Shape;101;p22"/>
          <p:cNvSpPr txBox="1"/>
          <p:nvPr>
            <p:ph type="title"/>
          </p:nvPr>
        </p:nvSpPr>
        <p:spPr>
          <a:xfrm>
            <a:off x="174567" y="2040520"/>
            <a:ext cx="4744567" cy="181865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22"/>
          <p:cNvSpPr txBox="1"/>
          <p:nvPr>
            <p:ph idx="1" type="body"/>
          </p:nvPr>
        </p:nvSpPr>
        <p:spPr>
          <a:xfrm>
            <a:off x="241068" y="4031658"/>
            <a:ext cx="4678065" cy="33854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3" name="Google Shape;103;p22" title="Decorative"/>
          <p:cNvCxnSpPr/>
          <p:nvPr/>
        </p:nvCxnSpPr>
        <p:spPr>
          <a:xfrm>
            <a:off x="2680854" y="1419391"/>
            <a:ext cx="0" cy="4879571"/>
          </a:xfrm>
          <a:prstGeom prst="straightConnector1">
            <a:avLst/>
          </a:prstGeom>
          <a:noFill/>
          <a:ln cap="flat" cmpd="sng" w="57150">
            <a:solidFill>
              <a:srgbClr val="B5D134"/>
            </a:solidFill>
            <a:prstDash val="solid"/>
            <a:miter lim="4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ivider with Image">
  <p:cSld name="Slide Divider with Image">
    <p:bg>
      <p:bgPr>
        <a:solidFill>
          <a:schemeClr val="accent1"/>
        </a:solidFill>
      </p:bgPr>
    </p:bg>
    <p:spTree>
      <p:nvGrpSpPr>
        <p:cNvPr id="104" name="Shape 104"/>
        <p:cNvGrpSpPr/>
        <p:nvPr/>
      </p:nvGrpSpPr>
      <p:grpSpPr>
        <a:xfrm>
          <a:off x="0" y="0"/>
          <a:ext cx="0" cy="0"/>
          <a:chOff x="0" y="0"/>
          <a:chExt cx="0" cy="0"/>
        </a:xfrm>
      </p:grpSpPr>
      <p:sp>
        <p:nvSpPr>
          <p:cNvPr id="105" name="Google Shape;105;p23" title="Decorative"/>
          <p:cNvSpPr/>
          <p:nvPr>
            <p:ph idx="2" type="pic"/>
          </p:nvPr>
        </p:nvSpPr>
        <p:spPr>
          <a:xfrm>
            <a:off x="0" y="0"/>
            <a:ext cx="12192000" cy="6853712"/>
          </a:xfrm>
          <a:prstGeom prst="rect">
            <a:avLst/>
          </a:prstGeom>
          <a:solidFill>
            <a:srgbClr val="F2F2F2"/>
          </a:solidFill>
          <a:ln>
            <a:noFill/>
          </a:ln>
        </p:spPr>
      </p:sp>
      <p:sp>
        <p:nvSpPr>
          <p:cNvPr id="106" name="Google Shape;106;p23"/>
          <p:cNvSpPr txBox="1"/>
          <p:nvPr>
            <p:ph type="title"/>
          </p:nvPr>
        </p:nvSpPr>
        <p:spPr>
          <a:xfrm>
            <a:off x="838199" y="3673179"/>
            <a:ext cx="6826342" cy="2188805"/>
          </a:xfrm>
          <a:prstGeom prst="rect">
            <a:avLst/>
          </a:prstGeom>
          <a:noFill/>
          <a:ln>
            <a:noFill/>
          </a:ln>
        </p:spPr>
        <p:txBody>
          <a:bodyPr anchorCtr="0" anchor="ctr" bIns="45700" lIns="91425" spcFirstLastPara="1" rIns="457200" wrap="square" tIns="45700">
            <a:noAutofit/>
          </a:bodyPr>
          <a:lstStyle>
            <a:lvl1pPr lvl="0" algn="r">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23" title="Decorative"/>
          <p:cNvSpPr txBox="1"/>
          <p:nvPr>
            <p:ph idx="1" type="body"/>
          </p:nvPr>
        </p:nvSpPr>
        <p:spPr>
          <a:xfrm>
            <a:off x="7664542" y="3665204"/>
            <a:ext cx="4527458" cy="2196780"/>
          </a:xfrm>
          <a:prstGeom prst="rect">
            <a:avLst/>
          </a:prstGeom>
          <a:solidFill>
            <a:schemeClr val="accent1"/>
          </a:solidFill>
          <a:ln>
            <a:noFill/>
          </a:ln>
        </p:spPr>
        <p:txBody>
          <a:bodyPr anchorCtr="0" anchor="ctr" bIns="182875" lIns="274300" spcFirstLastPara="1" rIns="182875" wrap="square" tIns="182875">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8" name="Google Shape;108;p23" title="Decorative"/>
          <p:cNvCxnSpPr/>
          <p:nvPr/>
        </p:nvCxnSpPr>
        <p:spPr>
          <a:xfrm flipH="1" rot="10800000">
            <a:off x="7664541" y="3673179"/>
            <a:ext cx="1" cy="2188805"/>
          </a:xfrm>
          <a:prstGeom prst="straightConnector1">
            <a:avLst/>
          </a:prstGeom>
          <a:noFill/>
          <a:ln cap="flat" cmpd="sng" w="76200">
            <a:solidFill>
              <a:srgbClr val="37D1FF"/>
            </a:solidFill>
            <a:prstDash val="solid"/>
            <a:miter lim="4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with Image">
  <p:cSld name="2_Slide Divider with Image">
    <p:bg>
      <p:bgPr>
        <a:solidFill>
          <a:schemeClr val="accent1"/>
        </a:solidFill>
      </p:bgPr>
    </p:bg>
    <p:spTree>
      <p:nvGrpSpPr>
        <p:cNvPr id="109" name="Shape 109"/>
        <p:cNvGrpSpPr/>
        <p:nvPr/>
      </p:nvGrpSpPr>
      <p:grpSpPr>
        <a:xfrm>
          <a:off x="0" y="0"/>
          <a:ext cx="0" cy="0"/>
          <a:chOff x="0" y="0"/>
          <a:chExt cx="0" cy="0"/>
        </a:xfrm>
      </p:grpSpPr>
      <p:sp>
        <p:nvSpPr>
          <p:cNvPr id="110" name="Google Shape;110;p24" title="Decorative"/>
          <p:cNvSpPr/>
          <p:nvPr>
            <p:ph idx="2" type="pic"/>
          </p:nvPr>
        </p:nvSpPr>
        <p:spPr>
          <a:xfrm>
            <a:off x="0" y="117231"/>
            <a:ext cx="12192000" cy="6853712"/>
          </a:xfrm>
          <a:prstGeom prst="rect">
            <a:avLst/>
          </a:prstGeom>
          <a:solidFill>
            <a:srgbClr val="F2F2F2"/>
          </a:solidFill>
          <a:ln>
            <a:noFill/>
          </a:ln>
        </p:spPr>
      </p:sp>
      <p:sp>
        <p:nvSpPr>
          <p:cNvPr id="111" name="Google Shape;111;p24"/>
          <p:cNvSpPr txBox="1"/>
          <p:nvPr>
            <p:ph type="title"/>
          </p:nvPr>
        </p:nvSpPr>
        <p:spPr>
          <a:xfrm>
            <a:off x="838199" y="3673179"/>
            <a:ext cx="6826342" cy="2188805"/>
          </a:xfrm>
          <a:prstGeom prst="rect">
            <a:avLst/>
          </a:prstGeom>
          <a:noFill/>
          <a:ln>
            <a:noFill/>
          </a:ln>
        </p:spPr>
        <p:txBody>
          <a:bodyPr anchorCtr="0" anchor="ctr" bIns="45700" lIns="91425" spcFirstLastPara="1" rIns="457200" wrap="square" tIns="45700">
            <a:noAutofit/>
          </a:bodyPr>
          <a:lstStyle>
            <a:lvl1pPr lvl="0" algn="r">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24" title="Decorative"/>
          <p:cNvSpPr txBox="1"/>
          <p:nvPr>
            <p:ph idx="1" type="body"/>
          </p:nvPr>
        </p:nvSpPr>
        <p:spPr>
          <a:xfrm>
            <a:off x="7664542" y="3665204"/>
            <a:ext cx="4527458" cy="2196780"/>
          </a:xfrm>
          <a:prstGeom prst="rect">
            <a:avLst/>
          </a:prstGeom>
          <a:solidFill>
            <a:schemeClr val="accent2"/>
          </a:solidFill>
          <a:ln>
            <a:noFill/>
          </a:ln>
        </p:spPr>
        <p:txBody>
          <a:bodyPr anchorCtr="0" anchor="ctr" bIns="182875" lIns="274300" spcFirstLastPara="1" rIns="182875" wrap="square" tIns="182875">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3" name="Google Shape;113;p24" title="Decorative"/>
          <p:cNvCxnSpPr/>
          <p:nvPr/>
        </p:nvCxnSpPr>
        <p:spPr>
          <a:xfrm flipH="1" rot="10800000">
            <a:off x="7664541" y="3673179"/>
            <a:ext cx="1" cy="2188805"/>
          </a:xfrm>
          <a:prstGeom prst="straightConnector1">
            <a:avLst/>
          </a:prstGeom>
          <a:noFill/>
          <a:ln cap="flat" cmpd="sng" w="76200">
            <a:solidFill>
              <a:srgbClr val="8CC56B"/>
            </a:solidFill>
            <a:prstDash val="solid"/>
            <a:miter lim="4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Divider with Image">
  <p:cSld name="1_Slide Divider with Image">
    <p:bg>
      <p:bgPr>
        <a:solidFill>
          <a:schemeClr val="accent1"/>
        </a:solidFill>
      </p:bgPr>
    </p:bg>
    <p:spTree>
      <p:nvGrpSpPr>
        <p:cNvPr id="114" name="Shape 114"/>
        <p:cNvGrpSpPr/>
        <p:nvPr/>
      </p:nvGrpSpPr>
      <p:grpSpPr>
        <a:xfrm>
          <a:off x="0" y="0"/>
          <a:ext cx="0" cy="0"/>
          <a:chOff x="0" y="0"/>
          <a:chExt cx="0" cy="0"/>
        </a:xfrm>
      </p:grpSpPr>
      <p:sp>
        <p:nvSpPr>
          <p:cNvPr id="115" name="Google Shape;115;p25" title="Decorative"/>
          <p:cNvSpPr/>
          <p:nvPr>
            <p:ph idx="2" type="pic"/>
          </p:nvPr>
        </p:nvSpPr>
        <p:spPr>
          <a:xfrm>
            <a:off x="0" y="0"/>
            <a:ext cx="12192000" cy="6853712"/>
          </a:xfrm>
          <a:prstGeom prst="rect">
            <a:avLst/>
          </a:prstGeom>
          <a:solidFill>
            <a:srgbClr val="F2F2F2"/>
          </a:solidFill>
          <a:ln>
            <a:noFill/>
          </a:ln>
        </p:spPr>
      </p:sp>
      <p:sp>
        <p:nvSpPr>
          <p:cNvPr id="116" name="Google Shape;116;p25" title="Decorative"/>
          <p:cNvSpPr/>
          <p:nvPr/>
        </p:nvSpPr>
        <p:spPr>
          <a:xfrm>
            <a:off x="4769712" y="3138616"/>
            <a:ext cx="7422288" cy="32127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 name="Google Shape;117;p25"/>
          <p:cNvSpPr txBox="1"/>
          <p:nvPr>
            <p:ph type="title"/>
          </p:nvPr>
        </p:nvSpPr>
        <p:spPr>
          <a:xfrm>
            <a:off x="5114413" y="4304207"/>
            <a:ext cx="6439156" cy="89125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25"/>
          <p:cNvSpPr txBox="1"/>
          <p:nvPr>
            <p:ph idx="1" type="body"/>
          </p:nvPr>
        </p:nvSpPr>
        <p:spPr>
          <a:xfrm>
            <a:off x="5114413" y="5505120"/>
            <a:ext cx="6439155" cy="33854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9" name="Google Shape;119;p25" title="Decorative"/>
          <p:cNvCxnSpPr/>
          <p:nvPr/>
        </p:nvCxnSpPr>
        <p:spPr>
          <a:xfrm rot="5400000">
            <a:off x="8542368" y="1893391"/>
            <a:ext cx="1" cy="6855914"/>
          </a:xfrm>
          <a:prstGeom prst="straightConnector1">
            <a:avLst/>
          </a:prstGeom>
          <a:noFill/>
          <a:ln cap="flat" cmpd="sng" w="76200">
            <a:solidFill>
              <a:srgbClr val="B5D134"/>
            </a:solidFill>
            <a:prstDash val="solid"/>
            <a:miter lim="4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ivider 2">
  <p:cSld name="Slide Divider 2">
    <p:bg>
      <p:bgPr>
        <a:solidFill>
          <a:schemeClr val="accent1"/>
        </a:solidFill>
      </p:bgPr>
    </p:bg>
    <p:spTree>
      <p:nvGrpSpPr>
        <p:cNvPr id="120" name="Shape 120"/>
        <p:cNvGrpSpPr/>
        <p:nvPr/>
      </p:nvGrpSpPr>
      <p:grpSpPr>
        <a:xfrm>
          <a:off x="0" y="0"/>
          <a:ext cx="0" cy="0"/>
          <a:chOff x="0" y="0"/>
          <a:chExt cx="0" cy="0"/>
        </a:xfrm>
      </p:grpSpPr>
      <p:sp>
        <p:nvSpPr>
          <p:cNvPr id="121" name="Google Shape;121;p26" title="Decorative"/>
          <p:cNvSpPr/>
          <p:nvPr>
            <p:ph idx="2" type="pic"/>
          </p:nvPr>
        </p:nvSpPr>
        <p:spPr>
          <a:xfrm>
            <a:off x="0" y="0"/>
            <a:ext cx="12192000" cy="6853712"/>
          </a:xfrm>
          <a:prstGeom prst="rect">
            <a:avLst/>
          </a:prstGeom>
          <a:solidFill>
            <a:srgbClr val="F2F2F2"/>
          </a:solidFill>
          <a:ln>
            <a:noFill/>
          </a:ln>
        </p:spPr>
      </p:sp>
      <p:sp>
        <p:nvSpPr>
          <p:cNvPr id="122" name="Google Shape;122;p26" title="Decorative"/>
          <p:cNvSpPr/>
          <p:nvPr/>
        </p:nvSpPr>
        <p:spPr>
          <a:xfrm>
            <a:off x="0" y="4387695"/>
            <a:ext cx="12192000" cy="2196780"/>
          </a:xfrm>
          <a:prstGeom prst="rect">
            <a:avLst/>
          </a:prstGeom>
          <a:solidFill>
            <a:schemeClr val="accent1">
              <a:alpha val="6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 name="Google Shape;123;p26"/>
          <p:cNvSpPr txBox="1"/>
          <p:nvPr>
            <p:ph type="title"/>
          </p:nvPr>
        </p:nvSpPr>
        <p:spPr>
          <a:xfrm>
            <a:off x="510821" y="4395670"/>
            <a:ext cx="6826342" cy="2188805"/>
          </a:xfrm>
          <a:prstGeom prst="rect">
            <a:avLst/>
          </a:prstGeom>
          <a:noFill/>
          <a:ln>
            <a:noFill/>
          </a:ln>
        </p:spPr>
        <p:txBody>
          <a:bodyPr anchorCtr="0" anchor="ctr" bIns="45700" lIns="91425" spcFirstLastPara="1" rIns="457200" wrap="square" tIns="45700">
            <a:noAutofit/>
          </a:bodyPr>
          <a:lstStyle>
            <a:lvl1pPr lvl="0" algn="r">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26"/>
          <p:cNvSpPr txBox="1"/>
          <p:nvPr>
            <p:ph idx="1" type="body"/>
          </p:nvPr>
        </p:nvSpPr>
        <p:spPr>
          <a:xfrm>
            <a:off x="7337164" y="4387695"/>
            <a:ext cx="4527458" cy="2196780"/>
          </a:xfrm>
          <a:prstGeom prst="rect">
            <a:avLst/>
          </a:prstGeom>
          <a:noFill/>
          <a:ln>
            <a:noFill/>
          </a:ln>
        </p:spPr>
        <p:txBody>
          <a:bodyPr anchorCtr="0" anchor="ctr" bIns="182875" lIns="274300" spcFirstLastPara="1" rIns="182875" wrap="square" tIns="182875">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5" name="Google Shape;125;p26" title="Decorative"/>
          <p:cNvCxnSpPr/>
          <p:nvPr/>
        </p:nvCxnSpPr>
        <p:spPr>
          <a:xfrm flipH="1" rot="10800000">
            <a:off x="7337163" y="4742580"/>
            <a:ext cx="1" cy="1494984"/>
          </a:xfrm>
          <a:prstGeom prst="straightConnector1">
            <a:avLst/>
          </a:prstGeom>
          <a:noFill/>
          <a:ln cap="flat" cmpd="sng" w="76200">
            <a:solidFill>
              <a:srgbClr val="B5D134"/>
            </a:solidFill>
            <a:prstDash val="solid"/>
            <a:miter lim="4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2">
  <p:cSld name="Agenda2">
    <p:bg>
      <p:bgPr>
        <a:solidFill>
          <a:schemeClr val="lt1"/>
        </a:solidFill>
      </p:bgPr>
    </p:bg>
    <p:spTree>
      <p:nvGrpSpPr>
        <p:cNvPr id="126" name="Shape 126"/>
        <p:cNvGrpSpPr/>
        <p:nvPr/>
      </p:nvGrpSpPr>
      <p:grpSpPr>
        <a:xfrm>
          <a:off x="0" y="0"/>
          <a:ext cx="0" cy="0"/>
          <a:chOff x="0" y="0"/>
          <a:chExt cx="0" cy="0"/>
        </a:xfrm>
      </p:grpSpPr>
      <p:sp>
        <p:nvSpPr>
          <p:cNvPr id="127" name="Google Shape;127;p27" title="Decorative"/>
          <p:cNvSpPr/>
          <p:nvPr>
            <p:ph idx="2" type="pic"/>
          </p:nvPr>
        </p:nvSpPr>
        <p:spPr>
          <a:xfrm>
            <a:off x="361244" y="2225040"/>
            <a:ext cx="4536079" cy="4632960"/>
          </a:xfrm>
          <a:prstGeom prst="rect">
            <a:avLst/>
          </a:prstGeom>
          <a:noFill/>
          <a:ln>
            <a:noFill/>
          </a:ln>
        </p:spPr>
      </p:sp>
      <p:sp>
        <p:nvSpPr>
          <p:cNvPr id="128" name="Google Shape;128;p27"/>
          <p:cNvSpPr txBox="1"/>
          <p:nvPr>
            <p:ph idx="1" type="body"/>
          </p:nvPr>
        </p:nvSpPr>
        <p:spPr>
          <a:xfrm>
            <a:off x="5121031" y="2055335"/>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27"/>
          <p:cNvSpPr txBox="1"/>
          <p:nvPr>
            <p:ph idx="3" type="body"/>
          </p:nvPr>
        </p:nvSpPr>
        <p:spPr>
          <a:xfrm>
            <a:off x="5121031" y="2782449"/>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27"/>
          <p:cNvSpPr txBox="1"/>
          <p:nvPr>
            <p:ph idx="4" type="body"/>
          </p:nvPr>
        </p:nvSpPr>
        <p:spPr>
          <a:xfrm>
            <a:off x="5121031" y="4352427"/>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27"/>
          <p:cNvSpPr txBox="1"/>
          <p:nvPr>
            <p:ph idx="5" type="body"/>
          </p:nvPr>
        </p:nvSpPr>
        <p:spPr>
          <a:xfrm>
            <a:off x="5121031" y="3567438"/>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27"/>
          <p:cNvSpPr txBox="1"/>
          <p:nvPr>
            <p:ph idx="6" type="body"/>
          </p:nvPr>
        </p:nvSpPr>
        <p:spPr>
          <a:xfrm>
            <a:off x="5121031" y="5137415"/>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27" title="Decorative"/>
          <p:cNvSpPr/>
          <p:nvPr/>
        </p:nvSpPr>
        <p:spPr>
          <a:xfrm>
            <a:off x="353385" y="0"/>
            <a:ext cx="4572513" cy="20593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34" name="Google Shape;134;p27" title="Decorative"/>
          <p:cNvCxnSpPr/>
          <p:nvPr/>
        </p:nvCxnSpPr>
        <p:spPr>
          <a:xfrm>
            <a:off x="2579393" y="-573999"/>
            <a:ext cx="0" cy="3968587"/>
          </a:xfrm>
          <a:prstGeom prst="straightConnector1">
            <a:avLst/>
          </a:prstGeom>
          <a:noFill/>
          <a:ln cap="flat" cmpd="sng" w="76200">
            <a:solidFill>
              <a:srgbClr val="39BDC7">
                <a:alpha val="96862"/>
              </a:srgbClr>
            </a:solidFill>
            <a:prstDash val="solid"/>
            <a:miter lim="400000"/>
            <a:headEnd len="sm" w="sm" type="none"/>
            <a:tailEnd len="sm" w="sm" type="none"/>
          </a:ln>
        </p:spPr>
      </p:cxnSp>
      <p:sp>
        <p:nvSpPr>
          <p:cNvPr id="135" name="Google Shape;135;p27"/>
          <p:cNvSpPr txBox="1"/>
          <p:nvPr>
            <p:ph type="title"/>
          </p:nvPr>
        </p:nvSpPr>
        <p:spPr>
          <a:xfrm>
            <a:off x="595100" y="192385"/>
            <a:ext cx="2275389" cy="1025525"/>
          </a:xfrm>
          <a:prstGeom prst="rect">
            <a:avLst/>
          </a:prstGeom>
          <a:noFill/>
          <a:ln>
            <a:noFill/>
          </a:ln>
        </p:spPr>
        <p:txBody>
          <a:bodyPr anchorCtr="0" anchor="b" bIns="0" lIns="0" spcFirstLastPara="1" rIns="91425" wrap="square" tIns="45700">
            <a:noAutofit/>
          </a:bodyPr>
          <a:lstStyle>
            <a:lvl1pPr lvl="0" algn="l">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3">
  <p:cSld name="Agenda3">
    <p:bg>
      <p:bgPr>
        <a:solidFill>
          <a:schemeClr val="lt1"/>
        </a:solidFill>
      </p:bgPr>
    </p:bg>
    <p:spTree>
      <p:nvGrpSpPr>
        <p:cNvPr id="136" name="Shape 136"/>
        <p:cNvGrpSpPr/>
        <p:nvPr/>
      </p:nvGrpSpPr>
      <p:grpSpPr>
        <a:xfrm>
          <a:off x="0" y="0"/>
          <a:ext cx="0" cy="0"/>
          <a:chOff x="0" y="0"/>
          <a:chExt cx="0" cy="0"/>
        </a:xfrm>
      </p:grpSpPr>
      <p:sp>
        <p:nvSpPr>
          <p:cNvPr id="137" name="Google Shape;137;p28" title="Decorative"/>
          <p:cNvSpPr/>
          <p:nvPr>
            <p:ph idx="2" type="pic"/>
          </p:nvPr>
        </p:nvSpPr>
        <p:spPr>
          <a:xfrm>
            <a:off x="6264877" y="0"/>
            <a:ext cx="5927124" cy="6858000"/>
          </a:xfrm>
          <a:prstGeom prst="rect">
            <a:avLst/>
          </a:prstGeom>
          <a:noFill/>
          <a:ln>
            <a:noFill/>
          </a:ln>
        </p:spPr>
      </p:sp>
      <p:sp>
        <p:nvSpPr>
          <p:cNvPr id="138" name="Google Shape;138;p28"/>
          <p:cNvSpPr txBox="1"/>
          <p:nvPr>
            <p:ph idx="1" type="body"/>
          </p:nvPr>
        </p:nvSpPr>
        <p:spPr>
          <a:xfrm>
            <a:off x="471529" y="2348736"/>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28"/>
          <p:cNvSpPr txBox="1"/>
          <p:nvPr>
            <p:ph idx="3" type="body"/>
          </p:nvPr>
        </p:nvSpPr>
        <p:spPr>
          <a:xfrm>
            <a:off x="471529" y="3075850"/>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28"/>
          <p:cNvSpPr txBox="1"/>
          <p:nvPr>
            <p:ph idx="4" type="body"/>
          </p:nvPr>
        </p:nvSpPr>
        <p:spPr>
          <a:xfrm>
            <a:off x="471529" y="4645828"/>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28"/>
          <p:cNvSpPr txBox="1"/>
          <p:nvPr>
            <p:ph idx="5" type="body"/>
          </p:nvPr>
        </p:nvSpPr>
        <p:spPr>
          <a:xfrm>
            <a:off x="471529" y="3860839"/>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28"/>
          <p:cNvSpPr txBox="1"/>
          <p:nvPr>
            <p:ph idx="6" type="body"/>
          </p:nvPr>
        </p:nvSpPr>
        <p:spPr>
          <a:xfrm>
            <a:off x="471529" y="5430816"/>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28" title="Decorative"/>
          <p:cNvSpPr/>
          <p:nvPr/>
        </p:nvSpPr>
        <p:spPr>
          <a:xfrm>
            <a:off x="353385" y="0"/>
            <a:ext cx="4572513" cy="20593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44" name="Google Shape;144;p28" title="Decorative"/>
          <p:cNvCxnSpPr/>
          <p:nvPr/>
        </p:nvCxnSpPr>
        <p:spPr>
          <a:xfrm>
            <a:off x="2517048" y="-511653"/>
            <a:ext cx="0" cy="3843896"/>
          </a:xfrm>
          <a:prstGeom prst="straightConnector1">
            <a:avLst/>
          </a:prstGeom>
          <a:noFill/>
          <a:ln cap="flat" cmpd="sng" w="76200">
            <a:solidFill>
              <a:srgbClr val="B5D134">
                <a:alpha val="96862"/>
              </a:srgbClr>
            </a:solidFill>
            <a:prstDash val="solid"/>
            <a:miter lim="400000"/>
            <a:headEnd len="sm" w="sm" type="none"/>
            <a:tailEnd len="sm" w="sm" type="none"/>
          </a:ln>
        </p:spPr>
      </p:cxnSp>
      <p:sp>
        <p:nvSpPr>
          <p:cNvPr id="145" name="Google Shape;145;p28"/>
          <p:cNvSpPr txBox="1"/>
          <p:nvPr>
            <p:ph type="title"/>
          </p:nvPr>
        </p:nvSpPr>
        <p:spPr>
          <a:xfrm>
            <a:off x="595100" y="192385"/>
            <a:ext cx="2275389" cy="1025525"/>
          </a:xfrm>
          <a:prstGeom prst="rect">
            <a:avLst/>
          </a:prstGeom>
          <a:noFill/>
          <a:ln>
            <a:noFill/>
          </a:ln>
        </p:spPr>
        <p:txBody>
          <a:bodyPr anchorCtr="0" anchor="b" bIns="0" lIns="0" spcFirstLastPara="1" rIns="91425" wrap="square" tIns="45700">
            <a:noAutofit/>
          </a:bodyPr>
          <a:lstStyle>
            <a:lvl1pPr lvl="0" algn="l">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46" name="Shape 146"/>
        <p:cNvGrpSpPr/>
        <p:nvPr/>
      </p:nvGrpSpPr>
      <p:grpSpPr>
        <a:xfrm>
          <a:off x="0" y="0"/>
          <a:ext cx="0" cy="0"/>
          <a:chOff x="0" y="0"/>
          <a:chExt cx="0" cy="0"/>
        </a:xfrm>
      </p:grpSpPr>
      <p:sp>
        <p:nvSpPr>
          <p:cNvPr id="147" name="Google Shape;147;p29"/>
          <p:cNvSpPr txBox="1"/>
          <p:nvPr>
            <p:ph type="title"/>
          </p:nvPr>
        </p:nvSpPr>
        <p:spPr>
          <a:xfrm>
            <a:off x="769354" y="2596916"/>
            <a:ext cx="4385841"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400"/>
              <a:buFont typeface="Corbel"/>
              <a:buNone/>
              <a:defRPr>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29" title="Decorative"/>
          <p:cNvSpPr/>
          <p:nvPr>
            <p:ph idx="2" type="pic"/>
          </p:nvPr>
        </p:nvSpPr>
        <p:spPr>
          <a:xfrm>
            <a:off x="6096000" y="1"/>
            <a:ext cx="6096000" cy="6858000"/>
          </a:xfrm>
          <a:prstGeom prst="rect">
            <a:avLst/>
          </a:prstGeom>
          <a:noFill/>
          <a:ln>
            <a:noFill/>
          </a:ln>
        </p:spPr>
      </p:sp>
      <p:sp>
        <p:nvSpPr>
          <p:cNvPr id="149" name="Google Shape;149;p29"/>
          <p:cNvSpPr txBox="1"/>
          <p:nvPr>
            <p:ph idx="1" type="body"/>
          </p:nvPr>
        </p:nvSpPr>
        <p:spPr>
          <a:xfrm>
            <a:off x="769353" y="4628132"/>
            <a:ext cx="4385841" cy="13255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2"/>
              </a:buClr>
              <a:buSzPts val="1400"/>
              <a:buNone/>
              <a:defRPr sz="1400">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9"/>
          <p:cNvSpPr txBox="1"/>
          <p:nvPr>
            <p:ph idx="3" type="body"/>
          </p:nvPr>
        </p:nvSpPr>
        <p:spPr>
          <a:xfrm>
            <a:off x="769353" y="4165142"/>
            <a:ext cx="4385841" cy="38274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600"/>
              <a:buNone/>
              <a:defRPr b="1" sz="1600">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1" name="Google Shape;151;p29" title="Decorative"/>
          <p:cNvCxnSpPr/>
          <p:nvPr/>
        </p:nvCxnSpPr>
        <p:spPr>
          <a:xfrm rot="10800000">
            <a:off x="527427" y="1631760"/>
            <a:ext cx="0" cy="4321933"/>
          </a:xfrm>
          <a:prstGeom prst="straightConnector1">
            <a:avLst/>
          </a:prstGeom>
          <a:noFill/>
          <a:ln cap="flat" cmpd="sng" w="76200">
            <a:solidFill>
              <a:schemeClr val="accent1">
                <a:alpha val="96862"/>
              </a:schemeClr>
            </a:solidFill>
            <a:prstDash val="solid"/>
            <a:miter lim="400000"/>
            <a:headEnd len="sm" w="sm" type="none"/>
            <a:tailEnd len="sm" w="sm" type="none"/>
          </a:ln>
        </p:spPr>
      </p:cxnSp>
      <p:sp>
        <p:nvSpPr>
          <p:cNvPr id="152" name="Google Shape;152;p29" title="Decorative"/>
          <p:cNvSpPr/>
          <p:nvPr>
            <p:ph idx="4" type="pic"/>
          </p:nvPr>
        </p:nvSpPr>
        <p:spPr>
          <a:xfrm>
            <a:off x="769354" y="1631760"/>
            <a:ext cx="804759" cy="804759"/>
          </a:xfrm>
          <a:prstGeom prst="rect">
            <a:avLst/>
          </a:prstGeom>
          <a:solidFill>
            <a:schemeClr val="lt1"/>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1">
  <p:cSld name="Agenda1">
    <p:bg>
      <p:bgPr>
        <a:solidFill>
          <a:schemeClr val="lt1"/>
        </a:solidFill>
      </p:bgPr>
    </p:bg>
    <p:spTree>
      <p:nvGrpSpPr>
        <p:cNvPr id="19" name="Shape 19"/>
        <p:cNvGrpSpPr/>
        <p:nvPr/>
      </p:nvGrpSpPr>
      <p:grpSpPr>
        <a:xfrm>
          <a:off x="0" y="0"/>
          <a:ext cx="0" cy="0"/>
          <a:chOff x="0" y="0"/>
          <a:chExt cx="0" cy="0"/>
        </a:xfrm>
      </p:grpSpPr>
      <p:sp>
        <p:nvSpPr>
          <p:cNvPr id="20" name="Google Shape;20;p12"/>
          <p:cNvSpPr txBox="1"/>
          <p:nvPr>
            <p:ph type="title"/>
          </p:nvPr>
        </p:nvSpPr>
        <p:spPr>
          <a:xfrm>
            <a:off x="826626" y="3727361"/>
            <a:ext cx="2275389" cy="1025525"/>
          </a:xfrm>
          <a:prstGeom prst="rect">
            <a:avLst/>
          </a:prstGeom>
          <a:noFill/>
          <a:ln>
            <a:noFill/>
          </a:ln>
        </p:spPr>
        <p:txBody>
          <a:bodyPr anchorCtr="0" anchor="b" bIns="0" lIns="0" spcFirstLastPara="1" rIns="91425" wrap="square" tIns="45700">
            <a:noAutofit/>
          </a:bodyPr>
          <a:lstStyle>
            <a:lvl1pPr lvl="0" algn="l">
              <a:lnSpc>
                <a:spcPct val="90000"/>
              </a:lnSpc>
              <a:spcBef>
                <a:spcPts val="0"/>
              </a:spcBef>
              <a:spcAft>
                <a:spcPts val="0"/>
              </a:spcAft>
              <a:buClr>
                <a:srgbClr val="603341"/>
              </a:buClr>
              <a:buSzPts val="5000"/>
              <a:buFont typeface="Corbel"/>
              <a:buNone/>
              <a:defRPr b="1" sz="5000">
                <a:solidFill>
                  <a:srgbClr val="60334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2" title="Decorative"/>
          <p:cNvSpPr/>
          <p:nvPr>
            <p:ph idx="2" type="pic"/>
          </p:nvPr>
        </p:nvSpPr>
        <p:spPr>
          <a:xfrm>
            <a:off x="8634413" y="812800"/>
            <a:ext cx="3557587" cy="5232400"/>
          </a:xfrm>
          <a:prstGeom prst="rect">
            <a:avLst/>
          </a:prstGeom>
          <a:noFill/>
          <a:ln>
            <a:noFill/>
          </a:ln>
        </p:spPr>
      </p:sp>
      <p:sp>
        <p:nvSpPr>
          <p:cNvPr id="22" name="Google Shape;22;p12"/>
          <p:cNvSpPr txBox="1"/>
          <p:nvPr>
            <p:ph idx="1" type="body"/>
          </p:nvPr>
        </p:nvSpPr>
        <p:spPr>
          <a:xfrm>
            <a:off x="4155313" y="879710"/>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12"/>
          <p:cNvSpPr txBox="1"/>
          <p:nvPr>
            <p:ph idx="3" type="body"/>
          </p:nvPr>
        </p:nvSpPr>
        <p:spPr>
          <a:xfrm>
            <a:off x="4155313" y="1956155"/>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2"/>
          <p:cNvSpPr txBox="1"/>
          <p:nvPr>
            <p:ph idx="4" type="body"/>
          </p:nvPr>
        </p:nvSpPr>
        <p:spPr>
          <a:xfrm>
            <a:off x="4155313" y="3032600"/>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2"/>
          <p:cNvSpPr txBox="1"/>
          <p:nvPr>
            <p:ph idx="5" type="body"/>
          </p:nvPr>
        </p:nvSpPr>
        <p:spPr>
          <a:xfrm>
            <a:off x="4155313" y="4109045"/>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12"/>
          <p:cNvSpPr txBox="1"/>
          <p:nvPr>
            <p:ph idx="6" type="body"/>
          </p:nvPr>
        </p:nvSpPr>
        <p:spPr>
          <a:xfrm>
            <a:off x="4155313" y="5185490"/>
            <a:ext cx="4294206"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7" name="Google Shape;27;p12" title="Decorative"/>
          <p:cNvCxnSpPr/>
          <p:nvPr/>
        </p:nvCxnSpPr>
        <p:spPr>
          <a:xfrm rot="5400000">
            <a:off x="1868040" y="3823281"/>
            <a:ext cx="1" cy="2082827"/>
          </a:xfrm>
          <a:prstGeom prst="straightConnector1">
            <a:avLst/>
          </a:prstGeom>
          <a:noFill/>
          <a:ln cap="flat" cmpd="sng" w="76200">
            <a:solidFill>
              <a:schemeClr val="accent1">
                <a:alpha val="96862"/>
              </a:schemeClr>
            </a:solidFill>
            <a:prstDash val="solid"/>
            <a:miter lim="4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53" name="Shape 153"/>
        <p:cNvGrpSpPr/>
        <p:nvPr/>
      </p:nvGrpSpPr>
      <p:grpSpPr>
        <a:xfrm>
          <a:off x="0" y="0"/>
          <a:ext cx="0" cy="0"/>
          <a:chOff x="0" y="0"/>
          <a:chExt cx="0" cy="0"/>
        </a:xfrm>
      </p:grpSpPr>
      <p:sp>
        <p:nvSpPr>
          <p:cNvPr id="154" name="Google Shape;154;p30" title="Decorative"/>
          <p:cNvSpPr/>
          <p:nvPr>
            <p:ph idx="2" type="pic"/>
          </p:nvPr>
        </p:nvSpPr>
        <p:spPr>
          <a:xfrm>
            <a:off x="1" y="2808079"/>
            <a:ext cx="6096000" cy="4049920"/>
          </a:xfrm>
          <a:prstGeom prst="rect">
            <a:avLst/>
          </a:prstGeom>
          <a:noFill/>
          <a:ln>
            <a:noFill/>
          </a:ln>
        </p:spPr>
      </p:sp>
      <p:sp>
        <p:nvSpPr>
          <p:cNvPr id="155" name="Google Shape;155;p30"/>
          <p:cNvSpPr txBox="1"/>
          <p:nvPr>
            <p:ph type="title"/>
          </p:nvPr>
        </p:nvSpPr>
        <p:spPr>
          <a:xfrm>
            <a:off x="838200" y="571465"/>
            <a:ext cx="5257801" cy="1325563"/>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dk2"/>
              </a:buClr>
              <a:buSzPts val="4000"/>
              <a:buFont typeface="Corbel"/>
              <a:buNone/>
              <a:defRPr sz="4000">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30"/>
          <p:cNvSpPr txBox="1"/>
          <p:nvPr>
            <p:ph idx="1" type="body"/>
          </p:nvPr>
        </p:nvSpPr>
        <p:spPr>
          <a:xfrm>
            <a:off x="6987825" y="2808079"/>
            <a:ext cx="4312353" cy="382749"/>
          </a:xfrm>
          <a:prstGeom prst="rect">
            <a:avLst/>
          </a:prstGeom>
          <a:noFill/>
          <a:ln>
            <a:noFill/>
          </a:ln>
        </p:spPr>
        <p:txBody>
          <a:bodyPr anchorCtr="0" anchor="b" bIns="45700" lIns="0" spcFirstLastPara="1" rIns="91425" wrap="square" tIns="45700">
            <a:noAutofit/>
          </a:bodyPr>
          <a:lstStyle>
            <a:lvl1pPr indent="-381000" lvl="0" marL="457200" algn="l">
              <a:lnSpc>
                <a:spcPct val="90000"/>
              </a:lnSpc>
              <a:spcBef>
                <a:spcPts val="1000"/>
              </a:spcBef>
              <a:spcAft>
                <a:spcPts val="0"/>
              </a:spcAft>
              <a:buClr>
                <a:schemeClr val="dk2"/>
              </a:buClr>
              <a:buSzPts val="2400"/>
              <a:buChar char="•"/>
              <a:defRPr b="1" sz="2400">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30"/>
          <p:cNvSpPr txBox="1"/>
          <p:nvPr>
            <p:ph idx="3" type="body"/>
          </p:nvPr>
        </p:nvSpPr>
        <p:spPr>
          <a:xfrm>
            <a:off x="6987825" y="3212363"/>
            <a:ext cx="4312353" cy="2962659"/>
          </a:xfrm>
          <a:prstGeom prst="rect">
            <a:avLst/>
          </a:prstGeom>
          <a:noFill/>
          <a:ln>
            <a:noFill/>
          </a:ln>
        </p:spPr>
        <p:txBody>
          <a:bodyPr anchorCtr="0" anchor="t" bIns="45700" lIns="0" spcFirstLastPara="1" rIns="91425" wrap="square" tIns="72000">
            <a:normAutofit/>
          </a:bodyPr>
          <a:lstStyle>
            <a:lvl1pPr indent="-406400" lvl="0" marL="457200" algn="l">
              <a:lnSpc>
                <a:spcPct val="90000"/>
              </a:lnSpc>
              <a:spcBef>
                <a:spcPts val="1000"/>
              </a:spcBef>
              <a:spcAft>
                <a:spcPts val="0"/>
              </a:spcAft>
              <a:buClr>
                <a:schemeClr val="dk2"/>
              </a:buClr>
              <a:buSzPts val="2800"/>
              <a:buChar char="•"/>
              <a:defRPr sz="2800">
                <a:latin typeface="Calibri"/>
                <a:ea typeface="Calibri"/>
                <a:cs typeface="Calibri"/>
                <a:sym typeface="Calibri"/>
              </a:defRPr>
            </a:lvl1pPr>
            <a:lvl2pPr indent="-381000" lvl="1" marL="914400" algn="l">
              <a:lnSpc>
                <a:spcPct val="90000"/>
              </a:lnSpc>
              <a:spcBef>
                <a:spcPts val="500"/>
              </a:spcBef>
              <a:spcAft>
                <a:spcPts val="0"/>
              </a:spcAft>
              <a:buClr>
                <a:schemeClr val="dk2"/>
              </a:buClr>
              <a:buSzPts val="2400"/>
              <a:buChar char="•"/>
              <a:defRPr sz="2400">
                <a:latin typeface="Calibri"/>
                <a:ea typeface="Calibri"/>
                <a:cs typeface="Calibri"/>
                <a:sym typeface="Calibri"/>
              </a:defRPr>
            </a:lvl2pPr>
            <a:lvl3pPr indent="-355600" lvl="2" marL="1371600" algn="l">
              <a:lnSpc>
                <a:spcPct val="90000"/>
              </a:lnSpc>
              <a:spcBef>
                <a:spcPts val="500"/>
              </a:spcBef>
              <a:spcAft>
                <a:spcPts val="0"/>
              </a:spcAft>
              <a:buClr>
                <a:schemeClr val="dk2"/>
              </a:buClr>
              <a:buSzPts val="2000"/>
              <a:buChar char="•"/>
              <a:defRPr sz="2000">
                <a:latin typeface="Calibri"/>
                <a:ea typeface="Calibri"/>
                <a:cs typeface="Calibri"/>
                <a:sym typeface="Calibri"/>
              </a:defRPr>
            </a:lvl3pPr>
            <a:lvl4pPr indent="-342900" lvl="3" marL="1828800" algn="l">
              <a:lnSpc>
                <a:spcPct val="90000"/>
              </a:lnSpc>
              <a:spcBef>
                <a:spcPts val="500"/>
              </a:spcBef>
              <a:spcAft>
                <a:spcPts val="0"/>
              </a:spcAft>
              <a:buClr>
                <a:schemeClr val="dk2"/>
              </a:buClr>
              <a:buSzPts val="1800"/>
              <a:buChar char="•"/>
              <a:defRPr sz="1800">
                <a:latin typeface="Calibri"/>
                <a:ea typeface="Calibri"/>
                <a:cs typeface="Calibri"/>
                <a:sym typeface="Calibri"/>
              </a:defRPr>
            </a:lvl4pPr>
            <a:lvl5pPr indent="-342900" lvl="4" marL="2286000" algn="l">
              <a:lnSpc>
                <a:spcPct val="90000"/>
              </a:lnSpc>
              <a:spcBef>
                <a:spcPts val="500"/>
              </a:spcBef>
              <a:spcAft>
                <a:spcPts val="0"/>
              </a:spcAft>
              <a:buClr>
                <a:schemeClr val="dk2"/>
              </a:buClr>
              <a:buSzPts val="1800"/>
              <a:buChar char="•"/>
              <a:defRPr sz="1800">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8" name="Google Shape;158;p30" title="Decorative"/>
          <p:cNvCxnSpPr/>
          <p:nvPr/>
        </p:nvCxnSpPr>
        <p:spPr>
          <a:xfrm>
            <a:off x="5130846" y="1256529"/>
            <a:ext cx="0" cy="1930310"/>
          </a:xfrm>
          <a:prstGeom prst="straightConnector1">
            <a:avLst/>
          </a:prstGeom>
          <a:noFill/>
          <a:ln cap="flat" cmpd="sng" w="76200">
            <a:solidFill>
              <a:schemeClr val="accent1">
                <a:alpha val="96862"/>
              </a:schemeClr>
            </a:solidFill>
            <a:prstDash val="solid"/>
            <a:miter lim="400000"/>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159" name="Shape 159"/>
        <p:cNvGrpSpPr/>
        <p:nvPr/>
      </p:nvGrpSpPr>
      <p:grpSpPr>
        <a:xfrm>
          <a:off x="0" y="0"/>
          <a:ext cx="0" cy="0"/>
          <a:chOff x="0" y="0"/>
          <a:chExt cx="0" cy="0"/>
        </a:xfrm>
      </p:grpSpPr>
      <p:sp>
        <p:nvSpPr>
          <p:cNvPr id="160" name="Google Shape;160;p31"/>
          <p:cNvSpPr/>
          <p:nvPr/>
        </p:nvSpPr>
        <p:spPr>
          <a:xfrm>
            <a:off x="0" y="3429000"/>
            <a:ext cx="6096001" cy="3429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31" title="Decorative"/>
          <p:cNvSpPr/>
          <p:nvPr>
            <p:ph idx="2" type="pic"/>
          </p:nvPr>
        </p:nvSpPr>
        <p:spPr>
          <a:xfrm>
            <a:off x="1" y="0"/>
            <a:ext cx="6096000" cy="3429000"/>
          </a:xfrm>
          <a:prstGeom prst="rect">
            <a:avLst/>
          </a:prstGeom>
          <a:noFill/>
          <a:ln>
            <a:noFill/>
          </a:ln>
        </p:spPr>
      </p:sp>
      <p:sp>
        <p:nvSpPr>
          <p:cNvPr id="162" name="Google Shape;162;p31"/>
          <p:cNvSpPr txBox="1"/>
          <p:nvPr>
            <p:ph type="title"/>
          </p:nvPr>
        </p:nvSpPr>
        <p:spPr>
          <a:xfrm>
            <a:off x="6987825" y="1190909"/>
            <a:ext cx="4554008" cy="1325563"/>
          </a:xfrm>
          <a:prstGeom prst="rect">
            <a:avLst/>
          </a:prstGeom>
          <a:noFill/>
          <a:ln>
            <a:noFill/>
          </a:ln>
        </p:spPr>
        <p:txBody>
          <a:bodyPr anchorCtr="0" anchor="b" bIns="45700" lIns="0" spcFirstLastPara="1" rIns="91425" wrap="square" tIns="45700">
            <a:normAutofit/>
          </a:bodyPr>
          <a:lstStyle>
            <a:lvl1pPr lvl="0" algn="l">
              <a:lnSpc>
                <a:spcPct val="90000"/>
              </a:lnSpc>
              <a:spcBef>
                <a:spcPts val="0"/>
              </a:spcBef>
              <a:spcAft>
                <a:spcPts val="0"/>
              </a:spcAft>
              <a:buClr>
                <a:schemeClr val="dk2"/>
              </a:buClr>
              <a:buSzPts val="4000"/>
              <a:buFont typeface="Corbel"/>
              <a:buNone/>
              <a:defRPr sz="4000">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31"/>
          <p:cNvSpPr txBox="1"/>
          <p:nvPr>
            <p:ph idx="1" type="body"/>
          </p:nvPr>
        </p:nvSpPr>
        <p:spPr>
          <a:xfrm>
            <a:off x="6997253" y="2516138"/>
            <a:ext cx="4544580" cy="382749"/>
          </a:xfrm>
          <a:prstGeom prst="rect">
            <a:avLst/>
          </a:prstGeom>
          <a:noFill/>
          <a:ln>
            <a:noFill/>
          </a:ln>
        </p:spPr>
        <p:txBody>
          <a:bodyPr anchorCtr="0" anchor="b" bIns="45700" lIns="0" spcFirstLastPara="1" rIns="91425" wrap="square" tIns="45700">
            <a:noAutofit/>
          </a:bodyPr>
          <a:lstStyle>
            <a:lvl1pPr indent="-381000" lvl="0" marL="457200" algn="l">
              <a:lnSpc>
                <a:spcPct val="90000"/>
              </a:lnSpc>
              <a:spcBef>
                <a:spcPts val="1000"/>
              </a:spcBef>
              <a:spcAft>
                <a:spcPts val="0"/>
              </a:spcAft>
              <a:buClr>
                <a:schemeClr val="dk2"/>
              </a:buClr>
              <a:buSzPts val="2400"/>
              <a:buChar char="•"/>
              <a:defRPr b="1" sz="2400">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31"/>
          <p:cNvSpPr txBox="1"/>
          <p:nvPr>
            <p:ph idx="3" type="body"/>
          </p:nvPr>
        </p:nvSpPr>
        <p:spPr>
          <a:xfrm>
            <a:off x="6997253" y="2920422"/>
            <a:ext cx="4544580" cy="3226378"/>
          </a:xfrm>
          <a:prstGeom prst="rect">
            <a:avLst/>
          </a:prstGeom>
          <a:noFill/>
          <a:ln>
            <a:noFill/>
          </a:ln>
        </p:spPr>
        <p:txBody>
          <a:bodyPr anchorCtr="0" anchor="t" bIns="45700" lIns="0" spcFirstLastPara="1" rIns="91425" wrap="square" tIns="72000">
            <a:normAutofit/>
          </a:bodyPr>
          <a:lstStyle>
            <a:lvl1pPr indent="-381000" lvl="0" marL="457200" algn="l">
              <a:lnSpc>
                <a:spcPct val="90000"/>
              </a:lnSpc>
              <a:spcBef>
                <a:spcPts val="1000"/>
              </a:spcBef>
              <a:spcAft>
                <a:spcPts val="0"/>
              </a:spcAft>
              <a:buClr>
                <a:schemeClr val="dk2"/>
              </a:buClr>
              <a:buSzPts val="2400"/>
              <a:buChar char="•"/>
              <a:defRPr sz="2400"/>
            </a:lvl1pPr>
            <a:lvl2pPr indent="-355600" lvl="1" marL="914400" algn="l">
              <a:lnSpc>
                <a:spcPct val="90000"/>
              </a:lnSpc>
              <a:spcBef>
                <a:spcPts val="500"/>
              </a:spcBef>
              <a:spcAft>
                <a:spcPts val="0"/>
              </a:spcAft>
              <a:buClr>
                <a:schemeClr val="dk2"/>
              </a:buClr>
              <a:buSzPts val="2000"/>
              <a:buChar char="•"/>
              <a:defRPr sz="2000"/>
            </a:lvl2pPr>
            <a:lvl3pPr indent="-342900" lvl="2" marL="1371600" algn="l">
              <a:lnSpc>
                <a:spcPct val="90000"/>
              </a:lnSpc>
              <a:spcBef>
                <a:spcPts val="500"/>
              </a:spcBef>
              <a:spcAft>
                <a:spcPts val="0"/>
              </a:spcAft>
              <a:buClr>
                <a:schemeClr val="dk2"/>
              </a:buClr>
              <a:buSzPts val="1800"/>
              <a:buChar char="•"/>
              <a:defRPr sz="1800"/>
            </a:lvl3pPr>
            <a:lvl4pPr indent="-330200" lvl="3" marL="1828800" algn="l">
              <a:lnSpc>
                <a:spcPct val="90000"/>
              </a:lnSpc>
              <a:spcBef>
                <a:spcPts val="500"/>
              </a:spcBef>
              <a:spcAft>
                <a:spcPts val="0"/>
              </a:spcAft>
              <a:buClr>
                <a:schemeClr val="dk2"/>
              </a:buClr>
              <a:buSzPts val="1600"/>
              <a:buChar char="•"/>
              <a:defRPr sz="1600"/>
            </a:lvl4pPr>
            <a:lvl5pPr indent="-330200" lvl="4" marL="2286000" algn="l">
              <a:lnSpc>
                <a:spcPct val="90000"/>
              </a:lnSpc>
              <a:spcBef>
                <a:spcPts val="500"/>
              </a:spcBef>
              <a:spcAft>
                <a:spcPts val="0"/>
              </a:spcAft>
              <a:buClr>
                <a:schemeClr val="dk2"/>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31"/>
          <p:cNvSpPr txBox="1"/>
          <p:nvPr>
            <p:ph idx="4" type="body"/>
          </p:nvPr>
        </p:nvSpPr>
        <p:spPr>
          <a:xfrm>
            <a:off x="838199" y="3606800"/>
            <a:ext cx="4927601" cy="2540000"/>
          </a:xfrm>
          <a:prstGeom prst="rect">
            <a:avLst/>
          </a:prstGeom>
          <a:noFill/>
          <a:ln>
            <a:noFill/>
          </a:ln>
        </p:spPr>
        <p:txBody>
          <a:bodyPr anchorCtr="0" anchor="t" bIns="45700" lIns="0" spcFirstLastPara="1" rIns="91425" wrap="square" tIns="72000">
            <a:normAutofit/>
          </a:bodyPr>
          <a:lstStyle>
            <a:lvl1pPr indent="-431800" lvl="0" marL="457200" algn="l">
              <a:lnSpc>
                <a:spcPct val="90000"/>
              </a:lnSpc>
              <a:spcBef>
                <a:spcPts val="1000"/>
              </a:spcBef>
              <a:spcAft>
                <a:spcPts val="0"/>
              </a:spcAft>
              <a:buClr>
                <a:schemeClr val="lt1"/>
              </a:buClr>
              <a:buSzPts val="3200"/>
              <a:buChar char="•"/>
              <a:defRPr sz="32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166" name="Shape 166"/>
        <p:cNvGrpSpPr/>
        <p:nvPr/>
      </p:nvGrpSpPr>
      <p:grpSpPr>
        <a:xfrm>
          <a:off x="0" y="0"/>
          <a:ext cx="0" cy="0"/>
          <a:chOff x="0" y="0"/>
          <a:chExt cx="0" cy="0"/>
        </a:xfrm>
      </p:grpSpPr>
      <p:sp>
        <p:nvSpPr>
          <p:cNvPr id="167" name="Google Shape;167;p32" title="Decorative"/>
          <p:cNvSpPr/>
          <p:nvPr>
            <p:ph idx="2" type="pic"/>
          </p:nvPr>
        </p:nvSpPr>
        <p:spPr>
          <a:xfrm>
            <a:off x="0" y="0"/>
            <a:ext cx="3708400" cy="6853712"/>
          </a:xfrm>
          <a:prstGeom prst="rect">
            <a:avLst/>
          </a:prstGeom>
          <a:solidFill>
            <a:srgbClr val="F2F2F2"/>
          </a:solidFill>
          <a:ln>
            <a:noFill/>
          </a:ln>
        </p:spPr>
      </p:sp>
      <p:sp>
        <p:nvSpPr>
          <p:cNvPr id="168" name="Google Shape;168;p32" title="Decorative"/>
          <p:cNvSpPr/>
          <p:nvPr/>
        </p:nvSpPr>
        <p:spPr>
          <a:xfrm>
            <a:off x="3708400" y="-4288"/>
            <a:ext cx="47752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32"/>
          <p:cNvSpPr txBox="1"/>
          <p:nvPr>
            <p:ph type="title"/>
          </p:nvPr>
        </p:nvSpPr>
        <p:spPr>
          <a:xfrm>
            <a:off x="3873729" y="936980"/>
            <a:ext cx="4394165" cy="1466055"/>
          </a:xfrm>
          <a:prstGeom prst="rect">
            <a:avLst/>
          </a:prstGeom>
          <a:noFill/>
          <a:ln>
            <a:noFill/>
          </a:ln>
        </p:spPr>
        <p:txBody>
          <a:bodyPr anchorCtr="0" anchor="t" bIns="45700" lIns="0" spcFirstLastPara="1" rIns="91425" wrap="square" tIns="45700">
            <a:normAutofit/>
          </a:bodyPr>
          <a:lstStyle>
            <a:lvl1pPr lvl="0" algn="l">
              <a:lnSpc>
                <a:spcPct val="90000"/>
              </a:lnSpc>
              <a:spcBef>
                <a:spcPts val="0"/>
              </a:spcBef>
              <a:spcAft>
                <a:spcPts val="0"/>
              </a:spcAft>
              <a:buClr>
                <a:schemeClr val="lt1"/>
              </a:buClr>
              <a:buSzPts val="4000"/>
              <a:buFont typeface="Corbel"/>
              <a:buNone/>
              <a:defRPr sz="4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32"/>
          <p:cNvSpPr txBox="1"/>
          <p:nvPr>
            <p:ph idx="1" type="body"/>
          </p:nvPr>
        </p:nvSpPr>
        <p:spPr>
          <a:xfrm>
            <a:off x="3873730" y="2407322"/>
            <a:ext cx="4394164" cy="382749"/>
          </a:xfrm>
          <a:prstGeom prst="rect">
            <a:avLst/>
          </a:prstGeom>
          <a:noFill/>
          <a:ln>
            <a:noFill/>
          </a:ln>
        </p:spPr>
        <p:txBody>
          <a:bodyPr anchorCtr="0" anchor="b" bIns="45700" lIns="0"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32"/>
          <p:cNvSpPr txBox="1"/>
          <p:nvPr>
            <p:ph idx="3" type="body"/>
          </p:nvPr>
        </p:nvSpPr>
        <p:spPr>
          <a:xfrm>
            <a:off x="3873729" y="2811606"/>
            <a:ext cx="4394165" cy="3044825"/>
          </a:xfrm>
          <a:prstGeom prst="rect">
            <a:avLst/>
          </a:prstGeom>
          <a:noFill/>
          <a:ln>
            <a:noFill/>
          </a:ln>
        </p:spPr>
        <p:txBody>
          <a:bodyPr anchorCtr="0" anchor="t" bIns="45700" lIns="0" spcFirstLastPara="1" rIns="91425" wrap="square" tIns="72000">
            <a:normAutofit/>
          </a:bodyPr>
          <a:lstStyle>
            <a:lvl1pPr indent="-381000" lvl="0" marL="457200" algn="l">
              <a:lnSpc>
                <a:spcPct val="90000"/>
              </a:lnSpc>
              <a:spcBef>
                <a:spcPts val="1000"/>
              </a:spcBef>
              <a:spcAft>
                <a:spcPts val="0"/>
              </a:spcAft>
              <a:buClr>
                <a:schemeClr val="lt1"/>
              </a:buClr>
              <a:buSzPts val="2400"/>
              <a:buChar char="•"/>
              <a:defRPr b="0" sz="2400">
                <a:solidFill>
                  <a:schemeClr val="lt1"/>
                </a:solidFill>
                <a:latin typeface="Calibri"/>
                <a:ea typeface="Calibri"/>
                <a:cs typeface="Calibri"/>
                <a:sym typeface="Calibri"/>
              </a:defRPr>
            </a:lvl1pPr>
            <a:lvl2pPr indent="-406400" lvl="1" marL="914400" algn="l">
              <a:lnSpc>
                <a:spcPct val="90000"/>
              </a:lnSpc>
              <a:spcBef>
                <a:spcPts val="500"/>
              </a:spcBef>
              <a:spcAft>
                <a:spcPts val="0"/>
              </a:spcAft>
              <a:buClr>
                <a:schemeClr val="lt1"/>
              </a:buClr>
              <a:buSzPts val="2800"/>
              <a:buChar char="•"/>
              <a:defRPr b="0" sz="2800">
                <a:solidFill>
                  <a:schemeClr val="lt1"/>
                </a:solidFill>
                <a:latin typeface="Calibri"/>
                <a:ea typeface="Calibri"/>
                <a:cs typeface="Calibri"/>
                <a:sym typeface="Calibri"/>
              </a:defRPr>
            </a:lvl2pPr>
            <a:lvl3pPr indent="-381000" lvl="2" marL="1371600" algn="l">
              <a:lnSpc>
                <a:spcPct val="90000"/>
              </a:lnSpc>
              <a:spcBef>
                <a:spcPts val="500"/>
              </a:spcBef>
              <a:spcAft>
                <a:spcPts val="0"/>
              </a:spcAft>
              <a:buClr>
                <a:schemeClr val="lt1"/>
              </a:buClr>
              <a:buSzPts val="2400"/>
              <a:buChar char="•"/>
              <a:defRPr b="0" sz="2400">
                <a:solidFill>
                  <a:schemeClr val="lt1"/>
                </a:solidFill>
                <a:latin typeface="Calibri"/>
                <a:ea typeface="Calibri"/>
                <a:cs typeface="Calibri"/>
                <a:sym typeface="Calibri"/>
              </a:defRPr>
            </a:lvl3pPr>
            <a:lvl4pPr indent="-355600" lvl="3" marL="1828800" algn="l">
              <a:lnSpc>
                <a:spcPct val="90000"/>
              </a:lnSpc>
              <a:spcBef>
                <a:spcPts val="500"/>
              </a:spcBef>
              <a:spcAft>
                <a:spcPts val="0"/>
              </a:spcAft>
              <a:buClr>
                <a:schemeClr val="lt1"/>
              </a:buClr>
              <a:buSzPts val="2000"/>
              <a:buChar char="•"/>
              <a:defRPr b="0" sz="2000">
                <a:solidFill>
                  <a:schemeClr val="lt1"/>
                </a:solidFill>
                <a:latin typeface="Calibri"/>
                <a:ea typeface="Calibri"/>
                <a:cs typeface="Calibri"/>
                <a:sym typeface="Calibri"/>
              </a:defRPr>
            </a:lvl4pPr>
            <a:lvl5pPr indent="-355600" lvl="4" marL="2286000" algn="l">
              <a:lnSpc>
                <a:spcPct val="90000"/>
              </a:lnSpc>
              <a:spcBef>
                <a:spcPts val="500"/>
              </a:spcBef>
              <a:spcAft>
                <a:spcPts val="0"/>
              </a:spcAft>
              <a:buClr>
                <a:schemeClr val="lt1"/>
              </a:buClr>
              <a:buSzPts val="2000"/>
              <a:buChar char="•"/>
              <a:defRPr b="0" sz="2000">
                <a:solidFill>
                  <a:schemeClr val="lt1"/>
                </a:solidFill>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32" title="Decorative"/>
          <p:cNvSpPr/>
          <p:nvPr>
            <p:ph idx="4" type="pic"/>
          </p:nvPr>
        </p:nvSpPr>
        <p:spPr>
          <a:xfrm>
            <a:off x="8483600" y="0"/>
            <a:ext cx="3708400" cy="6853712"/>
          </a:xfrm>
          <a:prstGeom prst="rect">
            <a:avLst/>
          </a:prstGeom>
          <a:solidFill>
            <a:srgbClr val="F2F2F2"/>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173" name="Shape 173"/>
        <p:cNvGrpSpPr/>
        <p:nvPr/>
      </p:nvGrpSpPr>
      <p:grpSpPr>
        <a:xfrm>
          <a:off x="0" y="0"/>
          <a:ext cx="0" cy="0"/>
          <a:chOff x="0" y="0"/>
          <a:chExt cx="0" cy="0"/>
        </a:xfrm>
      </p:grpSpPr>
      <p:sp>
        <p:nvSpPr>
          <p:cNvPr id="174" name="Google Shape;174;p33" title="Decorative"/>
          <p:cNvSpPr/>
          <p:nvPr/>
        </p:nvSpPr>
        <p:spPr>
          <a:xfrm>
            <a:off x="8181847" y="0"/>
            <a:ext cx="4010153"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33" title="Decorative"/>
          <p:cNvSpPr/>
          <p:nvPr/>
        </p:nvSpPr>
        <p:spPr>
          <a:xfrm>
            <a:off x="4171694" y="0"/>
            <a:ext cx="4010153"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33"/>
          <p:cNvSpPr txBox="1"/>
          <p:nvPr>
            <p:ph idx="1" type="body"/>
          </p:nvPr>
        </p:nvSpPr>
        <p:spPr>
          <a:xfrm>
            <a:off x="4333757" y="1680547"/>
            <a:ext cx="3686025" cy="382749"/>
          </a:xfrm>
          <a:prstGeom prst="rect">
            <a:avLst/>
          </a:prstGeom>
          <a:noFill/>
          <a:ln>
            <a:noFill/>
          </a:ln>
        </p:spPr>
        <p:txBody>
          <a:bodyPr anchorCtr="0" anchor="b" bIns="45700" lIns="0"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33"/>
          <p:cNvSpPr txBox="1"/>
          <p:nvPr>
            <p:ph idx="2" type="body"/>
          </p:nvPr>
        </p:nvSpPr>
        <p:spPr>
          <a:xfrm>
            <a:off x="8375228" y="1680547"/>
            <a:ext cx="3658010" cy="382749"/>
          </a:xfrm>
          <a:prstGeom prst="rect">
            <a:avLst/>
          </a:prstGeom>
          <a:noFill/>
          <a:ln>
            <a:noFill/>
          </a:ln>
        </p:spPr>
        <p:txBody>
          <a:bodyPr anchorCtr="0" anchor="b" bIns="45700" lIns="0"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33"/>
          <p:cNvSpPr txBox="1"/>
          <p:nvPr>
            <p:ph idx="3" type="body"/>
          </p:nvPr>
        </p:nvSpPr>
        <p:spPr>
          <a:xfrm>
            <a:off x="4333454" y="2084831"/>
            <a:ext cx="3686159" cy="3044825"/>
          </a:xfrm>
          <a:prstGeom prst="rect">
            <a:avLst/>
          </a:prstGeom>
          <a:noFill/>
          <a:ln>
            <a:noFill/>
          </a:ln>
        </p:spPr>
        <p:txBody>
          <a:bodyPr anchorCtr="0" anchor="t" bIns="45700" lIns="0" spcFirstLastPara="1" rIns="91425" wrap="square" tIns="720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33"/>
          <p:cNvSpPr txBox="1"/>
          <p:nvPr>
            <p:ph idx="4" type="body"/>
          </p:nvPr>
        </p:nvSpPr>
        <p:spPr>
          <a:xfrm>
            <a:off x="8375228" y="2084831"/>
            <a:ext cx="3658010" cy="3044825"/>
          </a:xfrm>
          <a:prstGeom prst="rect">
            <a:avLst/>
          </a:prstGeom>
          <a:noFill/>
          <a:ln>
            <a:noFill/>
          </a:ln>
        </p:spPr>
        <p:txBody>
          <a:bodyPr anchorCtr="0" anchor="t" bIns="45700" lIns="0" spcFirstLastPara="1" rIns="91425" wrap="square" tIns="720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33"/>
          <p:cNvSpPr txBox="1"/>
          <p:nvPr>
            <p:ph type="title"/>
          </p:nvPr>
        </p:nvSpPr>
        <p:spPr>
          <a:xfrm>
            <a:off x="403410" y="1670007"/>
            <a:ext cx="3686159" cy="1466055"/>
          </a:xfrm>
          <a:prstGeom prst="rect">
            <a:avLst/>
          </a:prstGeom>
          <a:noFill/>
          <a:ln>
            <a:noFill/>
          </a:ln>
        </p:spPr>
        <p:txBody>
          <a:bodyPr anchorCtr="0" anchor="t" bIns="45700" lIns="0" spcFirstLastPara="1" rIns="91425" wrap="square" tIns="45700">
            <a:normAutofit/>
          </a:bodyPr>
          <a:lstStyle>
            <a:lvl1pPr lvl="0" algn="l">
              <a:lnSpc>
                <a:spcPct val="90000"/>
              </a:lnSpc>
              <a:spcBef>
                <a:spcPts val="0"/>
              </a:spcBef>
              <a:spcAft>
                <a:spcPts val="0"/>
              </a:spcAft>
              <a:buClr>
                <a:schemeClr val="dk1"/>
              </a:buClr>
              <a:buSzPts val="4000"/>
              <a:buFont typeface="Corbel"/>
              <a:buNone/>
              <a:defRPr sz="4000">
                <a:solidFill>
                  <a:schemeClr val="dk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text">
  <p:cSld name="Photo text">
    <p:spTree>
      <p:nvGrpSpPr>
        <p:cNvPr id="181" name="Shape 181"/>
        <p:cNvGrpSpPr/>
        <p:nvPr/>
      </p:nvGrpSpPr>
      <p:grpSpPr>
        <a:xfrm>
          <a:off x="0" y="0"/>
          <a:ext cx="0" cy="0"/>
          <a:chOff x="0" y="0"/>
          <a:chExt cx="0" cy="0"/>
        </a:xfrm>
      </p:grpSpPr>
      <p:sp>
        <p:nvSpPr>
          <p:cNvPr id="182" name="Google Shape;182;p34" title="Decorative"/>
          <p:cNvSpPr/>
          <p:nvPr>
            <p:ph idx="2" type="pic"/>
          </p:nvPr>
        </p:nvSpPr>
        <p:spPr>
          <a:xfrm>
            <a:off x="0" y="0"/>
            <a:ext cx="12192000" cy="3408892"/>
          </a:xfrm>
          <a:prstGeom prst="rect">
            <a:avLst/>
          </a:prstGeom>
          <a:noFill/>
          <a:ln>
            <a:noFill/>
          </a:ln>
        </p:spPr>
      </p:sp>
      <p:sp>
        <p:nvSpPr>
          <p:cNvPr id="183" name="Google Shape;183;p34" title="Decorative"/>
          <p:cNvSpPr txBox="1"/>
          <p:nvPr/>
        </p:nvSpPr>
        <p:spPr>
          <a:xfrm>
            <a:off x="-1" y="3408891"/>
            <a:ext cx="12203575" cy="3449109"/>
          </a:xfrm>
          <a:prstGeom prst="rect">
            <a:avLst/>
          </a:prstGeom>
          <a:solidFill>
            <a:schemeClr val="accent1"/>
          </a:solidFill>
          <a:ln>
            <a:noFill/>
          </a:ln>
        </p:spPr>
        <p:txBody>
          <a:bodyPr anchorCtr="0" anchor="ctr" bIns="45700" lIns="0" spcFirstLastPara="1" rIns="324000" wrap="square" tIns="45700">
            <a:normAutofit/>
          </a:bodyPr>
          <a:lstStyle/>
          <a:p>
            <a:pPr indent="0" lvl="0" marL="0" marR="0" rtl="0" algn="r">
              <a:lnSpc>
                <a:spcPct val="90000"/>
              </a:lnSpc>
              <a:spcBef>
                <a:spcPts val="0"/>
              </a:spcBef>
              <a:spcAft>
                <a:spcPts val="0"/>
              </a:spcAft>
              <a:buClr>
                <a:schemeClr val="dk2"/>
              </a:buClr>
              <a:buSzPts val="4000"/>
              <a:buFont typeface="Constantia"/>
              <a:buNone/>
            </a:pPr>
            <a:r>
              <a:t/>
            </a:r>
            <a:endParaRPr b="1" i="0" sz="4000">
              <a:solidFill>
                <a:schemeClr val="dk2"/>
              </a:solidFill>
              <a:latin typeface="Constantia"/>
              <a:ea typeface="Constantia"/>
              <a:cs typeface="Constantia"/>
              <a:sym typeface="Constantia"/>
            </a:endParaRPr>
          </a:p>
        </p:txBody>
      </p:sp>
      <p:sp>
        <p:nvSpPr>
          <p:cNvPr id="184" name="Google Shape;184;p34"/>
          <p:cNvSpPr txBox="1"/>
          <p:nvPr>
            <p:ph idx="1" type="body"/>
          </p:nvPr>
        </p:nvSpPr>
        <p:spPr>
          <a:xfrm>
            <a:off x="4568750" y="3666354"/>
            <a:ext cx="3448800" cy="382749"/>
          </a:xfrm>
          <a:prstGeom prst="rect">
            <a:avLst/>
          </a:prstGeom>
          <a:noFill/>
          <a:ln>
            <a:noFill/>
          </a:ln>
        </p:spPr>
        <p:txBody>
          <a:bodyPr anchorCtr="0" anchor="b" bIns="45700" lIns="0"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b="1" sz="16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34"/>
          <p:cNvSpPr txBox="1"/>
          <p:nvPr>
            <p:ph idx="3" type="body"/>
          </p:nvPr>
        </p:nvSpPr>
        <p:spPr>
          <a:xfrm>
            <a:off x="8254055" y="3666354"/>
            <a:ext cx="3450265" cy="382749"/>
          </a:xfrm>
          <a:prstGeom prst="rect">
            <a:avLst/>
          </a:prstGeom>
          <a:noFill/>
          <a:ln>
            <a:noFill/>
          </a:ln>
        </p:spPr>
        <p:txBody>
          <a:bodyPr anchorCtr="0" anchor="b" bIns="45700" lIns="0"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b="1" sz="16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34"/>
          <p:cNvSpPr txBox="1"/>
          <p:nvPr>
            <p:ph idx="4" type="body"/>
          </p:nvPr>
        </p:nvSpPr>
        <p:spPr>
          <a:xfrm>
            <a:off x="4568447" y="4070639"/>
            <a:ext cx="3448800" cy="2253961"/>
          </a:xfrm>
          <a:prstGeom prst="rect">
            <a:avLst/>
          </a:prstGeom>
          <a:noFill/>
          <a:ln>
            <a:noFill/>
          </a:ln>
        </p:spPr>
        <p:txBody>
          <a:bodyPr anchorCtr="0" anchor="t" bIns="45700" lIns="0" spcFirstLastPara="1" rIns="91425" wrap="square" tIns="72000">
            <a:normAutofit/>
          </a:bodyPr>
          <a:lstStyle>
            <a:lvl1pPr indent="-355600" lvl="0" marL="457200" algn="l">
              <a:lnSpc>
                <a:spcPct val="90000"/>
              </a:lnSpc>
              <a:spcBef>
                <a:spcPts val="1000"/>
              </a:spcBef>
              <a:spcAft>
                <a:spcPts val="0"/>
              </a:spcAft>
              <a:buClr>
                <a:schemeClr val="lt1"/>
              </a:buClr>
              <a:buSzPts val="2000"/>
              <a:buChar char="•"/>
              <a:defRPr sz="20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34"/>
          <p:cNvSpPr txBox="1"/>
          <p:nvPr>
            <p:ph idx="5" type="body"/>
          </p:nvPr>
        </p:nvSpPr>
        <p:spPr>
          <a:xfrm>
            <a:off x="8254055" y="4070639"/>
            <a:ext cx="3450265" cy="2253961"/>
          </a:xfrm>
          <a:prstGeom prst="rect">
            <a:avLst/>
          </a:prstGeom>
          <a:noFill/>
          <a:ln>
            <a:noFill/>
          </a:ln>
        </p:spPr>
        <p:txBody>
          <a:bodyPr anchorCtr="0" anchor="t" bIns="45700" lIns="0" spcFirstLastPara="1" rIns="91425" wrap="square" tIns="72000">
            <a:normAutofit/>
          </a:bodyPr>
          <a:lstStyle>
            <a:lvl1pPr indent="-355600" lvl="0" marL="457200" algn="l">
              <a:lnSpc>
                <a:spcPct val="90000"/>
              </a:lnSpc>
              <a:spcBef>
                <a:spcPts val="1000"/>
              </a:spcBef>
              <a:spcAft>
                <a:spcPts val="0"/>
              </a:spcAft>
              <a:buClr>
                <a:schemeClr val="lt1"/>
              </a:buClr>
              <a:buSzPts val="2000"/>
              <a:buChar char="•"/>
              <a:defRPr sz="2000">
                <a:solidFill>
                  <a:schemeClr val="lt1"/>
                </a:solidFill>
              </a:defRPr>
            </a:lvl1pPr>
            <a:lvl2pPr indent="-406400" lvl="1" marL="914400" algn="l">
              <a:lnSpc>
                <a:spcPct val="90000"/>
              </a:lnSpc>
              <a:spcBef>
                <a:spcPts val="500"/>
              </a:spcBef>
              <a:spcAft>
                <a:spcPts val="0"/>
              </a:spcAft>
              <a:buClr>
                <a:schemeClr val="lt1"/>
              </a:buClr>
              <a:buSzPts val="2800"/>
              <a:buChar char="•"/>
              <a:defRPr sz="28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55600" lvl="3" marL="1828800" algn="l">
              <a:lnSpc>
                <a:spcPct val="90000"/>
              </a:lnSpc>
              <a:spcBef>
                <a:spcPts val="500"/>
              </a:spcBef>
              <a:spcAft>
                <a:spcPts val="0"/>
              </a:spcAft>
              <a:buClr>
                <a:schemeClr val="lt1"/>
              </a:buClr>
              <a:buSzPts val="2000"/>
              <a:buChar char="•"/>
              <a:defRPr sz="2000">
                <a:solidFill>
                  <a:schemeClr val="lt1"/>
                </a:solidFill>
              </a:defRPr>
            </a:lvl4pPr>
            <a:lvl5pPr indent="-355600" lvl="4" marL="2286000" algn="l">
              <a:lnSpc>
                <a:spcPct val="90000"/>
              </a:lnSpc>
              <a:spcBef>
                <a:spcPts val="500"/>
              </a:spcBef>
              <a:spcAft>
                <a:spcPts val="0"/>
              </a:spcAft>
              <a:buClr>
                <a:schemeClr val="lt1"/>
              </a:buClr>
              <a:buSzPts val="2000"/>
              <a:buChar char="•"/>
              <a:defRPr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34"/>
          <p:cNvSpPr txBox="1"/>
          <p:nvPr>
            <p:ph type="title"/>
          </p:nvPr>
        </p:nvSpPr>
        <p:spPr>
          <a:xfrm>
            <a:off x="838200" y="4049104"/>
            <a:ext cx="3136900" cy="2168682"/>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lt1"/>
              </a:buClr>
              <a:buSzPts val="4000"/>
              <a:buFont typeface="Corbel"/>
              <a:buNone/>
              <a:defRPr sz="4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ext">
  <p:cSld name="Two columns Text">
    <p:spTree>
      <p:nvGrpSpPr>
        <p:cNvPr id="189" name="Shape 189"/>
        <p:cNvGrpSpPr/>
        <p:nvPr/>
      </p:nvGrpSpPr>
      <p:grpSpPr>
        <a:xfrm>
          <a:off x="0" y="0"/>
          <a:ext cx="0" cy="0"/>
          <a:chOff x="0" y="0"/>
          <a:chExt cx="0" cy="0"/>
        </a:xfrm>
      </p:grpSpPr>
      <p:sp>
        <p:nvSpPr>
          <p:cNvPr id="190" name="Google Shape;190;p35" title="Decorative"/>
          <p:cNvSpPr txBox="1"/>
          <p:nvPr/>
        </p:nvSpPr>
        <p:spPr>
          <a:xfrm>
            <a:off x="-1" y="2360141"/>
            <a:ext cx="6096001" cy="4497859"/>
          </a:xfrm>
          <a:prstGeom prst="rect">
            <a:avLst/>
          </a:prstGeom>
          <a:solidFill>
            <a:schemeClr val="accent1"/>
          </a:solidFill>
          <a:ln>
            <a:noFill/>
          </a:ln>
        </p:spPr>
        <p:txBody>
          <a:bodyPr anchorCtr="0" anchor="ctr" bIns="45700" lIns="0" spcFirstLastPara="1" rIns="324000" wrap="square" tIns="45700">
            <a:normAutofit/>
          </a:bodyPr>
          <a:lstStyle/>
          <a:p>
            <a:pPr indent="0" lvl="0" marL="0" marR="0" rtl="0" algn="r">
              <a:lnSpc>
                <a:spcPct val="90000"/>
              </a:lnSpc>
              <a:spcBef>
                <a:spcPts val="0"/>
              </a:spcBef>
              <a:spcAft>
                <a:spcPts val="0"/>
              </a:spcAft>
              <a:buClr>
                <a:schemeClr val="dk2"/>
              </a:buClr>
              <a:buSzPts val="4000"/>
              <a:buFont typeface="Constantia"/>
              <a:buNone/>
            </a:pPr>
            <a:r>
              <a:t/>
            </a:r>
            <a:endParaRPr b="1" i="0" sz="4000">
              <a:solidFill>
                <a:schemeClr val="dk2"/>
              </a:solidFill>
              <a:latin typeface="Constantia"/>
              <a:ea typeface="Constantia"/>
              <a:cs typeface="Constantia"/>
              <a:sym typeface="Constantia"/>
            </a:endParaRPr>
          </a:p>
        </p:txBody>
      </p:sp>
      <p:sp>
        <p:nvSpPr>
          <p:cNvPr id="191" name="Google Shape;191;p35" title="Decorative"/>
          <p:cNvSpPr txBox="1"/>
          <p:nvPr/>
        </p:nvSpPr>
        <p:spPr>
          <a:xfrm>
            <a:off x="6095999" y="2360141"/>
            <a:ext cx="6096001" cy="4497859"/>
          </a:xfrm>
          <a:prstGeom prst="rect">
            <a:avLst/>
          </a:prstGeom>
          <a:solidFill>
            <a:srgbClr val="37D1FF"/>
          </a:solidFill>
          <a:ln>
            <a:noFill/>
          </a:ln>
        </p:spPr>
        <p:txBody>
          <a:bodyPr anchorCtr="0" anchor="ctr" bIns="45700" lIns="0" spcFirstLastPara="1" rIns="324000" wrap="square" tIns="45700">
            <a:normAutofit/>
          </a:bodyPr>
          <a:lstStyle/>
          <a:p>
            <a:pPr indent="0" lvl="0" marL="0" marR="0" rtl="0" algn="r">
              <a:lnSpc>
                <a:spcPct val="90000"/>
              </a:lnSpc>
              <a:spcBef>
                <a:spcPts val="0"/>
              </a:spcBef>
              <a:spcAft>
                <a:spcPts val="0"/>
              </a:spcAft>
              <a:buClr>
                <a:schemeClr val="dk2"/>
              </a:buClr>
              <a:buSzPts val="4000"/>
              <a:buFont typeface="Constantia"/>
              <a:buNone/>
            </a:pPr>
            <a:r>
              <a:t/>
            </a:r>
            <a:endParaRPr b="1" i="0" sz="4000">
              <a:solidFill>
                <a:schemeClr val="dk2"/>
              </a:solidFill>
              <a:latin typeface="Constantia"/>
              <a:ea typeface="Constantia"/>
              <a:cs typeface="Constantia"/>
              <a:sym typeface="Constantia"/>
            </a:endParaRPr>
          </a:p>
        </p:txBody>
      </p:sp>
      <p:sp>
        <p:nvSpPr>
          <p:cNvPr id="192" name="Google Shape;192;p35"/>
          <p:cNvSpPr txBox="1"/>
          <p:nvPr>
            <p:ph idx="1" type="body"/>
          </p:nvPr>
        </p:nvSpPr>
        <p:spPr>
          <a:xfrm>
            <a:off x="877607" y="2962016"/>
            <a:ext cx="4340785" cy="382749"/>
          </a:xfrm>
          <a:prstGeom prst="rect">
            <a:avLst/>
          </a:prstGeom>
          <a:noFill/>
          <a:ln>
            <a:noFill/>
          </a:ln>
        </p:spPr>
        <p:txBody>
          <a:bodyPr anchorCtr="0" anchor="b" bIns="45700" lIns="0"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35"/>
          <p:cNvSpPr txBox="1"/>
          <p:nvPr>
            <p:ph idx="2" type="body"/>
          </p:nvPr>
        </p:nvSpPr>
        <p:spPr>
          <a:xfrm>
            <a:off x="6972685" y="2962016"/>
            <a:ext cx="4342629" cy="382749"/>
          </a:xfrm>
          <a:prstGeom prst="rect">
            <a:avLst/>
          </a:prstGeom>
          <a:noFill/>
          <a:ln>
            <a:noFill/>
          </a:ln>
        </p:spPr>
        <p:txBody>
          <a:bodyPr anchorCtr="0" anchor="b" bIns="45700" lIns="0"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35"/>
          <p:cNvSpPr txBox="1"/>
          <p:nvPr>
            <p:ph idx="3" type="body"/>
          </p:nvPr>
        </p:nvSpPr>
        <p:spPr>
          <a:xfrm>
            <a:off x="877607" y="3366301"/>
            <a:ext cx="4340785" cy="2253961"/>
          </a:xfrm>
          <a:prstGeom prst="rect">
            <a:avLst/>
          </a:prstGeom>
          <a:noFill/>
          <a:ln>
            <a:noFill/>
          </a:ln>
        </p:spPr>
        <p:txBody>
          <a:bodyPr anchorCtr="0" anchor="t" bIns="45700" lIns="0" spcFirstLastPara="1" rIns="91425" wrap="square" tIns="720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defRPr>
            </a:lvl1pPr>
            <a:lvl2pPr indent="-431800" lvl="1" marL="914400" algn="l">
              <a:lnSpc>
                <a:spcPct val="90000"/>
              </a:lnSpc>
              <a:spcBef>
                <a:spcPts val="500"/>
              </a:spcBef>
              <a:spcAft>
                <a:spcPts val="0"/>
              </a:spcAft>
              <a:buClr>
                <a:schemeClr val="lt1"/>
              </a:buClr>
              <a:buSzPts val="3200"/>
              <a:buChar char="•"/>
              <a:defRPr sz="3200">
                <a:solidFill>
                  <a:schemeClr val="lt1"/>
                </a:solidFill>
              </a:defRPr>
            </a:lvl2pPr>
            <a:lvl3pPr indent="-406400" lvl="2" marL="1371600" algn="l">
              <a:lnSpc>
                <a:spcPct val="90000"/>
              </a:lnSpc>
              <a:spcBef>
                <a:spcPts val="500"/>
              </a:spcBef>
              <a:spcAft>
                <a:spcPts val="0"/>
              </a:spcAft>
              <a:buClr>
                <a:schemeClr val="lt1"/>
              </a:buClr>
              <a:buSzPts val="2800"/>
              <a:buChar char="•"/>
              <a:defRPr sz="28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35"/>
          <p:cNvSpPr txBox="1"/>
          <p:nvPr>
            <p:ph idx="4" type="body"/>
          </p:nvPr>
        </p:nvSpPr>
        <p:spPr>
          <a:xfrm>
            <a:off x="6972685" y="3366301"/>
            <a:ext cx="4342629" cy="2253961"/>
          </a:xfrm>
          <a:prstGeom prst="rect">
            <a:avLst/>
          </a:prstGeom>
          <a:noFill/>
          <a:ln>
            <a:noFill/>
          </a:ln>
        </p:spPr>
        <p:txBody>
          <a:bodyPr anchorCtr="0" anchor="t" bIns="45700" lIns="0" spcFirstLastPara="1" rIns="91425" wrap="square" tIns="720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defRPr>
            </a:lvl1pPr>
            <a:lvl2pPr indent="-431800" lvl="1" marL="914400" algn="l">
              <a:lnSpc>
                <a:spcPct val="90000"/>
              </a:lnSpc>
              <a:spcBef>
                <a:spcPts val="500"/>
              </a:spcBef>
              <a:spcAft>
                <a:spcPts val="0"/>
              </a:spcAft>
              <a:buClr>
                <a:schemeClr val="lt1"/>
              </a:buClr>
              <a:buSzPts val="3200"/>
              <a:buChar char="•"/>
              <a:defRPr sz="3200">
                <a:solidFill>
                  <a:schemeClr val="lt1"/>
                </a:solidFill>
              </a:defRPr>
            </a:lvl2pPr>
            <a:lvl3pPr indent="-406400" lvl="2" marL="1371600" algn="l">
              <a:lnSpc>
                <a:spcPct val="90000"/>
              </a:lnSpc>
              <a:spcBef>
                <a:spcPts val="500"/>
              </a:spcBef>
              <a:spcAft>
                <a:spcPts val="0"/>
              </a:spcAft>
              <a:buClr>
                <a:schemeClr val="lt1"/>
              </a:buClr>
              <a:buSzPts val="2800"/>
              <a:buChar char="•"/>
              <a:defRPr sz="28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35"/>
          <p:cNvSpPr txBox="1"/>
          <p:nvPr>
            <p:ph type="title"/>
          </p:nvPr>
        </p:nvSpPr>
        <p:spPr>
          <a:xfrm>
            <a:off x="2528215" y="358610"/>
            <a:ext cx="7135570" cy="822240"/>
          </a:xfrm>
          <a:prstGeom prst="rect">
            <a:avLst/>
          </a:prstGeom>
          <a:noFill/>
          <a:ln>
            <a:noFill/>
          </a:ln>
        </p:spPr>
        <p:txBody>
          <a:bodyPr anchorCtr="0" anchor="t" bIns="45700" lIns="0" spcFirstLastPara="1" rIns="91425" wrap="square" tIns="45700">
            <a:normAutofit/>
          </a:bodyPr>
          <a:lstStyle>
            <a:lvl1pPr lvl="0" algn="ctr">
              <a:lnSpc>
                <a:spcPct val="90000"/>
              </a:lnSpc>
              <a:spcBef>
                <a:spcPts val="0"/>
              </a:spcBef>
              <a:spcAft>
                <a:spcPts val="0"/>
              </a:spcAft>
              <a:buClr>
                <a:schemeClr val="dk1"/>
              </a:buClr>
              <a:buSzPts val="4000"/>
              <a:buFont typeface="Corbel"/>
              <a:buNone/>
              <a:defRPr sz="4000">
                <a:solidFill>
                  <a:schemeClr val="dk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97" name="Google Shape;197;p35" title="Decorative"/>
          <p:cNvCxnSpPr/>
          <p:nvPr/>
        </p:nvCxnSpPr>
        <p:spPr>
          <a:xfrm>
            <a:off x="6096000" y="222583"/>
            <a:ext cx="0" cy="2188805"/>
          </a:xfrm>
          <a:prstGeom prst="straightConnector1">
            <a:avLst/>
          </a:prstGeom>
          <a:noFill/>
          <a:ln cap="flat" cmpd="sng" w="76200">
            <a:solidFill>
              <a:srgbClr val="7ADFFF"/>
            </a:solidFill>
            <a:prstDash val="solid"/>
            <a:miter lim="4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ext2">
  <p:cSld name="Two Columns Text2">
    <p:spTree>
      <p:nvGrpSpPr>
        <p:cNvPr id="198" name="Shape 198"/>
        <p:cNvGrpSpPr/>
        <p:nvPr/>
      </p:nvGrpSpPr>
      <p:grpSpPr>
        <a:xfrm>
          <a:off x="0" y="0"/>
          <a:ext cx="0" cy="0"/>
          <a:chOff x="0" y="0"/>
          <a:chExt cx="0" cy="0"/>
        </a:xfrm>
      </p:grpSpPr>
      <p:sp>
        <p:nvSpPr>
          <p:cNvPr id="199" name="Google Shape;199;p36" title="Decorative"/>
          <p:cNvSpPr txBox="1"/>
          <p:nvPr/>
        </p:nvSpPr>
        <p:spPr>
          <a:xfrm>
            <a:off x="-1" y="2360141"/>
            <a:ext cx="6096001" cy="4497859"/>
          </a:xfrm>
          <a:prstGeom prst="rect">
            <a:avLst/>
          </a:prstGeom>
          <a:solidFill>
            <a:schemeClr val="accent2"/>
          </a:solidFill>
          <a:ln>
            <a:noFill/>
          </a:ln>
        </p:spPr>
        <p:txBody>
          <a:bodyPr anchorCtr="0" anchor="ctr" bIns="45700" lIns="0" spcFirstLastPara="1" rIns="324000" wrap="square" tIns="45700">
            <a:normAutofit/>
          </a:bodyPr>
          <a:lstStyle/>
          <a:p>
            <a:pPr indent="0" lvl="0" marL="0" marR="0" rtl="0" algn="r">
              <a:lnSpc>
                <a:spcPct val="90000"/>
              </a:lnSpc>
              <a:spcBef>
                <a:spcPts val="0"/>
              </a:spcBef>
              <a:spcAft>
                <a:spcPts val="0"/>
              </a:spcAft>
              <a:buClr>
                <a:schemeClr val="dk2"/>
              </a:buClr>
              <a:buSzPts val="4000"/>
              <a:buFont typeface="Constantia"/>
              <a:buNone/>
            </a:pPr>
            <a:r>
              <a:t/>
            </a:r>
            <a:endParaRPr b="1" i="0" sz="4000">
              <a:solidFill>
                <a:schemeClr val="dk2"/>
              </a:solidFill>
              <a:latin typeface="Constantia"/>
              <a:ea typeface="Constantia"/>
              <a:cs typeface="Constantia"/>
              <a:sym typeface="Constantia"/>
            </a:endParaRPr>
          </a:p>
        </p:txBody>
      </p:sp>
      <p:sp>
        <p:nvSpPr>
          <p:cNvPr id="200" name="Google Shape;200;p36" title="Decorative"/>
          <p:cNvSpPr txBox="1"/>
          <p:nvPr/>
        </p:nvSpPr>
        <p:spPr>
          <a:xfrm>
            <a:off x="6095999" y="2360141"/>
            <a:ext cx="6096001" cy="4497859"/>
          </a:xfrm>
          <a:prstGeom prst="rect">
            <a:avLst/>
          </a:prstGeom>
          <a:solidFill>
            <a:srgbClr val="8CC56B"/>
          </a:solidFill>
          <a:ln>
            <a:noFill/>
          </a:ln>
        </p:spPr>
        <p:txBody>
          <a:bodyPr anchorCtr="0" anchor="ctr" bIns="45700" lIns="0" spcFirstLastPara="1" rIns="324000" wrap="square" tIns="45700">
            <a:normAutofit/>
          </a:bodyPr>
          <a:lstStyle/>
          <a:p>
            <a:pPr indent="0" lvl="0" marL="0" marR="0" rtl="0" algn="r">
              <a:lnSpc>
                <a:spcPct val="90000"/>
              </a:lnSpc>
              <a:spcBef>
                <a:spcPts val="0"/>
              </a:spcBef>
              <a:spcAft>
                <a:spcPts val="0"/>
              </a:spcAft>
              <a:buClr>
                <a:schemeClr val="dk2"/>
              </a:buClr>
              <a:buSzPts val="4000"/>
              <a:buFont typeface="Constantia"/>
              <a:buNone/>
            </a:pPr>
            <a:r>
              <a:t/>
            </a:r>
            <a:endParaRPr b="1" i="0" sz="4000">
              <a:solidFill>
                <a:schemeClr val="dk2"/>
              </a:solidFill>
              <a:latin typeface="Constantia"/>
              <a:ea typeface="Constantia"/>
              <a:cs typeface="Constantia"/>
              <a:sym typeface="Constantia"/>
            </a:endParaRPr>
          </a:p>
        </p:txBody>
      </p:sp>
      <p:sp>
        <p:nvSpPr>
          <p:cNvPr id="201" name="Google Shape;201;p36"/>
          <p:cNvSpPr txBox="1"/>
          <p:nvPr>
            <p:ph idx="1" type="body"/>
          </p:nvPr>
        </p:nvSpPr>
        <p:spPr>
          <a:xfrm>
            <a:off x="877607" y="2962016"/>
            <a:ext cx="4340785" cy="382749"/>
          </a:xfrm>
          <a:prstGeom prst="rect">
            <a:avLst/>
          </a:prstGeom>
          <a:noFill/>
          <a:ln>
            <a:noFill/>
          </a:ln>
        </p:spPr>
        <p:txBody>
          <a:bodyPr anchorCtr="0" anchor="b" bIns="45700" lIns="0"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36"/>
          <p:cNvSpPr txBox="1"/>
          <p:nvPr>
            <p:ph idx="2" type="body"/>
          </p:nvPr>
        </p:nvSpPr>
        <p:spPr>
          <a:xfrm>
            <a:off x="6972685" y="2962016"/>
            <a:ext cx="4342629" cy="382749"/>
          </a:xfrm>
          <a:prstGeom prst="rect">
            <a:avLst/>
          </a:prstGeom>
          <a:noFill/>
          <a:ln>
            <a:noFill/>
          </a:ln>
        </p:spPr>
        <p:txBody>
          <a:bodyPr anchorCtr="0" anchor="b" bIns="45700" lIns="0"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p36"/>
          <p:cNvSpPr txBox="1"/>
          <p:nvPr>
            <p:ph idx="3" type="body"/>
          </p:nvPr>
        </p:nvSpPr>
        <p:spPr>
          <a:xfrm>
            <a:off x="877607" y="3366301"/>
            <a:ext cx="4340785" cy="2253961"/>
          </a:xfrm>
          <a:prstGeom prst="rect">
            <a:avLst/>
          </a:prstGeom>
          <a:noFill/>
          <a:ln>
            <a:noFill/>
          </a:ln>
        </p:spPr>
        <p:txBody>
          <a:bodyPr anchorCtr="0" anchor="t" bIns="45700" lIns="0" spcFirstLastPara="1" rIns="91425" wrap="square" tIns="720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defRPr>
            </a:lvl1pPr>
            <a:lvl2pPr indent="-431800" lvl="1" marL="914400" algn="l">
              <a:lnSpc>
                <a:spcPct val="90000"/>
              </a:lnSpc>
              <a:spcBef>
                <a:spcPts val="500"/>
              </a:spcBef>
              <a:spcAft>
                <a:spcPts val="0"/>
              </a:spcAft>
              <a:buClr>
                <a:schemeClr val="lt1"/>
              </a:buClr>
              <a:buSzPts val="3200"/>
              <a:buChar char="•"/>
              <a:defRPr sz="3200">
                <a:solidFill>
                  <a:schemeClr val="lt1"/>
                </a:solidFill>
              </a:defRPr>
            </a:lvl2pPr>
            <a:lvl3pPr indent="-406400" lvl="2" marL="1371600" algn="l">
              <a:lnSpc>
                <a:spcPct val="90000"/>
              </a:lnSpc>
              <a:spcBef>
                <a:spcPts val="500"/>
              </a:spcBef>
              <a:spcAft>
                <a:spcPts val="0"/>
              </a:spcAft>
              <a:buClr>
                <a:schemeClr val="lt1"/>
              </a:buClr>
              <a:buSzPts val="2800"/>
              <a:buChar char="•"/>
              <a:defRPr sz="28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36"/>
          <p:cNvSpPr txBox="1"/>
          <p:nvPr>
            <p:ph idx="4" type="body"/>
          </p:nvPr>
        </p:nvSpPr>
        <p:spPr>
          <a:xfrm>
            <a:off x="6972685" y="3366301"/>
            <a:ext cx="4342629" cy="2253961"/>
          </a:xfrm>
          <a:prstGeom prst="rect">
            <a:avLst/>
          </a:prstGeom>
          <a:noFill/>
          <a:ln>
            <a:noFill/>
          </a:ln>
        </p:spPr>
        <p:txBody>
          <a:bodyPr anchorCtr="0" anchor="t" bIns="45700" lIns="0" spcFirstLastPara="1" rIns="91425" wrap="square" tIns="720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defRPr>
            </a:lvl1pPr>
            <a:lvl2pPr indent="-431800" lvl="1" marL="914400" algn="l">
              <a:lnSpc>
                <a:spcPct val="90000"/>
              </a:lnSpc>
              <a:spcBef>
                <a:spcPts val="500"/>
              </a:spcBef>
              <a:spcAft>
                <a:spcPts val="0"/>
              </a:spcAft>
              <a:buClr>
                <a:schemeClr val="lt1"/>
              </a:buClr>
              <a:buSzPts val="3200"/>
              <a:buChar char="•"/>
              <a:defRPr sz="3200">
                <a:solidFill>
                  <a:schemeClr val="lt1"/>
                </a:solidFill>
              </a:defRPr>
            </a:lvl2pPr>
            <a:lvl3pPr indent="-406400" lvl="2" marL="1371600" algn="l">
              <a:lnSpc>
                <a:spcPct val="90000"/>
              </a:lnSpc>
              <a:spcBef>
                <a:spcPts val="500"/>
              </a:spcBef>
              <a:spcAft>
                <a:spcPts val="0"/>
              </a:spcAft>
              <a:buClr>
                <a:schemeClr val="lt1"/>
              </a:buClr>
              <a:buSzPts val="2800"/>
              <a:buChar char="•"/>
              <a:defRPr sz="28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36"/>
          <p:cNvSpPr txBox="1"/>
          <p:nvPr>
            <p:ph type="title"/>
          </p:nvPr>
        </p:nvSpPr>
        <p:spPr>
          <a:xfrm>
            <a:off x="2528215" y="358610"/>
            <a:ext cx="7135570" cy="822240"/>
          </a:xfrm>
          <a:prstGeom prst="rect">
            <a:avLst/>
          </a:prstGeom>
          <a:noFill/>
          <a:ln>
            <a:noFill/>
          </a:ln>
        </p:spPr>
        <p:txBody>
          <a:bodyPr anchorCtr="0" anchor="t" bIns="45700" lIns="0" spcFirstLastPara="1" rIns="91425" wrap="square" tIns="45700">
            <a:normAutofit/>
          </a:bodyPr>
          <a:lstStyle>
            <a:lvl1pPr lvl="0" algn="ctr">
              <a:lnSpc>
                <a:spcPct val="90000"/>
              </a:lnSpc>
              <a:spcBef>
                <a:spcPts val="0"/>
              </a:spcBef>
              <a:spcAft>
                <a:spcPts val="0"/>
              </a:spcAft>
              <a:buClr>
                <a:schemeClr val="dk1"/>
              </a:buClr>
              <a:buSzPts val="4000"/>
              <a:buFont typeface="Corbel"/>
              <a:buNone/>
              <a:defRPr sz="4000">
                <a:solidFill>
                  <a:schemeClr val="dk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06" name="Google Shape;206;p36" title="Decorative"/>
          <p:cNvCxnSpPr/>
          <p:nvPr/>
        </p:nvCxnSpPr>
        <p:spPr>
          <a:xfrm>
            <a:off x="6096000" y="222583"/>
            <a:ext cx="0" cy="2188805"/>
          </a:xfrm>
          <a:prstGeom prst="straightConnector1">
            <a:avLst/>
          </a:prstGeom>
          <a:noFill/>
          <a:ln cap="flat" cmpd="sng" w="76200">
            <a:solidFill>
              <a:srgbClr val="B2D89C"/>
            </a:solidFill>
            <a:prstDash val="solid"/>
            <a:miter lim="4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ext 3">
  <p:cSld name="Two columns text 3">
    <p:spTree>
      <p:nvGrpSpPr>
        <p:cNvPr id="207" name="Shape 207"/>
        <p:cNvGrpSpPr/>
        <p:nvPr/>
      </p:nvGrpSpPr>
      <p:grpSpPr>
        <a:xfrm>
          <a:off x="0" y="0"/>
          <a:ext cx="0" cy="0"/>
          <a:chOff x="0" y="0"/>
          <a:chExt cx="0" cy="0"/>
        </a:xfrm>
      </p:grpSpPr>
      <p:sp>
        <p:nvSpPr>
          <p:cNvPr id="208" name="Google Shape;208;p37"/>
          <p:cNvSpPr txBox="1"/>
          <p:nvPr>
            <p:ph type="title"/>
          </p:nvPr>
        </p:nvSpPr>
        <p:spPr>
          <a:xfrm>
            <a:off x="844948" y="1193765"/>
            <a:ext cx="4385841"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03341"/>
              </a:buClr>
              <a:buSzPts val="4000"/>
              <a:buFont typeface="Corbel"/>
              <a:buNone/>
              <a:defRPr sz="4000">
                <a:solidFill>
                  <a:srgbClr val="60334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37" title="Decorative"/>
          <p:cNvSpPr/>
          <p:nvPr>
            <p:ph idx="2" type="pic"/>
          </p:nvPr>
        </p:nvSpPr>
        <p:spPr>
          <a:xfrm>
            <a:off x="878814" y="2632337"/>
            <a:ext cx="4385841" cy="3357563"/>
          </a:xfrm>
          <a:prstGeom prst="rect">
            <a:avLst/>
          </a:prstGeom>
          <a:noFill/>
          <a:ln>
            <a:noFill/>
          </a:ln>
        </p:spPr>
      </p:sp>
      <p:sp>
        <p:nvSpPr>
          <p:cNvPr id="210" name="Google Shape;210;p37"/>
          <p:cNvSpPr txBox="1"/>
          <p:nvPr>
            <p:ph idx="1" type="body"/>
          </p:nvPr>
        </p:nvSpPr>
        <p:spPr>
          <a:xfrm>
            <a:off x="6182016" y="1598619"/>
            <a:ext cx="4869806" cy="1896435"/>
          </a:xfrm>
          <a:prstGeom prst="rect">
            <a:avLst/>
          </a:prstGeom>
          <a:noFill/>
          <a:ln>
            <a:noFill/>
          </a:ln>
        </p:spPr>
        <p:txBody>
          <a:bodyPr anchorCtr="0" anchor="t" bIns="45700" lIns="0" spcFirstLastPara="1" rIns="91425" wrap="square" tIns="45700">
            <a:noAutofit/>
          </a:bodyPr>
          <a:lstStyle>
            <a:lvl1pPr indent="-228600" lvl="0" marL="457200" algn="l">
              <a:lnSpc>
                <a:spcPct val="100000"/>
              </a:lnSpc>
              <a:spcBef>
                <a:spcPts val="1000"/>
              </a:spcBef>
              <a:spcAft>
                <a:spcPts val="0"/>
              </a:spcAft>
              <a:buClr>
                <a:schemeClr val="dk2"/>
              </a:buClr>
              <a:buSzPts val="2000"/>
              <a:buNone/>
              <a:defRPr sz="2000">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37"/>
          <p:cNvSpPr txBox="1"/>
          <p:nvPr>
            <p:ph idx="3" type="body"/>
          </p:nvPr>
        </p:nvSpPr>
        <p:spPr>
          <a:xfrm>
            <a:off x="6182016" y="1194294"/>
            <a:ext cx="4869806" cy="382749"/>
          </a:xfrm>
          <a:prstGeom prst="rect">
            <a:avLst/>
          </a:prstGeom>
          <a:noFill/>
          <a:ln>
            <a:noFill/>
          </a:ln>
        </p:spPr>
        <p:txBody>
          <a:bodyPr anchorCtr="0" anchor="b" bIns="45700" lIns="0" spcFirstLastPara="1" rIns="91425" wrap="square" tIns="45700">
            <a:noAutofit/>
          </a:bodyPr>
          <a:lstStyle>
            <a:lvl1pPr indent="-228600" lvl="0" marL="457200" algn="l">
              <a:lnSpc>
                <a:spcPct val="90000"/>
              </a:lnSpc>
              <a:spcBef>
                <a:spcPts val="1000"/>
              </a:spcBef>
              <a:spcAft>
                <a:spcPts val="0"/>
              </a:spcAft>
              <a:buClr>
                <a:srgbClr val="603341"/>
              </a:buClr>
              <a:buSzPts val="2400"/>
              <a:buNone/>
              <a:defRPr b="1" sz="2400">
                <a:solidFill>
                  <a:srgbClr val="60334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37"/>
          <p:cNvSpPr txBox="1"/>
          <p:nvPr>
            <p:ph idx="4" type="body"/>
          </p:nvPr>
        </p:nvSpPr>
        <p:spPr>
          <a:xfrm>
            <a:off x="6182018" y="4093464"/>
            <a:ext cx="4869806" cy="1896435"/>
          </a:xfrm>
          <a:prstGeom prst="rect">
            <a:avLst/>
          </a:prstGeom>
          <a:noFill/>
          <a:ln>
            <a:noFill/>
          </a:ln>
        </p:spPr>
        <p:txBody>
          <a:bodyPr anchorCtr="0" anchor="t" bIns="45700" lIns="0" spcFirstLastPara="1" rIns="91425" wrap="square" tIns="45700">
            <a:noAutofit/>
          </a:bodyPr>
          <a:lstStyle>
            <a:lvl1pPr indent="-228600" lvl="0" marL="457200" algn="l">
              <a:lnSpc>
                <a:spcPct val="100000"/>
              </a:lnSpc>
              <a:spcBef>
                <a:spcPts val="1000"/>
              </a:spcBef>
              <a:spcAft>
                <a:spcPts val="0"/>
              </a:spcAft>
              <a:buClr>
                <a:schemeClr val="dk2"/>
              </a:buClr>
              <a:buSzPts val="2000"/>
              <a:buNone/>
              <a:defRPr sz="2000">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 name="Google Shape;213;p37"/>
          <p:cNvSpPr txBox="1"/>
          <p:nvPr>
            <p:ph idx="5" type="body"/>
          </p:nvPr>
        </p:nvSpPr>
        <p:spPr>
          <a:xfrm>
            <a:off x="6182017" y="3689139"/>
            <a:ext cx="4832794" cy="382749"/>
          </a:xfrm>
          <a:prstGeom prst="rect">
            <a:avLst/>
          </a:prstGeom>
          <a:noFill/>
          <a:ln>
            <a:noFill/>
          </a:ln>
        </p:spPr>
        <p:txBody>
          <a:bodyPr anchorCtr="0" anchor="b" bIns="45700" lIns="0" spcFirstLastPara="1" rIns="91425" wrap="square" tIns="45700">
            <a:noAutofit/>
          </a:bodyPr>
          <a:lstStyle>
            <a:lvl1pPr indent="-228600" lvl="0" marL="457200" algn="l">
              <a:lnSpc>
                <a:spcPct val="90000"/>
              </a:lnSpc>
              <a:spcBef>
                <a:spcPts val="1000"/>
              </a:spcBef>
              <a:spcAft>
                <a:spcPts val="0"/>
              </a:spcAft>
              <a:buClr>
                <a:srgbClr val="603341"/>
              </a:buClr>
              <a:buSzPts val="2400"/>
              <a:buNone/>
              <a:defRPr b="1" sz="2400">
                <a:solidFill>
                  <a:srgbClr val="60334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4" name="Google Shape;214;p37" title="Decorative"/>
          <p:cNvCxnSpPr/>
          <p:nvPr/>
        </p:nvCxnSpPr>
        <p:spPr>
          <a:xfrm rot="10800000">
            <a:off x="830507" y="1194294"/>
            <a:ext cx="0" cy="4795606"/>
          </a:xfrm>
          <a:prstGeom prst="straightConnector1">
            <a:avLst/>
          </a:prstGeom>
          <a:noFill/>
          <a:ln cap="flat" cmpd="sng" w="76200">
            <a:solidFill>
              <a:schemeClr val="accent1">
                <a:alpha val="96862"/>
              </a:schemeClr>
            </a:solidFill>
            <a:prstDash val="solid"/>
            <a:miter lim="4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215" name="Shape 215"/>
        <p:cNvGrpSpPr/>
        <p:nvPr/>
      </p:nvGrpSpPr>
      <p:grpSpPr>
        <a:xfrm>
          <a:off x="0" y="0"/>
          <a:ext cx="0" cy="0"/>
          <a:chOff x="0" y="0"/>
          <a:chExt cx="0" cy="0"/>
        </a:xfrm>
      </p:grpSpPr>
      <p:sp>
        <p:nvSpPr>
          <p:cNvPr id="216" name="Google Shape;216;p38"/>
          <p:cNvSpPr/>
          <p:nvPr>
            <p:ph idx="2" type="pic"/>
          </p:nvPr>
        </p:nvSpPr>
        <p:spPr>
          <a:xfrm>
            <a:off x="7928658" y="836271"/>
            <a:ext cx="4263342" cy="5185458"/>
          </a:xfrm>
          <a:prstGeom prst="rect">
            <a:avLst/>
          </a:prstGeom>
          <a:noFill/>
          <a:ln>
            <a:noFill/>
          </a:ln>
        </p:spPr>
      </p:sp>
      <p:sp>
        <p:nvSpPr>
          <p:cNvPr id="217" name="Google Shape;217;p38" title="Decorative"/>
          <p:cNvSpPr txBox="1"/>
          <p:nvPr>
            <p:ph idx="1" type="body"/>
          </p:nvPr>
        </p:nvSpPr>
        <p:spPr>
          <a:xfrm>
            <a:off x="3657597" y="836271"/>
            <a:ext cx="4262400" cy="5185458"/>
          </a:xfrm>
          <a:prstGeom prst="rect">
            <a:avLst/>
          </a:prstGeom>
          <a:solidFill>
            <a:schemeClr val="accent1"/>
          </a:solidFill>
          <a:ln>
            <a:noFill/>
          </a:ln>
        </p:spPr>
        <p:txBody>
          <a:bodyPr anchorCtr="0" anchor="t" bIns="45700" lIns="252000" spcFirstLastPara="1" rIns="144000" wrap="square" tIns="144000">
            <a:noAutofit/>
          </a:bodyPr>
          <a:lstStyle>
            <a:lvl1pPr indent="-228600" lvl="0" marL="457200" algn="l">
              <a:lnSpc>
                <a:spcPct val="10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 name="Google Shape;218;p38"/>
          <p:cNvSpPr txBox="1"/>
          <p:nvPr>
            <p:ph type="title"/>
          </p:nvPr>
        </p:nvSpPr>
        <p:spPr>
          <a:xfrm>
            <a:off x="625033" y="1659770"/>
            <a:ext cx="2558005" cy="132556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603341"/>
              </a:buClr>
              <a:buSzPts val="4400"/>
              <a:buFont typeface="Corbel"/>
              <a:buNone/>
              <a:defRPr>
                <a:solidFill>
                  <a:srgbClr val="60334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19" name="Google Shape;219;p38" title="Decorative"/>
          <p:cNvCxnSpPr/>
          <p:nvPr/>
        </p:nvCxnSpPr>
        <p:spPr>
          <a:xfrm>
            <a:off x="1756506" y="1915220"/>
            <a:ext cx="0" cy="2188805"/>
          </a:xfrm>
          <a:prstGeom prst="straightConnector1">
            <a:avLst/>
          </a:prstGeom>
          <a:noFill/>
          <a:ln cap="flat" cmpd="sng" w="76200">
            <a:solidFill>
              <a:srgbClr val="37D1FF"/>
            </a:solidFill>
            <a:prstDash val="solid"/>
            <a:miter lim="4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spTree>
      <p:nvGrpSpPr>
        <p:cNvPr id="220" name="Shape 220"/>
        <p:cNvGrpSpPr/>
        <p:nvPr/>
      </p:nvGrpSpPr>
      <p:grpSpPr>
        <a:xfrm>
          <a:off x="0" y="0"/>
          <a:ext cx="0" cy="0"/>
          <a:chOff x="0" y="0"/>
          <a:chExt cx="0" cy="0"/>
        </a:xfrm>
      </p:grpSpPr>
      <p:sp>
        <p:nvSpPr>
          <p:cNvPr id="221" name="Google Shape;221;p39" title="Decorative"/>
          <p:cNvSpPr txBox="1"/>
          <p:nvPr>
            <p:ph idx="1" type="body"/>
          </p:nvPr>
        </p:nvSpPr>
        <p:spPr>
          <a:xfrm>
            <a:off x="0" y="3206186"/>
            <a:ext cx="12192000" cy="3651813"/>
          </a:xfrm>
          <a:prstGeom prst="rect">
            <a:avLst/>
          </a:prstGeom>
          <a:solidFill>
            <a:schemeClr val="accent2"/>
          </a:solidFill>
          <a:ln>
            <a:noFill/>
          </a:ln>
        </p:spPr>
        <p:txBody>
          <a:bodyPr anchorCtr="0" anchor="t" bIns="45700" lIns="5400000" spcFirstLastPara="1" rIns="1800000" wrap="square" tIns="216000">
            <a:noAutofit/>
          </a:bodyPr>
          <a:lstStyle>
            <a:lvl1pPr indent="-228600" lvl="0" marL="457200" algn="l">
              <a:lnSpc>
                <a:spcPct val="10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p39"/>
          <p:cNvSpPr txBox="1"/>
          <p:nvPr>
            <p:ph type="title"/>
          </p:nvPr>
        </p:nvSpPr>
        <p:spPr>
          <a:xfrm>
            <a:off x="5278053" y="1775520"/>
            <a:ext cx="6435524"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03341"/>
              </a:buClr>
              <a:buSzPts val="4400"/>
              <a:buFont typeface="Corbel"/>
              <a:buNone/>
              <a:defRPr>
                <a:solidFill>
                  <a:srgbClr val="60334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39" title="Decorative"/>
          <p:cNvSpPr/>
          <p:nvPr>
            <p:ph idx="2" type="pic"/>
          </p:nvPr>
        </p:nvSpPr>
        <p:spPr>
          <a:xfrm>
            <a:off x="971836" y="1"/>
            <a:ext cx="3523423" cy="3206186"/>
          </a:xfrm>
          <a:prstGeom prst="rect">
            <a:avLst/>
          </a:prstGeom>
          <a:solidFill>
            <a:srgbClr val="F2F2F2"/>
          </a:solidFill>
          <a:ln>
            <a:noFill/>
          </a:ln>
        </p:spPr>
      </p:sp>
      <p:sp>
        <p:nvSpPr>
          <p:cNvPr id="224" name="Google Shape;224;p39" title="Decorative"/>
          <p:cNvSpPr/>
          <p:nvPr>
            <p:ph idx="3" type="pic"/>
          </p:nvPr>
        </p:nvSpPr>
        <p:spPr>
          <a:xfrm>
            <a:off x="971836" y="3358587"/>
            <a:ext cx="3523423" cy="3206186"/>
          </a:xfrm>
          <a:prstGeom prst="rect">
            <a:avLst/>
          </a:prstGeom>
          <a:solidFill>
            <a:srgbClr val="F2F2F2"/>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Team">
  <p:cSld name="Our Team">
    <p:spTree>
      <p:nvGrpSpPr>
        <p:cNvPr id="28" name="Shape 28"/>
        <p:cNvGrpSpPr/>
        <p:nvPr/>
      </p:nvGrpSpPr>
      <p:grpSpPr>
        <a:xfrm>
          <a:off x="0" y="0"/>
          <a:ext cx="0" cy="0"/>
          <a:chOff x="0" y="0"/>
          <a:chExt cx="0" cy="0"/>
        </a:xfrm>
      </p:grpSpPr>
      <p:sp>
        <p:nvSpPr>
          <p:cNvPr id="29" name="Google Shape;29;p13" title="Decorative"/>
          <p:cNvSpPr/>
          <p:nvPr/>
        </p:nvSpPr>
        <p:spPr>
          <a:xfrm>
            <a:off x="0" y="1964267"/>
            <a:ext cx="3052729" cy="24435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 name="Google Shape;30;p13" title="Decorative"/>
          <p:cNvSpPr/>
          <p:nvPr/>
        </p:nvSpPr>
        <p:spPr>
          <a:xfrm>
            <a:off x="6092848" y="1964267"/>
            <a:ext cx="3052729" cy="244350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 name="Google Shape;31;p13" title="Decorative"/>
          <p:cNvSpPr/>
          <p:nvPr/>
        </p:nvSpPr>
        <p:spPr>
          <a:xfrm>
            <a:off x="9139272" y="4414498"/>
            <a:ext cx="3052729" cy="2443502"/>
          </a:xfrm>
          <a:prstGeom prst="rect">
            <a:avLst/>
          </a:prstGeom>
          <a:solidFill>
            <a:srgbClr val="B5D1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 name="Google Shape;32;p13"/>
          <p:cNvSpPr txBox="1"/>
          <p:nvPr>
            <p:ph type="title"/>
          </p:nvPr>
        </p:nvSpPr>
        <p:spPr>
          <a:xfrm>
            <a:off x="2106887" y="616350"/>
            <a:ext cx="7978227" cy="1062602"/>
          </a:xfrm>
          <a:prstGeom prst="rect">
            <a:avLst/>
          </a:prstGeom>
          <a:noFill/>
          <a:ln>
            <a:noFill/>
          </a:ln>
        </p:spPr>
        <p:txBody>
          <a:bodyPr anchorCtr="0" anchor="ctr" bIns="45700" lIns="0" spcFirstLastPara="1" rIns="91425" wrap="square" tIns="45700">
            <a:normAutofit/>
          </a:bodyPr>
          <a:lstStyle>
            <a:lvl1pPr lvl="0" algn="ctr">
              <a:lnSpc>
                <a:spcPct val="90000"/>
              </a:lnSpc>
              <a:spcBef>
                <a:spcPts val="0"/>
              </a:spcBef>
              <a:spcAft>
                <a:spcPts val="0"/>
              </a:spcAft>
              <a:buClr>
                <a:srgbClr val="603341"/>
              </a:buClr>
              <a:buSzPts val="4400"/>
              <a:buFont typeface="Corbel"/>
              <a:buNone/>
              <a:defRPr>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3" title="Decorative"/>
          <p:cNvSpPr/>
          <p:nvPr>
            <p:ph idx="2" type="pic"/>
          </p:nvPr>
        </p:nvSpPr>
        <p:spPr>
          <a:xfrm>
            <a:off x="0" y="4416552"/>
            <a:ext cx="3054096" cy="2441448"/>
          </a:xfrm>
          <a:prstGeom prst="rect">
            <a:avLst/>
          </a:prstGeom>
          <a:noFill/>
          <a:ln>
            <a:noFill/>
          </a:ln>
        </p:spPr>
      </p:sp>
      <p:sp>
        <p:nvSpPr>
          <p:cNvPr id="34" name="Google Shape;34;p13" title="Decorative"/>
          <p:cNvSpPr/>
          <p:nvPr>
            <p:ph idx="3" type="pic"/>
          </p:nvPr>
        </p:nvSpPr>
        <p:spPr>
          <a:xfrm>
            <a:off x="3046424" y="1964267"/>
            <a:ext cx="3054096" cy="2441448"/>
          </a:xfrm>
          <a:prstGeom prst="rect">
            <a:avLst/>
          </a:prstGeom>
          <a:noFill/>
          <a:ln>
            <a:noFill/>
          </a:ln>
        </p:spPr>
      </p:sp>
      <p:sp>
        <p:nvSpPr>
          <p:cNvPr id="35" name="Google Shape;35;p13" title="Decorative"/>
          <p:cNvSpPr/>
          <p:nvPr>
            <p:ph idx="4" type="pic"/>
          </p:nvPr>
        </p:nvSpPr>
        <p:spPr>
          <a:xfrm>
            <a:off x="9137904" y="1964267"/>
            <a:ext cx="3054096" cy="2441448"/>
          </a:xfrm>
          <a:prstGeom prst="rect">
            <a:avLst/>
          </a:prstGeom>
          <a:noFill/>
          <a:ln>
            <a:noFill/>
          </a:ln>
        </p:spPr>
      </p:sp>
      <p:sp>
        <p:nvSpPr>
          <p:cNvPr id="36" name="Google Shape;36;p13" title="Decorative"/>
          <p:cNvSpPr/>
          <p:nvPr/>
        </p:nvSpPr>
        <p:spPr>
          <a:xfrm>
            <a:off x="3046424" y="4414498"/>
            <a:ext cx="3052729" cy="244350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 name="Google Shape;37;p13"/>
          <p:cNvSpPr txBox="1"/>
          <p:nvPr>
            <p:ph idx="1" type="body"/>
          </p:nvPr>
        </p:nvSpPr>
        <p:spPr>
          <a:xfrm>
            <a:off x="264410" y="3652861"/>
            <a:ext cx="2517605" cy="484146"/>
          </a:xfrm>
          <a:prstGeom prst="rect">
            <a:avLst/>
          </a:prstGeom>
          <a:noFill/>
          <a:ln>
            <a:noFill/>
          </a:ln>
        </p:spPr>
        <p:txBody>
          <a:bodyPr anchorCtr="0" anchor="t" bIns="45700" lIns="0"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13"/>
          <p:cNvSpPr txBox="1"/>
          <p:nvPr>
            <p:ph idx="5" type="body"/>
          </p:nvPr>
        </p:nvSpPr>
        <p:spPr>
          <a:xfrm>
            <a:off x="264410" y="2745259"/>
            <a:ext cx="2517605" cy="382749"/>
          </a:xfrm>
          <a:prstGeom prst="rect">
            <a:avLst/>
          </a:prstGeom>
          <a:noFill/>
          <a:ln>
            <a:noFill/>
          </a:ln>
        </p:spPr>
        <p:txBody>
          <a:bodyPr anchorCtr="0" anchor="b" bIns="45700" lIns="0" spcFirstLastPara="1" rIns="91425" wrap="square" tIns="45700">
            <a:no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13"/>
          <p:cNvSpPr txBox="1"/>
          <p:nvPr>
            <p:ph idx="6" type="body"/>
          </p:nvPr>
        </p:nvSpPr>
        <p:spPr>
          <a:xfrm>
            <a:off x="6359042" y="3652861"/>
            <a:ext cx="2517605" cy="484146"/>
          </a:xfrm>
          <a:prstGeom prst="rect">
            <a:avLst/>
          </a:prstGeom>
          <a:noFill/>
          <a:ln>
            <a:noFill/>
          </a:ln>
        </p:spPr>
        <p:txBody>
          <a:bodyPr anchorCtr="0" anchor="t" bIns="45700" lIns="0"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3"/>
          <p:cNvSpPr txBox="1"/>
          <p:nvPr>
            <p:ph idx="7" type="body"/>
          </p:nvPr>
        </p:nvSpPr>
        <p:spPr>
          <a:xfrm>
            <a:off x="6359042" y="2745259"/>
            <a:ext cx="2517605" cy="382749"/>
          </a:xfrm>
          <a:prstGeom prst="rect">
            <a:avLst/>
          </a:prstGeom>
          <a:noFill/>
          <a:ln>
            <a:noFill/>
          </a:ln>
        </p:spPr>
        <p:txBody>
          <a:bodyPr anchorCtr="0" anchor="b" bIns="45700" lIns="0" spcFirstLastPara="1" rIns="91425" wrap="square" tIns="45700">
            <a:no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3"/>
          <p:cNvSpPr txBox="1"/>
          <p:nvPr>
            <p:ph idx="8" type="body"/>
          </p:nvPr>
        </p:nvSpPr>
        <p:spPr>
          <a:xfrm>
            <a:off x="3288925" y="6082589"/>
            <a:ext cx="2517605" cy="484146"/>
          </a:xfrm>
          <a:prstGeom prst="rect">
            <a:avLst/>
          </a:prstGeom>
          <a:noFill/>
          <a:ln>
            <a:noFill/>
          </a:ln>
        </p:spPr>
        <p:txBody>
          <a:bodyPr anchorCtr="0" anchor="t" bIns="45700" lIns="0"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3"/>
          <p:cNvSpPr txBox="1"/>
          <p:nvPr>
            <p:ph idx="9" type="body"/>
          </p:nvPr>
        </p:nvSpPr>
        <p:spPr>
          <a:xfrm>
            <a:off x="3288925" y="5186707"/>
            <a:ext cx="2517605" cy="382749"/>
          </a:xfrm>
          <a:prstGeom prst="rect">
            <a:avLst/>
          </a:prstGeom>
          <a:noFill/>
          <a:ln>
            <a:noFill/>
          </a:ln>
        </p:spPr>
        <p:txBody>
          <a:bodyPr anchorCtr="0" anchor="b" bIns="45700" lIns="0" spcFirstLastPara="1" rIns="91425" wrap="square" tIns="45700">
            <a:no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13"/>
          <p:cNvSpPr txBox="1"/>
          <p:nvPr>
            <p:ph idx="13" type="body"/>
          </p:nvPr>
        </p:nvSpPr>
        <p:spPr>
          <a:xfrm>
            <a:off x="9412281" y="6082589"/>
            <a:ext cx="2517605" cy="484146"/>
          </a:xfrm>
          <a:prstGeom prst="rect">
            <a:avLst/>
          </a:prstGeom>
          <a:noFill/>
          <a:ln>
            <a:noFill/>
          </a:ln>
        </p:spPr>
        <p:txBody>
          <a:bodyPr anchorCtr="0" anchor="t" bIns="45700" lIns="0"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3"/>
          <p:cNvSpPr txBox="1"/>
          <p:nvPr>
            <p:ph idx="14" type="body"/>
          </p:nvPr>
        </p:nvSpPr>
        <p:spPr>
          <a:xfrm>
            <a:off x="9412281" y="5186707"/>
            <a:ext cx="2517605" cy="382749"/>
          </a:xfrm>
          <a:prstGeom prst="rect">
            <a:avLst/>
          </a:prstGeom>
          <a:noFill/>
          <a:ln>
            <a:noFill/>
          </a:ln>
        </p:spPr>
        <p:txBody>
          <a:bodyPr anchorCtr="0" anchor="b" bIns="45700" lIns="0" spcFirstLastPara="1" rIns="91425" wrap="square" tIns="45700">
            <a:no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3" title="Decorative"/>
          <p:cNvSpPr/>
          <p:nvPr>
            <p:ph idx="15" type="pic"/>
          </p:nvPr>
        </p:nvSpPr>
        <p:spPr>
          <a:xfrm>
            <a:off x="6092848" y="4416552"/>
            <a:ext cx="3054096" cy="2441448"/>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225" name="Shape 225"/>
        <p:cNvGrpSpPr/>
        <p:nvPr/>
      </p:nvGrpSpPr>
      <p:grpSpPr>
        <a:xfrm>
          <a:off x="0" y="0"/>
          <a:ext cx="0" cy="0"/>
          <a:chOff x="0" y="0"/>
          <a:chExt cx="0" cy="0"/>
        </a:xfrm>
      </p:grpSpPr>
      <p:sp>
        <p:nvSpPr>
          <p:cNvPr id="226" name="Google Shape;226;p40"/>
          <p:cNvSpPr txBox="1"/>
          <p:nvPr>
            <p:ph idx="1" type="body"/>
          </p:nvPr>
        </p:nvSpPr>
        <p:spPr>
          <a:xfrm>
            <a:off x="838199" y="4586456"/>
            <a:ext cx="10349090" cy="1577281"/>
          </a:xfrm>
          <a:prstGeom prst="rect">
            <a:avLst/>
          </a:prstGeom>
          <a:noFill/>
          <a:ln>
            <a:noFill/>
          </a:ln>
        </p:spPr>
        <p:txBody>
          <a:bodyPr anchorCtr="0" anchor="t" bIns="45700" lIns="0" spcFirstLastPara="1" rIns="0" wrap="square" tIns="216000">
            <a:noAutofit/>
          </a:bodyPr>
          <a:lstStyle>
            <a:lvl1pPr indent="-228600" lvl="0" marL="457200" algn="ctr">
              <a:lnSpc>
                <a:spcPct val="100000"/>
              </a:lnSpc>
              <a:spcBef>
                <a:spcPts val="1000"/>
              </a:spcBef>
              <a:spcAft>
                <a:spcPts val="0"/>
              </a:spcAft>
              <a:buClr>
                <a:schemeClr val="dk2"/>
              </a:buClr>
              <a:buSzPts val="1400"/>
              <a:buNone/>
              <a:defRPr sz="1400">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40"/>
          <p:cNvSpPr txBox="1"/>
          <p:nvPr>
            <p:ph type="title"/>
          </p:nvPr>
        </p:nvSpPr>
        <p:spPr>
          <a:xfrm>
            <a:off x="838199" y="3717212"/>
            <a:ext cx="10349089" cy="854791"/>
          </a:xfrm>
          <a:prstGeom prst="rect">
            <a:avLst/>
          </a:prstGeom>
          <a:noFill/>
          <a:ln>
            <a:noFill/>
          </a:ln>
        </p:spPr>
        <p:txBody>
          <a:bodyPr anchorCtr="0" anchor="b" bIns="45700" lIns="0" spcFirstLastPara="1" rIns="0" wrap="square" tIns="45700">
            <a:normAutofit/>
          </a:bodyPr>
          <a:lstStyle>
            <a:lvl1pPr lvl="0" algn="ctr">
              <a:lnSpc>
                <a:spcPct val="90000"/>
              </a:lnSpc>
              <a:spcBef>
                <a:spcPts val="0"/>
              </a:spcBef>
              <a:spcAft>
                <a:spcPts val="0"/>
              </a:spcAft>
              <a:buClr>
                <a:schemeClr val="dk2"/>
              </a:buClr>
              <a:buSzPts val="4400"/>
              <a:buFont typeface="Corbel"/>
              <a:buNone/>
              <a:defRPr>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40" title="Decorative"/>
          <p:cNvSpPr/>
          <p:nvPr>
            <p:ph idx="2" type="pic"/>
          </p:nvPr>
        </p:nvSpPr>
        <p:spPr>
          <a:xfrm>
            <a:off x="838200" y="836271"/>
            <a:ext cx="10349089" cy="2516529"/>
          </a:xfrm>
          <a:prstGeom prst="rect">
            <a:avLst/>
          </a:prstGeom>
          <a:solidFill>
            <a:srgbClr val="F2F2F2"/>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229" name="Shape 229"/>
        <p:cNvGrpSpPr/>
        <p:nvPr/>
      </p:nvGrpSpPr>
      <p:grpSpPr>
        <a:xfrm>
          <a:off x="0" y="0"/>
          <a:ext cx="0" cy="0"/>
          <a:chOff x="0" y="0"/>
          <a:chExt cx="0" cy="0"/>
        </a:xfrm>
      </p:grpSpPr>
      <p:sp>
        <p:nvSpPr>
          <p:cNvPr id="230" name="Google Shape;230;p41" title="Decorative"/>
          <p:cNvSpPr/>
          <p:nvPr/>
        </p:nvSpPr>
        <p:spPr>
          <a:xfrm>
            <a:off x="0" y="0"/>
            <a:ext cx="4745620" cy="3428990"/>
          </a:xfrm>
          <a:prstGeom prst="rect">
            <a:avLst/>
          </a:prstGeom>
          <a:solidFill>
            <a:schemeClr val="accent2"/>
          </a:solidFill>
          <a:ln>
            <a:noFill/>
          </a:ln>
        </p:spPr>
        <p:txBody>
          <a:bodyPr anchorCtr="0" anchor="t" bIns="45700" lIns="252000" spcFirstLastPara="1" rIns="144000" wrap="square" tIns="1440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a:solidFill>
                <a:schemeClr val="dk2"/>
              </a:solidFill>
              <a:latin typeface="Arial"/>
              <a:ea typeface="Arial"/>
              <a:cs typeface="Arial"/>
              <a:sym typeface="Arial"/>
            </a:endParaRPr>
          </a:p>
        </p:txBody>
      </p:sp>
      <p:sp>
        <p:nvSpPr>
          <p:cNvPr id="231" name="Google Shape;231;p41" title="Decorative"/>
          <p:cNvSpPr/>
          <p:nvPr>
            <p:ph idx="2" type="pic"/>
          </p:nvPr>
        </p:nvSpPr>
        <p:spPr>
          <a:xfrm>
            <a:off x="4745620" y="3428990"/>
            <a:ext cx="7446380" cy="3429009"/>
          </a:xfrm>
          <a:prstGeom prst="rect">
            <a:avLst/>
          </a:prstGeom>
          <a:noFill/>
          <a:ln>
            <a:noFill/>
          </a:ln>
        </p:spPr>
      </p:sp>
      <p:sp>
        <p:nvSpPr>
          <p:cNvPr id="232" name="Google Shape;232;p41"/>
          <p:cNvSpPr txBox="1"/>
          <p:nvPr>
            <p:ph type="title"/>
          </p:nvPr>
        </p:nvSpPr>
        <p:spPr>
          <a:xfrm>
            <a:off x="838200" y="1659770"/>
            <a:ext cx="3085618" cy="1325563"/>
          </a:xfrm>
          <a:prstGeom prst="rect">
            <a:avLst/>
          </a:prstGeom>
          <a:noFill/>
          <a:ln>
            <a:noFill/>
          </a:ln>
        </p:spPr>
        <p:txBody>
          <a:bodyPr anchorCtr="0" anchor="t" bIns="45700" lIns="0" spcFirstLastPara="1" rIns="91425" wrap="square" tIns="45700">
            <a:normAutofit/>
          </a:bodyPr>
          <a:lstStyle>
            <a:lvl1pPr lvl="0" algn="l">
              <a:lnSpc>
                <a:spcPct val="90000"/>
              </a:lnSpc>
              <a:spcBef>
                <a:spcPts val="0"/>
              </a:spcBef>
              <a:spcAft>
                <a:spcPts val="0"/>
              </a:spcAft>
              <a:buClr>
                <a:schemeClr val="lt1"/>
              </a:buClr>
              <a:buSzPts val="4400"/>
              <a:buFont typeface="Corbel"/>
              <a:buNone/>
              <a:defRPr>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 name="Google Shape;233;p41"/>
          <p:cNvSpPr txBox="1"/>
          <p:nvPr>
            <p:ph idx="1" type="body"/>
          </p:nvPr>
        </p:nvSpPr>
        <p:spPr>
          <a:xfrm>
            <a:off x="5359078" y="1197273"/>
            <a:ext cx="6121722" cy="382749"/>
          </a:xfrm>
          <a:prstGeom prst="rect">
            <a:avLst/>
          </a:prstGeom>
          <a:noFill/>
          <a:ln>
            <a:noFill/>
          </a:ln>
        </p:spPr>
        <p:txBody>
          <a:bodyPr anchorCtr="0" anchor="t" bIns="45700" lIns="0" spcFirstLastPara="1" rIns="91425" wrap="square" tIns="0">
            <a:norm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41"/>
          <p:cNvSpPr txBox="1"/>
          <p:nvPr>
            <p:ph idx="3" type="body"/>
          </p:nvPr>
        </p:nvSpPr>
        <p:spPr>
          <a:xfrm>
            <a:off x="5359078" y="1588155"/>
            <a:ext cx="6121722" cy="1397178"/>
          </a:xfrm>
          <a:prstGeom prst="rect">
            <a:avLst/>
          </a:prstGeom>
          <a:noFill/>
          <a:ln>
            <a:noFill/>
          </a:ln>
        </p:spPr>
        <p:txBody>
          <a:bodyPr anchorCtr="0" anchor="t" bIns="45700" lIns="0" spcFirstLastPara="1" rIns="91425" wrap="square" tIns="0">
            <a:normAutofit/>
          </a:bodyPr>
          <a:lstStyle>
            <a:lvl1pPr indent="-228600" lvl="0" marL="457200" algn="l">
              <a:lnSpc>
                <a:spcPct val="100000"/>
              </a:lnSpc>
              <a:spcBef>
                <a:spcPts val="1000"/>
              </a:spcBef>
              <a:spcAft>
                <a:spcPts val="0"/>
              </a:spcAft>
              <a:buClr>
                <a:schemeClr val="dk1"/>
              </a:buClr>
              <a:buSzPts val="2400"/>
              <a:buNone/>
              <a:defRPr b="0" sz="2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1200"/>
              <a:buNone/>
              <a:defRPr sz="1200"/>
            </a:lvl2pPr>
            <a:lvl3pPr indent="-228600" lvl="2" marL="1371600" algn="l">
              <a:lnSpc>
                <a:spcPct val="90000"/>
              </a:lnSpc>
              <a:spcBef>
                <a:spcPts val="500"/>
              </a:spcBef>
              <a:spcAft>
                <a:spcPts val="0"/>
              </a:spcAft>
              <a:buClr>
                <a:schemeClr val="dk2"/>
              </a:buClr>
              <a:buSzPts val="1100"/>
              <a:buNone/>
              <a:defRPr sz="1100"/>
            </a:lvl3pPr>
            <a:lvl4pPr indent="-295275" lvl="3" marL="1828800" algn="l">
              <a:lnSpc>
                <a:spcPct val="90000"/>
              </a:lnSpc>
              <a:spcBef>
                <a:spcPts val="500"/>
              </a:spcBef>
              <a:spcAft>
                <a:spcPts val="0"/>
              </a:spcAft>
              <a:buClr>
                <a:schemeClr val="dk2"/>
              </a:buClr>
              <a:buSzPts val="1050"/>
              <a:buChar char="•"/>
              <a:defRPr sz="1050"/>
            </a:lvl4pPr>
            <a:lvl5pPr indent="-295275" lvl="4" marL="2286000" algn="l">
              <a:lnSpc>
                <a:spcPct val="90000"/>
              </a:lnSpc>
              <a:spcBef>
                <a:spcPts val="500"/>
              </a:spcBef>
              <a:spcAft>
                <a:spcPts val="0"/>
              </a:spcAft>
              <a:buClr>
                <a:schemeClr val="dk2"/>
              </a:buClr>
              <a:buSzPts val="1050"/>
              <a:buChar char="•"/>
              <a:defRPr sz="105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41"/>
          <p:cNvSpPr txBox="1"/>
          <p:nvPr>
            <p:ph idx="4" type="body"/>
          </p:nvPr>
        </p:nvSpPr>
        <p:spPr>
          <a:xfrm>
            <a:off x="838200" y="3737092"/>
            <a:ext cx="3085618" cy="2663707"/>
          </a:xfrm>
          <a:prstGeom prst="rect">
            <a:avLst/>
          </a:prstGeom>
          <a:noFill/>
          <a:ln>
            <a:noFill/>
          </a:ln>
        </p:spPr>
        <p:txBody>
          <a:bodyPr anchorCtr="0" anchor="t" bIns="45700" lIns="0" spcFirstLastPara="1" rIns="91425" wrap="square" tIns="0">
            <a:normAutofit/>
          </a:bodyPr>
          <a:lstStyle>
            <a:lvl1pPr indent="-228600" lvl="0" marL="457200" algn="l">
              <a:lnSpc>
                <a:spcPct val="100000"/>
              </a:lnSpc>
              <a:spcBef>
                <a:spcPts val="1000"/>
              </a:spcBef>
              <a:spcAft>
                <a:spcPts val="0"/>
              </a:spcAft>
              <a:buClr>
                <a:schemeClr val="dk1"/>
              </a:buClr>
              <a:buSzPts val="2800"/>
              <a:buNone/>
              <a:defRPr sz="2800">
                <a:solidFill>
                  <a:schemeClr val="dk1"/>
                </a:solidFill>
              </a:defRPr>
            </a:lvl1pPr>
            <a:lvl2pPr indent="-228600" lvl="1" marL="914400" algn="l">
              <a:lnSpc>
                <a:spcPct val="90000"/>
              </a:lnSpc>
              <a:spcBef>
                <a:spcPts val="500"/>
              </a:spcBef>
              <a:spcAft>
                <a:spcPts val="0"/>
              </a:spcAft>
              <a:buClr>
                <a:schemeClr val="dk2"/>
              </a:buClr>
              <a:buSzPts val="1200"/>
              <a:buNone/>
              <a:defRPr sz="1200"/>
            </a:lvl2pPr>
            <a:lvl3pPr indent="-228600" lvl="2" marL="1371600" algn="l">
              <a:lnSpc>
                <a:spcPct val="90000"/>
              </a:lnSpc>
              <a:spcBef>
                <a:spcPts val="500"/>
              </a:spcBef>
              <a:spcAft>
                <a:spcPts val="0"/>
              </a:spcAft>
              <a:buClr>
                <a:schemeClr val="dk2"/>
              </a:buClr>
              <a:buSzPts val="1100"/>
              <a:buNone/>
              <a:defRPr sz="1100"/>
            </a:lvl3pPr>
            <a:lvl4pPr indent="-295275" lvl="3" marL="1828800" algn="l">
              <a:lnSpc>
                <a:spcPct val="90000"/>
              </a:lnSpc>
              <a:spcBef>
                <a:spcPts val="500"/>
              </a:spcBef>
              <a:spcAft>
                <a:spcPts val="0"/>
              </a:spcAft>
              <a:buClr>
                <a:schemeClr val="dk2"/>
              </a:buClr>
              <a:buSzPts val="1050"/>
              <a:buChar char="•"/>
              <a:defRPr sz="1050"/>
            </a:lvl4pPr>
            <a:lvl5pPr indent="-295275" lvl="4" marL="2286000" algn="l">
              <a:lnSpc>
                <a:spcPct val="90000"/>
              </a:lnSpc>
              <a:spcBef>
                <a:spcPts val="500"/>
              </a:spcBef>
              <a:spcAft>
                <a:spcPts val="0"/>
              </a:spcAft>
              <a:buClr>
                <a:schemeClr val="dk2"/>
              </a:buClr>
              <a:buSzPts val="1050"/>
              <a:buChar char="•"/>
              <a:defRPr sz="105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photo">
  <p:cSld name="Big_photo">
    <p:spTree>
      <p:nvGrpSpPr>
        <p:cNvPr id="236" name="Shape 236"/>
        <p:cNvGrpSpPr/>
        <p:nvPr/>
      </p:nvGrpSpPr>
      <p:grpSpPr>
        <a:xfrm>
          <a:off x="0" y="0"/>
          <a:ext cx="0" cy="0"/>
          <a:chOff x="0" y="0"/>
          <a:chExt cx="0" cy="0"/>
        </a:xfrm>
      </p:grpSpPr>
      <p:sp>
        <p:nvSpPr>
          <p:cNvPr id="237" name="Google Shape;237;p42" title="Decorative"/>
          <p:cNvSpPr/>
          <p:nvPr>
            <p:ph idx="2" type="pic"/>
          </p:nvPr>
        </p:nvSpPr>
        <p:spPr>
          <a:xfrm>
            <a:off x="0" y="0"/>
            <a:ext cx="12192000" cy="6858000"/>
          </a:xfrm>
          <a:prstGeom prst="rect">
            <a:avLst/>
          </a:prstGeom>
          <a:noFill/>
          <a:ln>
            <a:noFill/>
          </a:ln>
        </p:spPr>
      </p:sp>
      <p:sp>
        <p:nvSpPr>
          <p:cNvPr id="238" name="Google Shape;238;p42"/>
          <p:cNvSpPr txBox="1"/>
          <p:nvPr>
            <p:ph type="title"/>
          </p:nvPr>
        </p:nvSpPr>
        <p:spPr>
          <a:xfrm>
            <a:off x="2282502" y="4973519"/>
            <a:ext cx="7299618" cy="1440000"/>
          </a:xfrm>
          <a:prstGeom prst="rect">
            <a:avLst/>
          </a:prstGeom>
          <a:solidFill>
            <a:schemeClr val="accent1"/>
          </a:solidFill>
          <a:ln>
            <a:noFill/>
          </a:ln>
        </p:spPr>
        <p:txBody>
          <a:bodyPr anchorCtr="0" anchor="ctr" bIns="45700" lIns="216000" spcFirstLastPara="1" rIns="91425" wrap="square" tIns="45700">
            <a:normAutofit/>
          </a:bodyPr>
          <a:lstStyle>
            <a:lvl1pPr lvl="0" algn="ctr">
              <a:lnSpc>
                <a:spcPct val="90000"/>
              </a:lnSpc>
              <a:spcBef>
                <a:spcPts val="0"/>
              </a:spcBef>
              <a:spcAft>
                <a:spcPts val="0"/>
              </a:spcAft>
              <a:buClr>
                <a:schemeClr val="lt1"/>
              </a:buClr>
              <a:buSzPts val="4000"/>
              <a:buFont typeface="Corbel"/>
              <a:buNone/>
              <a:defRPr sz="4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photo2">
  <p:cSld name="Big_photo2">
    <p:spTree>
      <p:nvGrpSpPr>
        <p:cNvPr id="239" name="Shape 239"/>
        <p:cNvGrpSpPr/>
        <p:nvPr/>
      </p:nvGrpSpPr>
      <p:grpSpPr>
        <a:xfrm>
          <a:off x="0" y="0"/>
          <a:ext cx="0" cy="0"/>
          <a:chOff x="0" y="0"/>
          <a:chExt cx="0" cy="0"/>
        </a:xfrm>
      </p:grpSpPr>
      <p:sp>
        <p:nvSpPr>
          <p:cNvPr id="240" name="Google Shape;240;p43" title="Decorative"/>
          <p:cNvSpPr/>
          <p:nvPr>
            <p:ph idx="2" type="pic"/>
          </p:nvPr>
        </p:nvSpPr>
        <p:spPr>
          <a:xfrm>
            <a:off x="0" y="0"/>
            <a:ext cx="12192000" cy="68580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photo3">
  <p:cSld name="Big_photo3">
    <p:spTree>
      <p:nvGrpSpPr>
        <p:cNvPr id="241" name="Shape 241"/>
        <p:cNvGrpSpPr/>
        <p:nvPr/>
      </p:nvGrpSpPr>
      <p:grpSpPr>
        <a:xfrm>
          <a:off x="0" y="0"/>
          <a:ext cx="0" cy="0"/>
          <a:chOff x="0" y="0"/>
          <a:chExt cx="0" cy="0"/>
        </a:xfrm>
      </p:grpSpPr>
      <p:sp>
        <p:nvSpPr>
          <p:cNvPr id="242" name="Google Shape;242;p44" title="Decorative"/>
          <p:cNvSpPr/>
          <p:nvPr>
            <p:ph idx="2" type="pic"/>
          </p:nvPr>
        </p:nvSpPr>
        <p:spPr>
          <a:xfrm>
            <a:off x="0" y="0"/>
            <a:ext cx="12192000" cy="6858000"/>
          </a:xfrm>
          <a:prstGeom prst="rect">
            <a:avLst/>
          </a:prstGeom>
          <a:noFill/>
          <a:ln>
            <a:noFill/>
          </a:ln>
        </p:spPr>
      </p:sp>
      <p:sp>
        <p:nvSpPr>
          <p:cNvPr id="243" name="Google Shape;243;p44"/>
          <p:cNvSpPr txBox="1"/>
          <p:nvPr>
            <p:ph idx="1" type="body"/>
          </p:nvPr>
        </p:nvSpPr>
        <p:spPr>
          <a:xfrm>
            <a:off x="4887474" y="3665204"/>
            <a:ext cx="7304526" cy="2196780"/>
          </a:xfrm>
          <a:prstGeom prst="rect">
            <a:avLst/>
          </a:prstGeom>
          <a:solidFill>
            <a:schemeClr val="accent1"/>
          </a:solidFill>
          <a:ln>
            <a:noFill/>
          </a:ln>
        </p:spPr>
        <p:txBody>
          <a:bodyPr anchorCtr="0" anchor="ctr" bIns="182875" lIns="274300" spcFirstLastPara="1" rIns="182875" wrap="square" tIns="182875">
            <a:normAutofit/>
          </a:bodyPr>
          <a:lstStyle>
            <a:lvl1pPr indent="-228600" lvl="0" marL="457200" algn="l">
              <a:lnSpc>
                <a:spcPct val="90000"/>
              </a:lnSpc>
              <a:spcBef>
                <a:spcPts val="0"/>
              </a:spcBef>
              <a:spcAft>
                <a:spcPts val="0"/>
              </a:spcAft>
              <a:buClr>
                <a:schemeClr val="lt1"/>
              </a:buClr>
              <a:buSzPts val="4000"/>
              <a:buNone/>
              <a:defRPr b="1" i="0" sz="40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4" name="Google Shape;244;p44" title="Decorative"/>
          <p:cNvCxnSpPr/>
          <p:nvPr/>
        </p:nvCxnSpPr>
        <p:spPr>
          <a:xfrm flipH="1" rot="10800000">
            <a:off x="4887473" y="3665204"/>
            <a:ext cx="1" cy="2188805"/>
          </a:xfrm>
          <a:prstGeom prst="straightConnector1">
            <a:avLst/>
          </a:prstGeom>
          <a:noFill/>
          <a:ln cap="flat" cmpd="sng" w="76200">
            <a:solidFill>
              <a:srgbClr val="37D1FF"/>
            </a:solidFill>
            <a:prstDash val="solid"/>
            <a:miter lim="400000"/>
            <a:headEnd len="sm" w="sm" type="none"/>
            <a:tailEnd len="sm" w="sm"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photo4">
  <p:cSld name="Big_photo4">
    <p:spTree>
      <p:nvGrpSpPr>
        <p:cNvPr id="245" name="Shape 245"/>
        <p:cNvGrpSpPr/>
        <p:nvPr/>
      </p:nvGrpSpPr>
      <p:grpSpPr>
        <a:xfrm>
          <a:off x="0" y="0"/>
          <a:ext cx="0" cy="0"/>
          <a:chOff x="0" y="0"/>
          <a:chExt cx="0" cy="0"/>
        </a:xfrm>
      </p:grpSpPr>
      <p:sp>
        <p:nvSpPr>
          <p:cNvPr id="246" name="Google Shape;246;p45" title="Decorative"/>
          <p:cNvSpPr/>
          <p:nvPr>
            <p:ph idx="2" type="pic"/>
          </p:nvPr>
        </p:nvSpPr>
        <p:spPr>
          <a:xfrm>
            <a:off x="0" y="0"/>
            <a:ext cx="12192000" cy="6858000"/>
          </a:xfrm>
          <a:prstGeom prst="rect">
            <a:avLst/>
          </a:prstGeom>
          <a:noFill/>
          <a:ln>
            <a:noFill/>
          </a:ln>
        </p:spPr>
      </p:sp>
      <p:sp>
        <p:nvSpPr>
          <p:cNvPr id="247" name="Google Shape;247;p45"/>
          <p:cNvSpPr txBox="1"/>
          <p:nvPr>
            <p:ph idx="1" type="body"/>
          </p:nvPr>
        </p:nvSpPr>
        <p:spPr>
          <a:xfrm>
            <a:off x="4887474" y="3665204"/>
            <a:ext cx="7304526" cy="2196780"/>
          </a:xfrm>
          <a:prstGeom prst="rect">
            <a:avLst/>
          </a:prstGeom>
          <a:solidFill>
            <a:schemeClr val="accent2"/>
          </a:solidFill>
          <a:ln>
            <a:noFill/>
          </a:ln>
        </p:spPr>
        <p:txBody>
          <a:bodyPr anchorCtr="0" anchor="ctr" bIns="182875" lIns="274300" spcFirstLastPara="1" rIns="182875" wrap="square" tIns="182875">
            <a:normAutofit/>
          </a:bodyPr>
          <a:lstStyle>
            <a:lvl1pPr indent="-228600" lvl="0" marL="457200" algn="l">
              <a:lnSpc>
                <a:spcPct val="90000"/>
              </a:lnSpc>
              <a:spcBef>
                <a:spcPts val="0"/>
              </a:spcBef>
              <a:spcAft>
                <a:spcPts val="0"/>
              </a:spcAft>
              <a:buClr>
                <a:schemeClr val="lt1"/>
              </a:buClr>
              <a:buSzPts val="4000"/>
              <a:buNone/>
              <a:defRPr b="1" i="0" sz="4000">
                <a:solidFill>
                  <a:schemeClr val="lt1"/>
                </a:solidFill>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8" name="Google Shape;248;p45" title="Decorative"/>
          <p:cNvCxnSpPr/>
          <p:nvPr/>
        </p:nvCxnSpPr>
        <p:spPr>
          <a:xfrm flipH="1" rot="10800000">
            <a:off x="4887473" y="3665204"/>
            <a:ext cx="1" cy="2188805"/>
          </a:xfrm>
          <a:prstGeom prst="straightConnector1">
            <a:avLst/>
          </a:prstGeom>
          <a:noFill/>
          <a:ln cap="flat" cmpd="sng" w="76200">
            <a:solidFill>
              <a:srgbClr val="8CC56B"/>
            </a:solidFill>
            <a:prstDash val="solid"/>
            <a:miter lim="400000"/>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249" name="Shape 249"/>
        <p:cNvGrpSpPr/>
        <p:nvPr/>
      </p:nvGrpSpPr>
      <p:grpSpPr>
        <a:xfrm>
          <a:off x="0" y="0"/>
          <a:ext cx="0" cy="0"/>
          <a:chOff x="0" y="0"/>
          <a:chExt cx="0" cy="0"/>
        </a:xfrm>
      </p:grpSpPr>
      <p:sp>
        <p:nvSpPr>
          <p:cNvPr id="250" name="Google Shape;250;p46" title="Decorative"/>
          <p:cNvSpPr/>
          <p:nvPr>
            <p:ph idx="2" type="pic"/>
          </p:nvPr>
        </p:nvSpPr>
        <p:spPr>
          <a:xfrm>
            <a:off x="0" y="0"/>
            <a:ext cx="12192000" cy="6857999"/>
          </a:xfrm>
          <a:prstGeom prst="rect">
            <a:avLst/>
          </a:prstGeom>
          <a:noFill/>
          <a:ln>
            <a:noFill/>
          </a:ln>
        </p:spPr>
      </p:sp>
      <p:sp>
        <p:nvSpPr>
          <p:cNvPr id="251" name="Google Shape;251;p46"/>
          <p:cNvSpPr/>
          <p:nvPr/>
        </p:nvSpPr>
        <p:spPr>
          <a:xfrm>
            <a:off x="0" y="4735870"/>
            <a:ext cx="12192000" cy="1500431"/>
          </a:xfrm>
          <a:prstGeom prst="rect">
            <a:avLst/>
          </a:prstGeom>
          <a:solidFill>
            <a:schemeClr val="lt1">
              <a:alpha val="6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46"/>
          <p:cNvSpPr txBox="1"/>
          <p:nvPr>
            <p:ph type="title"/>
          </p:nvPr>
        </p:nvSpPr>
        <p:spPr>
          <a:xfrm>
            <a:off x="695396" y="5074550"/>
            <a:ext cx="8717280" cy="823070"/>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lt1"/>
              </a:buClr>
              <a:buSzPts val="4400"/>
              <a:buFont typeface="Corbe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253" name="Shape 253"/>
        <p:cNvGrpSpPr/>
        <p:nvPr/>
      </p:nvGrpSpPr>
      <p:grpSpPr>
        <a:xfrm>
          <a:off x="0" y="0"/>
          <a:ext cx="0" cy="0"/>
          <a:chOff x="0" y="0"/>
          <a:chExt cx="0" cy="0"/>
        </a:xfrm>
      </p:grpSpPr>
      <p:sp>
        <p:nvSpPr>
          <p:cNvPr id="254" name="Google Shape;254;p47" title="Decorative"/>
          <p:cNvSpPr/>
          <p:nvPr>
            <p:ph idx="2" type="pic"/>
          </p:nvPr>
        </p:nvSpPr>
        <p:spPr>
          <a:xfrm>
            <a:off x="0" y="0"/>
            <a:ext cx="12192000" cy="6857999"/>
          </a:xfrm>
          <a:prstGeom prst="rect">
            <a:avLst/>
          </a:prstGeom>
          <a:noFill/>
          <a:ln>
            <a:noFill/>
          </a:ln>
        </p:spPr>
      </p:sp>
      <p:sp>
        <p:nvSpPr>
          <p:cNvPr id="255" name="Google Shape;255;p47" title="Decorative"/>
          <p:cNvSpPr/>
          <p:nvPr/>
        </p:nvSpPr>
        <p:spPr>
          <a:xfrm>
            <a:off x="0" y="4735870"/>
            <a:ext cx="12192000" cy="1500431"/>
          </a:xfrm>
          <a:prstGeom prst="rect">
            <a:avLst/>
          </a:prstGeom>
          <a:solidFill>
            <a:schemeClr val="accent2">
              <a:alpha val="6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47"/>
          <p:cNvSpPr txBox="1"/>
          <p:nvPr>
            <p:ph type="title"/>
          </p:nvPr>
        </p:nvSpPr>
        <p:spPr>
          <a:xfrm>
            <a:off x="695396" y="5074550"/>
            <a:ext cx="8717280" cy="823070"/>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lt1"/>
              </a:buClr>
              <a:buSzPts val="4400"/>
              <a:buFont typeface="Corbe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257" name="Shape 257"/>
        <p:cNvGrpSpPr/>
        <p:nvPr/>
      </p:nvGrpSpPr>
      <p:grpSpPr>
        <a:xfrm>
          <a:off x="0" y="0"/>
          <a:ext cx="0" cy="0"/>
          <a:chOff x="0" y="0"/>
          <a:chExt cx="0" cy="0"/>
        </a:xfrm>
      </p:grpSpPr>
      <p:sp>
        <p:nvSpPr>
          <p:cNvPr id="258" name="Google Shape;258;p48" title="Decorative"/>
          <p:cNvSpPr/>
          <p:nvPr>
            <p:ph idx="2" type="pic"/>
          </p:nvPr>
        </p:nvSpPr>
        <p:spPr>
          <a:xfrm>
            <a:off x="0" y="0"/>
            <a:ext cx="12192000" cy="6857999"/>
          </a:xfrm>
          <a:prstGeom prst="rect">
            <a:avLst/>
          </a:prstGeom>
          <a:noFill/>
          <a:ln>
            <a:noFill/>
          </a:ln>
        </p:spPr>
      </p:sp>
      <p:sp>
        <p:nvSpPr>
          <p:cNvPr id="259" name="Google Shape;259;p48" title="Decorative"/>
          <p:cNvSpPr/>
          <p:nvPr/>
        </p:nvSpPr>
        <p:spPr>
          <a:xfrm>
            <a:off x="0" y="4735870"/>
            <a:ext cx="12192000" cy="1500431"/>
          </a:xfrm>
          <a:prstGeom prst="rect">
            <a:avLst/>
          </a:prstGeom>
          <a:solidFill>
            <a:schemeClr val="accent1">
              <a:alpha val="6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48"/>
          <p:cNvSpPr txBox="1"/>
          <p:nvPr>
            <p:ph type="title"/>
          </p:nvPr>
        </p:nvSpPr>
        <p:spPr>
          <a:xfrm>
            <a:off x="695396" y="5074550"/>
            <a:ext cx="8717280" cy="823070"/>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lt1"/>
              </a:buClr>
              <a:buSzPts val="4400"/>
              <a:buFont typeface="Corbe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bg>
      <p:bgPr>
        <a:solidFill>
          <a:schemeClr val="lt1"/>
        </a:solidFill>
      </p:bgPr>
    </p:bg>
    <p:spTree>
      <p:nvGrpSpPr>
        <p:cNvPr id="261" name="Shape 261"/>
        <p:cNvGrpSpPr/>
        <p:nvPr/>
      </p:nvGrpSpPr>
      <p:grpSpPr>
        <a:xfrm>
          <a:off x="0" y="0"/>
          <a:ext cx="0" cy="0"/>
          <a:chOff x="0" y="0"/>
          <a:chExt cx="0" cy="0"/>
        </a:xfrm>
      </p:grpSpPr>
      <p:grpSp>
        <p:nvGrpSpPr>
          <p:cNvPr id="262" name="Google Shape;262;p49"/>
          <p:cNvGrpSpPr/>
          <p:nvPr/>
        </p:nvGrpSpPr>
        <p:grpSpPr>
          <a:xfrm>
            <a:off x="3413895" y="419827"/>
            <a:ext cx="7939904" cy="6018346"/>
            <a:chOff x="8585200" y="440266"/>
            <a:chExt cx="14753564" cy="11183013"/>
          </a:xfrm>
        </p:grpSpPr>
        <p:sp>
          <p:nvSpPr>
            <p:cNvPr id="263" name="Google Shape;263;p49" title="Decorative"/>
            <p:cNvSpPr/>
            <p:nvPr/>
          </p:nvSpPr>
          <p:spPr>
            <a:xfrm>
              <a:off x="8585200" y="440266"/>
              <a:ext cx="6156127" cy="9967848"/>
            </a:xfrm>
            <a:prstGeom prst="rect">
              <a:avLst/>
            </a:prstGeom>
            <a:solidFill>
              <a:srgbClr val="1F1F2A">
                <a:alpha val="13725"/>
              </a:srgbClr>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49" title="Decorative"/>
            <p:cNvSpPr/>
            <p:nvPr/>
          </p:nvSpPr>
          <p:spPr>
            <a:xfrm>
              <a:off x="10168466" y="1092200"/>
              <a:ext cx="13170298" cy="10531079"/>
            </a:xfrm>
            <a:prstGeom prst="rect">
              <a:avLst/>
            </a:prstGeom>
            <a:solidFill>
              <a:schemeClr val="accent2"/>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sz="1800">
                <a:solidFill>
                  <a:srgbClr val="F3F3F3"/>
                </a:solidFill>
                <a:latin typeface="Raleway"/>
                <a:ea typeface="Raleway"/>
                <a:cs typeface="Raleway"/>
                <a:sym typeface="Raleway"/>
              </a:endParaRPr>
            </a:p>
          </p:txBody>
        </p:sp>
      </p:grpSp>
      <p:sp>
        <p:nvSpPr>
          <p:cNvPr id="265" name="Google Shape;265;p49"/>
          <p:cNvSpPr txBox="1"/>
          <p:nvPr>
            <p:ph type="title"/>
          </p:nvPr>
        </p:nvSpPr>
        <p:spPr>
          <a:xfrm>
            <a:off x="4571575" y="4500560"/>
            <a:ext cx="653669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6000"/>
              <a:buFont typeface="Corbel"/>
              <a:buNone/>
              <a:defRPr b="1" sz="6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 name="Shape 46"/>
        <p:cNvGrpSpPr/>
        <p:nvPr/>
      </p:nvGrpSpPr>
      <p:grpSpPr>
        <a:xfrm>
          <a:off x="0" y="0"/>
          <a:ext cx="0" cy="0"/>
          <a:chOff x="0" y="0"/>
          <a:chExt cx="0" cy="0"/>
        </a:xfrm>
      </p:grpSpPr>
      <p:sp>
        <p:nvSpPr>
          <p:cNvPr id="47" name="Google Shape;47;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1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bg>
      <p:bgPr>
        <a:solidFill>
          <a:schemeClr val="lt1"/>
        </a:solidFill>
      </p:bgPr>
    </p:bg>
    <p:spTree>
      <p:nvGrpSpPr>
        <p:cNvPr id="266" name="Shape 266"/>
        <p:cNvGrpSpPr/>
        <p:nvPr/>
      </p:nvGrpSpPr>
      <p:grpSpPr>
        <a:xfrm>
          <a:off x="0" y="0"/>
          <a:ext cx="0" cy="0"/>
          <a:chOff x="0" y="0"/>
          <a:chExt cx="0" cy="0"/>
        </a:xfrm>
      </p:grpSpPr>
      <p:grpSp>
        <p:nvGrpSpPr>
          <p:cNvPr id="267" name="Google Shape;267;p50"/>
          <p:cNvGrpSpPr/>
          <p:nvPr/>
        </p:nvGrpSpPr>
        <p:grpSpPr>
          <a:xfrm>
            <a:off x="3413895" y="419827"/>
            <a:ext cx="7939904" cy="6018346"/>
            <a:chOff x="8585200" y="440266"/>
            <a:chExt cx="14753564" cy="11183013"/>
          </a:xfrm>
        </p:grpSpPr>
        <p:sp>
          <p:nvSpPr>
            <p:cNvPr id="268" name="Google Shape;268;p50" title="Decorative"/>
            <p:cNvSpPr/>
            <p:nvPr/>
          </p:nvSpPr>
          <p:spPr>
            <a:xfrm>
              <a:off x="8585200" y="440266"/>
              <a:ext cx="6156127" cy="9967848"/>
            </a:xfrm>
            <a:prstGeom prst="rect">
              <a:avLst/>
            </a:prstGeom>
            <a:solidFill>
              <a:srgbClr val="1F1F2A">
                <a:alpha val="13725"/>
              </a:srgbClr>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50" title="Decorative"/>
            <p:cNvSpPr/>
            <p:nvPr/>
          </p:nvSpPr>
          <p:spPr>
            <a:xfrm>
              <a:off x="10168466" y="1092200"/>
              <a:ext cx="13170298" cy="10531079"/>
            </a:xfrm>
            <a:prstGeom prst="rect">
              <a:avLst/>
            </a:prstGeom>
            <a:solidFill>
              <a:schemeClr val="accent1"/>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sz="1800">
                <a:solidFill>
                  <a:srgbClr val="F3F3F3"/>
                </a:solidFill>
                <a:latin typeface="Raleway"/>
                <a:ea typeface="Raleway"/>
                <a:cs typeface="Raleway"/>
                <a:sym typeface="Raleway"/>
              </a:endParaRPr>
            </a:p>
          </p:txBody>
        </p:sp>
      </p:grpSp>
      <p:sp>
        <p:nvSpPr>
          <p:cNvPr id="270" name="Google Shape;270;p50"/>
          <p:cNvSpPr txBox="1"/>
          <p:nvPr>
            <p:ph type="title"/>
          </p:nvPr>
        </p:nvSpPr>
        <p:spPr>
          <a:xfrm>
            <a:off x="4571575" y="4500560"/>
            <a:ext cx="653669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6000"/>
              <a:buFont typeface="Corbel"/>
              <a:buNone/>
              <a:defRPr b="1" sz="6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p:cSld name="38_Custom Layout">
    <p:bg>
      <p:bgPr>
        <a:solidFill>
          <a:schemeClr val="lt1"/>
        </a:solidFill>
      </p:bgPr>
    </p:bg>
    <p:spTree>
      <p:nvGrpSpPr>
        <p:cNvPr id="271" name="Shape 271"/>
        <p:cNvGrpSpPr/>
        <p:nvPr/>
      </p:nvGrpSpPr>
      <p:grpSpPr>
        <a:xfrm>
          <a:off x="0" y="0"/>
          <a:ext cx="0" cy="0"/>
          <a:chOff x="0" y="0"/>
          <a:chExt cx="0" cy="0"/>
        </a:xfrm>
      </p:grpSpPr>
      <p:grpSp>
        <p:nvGrpSpPr>
          <p:cNvPr id="272" name="Google Shape;272;p51"/>
          <p:cNvGrpSpPr/>
          <p:nvPr/>
        </p:nvGrpSpPr>
        <p:grpSpPr>
          <a:xfrm>
            <a:off x="3413895" y="419827"/>
            <a:ext cx="7939904" cy="6018346"/>
            <a:chOff x="8585200" y="440266"/>
            <a:chExt cx="14753564" cy="11183013"/>
          </a:xfrm>
        </p:grpSpPr>
        <p:sp>
          <p:nvSpPr>
            <p:cNvPr id="273" name="Google Shape;273;p51" title="Decorative"/>
            <p:cNvSpPr/>
            <p:nvPr/>
          </p:nvSpPr>
          <p:spPr>
            <a:xfrm>
              <a:off x="8585200" y="440266"/>
              <a:ext cx="6156127" cy="9967848"/>
            </a:xfrm>
            <a:prstGeom prst="rect">
              <a:avLst/>
            </a:prstGeom>
            <a:solidFill>
              <a:srgbClr val="1F1F2A">
                <a:alpha val="13725"/>
              </a:srgbClr>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51" title="Decorative"/>
            <p:cNvSpPr/>
            <p:nvPr/>
          </p:nvSpPr>
          <p:spPr>
            <a:xfrm>
              <a:off x="10168466" y="1092200"/>
              <a:ext cx="13170298" cy="10531079"/>
            </a:xfrm>
            <a:prstGeom prst="rect">
              <a:avLst/>
            </a:prstGeom>
            <a:solidFill>
              <a:schemeClr val="accent4"/>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sz="1800">
                <a:solidFill>
                  <a:srgbClr val="F3F3F3"/>
                </a:solidFill>
                <a:latin typeface="Raleway"/>
                <a:ea typeface="Raleway"/>
                <a:cs typeface="Raleway"/>
                <a:sym typeface="Raleway"/>
              </a:endParaRPr>
            </a:p>
          </p:txBody>
        </p:sp>
      </p:grpSp>
      <p:sp>
        <p:nvSpPr>
          <p:cNvPr id="275" name="Google Shape;275;p51"/>
          <p:cNvSpPr txBox="1"/>
          <p:nvPr>
            <p:ph type="title"/>
          </p:nvPr>
        </p:nvSpPr>
        <p:spPr>
          <a:xfrm>
            <a:off x="4571575" y="4500560"/>
            <a:ext cx="653669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6000"/>
              <a:buFont typeface="Corbel"/>
              <a:buNone/>
              <a:defRPr b="1" sz="6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1">
  <p:cSld name="Section1">
    <p:bg>
      <p:bgPr>
        <a:solidFill>
          <a:schemeClr val="lt1"/>
        </a:solidFill>
      </p:bgPr>
    </p:bg>
    <p:spTree>
      <p:nvGrpSpPr>
        <p:cNvPr id="276" name="Shape 276"/>
        <p:cNvGrpSpPr/>
        <p:nvPr/>
      </p:nvGrpSpPr>
      <p:grpSpPr>
        <a:xfrm>
          <a:off x="0" y="0"/>
          <a:ext cx="0" cy="0"/>
          <a:chOff x="0" y="0"/>
          <a:chExt cx="0" cy="0"/>
        </a:xfrm>
      </p:grpSpPr>
      <p:sp>
        <p:nvSpPr>
          <p:cNvPr id="277" name="Google Shape;277;p52" title="Decorative"/>
          <p:cNvSpPr/>
          <p:nvPr/>
        </p:nvSpPr>
        <p:spPr>
          <a:xfrm>
            <a:off x="0" y="1405466"/>
            <a:ext cx="12192000" cy="36576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52"/>
          <p:cNvSpPr txBox="1"/>
          <p:nvPr>
            <p:ph type="title"/>
          </p:nvPr>
        </p:nvSpPr>
        <p:spPr>
          <a:xfrm>
            <a:off x="838199" y="1906059"/>
            <a:ext cx="7882467" cy="1694180"/>
          </a:xfrm>
          <a:prstGeom prst="rect">
            <a:avLst/>
          </a:prstGeom>
          <a:noFill/>
          <a:ln>
            <a:noFill/>
          </a:ln>
        </p:spPr>
        <p:txBody>
          <a:bodyPr anchorCtr="0" anchor="t" bIns="45700" lIns="0" spcFirstLastPara="1" rIns="91425" wrap="square" tIns="45700">
            <a:noAutofit/>
          </a:bodyPr>
          <a:lstStyle>
            <a:lvl1pPr lvl="0" algn="l">
              <a:lnSpc>
                <a:spcPct val="90000"/>
              </a:lnSpc>
              <a:spcBef>
                <a:spcPts val="0"/>
              </a:spcBef>
              <a:spcAft>
                <a:spcPts val="0"/>
              </a:spcAft>
              <a:buClr>
                <a:schemeClr val="lt1"/>
              </a:buClr>
              <a:buSzPts val="6600"/>
              <a:buFont typeface="Corbel"/>
              <a:buNone/>
              <a:defRPr b="1" sz="66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p52"/>
          <p:cNvSpPr/>
          <p:nvPr/>
        </p:nvSpPr>
        <p:spPr>
          <a:xfrm>
            <a:off x="8428892" y="3288323"/>
            <a:ext cx="3300046" cy="330004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2">
  <p:cSld name="Section2">
    <p:bg>
      <p:bgPr>
        <a:solidFill>
          <a:schemeClr val="lt1"/>
        </a:solidFill>
      </p:bgPr>
    </p:bg>
    <p:spTree>
      <p:nvGrpSpPr>
        <p:cNvPr id="280" name="Shape 280"/>
        <p:cNvGrpSpPr/>
        <p:nvPr/>
      </p:nvGrpSpPr>
      <p:grpSpPr>
        <a:xfrm>
          <a:off x="0" y="0"/>
          <a:ext cx="0" cy="0"/>
          <a:chOff x="0" y="0"/>
          <a:chExt cx="0" cy="0"/>
        </a:xfrm>
      </p:grpSpPr>
      <p:sp>
        <p:nvSpPr>
          <p:cNvPr id="281" name="Google Shape;281;p53" title="Decorative"/>
          <p:cNvSpPr/>
          <p:nvPr/>
        </p:nvSpPr>
        <p:spPr>
          <a:xfrm>
            <a:off x="0" y="1405466"/>
            <a:ext cx="12192000" cy="365760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53"/>
          <p:cNvSpPr txBox="1"/>
          <p:nvPr>
            <p:ph type="title"/>
          </p:nvPr>
        </p:nvSpPr>
        <p:spPr>
          <a:xfrm>
            <a:off x="838199" y="1906059"/>
            <a:ext cx="7882467" cy="1694180"/>
          </a:xfrm>
          <a:prstGeom prst="rect">
            <a:avLst/>
          </a:prstGeom>
          <a:noFill/>
          <a:ln>
            <a:noFill/>
          </a:ln>
        </p:spPr>
        <p:txBody>
          <a:bodyPr anchorCtr="0" anchor="t" bIns="45700" lIns="0" spcFirstLastPara="1" rIns="91425" wrap="square" tIns="45700">
            <a:noAutofit/>
          </a:bodyPr>
          <a:lstStyle>
            <a:lvl1pPr lvl="0" algn="l">
              <a:lnSpc>
                <a:spcPct val="90000"/>
              </a:lnSpc>
              <a:spcBef>
                <a:spcPts val="0"/>
              </a:spcBef>
              <a:spcAft>
                <a:spcPts val="0"/>
              </a:spcAft>
              <a:buClr>
                <a:schemeClr val="lt1"/>
              </a:buClr>
              <a:buSzPts val="6600"/>
              <a:buFont typeface="Corbel"/>
              <a:buNone/>
              <a:defRPr b="1" sz="66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3" name="Google Shape;283;p53"/>
          <p:cNvSpPr/>
          <p:nvPr/>
        </p:nvSpPr>
        <p:spPr>
          <a:xfrm>
            <a:off x="8428892" y="3288323"/>
            <a:ext cx="3300046" cy="3300046"/>
          </a:xfrm>
          <a:prstGeom prst="ellipse">
            <a:avLst/>
          </a:prstGeom>
          <a:solidFill>
            <a:srgbClr val="49BA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3">
  <p:cSld name="Section3">
    <p:bg>
      <p:bgPr>
        <a:solidFill>
          <a:schemeClr val="lt1"/>
        </a:solidFill>
      </p:bgPr>
    </p:bg>
    <p:spTree>
      <p:nvGrpSpPr>
        <p:cNvPr id="284" name="Shape 284"/>
        <p:cNvGrpSpPr/>
        <p:nvPr/>
      </p:nvGrpSpPr>
      <p:grpSpPr>
        <a:xfrm>
          <a:off x="0" y="0"/>
          <a:ext cx="0" cy="0"/>
          <a:chOff x="0" y="0"/>
          <a:chExt cx="0" cy="0"/>
        </a:xfrm>
      </p:grpSpPr>
      <p:sp>
        <p:nvSpPr>
          <p:cNvPr id="285" name="Google Shape;285;p54" title="Decorative"/>
          <p:cNvSpPr/>
          <p:nvPr/>
        </p:nvSpPr>
        <p:spPr>
          <a:xfrm>
            <a:off x="0" y="1405466"/>
            <a:ext cx="12192000" cy="365760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54"/>
          <p:cNvSpPr txBox="1"/>
          <p:nvPr>
            <p:ph type="title"/>
          </p:nvPr>
        </p:nvSpPr>
        <p:spPr>
          <a:xfrm>
            <a:off x="838199" y="1906059"/>
            <a:ext cx="7882467" cy="1694180"/>
          </a:xfrm>
          <a:prstGeom prst="rect">
            <a:avLst/>
          </a:prstGeom>
          <a:noFill/>
          <a:ln>
            <a:noFill/>
          </a:ln>
        </p:spPr>
        <p:txBody>
          <a:bodyPr anchorCtr="0" anchor="t" bIns="45700" lIns="0" spcFirstLastPara="1" rIns="91425" wrap="square" tIns="45700">
            <a:noAutofit/>
          </a:bodyPr>
          <a:lstStyle>
            <a:lvl1pPr lvl="0" algn="l">
              <a:lnSpc>
                <a:spcPct val="90000"/>
              </a:lnSpc>
              <a:spcBef>
                <a:spcPts val="0"/>
              </a:spcBef>
              <a:spcAft>
                <a:spcPts val="0"/>
              </a:spcAft>
              <a:buClr>
                <a:schemeClr val="lt1"/>
              </a:buClr>
              <a:buSzPts val="6600"/>
              <a:buFont typeface="Corbel"/>
              <a:buNone/>
              <a:defRPr b="1" sz="66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7" name="Google Shape;287;p54"/>
          <p:cNvSpPr/>
          <p:nvPr/>
        </p:nvSpPr>
        <p:spPr>
          <a:xfrm>
            <a:off x="8428892" y="3288323"/>
            <a:ext cx="3300046" cy="3300046"/>
          </a:xfrm>
          <a:prstGeom prst="ellipse">
            <a:avLst/>
          </a:prstGeom>
          <a:solidFill>
            <a:srgbClr val="69AF4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Contact">
    <p:spTree>
      <p:nvGrpSpPr>
        <p:cNvPr id="288" name="Shape 288"/>
        <p:cNvGrpSpPr/>
        <p:nvPr/>
      </p:nvGrpSpPr>
      <p:grpSpPr>
        <a:xfrm>
          <a:off x="0" y="0"/>
          <a:ext cx="0" cy="0"/>
          <a:chOff x="0" y="0"/>
          <a:chExt cx="0" cy="0"/>
        </a:xfrm>
      </p:grpSpPr>
      <p:sp>
        <p:nvSpPr>
          <p:cNvPr id="289" name="Google Shape;289;p55" title="Decorative"/>
          <p:cNvSpPr/>
          <p:nvPr/>
        </p:nvSpPr>
        <p:spPr>
          <a:xfrm>
            <a:off x="0" y="0"/>
            <a:ext cx="4197927" cy="6857995"/>
          </a:xfrm>
          <a:prstGeom prst="rect">
            <a:avLst/>
          </a:prstGeom>
          <a:solidFill>
            <a:schemeClr val="accent2"/>
          </a:solidFill>
          <a:ln>
            <a:noFill/>
          </a:ln>
        </p:spPr>
        <p:txBody>
          <a:bodyPr anchorCtr="0" anchor="ctr" bIns="45700" lIns="1296000" spcFirstLastPara="1" rIns="432000" wrap="square" tIns="45700">
            <a:norm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a:solidFill>
                <a:schemeClr val="dk2"/>
              </a:solidFill>
              <a:latin typeface="Arial"/>
              <a:ea typeface="Arial"/>
              <a:cs typeface="Arial"/>
              <a:sym typeface="Arial"/>
            </a:endParaRPr>
          </a:p>
        </p:txBody>
      </p:sp>
      <p:sp>
        <p:nvSpPr>
          <p:cNvPr id="290" name="Google Shape;290;p55"/>
          <p:cNvSpPr txBox="1"/>
          <p:nvPr>
            <p:ph idx="1" type="body"/>
          </p:nvPr>
        </p:nvSpPr>
        <p:spPr>
          <a:xfrm>
            <a:off x="5914461" y="1074809"/>
            <a:ext cx="5756608" cy="731694"/>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400"/>
              <a:buNone/>
              <a:defRPr b="0" sz="2400">
                <a:solidFill>
                  <a:schemeClr val="dk2"/>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55"/>
          <p:cNvSpPr txBox="1"/>
          <p:nvPr>
            <p:ph idx="2" type="body"/>
          </p:nvPr>
        </p:nvSpPr>
        <p:spPr>
          <a:xfrm>
            <a:off x="5914461" y="2365537"/>
            <a:ext cx="5756608" cy="731694"/>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400"/>
              <a:buNone/>
              <a:defRPr b="0" sz="2400">
                <a:solidFill>
                  <a:schemeClr val="dk2"/>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55"/>
          <p:cNvSpPr txBox="1"/>
          <p:nvPr>
            <p:ph idx="3" type="body"/>
          </p:nvPr>
        </p:nvSpPr>
        <p:spPr>
          <a:xfrm>
            <a:off x="5914461" y="3656265"/>
            <a:ext cx="5756608" cy="731694"/>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400"/>
              <a:buNone/>
              <a:defRPr b="0" sz="2400">
                <a:solidFill>
                  <a:schemeClr val="dk2"/>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55"/>
          <p:cNvSpPr txBox="1"/>
          <p:nvPr>
            <p:ph idx="4" type="body"/>
          </p:nvPr>
        </p:nvSpPr>
        <p:spPr>
          <a:xfrm>
            <a:off x="5914461" y="4946994"/>
            <a:ext cx="5756608" cy="731694"/>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400"/>
              <a:buNone/>
              <a:defRPr b="0" sz="2400">
                <a:solidFill>
                  <a:schemeClr val="dk2"/>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55" title="Decorative"/>
          <p:cNvSpPr/>
          <p:nvPr>
            <p:ph idx="5" type="pic"/>
          </p:nvPr>
        </p:nvSpPr>
        <p:spPr>
          <a:xfrm>
            <a:off x="4946055" y="1002146"/>
            <a:ext cx="885235" cy="885235"/>
          </a:xfrm>
          <a:prstGeom prst="ellipse">
            <a:avLst/>
          </a:prstGeom>
          <a:solidFill>
            <a:schemeClr val="lt1"/>
          </a:solidFill>
          <a:ln>
            <a:noFill/>
          </a:ln>
        </p:spPr>
      </p:sp>
      <p:sp>
        <p:nvSpPr>
          <p:cNvPr id="295" name="Google Shape;295;p55" title="Decorative"/>
          <p:cNvSpPr/>
          <p:nvPr>
            <p:ph idx="6" type="pic"/>
          </p:nvPr>
        </p:nvSpPr>
        <p:spPr>
          <a:xfrm>
            <a:off x="4946055" y="2291505"/>
            <a:ext cx="885235" cy="885235"/>
          </a:xfrm>
          <a:prstGeom prst="ellipse">
            <a:avLst/>
          </a:prstGeom>
          <a:solidFill>
            <a:schemeClr val="lt1"/>
          </a:solidFill>
          <a:ln>
            <a:noFill/>
          </a:ln>
        </p:spPr>
      </p:sp>
      <p:sp>
        <p:nvSpPr>
          <p:cNvPr id="296" name="Google Shape;296;p55" title="Decorative"/>
          <p:cNvSpPr/>
          <p:nvPr>
            <p:ph idx="7" type="pic"/>
          </p:nvPr>
        </p:nvSpPr>
        <p:spPr>
          <a:xfrm>
            <a:off x="4946055" y="3580864"/>
            <a:ext cx="885235" cy="885235"/>
          </a:xfrm>
          <a:prstGeom prst="ellipse">
            <a:avLst/>
          </a:prstGeom>
          <a:solidFill>
            <a:schemeClr val="lt1"/>
          </a:solidFill>
          <a:ln>
            <a:noFill/>
          </a:ln>
        </p:spPr>
      </p:sp>
      <p:sp>
        <p:nvSpPr>
          <p:cNvPr id="297" name="Google Shape;297;p55" title="Decorative"/>
          <p:cNvSpPr/>
          <p:nvPr>
            <p:ph idx="8" type="pic"/>
          </p:nvPr>
        </p:nvSpPr>
        <p:spPr>
          <a:xfrm>
            <a:off x="4946055" y="4870223"/>
            <a:ext cx="885235" cy="885235"/>
          </a:xfrm>
          <a:prstGeom prst="ellipse">
            <a:avLst/>
          </a:prstGeom>
          <a:solidFill>
            <a:schemeClr val="lt1"/>
          </a:solidFill>
          <a:ln>
            <a:noFill/>
          </a:ln>
        </p:spPr>
      </p:sp>
      <p:sp>
        <p:nvSpPr>
          <p:cNvPr id="298" name="Google Shape;298;p55"/>
          <p:cNvSpPr txBox="1"/>
          <p:nvPr>
            <p:ph type="title"/>
          </p:nvPr>
        </p:nvSpPr>
        <p:spPr>
          <a:xfrm>
            <a:off x="341765" y="1100290"/>
            <a:ext cx="3548930" cy="706213"/>
          </a:xfrm>
          <a:prstGeom prst="rect">
            <a:avLst/>
          </a:prstGeom>
          <a:noFill/>
          <a:ln>
            <a:noFill/>
          </a:ln>
        </p:spPr>
        <p:txBody>
          <a:bodyPr anchorCtr="0" anchor="b" bIns="45700" lIns="0" spcFirstLastPara="1" rIns="91425" wrap="square" tIns="45700">
            <a:normAutofit/>
          </a:bodyPr>
          <a:lstStyle>
            <a:lvl1pPr lvl="0" algn="l">
              <a:lnSpc>
                <a:spcPct val="90000"/>
              </a:lnSpc>
              <a:spcBef>
                <a:spcPts val="0"/>
              </a:spcBef>
              <a:spcAft>
                <a:spcPts val="0"/>
              </a:spcAft>
              <a:buClr>
                <a:schemeClr val="lt1"/>
              </a:buClr>
              <a:buSzPts val="4400"/>
              <a:buFont typeface="Corbe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55"/>
          <p:cNvSpPr txBox="1"/>
          <p:nvPr>
            <p:ph idx="9" type="body"/>
          </p:nvPr>
        </p:nvSpPr>
        <p:spPr>
          <a:xfrm>
            <a:off x="341766" y="2435633"/>
            <a:ext cx="3548930" cy="443644"/>
          </a:xfrm>
          <a:prstGeom prst="rect">
            <a:avLst/>
          </a:prstGeom>
          <a:noFill/>
          <a:ln>
            <a:noFill/>
          </a:ln>
        </p:spPr>
        <p:txBody>
          <a:bodyPr anchorCtr="0" anchor="t" bIns="45700" lIns="0" spcFirstLastPara="1" rIns="91425" wrap="square" tIns="45700">
            <a:noAutofit/>
          </a:bodyPr>
          <a:lstStyle>
            <a:lvl1pPr indent="-228600" lvl="0" marL="457200" algn="l">
              <a:lnSpc>
                <a:spcPct val="90000"/>
              </a:lnSpc>
              <a:spcBef>
                <a:spcPts val="1000"/>
              </a:spcBef>
              <a:spcAft>
                <a:spcPts val="0"/>
              </a:spcAft>
              <a:buClr>
                <a:schemeClr val="lt1"/>
              </a:buClr>
              <a:buSzPts val="3200"/>
              <a:buNone/>
              <a:defRPr sz="3200">
                <a:solidFill>
                  <a:schemeClr val="lt1"/>
                </a:solidFill>
                <a:latin typeface="Corbel"/>
                <a:ea typeface="Corbel"/>
                <a:cs typeface="Corbel"/>
                <a:sym typeface="Corbel"/>
              </a:defRPr>
            </a:lvl1pPr>
            <a:lvl2pPr indent="-298450" lvl="1" marL="914400" algn="l">
              <a:lnSpc>
                <a:spcPct val="90000"/>
              </a:lnSpc>
              <a:spcBef>
                <a:spcPts val="500"/>
              </a:spcBef>
              <a:spcAft>
                <a:spcPts val="0"/>
              </a:spcAft>
              <a:buClr>
                <a:schemeClr val="dk2"/>
              </a:buClr>
              <a:buSzPts val="1100"/>
              <a:buChar char="•"/>
              <a:defRPr sz="1100">
                <a:solidFill>
                  <a:schemeClr val="dk2"/>
                </a:solidFill>
              </a:defRPr>
            </a:lvl2pPr>
            <a:lvl3pPr indent="-295275" lvl="2" marL="1371600" algn="l">
              <a:lnSpc>
                <a:spcPct val="90000"/>
              </a:lnSpc>
              <a:spcBef>
                <a:spcPts val="500"/>
              </a:spcBef>
              <a:spcAft>
                <a:spcPts val="0"/>
              </a:spcAft>
              <a:buClr>
                <a:schemeClr val="dk2"/>
              </a:buClr>
              <a:buSzPts val="1050"/>
              <a:buChar char="•"/>
              <a:defRPr sz="1050">
                <a:solidFill>
                  <a:schemeClr val="dk2"/>
                </a:solidFill>
              </a:defRPr>
            </a:lvl3pPr>
            <a:lvl4pPr indent="-292100" lvl="3" marL="1828800" algn="l">
              <a:lnSpc>
                <a:spcPct val="90000"/>
              </a:lnSpc>
              <a:spcBef>
                <a:spcPts val="500"/>
              </a:spcBef>
              <a:spcAft>
                <a:spcPts val="0"/>
              </a:spcAft>
              <a:buClr>
                <a:schemeClr val="dk2"/>
              </a:buClr>
              <a:buSzPts val="1000"/>
              <a:buChar char="•"/>
              <a:defRPr sz="1000">
                <a:solidFill>
                  <a:schemeClr val="dk2"/>
                </a:solidFill>
              </a:defRPr>
            </a:lvl4pPr>
            <a:lvl5pPr indent="-292100" lvl="4" marL="2286000" algn="l">
              <a:lnSpc>
                <a:spcPct val="90000"/>
              </a:lnSpc>
              <a:spcBef>
                <a:spcPts val="500"/>
              </a:spcBef>
              <a:spcAft>
                <a:spcPts val="0"/>
              </a:spcAft>
              <a:buClr>
                <a:schemeClr val="dk2"/>
              </a:buClr>
              <a:buSzPts val="1000"/>
              <a:buChar char="•"/>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55"/>
          <p:cNvSpPr txBox="1"/>
          <p:nvPr>
            <p:ph idx="13" type="body"/>
          </p:nvPr>
        </p:nvSpPr>
        <p:spPr>
          <a:xfrm>
            <a:off x="338907" y="3053749"/>
            <a:ext cx="3548931" cy="2962329"/>
          </a:xfrm>
          <a:prstGeom prst="rect">
            <a:avLst/>
          </a:prstGeom>
          <a:noFill/>
          <a:ln>
            <a:noFill/>
          </a:ln>
        </p:spPr>
        <p:txBody>
          <a:bodyPr anchorCtr="0" anchor="t" bIns="45700" lIns="0" spcFirstLastPara="1" rIns="91425" wrap="square" tIns="45700">
            <a:noAutofit/>
          </a:bodyPr>
          <a:lstStyle>
            <a:lvl1pPr indent="-228600" lvl="0" marL="457200" algn="l">
              <a:lnSpc>
                <a:spcPct val="10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1" name="Google Shape;301;p55" title="Decorative"/>
          <p:cNvCxnSpPr/>
          <p:nvPr/>
        </p:nvCxnSpPr>
        <p:spPr>
          <a:xfrm flipH="1" rot="5400000">
            <a:off x="2099265" y="1192048"/>
            <a:ext cx="1" cy="3548930"/>
          </a:xfrm>
          <a:prstGeom prst="straightConnector1">
            <a:avLst/>
          </a:prstGeom>
          <a:noFill/>
          <a:ln cap="flat" cmpd="sng" w="76200">
            <a:solidFill>
              <a:srgbClr val="39BDC7"/>
            </a:solidFill>
            <a:prstDash val="solid"/>
            <a:miter lim="4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538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2">
  <p:cSld name="Contact2">
    <p:spTree>
      <p:nvGrpSpPr>
        <p:cNvPr id="302" name="Shape 302"/>
        <p:cNvGrpSpPr/>
        <p:nvPr/>
      </p:nvGrpSpPr>
      <p:grpSpPr>
        <a:xfrm>
          <a:off x="0" y="0"/>
          <a:ext cx="0" cy="0"/>
          <a:chOff x="0" y="0"/>
          <a:chExt cx="0" cy="0"/>
        </a:xfrm>
      </p:grpSpPr>
      <p:sp>
        <p:nvSpPr>
          <p:cNvPr id="303" name="Google Shape;303;p56"/>
          <p:cNvSpPr txBox="1"/>
          <p:nvPr>
            <p:ph idx="1" type="body"/>
          </p:nvPr>
        </p:nvSpPr>
        <p:spPr>
          <a:xfrm>
            <a:off x="7718323" y="1058980"/>
            <a:ext cx="3977648" cy="731694"/>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400"/>
              <a:buNone/>
              <a:defRPr sz="2400"/>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56"/>
          <p:cNvSpPr txBox="1"/>
          <p:nvPr>
            <p:ph idx="2" type="body"/>
          </p:nvPr>
        </p:nvSpPr>
        <p:spPr>
          <a:xfrm>
            <a:off x="7718323" y="2365537"/>
            <a:ext cx="3977648" cy="731694"/>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400"/>
              <a:buNone/>
              <a:defRPr sz="2400"/>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56"/>
          <p:cNvSpPr txBox="1"/>
          <p:nvPr>
            <p:ph idx="3" type="body"/>
          </p:nvPr>
        </p:nvSpPr>
        <p:spPr>
          <a:xfrm>
            <a:off x="7718323" y="3656265"/>
            <a:ext cx="3977648" cy="731694"/>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400"/>
              <a:buNone/>
              <a:defRPr sz="2400"/>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56"/>
          <p:cNvSpPr txBox="1"/>
          <p:nvPr>
            <p:ph idx="4" type="body"/>
          </p:nvPr>
        </p:nvSpPr>
        <p:spPr>
          <a:xfrm>
            <a:off x="7718323" y="4946994"/>
            <a:ext cx="3977648" cy="731694"/>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2"/>
              </a:buClr>
              <a:buSzPts val="2400"/>
              <a:buNone/>
              <a:defRPr sz="2400"/>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56"/>
          <p:cNvSpPr txBox="1"/>
          <p:nvPr>
            <p:ph type="title"/>
          </p:nvPr>
        </p:nvSpPr>
        <p:spPr>
          <a:xfrm>
            <a:off x="841057" y="1100290"/>
            <a:ext cx="4008437" cy="1395208"/>
          </a:xfrm>
          <a:prstGeom prst="rect">
            <a:avLst/>
          </a:prstGeom>
          <a:noFill/>
          <a:ln>
            <a:noFill/>
          </a:ln>
        </p:spPr>
        <p:txBody>
          <a:bodyPr anchorCtr="0" anchor="b" bIns="45700" lIns="0" spcFirstLastPara="1" rIns="91425" wrap="square" tIns="45700">
            <a:normAutofit/>
          </a:bodyPr>
          <a:lstStyle>
            <a:lvl1pPr lvl="0" algn="l">
              <a:lnSpc>
                <a:spcPct val="90000"/>
              </a:lnSpc>
              <a:spcBef>
                <a:spcPts val="0"/>
              </a:spcBef>
              <a:spcAft>
                <a:spcPts val="0"/>
              </a:spcAft>
              <a:buClr>
                <a:schemeClr val="dk2"/>
              </a:buClr>
              <a:buSzPts val="4400"/>
              <a:buFont typeface="Corbe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 name="Google Shape;308;p56"/>
          <p:cNvSpPr txBox="1"/>
          <p:nvPr>
            <p:ph idx="5" type="body"/>
          </p:nvPr>
        </p:nvSpPr>
        <p:spPr>
          <a:xfrm>
            <a:off x="841058" y="2561159"/>
            <a:ext cx="4008437" cy="602887"/>
          </a:xfrm>
          <a:prstGeom prst="rect">
            <a:avLst/>
          </a:prstGeom>
          <a:noFill/>
          <a:ln>
            <a:noFill/>
          </a:ln>
        </p:spPr>
        <p:txBody>
          <a:bodyPr anchorCtr="0" anchor="t" bIns="45700" lIns="0" spcFirstLastPara="1" rIns="91425" wrap="square" tIns="45700">
            <a:normAutofit/>
          </a:bodyPr>
          <a:lstStyle>
            <a:lvl1pPr indent="-228600" lvl="0" marL="457200" algn="l">
              <a:lnSpc>
                <a:spcPct val="90000"/>
              </a:lnSpc>
              <a:spcBef>
                <a:spcPts val="1000"/>
              </a:spcBef>
              <a:spcAft>
                <a:spcPts val="0"/>
              </a:spcAft>
              <a:buClr>
                <a:schemeClr val="dk2"/>
              </a:buClr>
              <a:buSzPts val="2400"/>
              <a:buNone/>
              <a:defRPr sz="2400">
                <a:solidFill>
                  <a:schemeClr val="dk2"/>
                </a:solidFill>
                <a:latin typeface="Corbel"/>
                <a:ea typeface="Corbel"/>
                <a:cs typeface="Corbel"/>
                <a:sym typeface="Corbel"/>
              </a:defRPr>
            </a:lvl1pPr>
            <a:lvl2pPr indent="-298450" lvl="1" marL="914400" algn="l">
              <a:lnSpc>
                <a:spcPct val="90000"/>
              </a:lnSpc>
              <a:spcBef>
                <a:spcPts val="500"/>
              </a:spcBef>
              <a:spcAft>
                <a:spcPts val="0"/>
              </a:spcAft>
              <a:buClr>
                <a:schemeClr val="dk2"/>
              </a:buClr>
              <a:buSzPts val="1100"/>
              <a:buChar char="•"/>
              <a:defRPr sz="1100">
                <a:solidFill>
                  <a:schemeClr val="dk2"/>
                </a:solidFill>
              </a:defRPr>
            </a:lvl2pPr>
            <a:lvl3pPr indent="-295275" lvl="2" marL="1371600" algn="l">
              <a:lnSpc>
                <a:spcPct val="90000"/>
              </a:lnSpc>
              <a:spcBef>
                <a:spcPts val="500"/>
              </a:spcBef>
              <a:spcAft>
                <a:spcPts val="0"/>
              </a:spcAft>
              <a:buClr>
                <a:schemeClr val="dk2"/>
              </a:buClr>
              <a:buSzPts val="1050"/>
              <a:buChar char="•"/>
              <a:defRPr sz="1050">
                <a:solidFill>
                  <a:schemeClr val="dk2"/>
                </a:solidFill>
              </a:defRPr>
            </a:lvl3pPr>
            <a:lvl4pPr indent="-292100" lvl="3" marL="1828800" algn="l">
              <a:lnSpc>
                <a:spcPct val="90000"/>
              </a:lnSpc>
              <a:spcBef>
                <a:spcPts val="500"/>
              </a:spcBef>
              <a:spcAft>
                <a:spcPts val="0"/>
              </a:spcAft>
              <a:buClr>
                <a:schemeClr val="dk2"/>
              </a:buClr>
              <a:buSzPts val="1000"/>
              <a:buChar char="•"/>
              <a:defRPr sz="1000">
                <a:solidFill>
                  <a:schemeClr val="dk2"/>
                </a:solidFill>
              </a:defRPr>
            </a:lvl4pPr>
            <a:lvl5pPr indent="-292100" lvl="4" marL="2286000" algn="l">
              <a:lnSpc>
                <a:spcPct val="90000"/>
              </a:lnSpc>
              <a:spcBef>
                <a:spcPts val="500"/>
              </a:spcBef>
              <a:spcAft>
                <a:spcPts val="0"/>
              </a:spcAft>
              <a:buClr>
                <a:schemeClr val="dk2"/>
              </a:buClr>
              <a:buSzPts val="1000"/>
              <a:buChar char="•"/>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 name="Google Shape;309;p56"/>
          <p:cNvSpPr txBox="1"/>
          <p:nvPr>
            <p:ph idx="6" type="body"/>
          </p:nvPr>
        </p:nvSpPr>
        <p:spPr>
          <a:xfrm>
            <a:off x="838200" y="3498661"/>
            <a:ext cx="4008438" cy="2560899"/>
          </a:xfrm>
          <a:prstGeom prst="rect">
            <a:avLst/>
          </a:prstGeom>
          <a:noFill/>
          <a:ln>
            <a:noFill/>
          </a:ln>
        </p:spPr>
        <p:txBody>
          <a:bodyPr anchorCtr="0" anchor="t" bIns="45700" lIns="0" spcFirstLastPara="1" rIns="91425" wrap="square" tIns="45700">
            <a:noAutofit/>
          </a:bodyPr>
          <a:lstStyle>
            <a:lvl1pPr indent="-228600" lvl="0" marL="457200" algn="l">
              <a:lnSpc>
                <a:spcPct val="100000"/>
              </a:lnSpc>
              <a:spcBef>
                <a:spcPts val="1000"/>
              </a:spcBef>
              <a:spcAft>
                <a:spcPts val="0"/>
              </a:spcAft>
              <a:buClr>
                <a:schemeClr val="dk2"/>
              </a:buClr>
              <a:buSzPts val="3200"/>
              <a:buNone/>
              <a:defRPr sz="3200">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0" name="Google Shape;310;p56" title="Decorative"/>
          <p:cNvCxnSpPr/>
          <p:nvPr/>
        </p:nvCxnSpPr>
        <p:spPr>
          <a:xfrm>
            <a:off x="2876770" y="1166369"/>
            <a:ext cx="0" cy="4105354"/>
          </a:xfrm>
          <a:prstGeom prst="straightConnector1">
            <a:avLst/>
          </a:prstGeom>
          <a:noFill/>
          <a:ln cap="flat" cmpd="sng" w="76200">
            <a:solidFill>
              <a:srgbClr val="37D1FF"/>
            </a:solidFill>
            <a:prstDash val="solid"/>
            <a:miter lim="400000"/>
            <a:headEnd len="sm" w="sm" type="none"/>
            <a:tailEnd len="sm" w="sm" type="none"/>
          </a:ln>
        </p:spPr>
      </p:cxnSp>
      <p:sp>
        <p:nvSpPr>
          <p:cNvPr id="311" name="Google Shape;311;p56"/>
          <p:cNvSpPr/>
          <p:nvPr/>
        </p:nvSpPr>
        <p:spPr>
          <a:xfrm>
            <a:off x="6721671" y="1047456"/>
            <a:ext cx="754743" cy="754743"/>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56"/>
          <p:cNvSpPr/>
          <p:nvPr/>
        </p:nvSpPr>
        <p:spPr>
          <a:xfrm>
            <a:off x="6721671" y="2342488"/>
            <a:ext cx="754743" cy="754743"/>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56"/>
          <p:cNvSpPr/>
          <p:nvPr/>
        </p:nvSpPr>
        <p:spPr>
          <a:xfrm>
            <a:off x="6721671" y="3644740"/>
            <a:ext cx="754743" cy="754743"/>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56"/>
          <p:cNvSpPr/>
          <p:nvPr/>
        </p:nvSpPr>
        <p:spPr>
          <a:xfrm>
            <a:off x="6721671" y="4935469"/>
            <a:ext cx="754743" cy="754743"/>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56"/>
          <p:cNvSpPr/>
          <p:nvPr>
            <p:ph idx="7" type="pic"/>
          </p:nvPr>
        </p:nvSpPr>
        <p:spPr>
          <a:xfrm>
            <a:off x="6874411" y="1200196"/>
            <a:ext cx="449262" cy="449263"/>
          </a:xfrm>
          <a:prstGeom prst="rect">
            <a:avLst/>
          </a:prstGeom>
          <a:noFill/>
          <a:ln>
            <a:noFill/>
          </a:ln>
        </p:spPr>
      </p:sp>
      <p:sp>
        <p:nvSpPr>
          <p:cNvPr id="316" name="Google Shape;316;p56"/>
          <p:cNvSpPr/>
          <p:nvPr>
            <p:ph idx="8" type="pic"/>
          </p:nvPr>
        </p:nvSpPr>
        <p:spPr>
          <a:xfrm>
            <a:off x="6874411" y="2506752"/>
            <a:ext cx="449262" cy="449263"/>
          </a:xfrm>
          <a:prstGeom prst="rect">
            <a:avLst/>
          </a:prstGeom>
          <a:noFill/>
          <a:ln>
            <a:noFill/>
          </a:ln>
        </p:spPr>
      </p:sp>
      <p:sp>
        <p:nvSpPr>
          <p:cNvPr id="317" name="Google Shape;317;p56"/>
          <p:cNvSpPr/>
          <p:nvPr>
            <p:ph idx="9" type="pic"/>
          </p:nvPr>
        </p:nvSpPr>
        <p:spPr>
          <a:xfrm>
            <a:off x="6874411" y="3797479"/>
            <a:ext cx="449262" cy="449263"/>
          </a:xfrm>
          <a:prstGeom prst="rect">
            <a:avLst/>
          </a:prstGeom>
          <a:noFill/>
          <a:ln>
            <a:noFill/>
          </a:ln>
        </p:spPr>
      </p:sp>
      <p:sp>
        <p:nvSpPr>
          <p:cNvPr id="318" name="Google Shape;318;p56"/>
          <p:cNvSpPr/>
          <p:nvPr>
            <p:ph idx="13" type="pic"/>
          </p:nvPr>
        </p:nvSpPr>
        <p:spPr>
          <a:xfrm>
            <a:off x="6874411" y="5088208"/>
            <a:ext cx="449262" cy="449263"/>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6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319" name="Shape 319"/>
        <p:cNvGrpSpPr/>
        <p:nvPr/>
      </p:nvGrpSpPr>
      <p:grpSpPr>
        <a:xfrm>
          <a:off x="0" y="0"/>
          <a:ext cx="0" cy="0"/>
          <a:chOff x="0" y="0"/>
          <a:chExt cx="0" cy="0"/>
        </a:xfrm>
      </p:grpSpPr>
      <p:sp>
        <p:nvSpPr>
          <p:cNvPr id="320" name="Google Shape;320;p57" title="Decorative"/>
          <p:cNvSpPr/>
          <p:nvPr/>
        </p:nvSpPr>
        <p:spPr>
          <a:xfrm>
            <a:off x="-9031" y="2843581"/>
            <a:ext cx="10998911" cy="779495"/>
          </a:xfrm>
          <a:prstGeom prst="rect">
            <a:avLst/>
          </a:prstGeom>
          <a:solidFill>
            <a:schemeClr val="accent2"/>
          </a:solidFill>
          <a:ln>
            <a:noFill/>
          </a:ln>
        </p:spPr>
        <p:txBody>
          <a:bodyPr anchorCtr="0" anchor="ctr" bIns="45700" lIns="1296000" spcFirstLastPara="1" rIns="432000" wrap="square" tIns="45700">
            <a:norm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a:solidFill>
                <a:schemeClr val="dk2"/>
              </a:solidFill>
              <a:latin typeface="Arial"/>
              <a:ea typeface="Arial"/>
              <a:cs typeface="Arial"/>
              <a:sym typeface="Arial"/>
            </a:endParaRPr>
          </a:p>
        </p:txBody>
      </p:sp>
      <p:sp>
        <p:nvSpPr>
          <p:cNvPr id="321" name="Google Shape;321;p57"/>
          <p:cNvSpPr txBox="1"/>
          <p:nvPr>
            <p:ph type="title"/>
          </p:nvPr>
        </p:nvSpPr>
        <p:spPr>
          <a:xfrm>
            <a:off x="668543" y="358610"/>
            <a:ext cx="10854914" cy="804759"/>
          </a:xfrm>
          <a:prstGeom prst="rect">
            <a:avLst/>
          </a:prstGeom>
          <a:noFill/>
          <a:ln>
            <a:noFill/>
          </a:ln>
        </p:spPr>
        <p:txBody>
          <a:bodyPr anchorCtr="0" anchor="b" bIns="45700" lIns="0" spcFirstLastPara="1" rIns="91425" wrap="square" tIns="45700">
            <a:normAutofit/>
          </a:bodyPr>
          <a:lstStyle>
            <a:lvl1pPr lvl="0" algn="ctr">
              <a:lnSpc>
                <a:spcPct val="90000"/>
              </a:lnSpc>
              <a:spcBef>
                <a:spcPts val="0"/>
              </a:spcBef>
              <a:spcAft>
                <a:spcPts val="0"/>
              </a:spcAft>
              <a:buClr>
                <a:srgbClr val="603341"/>
              </a:buClr>
              <a:buSzPts val="4000"/>
              <a:buFont typeface="Corbel"/>
              <a:buNone/>
              <a:defRPr b="1" sz="4000">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 name="Google Shape;322;p57"/>
          <p:cNvSpPr txBox="1"/>
          <p:nvPr>
            <p:ph idx="1" type="body"/>
          </p:nvPr>
        </p:nvSpPr>
        <p:spPr>
          <a:xfrm>
            <a:off x="-18062" y="2888439"/>
            <a:ext cx="2469806" cy="73169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sz="2000">
                <a:solidFill>
                  <a:schemeClr val="lt1"/>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57"/>
          <p:cNvSpPr txBox="1"/>
          <p:nvPr>
            <p:ph idx="2" type="body"/>
          </p:nvPr>
        </p:nvSpPr>
        <p:spPr>
          <a:xfrm>
            <a:off x="2827983" y="2891382"/>
            <a:ext cx="2469806" cy="73169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sz="2000">
                <a:solidFill>
                  <a:schemeClr val="lt1"/>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57"/>
          <p:cNvSpPr txBox="1"/>
          <p:nvPr>
            <p:ph idx="3" type="body"/>
          </p:nvPr>
        </p:nvSpPr>
        <p:spPr>
          <a:xfrm>
            <a:off x="5674028" y="2888439"/>
            <a:ext cx="2469806" cy="73169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sz="2000">
                <a:solidFill>
                  <a:schemeClr val="lt1"/>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57"/>
          <p:cNvSpPr txBox="1"/>
          <p:nvPr>
            <p:ph idx="4" type="body"/>
          </p:nvPr>
        </p:nvSpPr>
        <p:spPr>
          <a:xfrm>
            <a:off x="8520074" y="2884256"/>
            <a:ext cx="2469806" cy="73169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sz="2000">
                <a:solidFill>
                  <a:schemeClr val="lt1"/>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6" name="Google Shape;326;p57" title="Decorative"/>
          <p:cNvCxnSpPr/>
          <p:nvPr/>
        </p:nvCxnSpPr>
        <p:spPr>
          <a:xfrm>
            <a:off x="6096000" y="-4277635"/>
            <a:ext cx="0" cy="10854914"/>
          </a:xfrm>
          <a:prstGeom prst="straightConnector1">
            <a:avLst/>
          </a:prstGeom>
          <a:noFill/>
          <a:ln cap="flat" cmpd="sng" w="76200">
            <a:solidFill>
              <a:srgbClr val="8CC56B"/>
            </a:solidFill>
            <a:prstDash val="solid"/>
            <a:miter lim="400000"/>
            <a:headEnd len="sm" w="sm" type="none"/>
            <a:tailEnd len="sm" w="sm" type="none"/>
          </a:ln>
        </p:spPr>
      </p:cxnSp>
      <p:sp>
        <p:nvSpPr>
          <p:cNvPr id="327" name="Google Shape;327;p57" title="Decorative"/>
          <p:cNvSpPr/>
          <p:nvPr/>
        </p:nvSpPr>
        <p:spPr>
          <a:xfrm>
            <a:off x="1050201" y="5407325"/>
            <a:ext cx="11132767" cy="786621"/>
          </a:xfrm>
          <a:prstGeom prst="rect">
            <a:avLst/>
          </a:prstGeom>
          <a:solidFill>
            <a:schemeClr val="accent2"/>
          </a:solidFill>
          <a:ln>
            <a:noFill/>
          </a:ln>
        </p:spPr>
        <p:txBody>
          <a:bodyPr anchorCtr="0" anchor="ctr" bIns="45700" lIns="1296000" spcFirstLastPara="1" rIns="432000" wrap="square" tIns="45700">
            <a:norm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a:solidFill>
                <a:schemeClr val="dk2"/>
              </a:solidFill>
              <a:latin typeface="Arial"/>
              <a:ea typeface="Arial"/>
              <a:cs typeface="Arial"/>
              <a:sym typeface="Arial"/>
            </a:endParaRPr>
          </a:p>
        </p:txBody>
      </p:sp>
      <p:sp>
        <p:nvSpPr>
          <p:cNvPr id="328" name="Google Shape;328;p57"/>
          <p:cNvSpPr txBox="1"/>
          <p:nvPr>
            <p:ph idx="5" type="body"/>
          </p:nvPr>
        </p:nvSpPr>
        <p:spPr>
          <a:xfrm>
            <a:off x="1175027" y="5459309"/>
            <a:ext cx="2469806" cy="73169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sz="2000">
                <a:solidFill>
                  <a:schemeClr val="lt1"/>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57"/>
          <p:cNvSpPr txBox="1"/>
          <p:nvPr>
            <p:ph idx="6" type="body"/>
          </p:nvPr>
        </p:nvSpPr>
        <p:spPr>
          <a:xfrm>
            <a:off x="4021072" y="5462252"/>
            <a:ext cx="2469806" cy="73169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sz="2000">
                <a:solidFill>
                  <a:schemeClr val="lt1"/>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57"/>
          <p:cNvSpPr txBox="1"/>
          <p:nvPr>
            <p:ph idx="7" type="body"/>
          </p:nvPr>
        </p:nvSpPr>
        <p:spPr>
          <a:xfrm>
            <a:off x="6867117" y="5459309"/>
            <a:ext cx="2469806" cy="73169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sz="2000">
                <a:solidFill>
                  <a:schemeClr val="lt1"/>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57"/>
          <p:cNvSpPr txBox="1"/>
          <p:nvPr>
            <p:ph idx="8" type="body"/>
          </p:nvPr>
        </p:nvSpPr>
        <p:spPr>
          <a:xfrm>
            <a:off x="9713163" y="5455126"/>
            <a:ext cx="2469806" cy="73169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sz="2000">
                <a:solidFill>
                  <a:schemeClr val="lt1"/>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2" name="Google Shape;332;p57"/>
          <p:cNvCxnSpPr/>
          <p:nvPr/>
        </p:nvCxnSpPr>
        <p:spPr>
          <a:xfrm>
            <a:off x="2077019" y="2258242"/>
            <a:ext cx="995305" cy="0"/>
          </a:xfrm>
          <a:prstGeom prst="straightConnector1">
            <a:avLst/>
          </a:prstGeom>
          <a:noFill/>
          <a:ln cap="flat" cmpd="sng" w="155575">
            <a:solidFill>
              <a:srgbClr val="39BDC7"/>
            </a:solidFill>
            <a:prstDash val="solid"/>
            <a:miter lim="800000"/>
            <a:headEnd len="sm" w="sm" type="none"/>
            <a:tailEnd len="med" w="med" type="triangle"/>
          </a:ln>
        </p:spPr>
      </p:cxnSp>
      <p:cxnSp>
        <p:nvCxnSpPr>
          <p:cNvPr id="333" name="Google Shape;333;p57"/>
          <p:cNvCxnSpPr/>
          <p:nvPr/>
        </p:nvCxnSpPr>
        <p:spPr>
          <a:xfrm>
            <a:off x="4947240" y="2258242"/>
            <a:ext cx="995305" cy="0"/>
          </a:xfrm>
          <a:prstGeom prst="straightConnector1">
            <a:avLst/>
          </a:prstGeom>
          <a:noFill/>
          <a:ln cap="flat" cmpd="sng" w="155575">
            <a:solidFill>
              <a:srgbClr val="39BDC7"/>
            </a:solidFill>
            <a:prstDash val="solid"/>
            <a:miter lim="800000"/>
            <a:headEnd len="sm" w="sm" type="none"/>
            <a:tailEnd len="med" w="med" type="triangle"/>
          </a:ln>
        </p:spPr>
      </p:cxnSp>
      <p:cxnSp>
        <p:nvCxnSpPr>
          <p:cNvPr id="334" name="Google Shape;334;p57"/>
          <p:cNvCxnSpPr/>
          <p:nvPr/>
        </p:nvCxnSpPr>
        <p:spPr>
          <a:xfrm>
            <a:off x="7905178" y="2258242"/>
            <a:ext cx="995305" cy="0"/>
          </a:xfrm>
          <a:prstGeom prst="straightConnector1">
            <a:avLst/>
          </a:prstGeom>
          <a:noFill/>
          <a:ln cap="flat" cmpd="sng" w="155575">
            <a:solidFill>
              <a:srgbClr val="39BDC7"/>
            </a:solidFill>
            <a:prstDash val="solid"/>
            <a:miter lim="800000"/>
            <a:headEnd len="sm" w="sm" type="none"/>
            <a:tailEnd len="med" w="med" type="triangle"/>
          </a:ln>
        </p:spPr>
      </p:cxnSp>
      <p:cxnSp>
        <p:nvCxnSpPr>
          <p:cNvPr id="335" name="Google Shape;335;p57"/>
          <p:cNvCxnSpPr/>
          <p:nvPr/>
        </p:nvCxnSpPr>
        <p:spPr>
          <a:xfrm>
            <a:off x="3318723" y="4771451"/>
            <a:ext cx="995305" cy="0"/>
          </a:xfrm>
          <a:prstGeom prst="straightConnector1">
            <a:avLst/>
          </a:prstGeom>
          <a:noFill/>
          <a:ln cap="flat" cmpd="sng" w="155575">
            <a:solidFill>
              <a:srgbClr val="39BDC7"/>
            </a:solidFill>
            <a:prstDash val="solid"/>
            <a:miter lim="800000"/>
            <a:headEnd len="sm" w="sm" type="none"/>
            <a:tailEnd len="med" w="med" type="triangle"/>
          </a:ln>
        </p:spPr>
      </p:cxnSp>
      <p:cxnSp>
        <p:nvCxnSpPr>
          <p:cNvPr id="336" name="Google Shape;336;p57"/>
          <p:cNvCxnSpPr/>
          <p:nvPr/>
        </p:nvCxnSpPr>
        <p:spPr>
          <a:xfrm>
            <a:off x="6188944" y="4771451"/>
            <a:ext cx="995305" cy="0"/>
          </a:xfrm>
          <a:prstGeom prst="straightConnector1">
            <a:avLst/>
          </a:prstGeom>
          <a:noFill/>
          <a:ln cap="flat" cmpd="sng" w="155575">
            <a:solidFill>
              <a:srgbClr val="39BDC7"/>
            </a:solidFill>
            <a:prstDash val="solid"/>
            <a:miter lim="800000"/>
            <a:headEnd len="sm" w="sm" type="none"/>
            <a:tailEnd len="med" w="med" type="triangle"/>
          </a:ln>
        </p:spPr>
      </p:cxnSp>
      <p:cxnSp>
        <p:nvCxnSpPr>
          <p:cNvPr id="337" name="Google Shape;337;p57"/>
          <p:cNvCxnSpPr/>
          <p:nvPr/>
        </p:nvCxnSpPr>
        <p:spPr>
          <a:xfrm>
            <a:off x="9146882" y="4771451"/>
            <a:ext cx="995305" cy="0"/>
          </a:xfrm>
          <a:prstGeom prst="straightConnector1">
            <a:avLst/>
          </a:prstGeom>
          <a:noFill/>
          <a:ln cap="flat" cmpd="sng" w="155575">
            <a:solidFill>
              <a:srgbClr val="39BDC7"/>
            </a:solidFill>
            <a:prstDash val="solid"/>
            <a:miter lim="800000"/>
            <a:headEnd len="sm" w="sm" type="none"/>
            <a:tailEnd len="med" w="med" type="triangle"/>
          </a:ln>
        </p:spPr>
      </p:cxnSp>
    </p:spTree>
  </p:cSld>
  <p:clrMapOvr>
    <a:masterClrMapping/>
  </p:clrMapOvr>
  <p:extLst>
    <p:ext uri="{DCECCB84-F9BA-43D5-87BE-67443E8EF086}">
      <p15:sldGuideLst>
        <p15:guide id="1" orient="horz" pos="2160">
          <p15:clr>
            <a:srgbClr val="FBAE40"/>
          </p15:clr>
        </p15:guide>
        <p15:guide id="2" pos="386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Next Steps">
    <p:spTree>
      <p:nvGrpSpPr>
        <p:cNvPr id="338" name="Shape 338"/>
        <p:cNvGrpSpPr/>
        <p:nvPr/>
      </p:nvGrpSpPr>
      <p:grpSpPr>
        <a:xfrm>
          <a:off x="0" y="0"/>
          <a:ext cx="0" cy="0"/>
          <a:chOff x="0" y="0"/>
          <a:chExt cx="0" cy="0"/>
        </a:xfrm>
      </p:grpSpPr>
      <p:sp>
        <p:nvSpPr>
          <p:cNvPr id="339" name="Google Shape;339;p58"/>
          <p:cNvSpPr txBox="1"/>
          <p:nvPr>
            <p:ph idx="1" type="body"/>
          </p:nvPr>
        </p:nvSpPr>
        <p:spPr>
          <a:xfrm>
            <a:off x="630780" y="4292937"/>
            <a:ext cx="2469806" cy="187074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000"/>
              <a:buNone/>
              <a:defRPr sz="2000"/>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58"/>
          <p:cNvSpPr txBox="1"/>
          <p:nvPr>
            <p:ph idx="2" type="body"/>
          </p:nvPr>
        </p:nvSpPr>
        <p:spPr>
          <a:xfrm>
            <a:off x="3476825" y="4295880"/>
            <a:ext cx="2469806" cy="187074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000"/>
              <a:buNone/>
              <a:defRPr sz="2000"/>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58"/>
          <p:cNvSpPr txBox="1"/>
          <p:nvPr>
            <p:ph idx="3" type="body"/>
          </p:nvPr>
        </p:nvSpPr>
        <p:spPr>
          <a:xfrm>
            <a:off x="6322870" y="4292937"/>
            <a:ext cx="2469806" cy="187074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000"/>
              <a:buNone/>
              <a:defRPr sz="2000"/>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58"/>
          <p:cNvSpPr txBox="1"/>
          <p:nvPr>
            <p:ph idx="4" type="body"/>
          </p:nvPr>
        </p:nvSpPr>
        <p:spPr>
          <a:xfrm>
            <a:off x="9168916" y="4288754"/>
            <a:ext cx="2469806" cy="187074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000"/>
              <a:buNone/>
              <a:defRPr sz="2000"/>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58"/>
          <p:cNvSpPr txBox="1"/>
          <p:nvPr>
            <p:ph type="title"/>
          </p:nvPr>
        </p:nvSpPr>
        <p:spPr>
          <a:xfrm>
            <a:off x="668543" y="358610"/>
            <a:ext cx="10854914" cy="804759"/>
          </a:xfrm>
          <a:prstGeom prst="rect">
            <a:avLst/>
          </a:prstGeom>
          <a:noFill/>
          <a:ln>
            <a:noFill/>
          </a:ln>
        </p:spPr>
        <p:txBody>
          <a:bodyPr anchorCtr="0" anchor="b" bIns="45700" lIns="0" spcFirstLastPara="1" rIns="91425" wrap="square" tIns="45700">
            <a:normAutofit/>
          </a:bodyPr>
          <a:lstStyle>
            <a:lvl1pPr lvl="0" algn="ctr">
              <a:lnSpc>
                <a:spcPct val="90000"/>
              </a:lnSpc>
              <a:spcBef>
                <a:spcPts val="0"/>
              </a:spcBef>
              <a:spcAft>
                <a:spcPts val="0"/>
              </a:spcAft>
              <a:buClr>
                <a:srgbClr val="603341"/>
              </a:buClr>
              <a:buSzPts val="4000"/>
              <a:buFont typeface="Corbel"/>
              <a:buNone/>
              <a:defRPr b="1" sz="4000">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4" name="Google Shape;344;p58"/>
          <p:cNvSpPr txBox="1"/>
          <p:nvPr>
            <p:ph idx="5" type="body"/>
          </p:nvPr>
        </p:nvSpPr>
        <p:spPr>
          <a:xfrm>
            <a:off x="668544" y="1489701"/>
            <a:ext cx="10854914" cy="731691"/>
          </a:xfrm>
          <a:prstGeom prst="rect">
            <a:avLst/>
          </a:prstGeom>
          <a:noFill/>
          <a:ln>
            <a:noFill/>
          </a:ln>
        </p:spPr>
        <p:txBody>
          <a:bodyPr anchorCtr="0" anchor="t" bIns="45700" lIns="0" spcFirstLastPara="1" rIns="91425" wrap="square" tIns="45700">
            <a:noAutofit/>
          </a:bodyPr>
          <a:lstStyle>
            <a:lvl1pPr indent="-228600" lvl="0" marL="457200" algn="ctr">
              <a:lnSpc>
                <a:spcPct val="100000"/>
              </a:lnSpc>
              <a:spcBef>
                <a:spcPts val="1000"/>
              </a:spcBef>
              <a:spcAft>
                <a:spcPts val="0"/>
              </a:spcAft>
              <a:buClr>
                <a:schemeClr val="dk2"/>
              </a:buClr>
              <a:buSzPts val="2400"/>
              <a:buNone/>
              <a:defRPr sz="2400">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5" name="Google Shape;345;p58" title="Decorative"/>
          <p:cNvCxnSpPr/>
          <p:nvPr/>
        </p:nvCxnSpPr>
        <p:spPr>
          <a:xfrm>
            <a:off x="6106894" y="-4006099"/>
            <a:ext cx="0" cy="10646170"/>
          </a:xfrm>
          <a:prstGeom prst="straightConnector1">
            <a:avLst/>
          </a:prstGeom>
          <a:noFill/>
          <a:ln cap="flat" cmpd="sng" w="76200">
            <a:solidFill>
              <a:srgbClr val="37D1FF"/>
            </a:solidFill>
            <a:prstDash val="solid"/>
            <a:miter lim="400000"/>
            <a:headEnd len="sm" w="sm" type="none"/>
            <a:tailEnd len="sm" w="sm" type="none"/>
          </a:ln>
        </p:spPr>
      </p:cxnSp>
      <p:sp>
        <p:nvSpPr>
          <p:cNvPr id="346" name="Google Shape;346;p58"/>
          <p:cNvSpPr/>
          <p:nvPr/>
        </p:nvSpPr>
        <p:spPr>
          <a:xfrm>
            <a:off x="916665" y="2281118"/>
            <a:ext cx="1935945" cy="193594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58"/>
          <p:cNvSpPr/>
          <p:nvPr/>
        </p:nvSpPr>
        <p:spPr>
          <a:xfrm>
            <a:off x="3762710" y="2281118"/>
            <a:ext cx="1935945" cy="193594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58"/>
          <p:cNvSpPr/>
          <p:nvPr/>
        </p:nvSpPr>
        <p:spPr>
          <a:xfrm>
            <a:off x="6608755" y="2281118"/>
            <a:ext cx="1935945" cy="193594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58"/>
          <p:cNvSpPr/>
          <p:nvPr/>
        </p:nvSpPr>
        <p:spPr>
          <a:xfrm>
            <a:off x="9454801" y="2281118"/>
            <a:ext cx="1935945" cy="193594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58"/>
          <p:cNvSpPr/>
          <p:nvPr>
            <p:ph idx="6" type="pic"/>
          </p:nvPr>
        </p:nvSpPr>
        <p:spPr>
          <a:xfrm>
            <a:off x="1257128" y="2621581"/>
            <a:ext cx="1326710" cy="1326710"/>
          </a:xfrm>
          <a:prstGeom prst="rect">
            <a:avLst/>
          </a:prstGeom>
          <a:noFill/>
          <a:ln>
            <a:noFill/>
          </a:ln>
        </p:spPr>
      </p:sp>
      <p:sp>
        <p:nvSpPr>
          <p:cNvPr id="351" name="Google Shape;351;p58"/>
          <p:cNvSpPr/>
          <p:nvPr>
            <p:ph idx="7" type="pic"/>
          </p:nvPr>
        </p:nvSpPr>
        <p:spPr>
          <a:xfrm>
            <a:off x="4076528" y="2621581"/>
            <a:ext cx="1326710" cy="1326710"/>
          </a:xfrm>
          <a:prstGeom prst="rect">
            <a:avLst/>
          </a:prstGeom>
          <a:noFill/>
          <a:ln>
            <a:noFill/>
          </a:ln>
        </p:spPr>
      </p:sp>
      <p:sp>
        <p:nvSpPr>
          <p:cNvPr id="352" name="Google Shape;352;p58"/>
          <p:cNvSpPr/>
          <p:nvPr>
            <p:ph idx="8" type="pic"/>
          </p:nvPr>
        </p:nvSpPr>
        <p:spPr>
          <a:xfrm>
            <a:off x="6959428" y="2621581"/>
            <a:ext cx="1326710" cy="1326710"/>
          </a:xfrm>
          <a:prstGeom prst="rect">
            <a:avLst/>
          </a:prstGeom>
          <a:noFill/>
          <a:ln>
            <a:noFill/>
          </a:ln>
        </p:spPr>
      </p:sp>
      <p:sp>
        <p:nvSpPr>
          <p:cNvPr id="353" name="Google Shape;353;p58"/>
          <p:cNvSpPr/>
          <p:nvPr>
            <p:ph idx="9" type="pic"/>
          </p:nvPr>
        </p:nvSpPr>
        <p:spPr>
          <a:xfrm>
            <a:off x="9816928" y="2621581"/>
            <a:ext cx="1326710" cy="132671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6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3">
  <p:cSld name="Next Steps 3">
    <p:spTree>
      <p:nvGrpSpPr>
        <p:cNvPr id="354" name="Shape 354"/>
        <p:cNvGrpSpPr/>
        <p:nvPr/>
      </p:nvGrpSpPr>
      <p:grpSpPr>
        <a:xfrm>
          <a:off x="0" y="0"/>
          <a:ext cx="0" cy="0"/>
          <a:chOff x="0" y="0"/>
          <a:chExt cx="0" cy="0"/>
        </a:xfrm>
      </p:grpSpPr>
      <p:sp>
        <p:nvSpPr>
          <p:cNvPr id="355" name="Google Shape;355;p59" title="Decorative"/>
          <p:cNvSpPr/>
          <p:nvPr/>
        </p:nvSpPr>
        <p:spPr>
          <a:xfrm>
            <a:off x="0" y="0"/>
            <a:ext cx="12192000" cy="280969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59"/>
          <p:cNvSpPr txBox="1"/>
          <p:nvPr>
            <p:ph type="title"/>
          </p:nvPr>
        </p:nvSpPr>
        <p:spPr>
          <a:xfrm>
            <a:off x="1513581" y="597067"/>
            <a:ext cx="8768625" cy="1149325"/>
          </a:xfrm>
          <a:prstGeom prst="rect">
            <a:avLst/>
          </a:prstGeom>
          <a:noFill/>
          <a:ln>
            <a:noFill/>
          </a:ln>
        </p:spPr>
        <p:txBody>
          <a:bodyPr anchorCtr="0" anchor="ctr" bIns="45700" lIns="0" spcFirstLastPara="1" rIns="91425" wrap="square" tIns="45700">
            <a:normAutofit/>
          </a:bodyPr>
          <a:lstStyle>
            <a:lvl1pPr lvl="0" algn="ctr">
              <a:lnSpc>
                <a:spcPct val="90000"/>
              </a:lnSpc>
              <a:spcBef>
                <a:spcPts val="0"/>
              </a:spcBef>
              <a:spcAft>
                <a:spcPts val="0"/>
              </a:spcAft>
              <a:buClr>
                <a:schemeClr val="lt1"/>
              </a:buClr>
              <a:buSzPts val="4400"/>
              <a:buFont typeface="Corbe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 name="Google Shape;357;p59" title="Decorative"/>
          <p:cNvSpPr/>
          <p:nvPr>
            <p:ph idx="2" type="pic"/>
          </p:nvPr>
        </p:nvSpPr>
        <p:spPr>
          <a:xfrm>
            <a:off x="1038871" y="3050995"/>
            <a:ext cx="1643384" cy="1643384"/>
          </a:xfrm>
          <a:prstGeom prst="rect">
            <a:avLst/>
          </a:prstGeom>
          <a:noFill/>
          <a:ln>
            <a:noFill/>
          </a:ln>
        </p:spPr>
      </p:sp>
      <p:sp>
        <p:nvSpPr>
          <p:cNvPr id="358" name="Google Shape;358;p59" title="Decorative"/>
          <p:cNvSpPr/>
          <p:nvPr>
            <p:ph idx="3" type="pic"/>
          </p:nvPr>
        </p:nvSpPr>
        <p:spPr>
          <a:xfrm>
            <a:off x="3842264" y="3050995"/>
            <a:ext cx="1643384" cy="1643384"/>
          </a:xfrm>
          <a:prstGeom prst="rect">
            <a:avLst/>
          </a:prstGeom>
          <a:noFill/>
          <a:ln>
            <a:noFill/>
          </a:ln>
        </p:spPr>
      </p:sp>
      <p:sp>
        <p:nvSpPr>
          <p:cNvPr id="359" name="Google Shape;359;p59" title="Decorative"/>
          <p:cNvSpPr/>
          <p:nvPr>
            <p:ph idx="4" type="pic"/>
          </p:nvPr>
        </p:nvSpPr>
        <p:spPr>
          <a:xfrm>
            <a:off x="6645657" y="3061267"/>
            <a:ext cx="1643384" cy="1643384"/>
          </a:xfrm>
          <a:prstGeom prst="rect">
            <a:avLst/>
          </a:prstGeom>
          <a:noFill/>
          <a:ln>
            <a:noFill/>
          </a:ln>
        </p:spPr>
      </p:sp>
      <p:sp>
        <p:nvSpPr>
          <p:cNvPr id="360" name="Google Shape;360;p59" title="Decorative"/>
          <p:cNvSpPr/>
          <p:nvPr>
            <p:ph idx="5" type="pic"/>
          </p:nvPr>
        </p:nvSpPr>
        <p:spPr>
          <a:xfrm>
            <a:off x="9449049" y="3061267"/>
            <a:ext cx="1643384" cy="1643384"/>
          </a:xfrm>
          <a:prstGeom prst="rect">
            <a:avLst/>
          </a:prstGeom>
          <a:noFill/>
          <a:ln>
            <a:noFill/>
          </a:ln>
        </p:spPr>
      </p:sp>
      <p:sp>
        <p:nvSpPr>
          <p:cNvPr id="361" name="Google Shape;361;p59"/>
          <p:cNvSpPr txBox="1"/>
          <p:nvPr>
            <p:ph idx="1" type="body"/>
          </p:nvPr>
        </p:nvSpPr>
        <p:spPr>
          <a:xfrm>
            <a:off x="604711" y="5272005"/>
            <a:ext cx="2517605" cy="1029458"/>
          </a:xfrm>
          <a:prstGeom prst="rect">
            <a:avLst/>
          </a:prstGeom>
          <a:noFill/>
          <a:ln>
            <a:noFill/>
          </a:ln>
        </p:spPr>
        <p:txBody>
          <a:bodyPr anchorCtr="0" anchor="t" bIns="45700" lIns="0" spcFirstLastPara="1" rIns="91425" wrap="square" tIns="45700">
            <a:noAutofit/>
          </a:bodyPr>
          <a:lstStyle>
            <a:lvl1pPr indent="-228600" lvl="0" marL="457200" algn="ctr">
              <a:lnSpc>
                <a:spcPct val="90000"/>
              </a:lnSpc>
              <a:spcBef>
                <a:spcPts val="1000"/>
              </a:spcBef>
              <a:spcAft>
                <a:spcPts val="0"/>
              </a:spcAft>
              <a:buClr>
                <a:schemeClr val="dk2"/>
              </a:buClr>
              <a:buSzPts val="1800"/>
              <a:buNone/>
              <a:defRPr sz="1800">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59"/>
          <p:cNvSpPr txBox="1"/>
          <p:nvPr>
            <p:ph idx="6" type="body"/>
          </p:nvPr>
        </p:nvSpPr>
        <p:spPr>
          <a:xfrm>
            <a:off x="604711" y="4791479"/>
            <a:ext cx="2517605" cy="382749"/>
          </a:xfrm>
          <a:prstGeom prst="rect">
            <a:avLst/>
          </a:prstGeom>
          <a:noFill/>
          <a:ln>
            <a:noFill/>
          </a:ln>
        </p:spPr>
        <p:txBody>
          <a:bodyPr anchorCtr="0" anchor="b" bIns="45700" lIns="0" spcFirstLastPara="1" rIns="91425" wrap="square" tIns="45700">
            <a:noAutofit/>
          </a:bodyPr>
          <a:lstStyle>
            <a:lvl1pPr indent="-228600" lvl="0" marL="457200" algn="ctr">
              <a:lnSpc>
                <a:spcPct val="90000"/>
              </a:lnSpc>
              <a:spcBef>
                <a:spcPts val="1000"/>
              </a:spcBef>
              <a:spcAft>
                <a:spcPts val="0"/>
              </a:spcAft>
              <a:buClr>
                <a:schemeClr val="dk2"/>
              </a:buClr>
              <a:buSzPts val="2000"/>
              <a:buNone/>
              <a:defRPr b="1" sz="2000">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 name="Google Shape;363;p59"/>
          <p:cNvSpPr txBox="1"/>
          <p:nvPr>
            <p:ph idx="7" type="body"/>
          </p:nvPr>
        </p:nvSpPr>
        <p:spPr>
          <a:xfrm>
            <a:off x="3410942" y="5272005"/>
            <a:ext cx="2517605" cy="1029458"/>
          </a:xfrm>
          <a:prstGeom prst="rect">
            <a:avLst/>
          </a:prstGeom>
          <a:noFill/>
          <a:ln>
            <a:noFill/>
          </a:ln>
        </p:spPr>
        <p:txBody>
          <a:bodyPr anchorCtr="0" anchor="t" bIns="45700" lIns="0" spcFirstLastPara="1" rIns="91425" wrap="square" tIns="45700">
            <a:noAutofit/>
          </a:bodyPr>
          <a:lstStyle>
            <a:lvl1pPr indent="-228600" lvl="0" marL="457200" algn="ctr">
              <a:lnSpc>
                <a:spcPct val="90000"/>
              </a:lnSpc>
              <a:spcBef>
                <a:spcPts val="1000"/>
              </a:spcBef>
              <a:spcAft>
                <a:spcPts val="0"/>
              </a:spcAft>
              <a:buClr>
                <a:schemeClr val="dk2"/>
              </a:buClr>
              <a:buSzPts val="1800"/>
              <a:buNone/>
              <a:defRPr sz="1800">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59"/>
          <p:cNvSpPr txBox="1"/>
          <p:nvPr>
            <p:ph idx="8" type="body"/>
          </p:nvPr>
        </p:nvSpPr>
        <p:spPr>
          <a:xfrm>
            <a:off x="3410942" y="4791479"/>
            <a:ext cx="2517605" cy="382749"/>
          </a:xfrm>
          <a:prstGeom prst="rect">
            <a:avLst/>
          </a:prstGeom>
          <a:noFill/>
          <a:ln>
            <a:noFill/>
          </a:ln>
        </p:spPr>
        <p:txBody>
          <a:bodyPr anchorCtr="0" anchor="b" bIns="45700" lIns="0" spcFirstLastPara="1" rIns="91425" wrap="square" tIns="45700">
            <a:noAutofit/>
          </a:bodyPr>
          <a:lstStyle>
            <a:lvl1pPr indent="-228600" lvl="0" marL="457200" algn="ctr">
              <a:lnSpc>
                <a:spcPct val="90000"/>
              </a:lnSpc>
              <a:spcBef>
                <a:spcPts val="1000"/>
              </a:spcBef>
              <a:spcAft>
                <a:spcPts val="0"/>
              </a:spcAft>
              <a:buClr>
                <a:schemeClr val="dk2"/>
              </a:buClr>
              <a:buSzPts val="2000"/>
              <a:buNone/>
              <a:defRPr b="1" sz="2000">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59"/>
          <p:cNvSpPr txBox="1"/>
          <p:nvPr>
            <p:ph idx="9" type="body"/>
          </p:nvPr>
        </p:nvSpPr>
        <p:spPr>
          <a:xfrm>
            <a:off x="6217173" y="5282275"/>
            <a:ext cx="2517605" cy="1029458"/>
          </a:xfrm>
          <a:prstGeom prst="rect">
            <a:avLst/>
          </a:prstGeom>
          <a:noFill/>
          <a:ln>
            <a:noFill/>
          </a:ln>
        </p:spPr>
        <p:txBody>
          <a:bodyPr anchorCtr="0" anchor="t" bIns="45700" lIns="0" spcFirstLastPara="1" rIns="91425" wrap="square" tIns="45700">
            <a:noAutofit/>
          </a:bodyPr>
          <a:lstStyle>
            <a:lvl1pPr indent="-228600" lvl="0" marL="457200" algn="ctr">
              <a:lnSpc>
                <a:spcPct val="90000"/>
              </a:lnSpc>
              <a:spcBef>
                <a:spcPts val="1000"/>
              </a:spcBef>
              <a:spcAft>
                <a:spcPts val="0"/>
              </a:spcAft>
              <a:buClr>
                <a:schemeClr val="dk2"/>
              </a:buClr>
              <a:buSzPts val="1800"/>
              <a:buNone/>
              <a:defRPr sz="1800">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 name="Google Shape;366;p59"/>
          <p:cNvSpPr txBox="1"/>
          <p:nvPr>
            <p:ph idx="13" type="body"/>
          </p:nvPr>
        </p:nvSpPr>
        <p:spPr>
          <a:xfrm>
            <a:off x="6217173" y="4801749"/>
            <a:ext cx="2517605" cy="382749"/>
          </a:xfrm>
          <a:prstGeom prst="rect">
            <a:avLst/>
          </a:prstGeom>
          <a:noFill/>
          <a:ln>
            <a:noFill/>
          </a:ln>
        </p:spPr>
        <p:txBody>
          <a:bodyPr anchorCtr="0" anchor="b" bIns="45700" lIns="0" spcFirstLastPara="1" rIns="91425" wrap="square" tIns="45700">
            <a:noAutofit/>
          </a:bodyPr>
          <a:lstStyle>
            <a:lvl1pPr indent="-228600" lvl="0" marL="457200" algn="ctr">
              <a:lnSpc>
                <a:spcPct val="90000"/>
              </a:lnSpc>
              <a:spcBef>
                <a:spcPts val="1000"/>
              </a:spcBef>
              <a:spcAft>
                <a:spcPts val="0"/>
              </a:spcAft>
              <a:buClr>
                <a:schemeClr val="dk2"/>
              </a:buClr>
              <a:buSzPts val="2000"/>
              <a:buNone/>
              <a:defRPr b="1" sz="2000">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 name="Google Shape;367;p59"/>
          <p:cNvSpPr txBox="1"/>
          <p:nvPr>
            <p:ph idx="14" type="body"/>
          </p:nvPr>
        </p:nvSpPr>
        <p:spPr>
          <a:xfrm>
            <a:off x="9023403" y="5282275"/>
            <a:ext cx="2517605" cy="1029458"/>
          </a:xfrm>
          <a:prstGeom prst="rect">
            <a:avLst/>
          </a:prstGeom>
          <a:noFill/>
          <a:ln>
            <a:noFill/>
          </a:ln>
        </p:spPr>
        <p:txBody>
          <a:bodyPr anchorCtr="0" anchor="t" bIns="45700" lIns="0" spcFirstLastPara="1" rIns="91425" wrap="square" tIns="45700">
            <a:noAutofit/>
          </a:bodyPr>
          <a:lstStyle>
            <a:lvl1pPr indent="-228600" lvl="0" marL="457200" algn="ctr">
              <a:lnSpc>
                <a:spcPct val="90000"/>
              </a:lnSpc>
              <a:spcBef>
                <a:spcPts val="1000"/>
              </a:spcBef>
              <a:spcAft>
                <a:spcPts val="0"/>
              </a:spcAft>
              <a:buClr>
                <a:schemeClr val="dk2"/>
              </a:buClr>
              <a:buSzPts val="1800"/>
              <a:buNone/>
              <a:defRPr sz="1800">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 name="Google Shape;368;p59"/>
          <p:cNvSpPr txBox="1"/>
          <p:nvPr>
            <p:ph idx="15" type="body"/>
          </p:nvPr>
        </p:nvSpPr>
        <p:spPr>
          <a:xfrm>
            <a:off x="9023403" y="4801749"/>
            <a:ext cx="2517605" cy="382749"/>
          </a:xfrm>
          <a:prstGeom prst="rect">
            <a:avLst/>
          </a:prstGeom>
          <a:noFill/>
          <a:ln>
            <a:noFill/>
          </a:ln>
        </p:spPr>
        <p:txBody>
          <a:bodyPr anchorCtr="0" anchor="b" bIns="45700" lIns="0" spcFirstLastPara="1" rIns="91425" wrap="square" tIns="45700">
            <a:noAutofit/>
          </a:bodyPr>
          <a:lstStyle>
            <a:lvl1pPr indent="-228600" lvl="0" marL="457200" algn="ctr">
              <a:lnSpc>
                <a:spcPct val="90000"/>
              </a:lnSpc>
              <a:spcBef>
                <a:spcPts val="1000"/>
              </a:spcBef>
              <a:spcAft>
                <a:spcPts val="0"/>
              </a:spcAft>
              <a:buClr>
                <a:schemeClr val="dk2"/>
              </a:buClr>
              <a:buSzPts val="2000"/>
              <a:buNone/>
              <a:defRPr b="1" sz="2000">
                <a:latin typeface="Corbel"/>
                <a:ea typeface="Corbel"/>
                <a:cs typeface="Corbel"/>
                <a:sym typeface="Corbe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9" name="Google Shape;369;p59" title="Decorative"/>
          <p:cNvCxnSpPr/>
          <p:nvPr/>
        </p:nvCxnSpPr>
        <p:spPr>
          <a:xfrm>
            <a:off x="6096000" y="759266"/>
            <a:ext cx="0" cy="2188805"/>
          </a:xfrm>
          <a:prstGeom prst="straightConnector1">
            <a:avLst/>
          </a:prstGeom>
          <a:noFill/>
          <a:ln cap="flat" cmpd="sng" w="76200">
            <a:solidFill>
              <a:srgbClr val="37D1FF"/>
            </a:solidFill>
            <a:prstDash val="solid"/>
            <a:miter lim="400000"/>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ith Image">
  <p:cSld name="1_Title Slide with Image">
    <p:bg>
      <p:bgPr>
        <a:solidFill>
          <a:schemeClr val="accent1"/>
        </a:solidFill>
      </p:bgPr>
    </p:bg>
    <p:spTree>
      <p:nvGrpSpPr>
        <p:cNvPr id="53" name="Shape 53"/>
        <p:cNvGrpSpPr/>
        <p:nvPr/>
      </p:nvGrpSpPr>
      <p:grpSpPr>
        <a:xfrm>
          <a:off x="0" y="0"/>
          <a:ext cx="0" cy="0"/>
          <a:chOff x="0" y="0"/>
          <a:chExt cx="0" cy="0"/>
        </a:xfrm>
      </p:grpSpPr>
      <p:sp>
        <p:nvSpPr>
          <p:cNvPr id="54" name="Google Shape;54;p15"/>
          <p:cNvSpPr txBox="1"/>
          <p:nvPr>
            <p:ph type="title"/>
          </p:nvPr>
        </p:nvSpPr>
        <p:spPr>
          <a:xfrm>
            <a:off x="2565399" y="3107447"/>
            <a:ext cx="7252505" cy="891250"/>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5"/>
          <p:cNvSpPr txBox="1"/>
          <p:nvPr>
            <p:ph idx="1" type="body"/>
          </p:nvPr>
        </p:nvSpPr>
        <p:spPr>
          <a:xfrm>
            <a:off x="2565400" y="4195470"/>
            <a:ext cx="7252504" cy="33854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6" name="Google Shape;56;p15" title="Decorative"/>
          <p:cNvCxnSpPr/>
          <p:nvPr/>
        </p:nvCxnSpPr>
        <p:spPr>
          <a:xfrm>
            <a:off x="6096000" y="2924870"/>
            <a:ext cx="0" cy="2188805"/>
          </a:xfrm>
          <a:prstGeom prst="straightConnector1">
            <a:avLst/>
          </a:prstGeom>
          <a:noFill/>
          <a:ln cap="flat" cmpd="sng" w="25400">
            <a:solidFill>
              <a:schemeClr val="lt1"/>
            </a:solidFill>
            <a:prstDash val="solid"/>
            <a:miter lim="400000"/>
            <a:headEnd len="sm" w="sm" type="none"/>
            <a:tailEnd len="sm" w="sm" type="none"/>
          </a:ln>
        </p:spPr>
      </p:cxnSp>
      <p:sp>
        <p:nvSpPr>
          <p:cNvPr id="57" name="Google Shape;57;p15" title="Decorative"/>
          <p:cNvSpPr/>
          <p:nvPr/>
        </p:nvSpPr>
        <p:spPr>
          <a:xfrm>
            <a:off x="1238104" y="860778"/>
            <a:ext cx="9715792" cy="5136445"/>
          </a:xfrm>
          <a:prstGeom prst="rect">
            <a:avLst/>
          </a:prstGeom>
          <a:noFill/>
          <a:ln cap="flat" cmpd="sng" w="76200">
            <a:solidFill>
              <a:srgbClr val="37D1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
  <p:cSld name="3_Blank ">
    <p:spTree>
      <p:nvGrpSpPr>
        <p:cNvPr id="370" name="Shape 370"/>
        <p:cNvGrpSpPr/>
        <p:nvPr/>
      </p:nvGrpSpPr>
      <p:grpSpPr>
        <a:xfrm>
          <a:off x="0" y="0"/>
          <a:ext cx="0" cy="0"/>
          <a:chOff x="0" y="0"/>
          <a:chExt cx="0" cy="0"/>
        </a:xfrm>
      </p:grpSpPr>
      <p:sp>
        <p:nvSpPr>
          <p:cNvPr id="371" name="Google Shape;371;p60"/>
          <p:cNvSpPr txBox="1"/>
          <p:nvPr>
            <p:ph type="title"/>
          </p:nvPr>
        </p:nvSpPr>
        <p:spPr>
          <a:xfrm>
            <a:off x="838200" y="839972"/>
            <a:ext cx="4767262" cy="1342045"/>
          </a:xfrm>
          <a:prstGeom prst="rect">
            <a:avLst/>
          </a:prstGeom>
          <a:noFill/>
          <a:ln>
            <a:noFill/>
          </a:ln>
        </p:spPr>
        <p:txBody>
          <a:bodyPr anchorCtr="0" anchor="b" bIns="45700" lIns="0" spcFirstLastPara="1" rIns="91425" wrap="square" tIns="45700">
            <a:normAutofit/>
          </a:bodyPr>
          <a:lstStyle>
            <a:lvl1pPr lvl="0" algn="l">
              <a:lnSpc>
                <a:spcPct val="90000"/>
              </a:lnSpc>
              <a:spcBef>
                <a:spcPts val="0"/>
              </a:spcBef>
              <a:spcAft>
                <a:spcPts val="0"/>
              </a:spcAft>
              <a:buClr>
                <a:schemeClr val="accent1"/>
              </a:buClr>
              <a:buSzPts val="4400"/>
              <a:buFont typeface="Corbel"/>
              <a:buNone/>
              <a:defRPr sz="4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60"/>
          <p:cNvSpPr txBox="1"/>
          <p:nvPr>
            <p:ph idx="1" type="body"/>
          </p:nvPr>
        </p:nvSpPr>
        <p:spPr>
          <a:xfrm>
            <a:off x="838200" y="2768138"/>
            <a:ext cx="4767262" cy="3350367"/>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100000"/>
              </a:lnSpc>
              <a:spcBef>
                <a:spcPts val="500"/>
              </a:spcBef>
              <a:spcAft>
                <a:spcPts val="0"/>
              </a:spcAft>
              <a:buClr>
                <a:schemeClr val="dk2"/>
              </a:buClr>
              <a:buSzPts val="1100"/>
              <a:buNone/>
              <a:defRPr sz="1100">
                <a:solidFill>
                  <a:schemeClr val="dk2"/>
                </a:solidFill>
              </a:defRPr>
            </a:lvl2pPr>
            <a:lvl3pPr indent="-228600" lvl="2" marL="1371600" algn="l">
              <a:lnSpc>
                <a:spcPct val="100000"/>
              </a:lnSpc>
              <a:spcBef>
                <a:spcPts val="500"/>
              </a:spcBef>
              <a:spcAft>
                <a:spcPts val="0"/>
              </a:spcAft>
              <a:buClr>
                <a:schemeClr val="dk2"/>
              </a:buClr>
              <a:buSzPts val="1050"/>
              <a:buNone/>
              <a:defRPr sz="1050">
                <a:solidFill>
                  <a:schemeClr val="dk2"/>
                </a:solidFill>
              </a:defRPr>
            </a:lvl3pPr>
            <a:lvl4pPr indent="-228600" lvl="3" marL="1828800" algn="l">
              <a:lnSpc>
                <a:spcPct val="100000"/>
              </a:lnSpc>
              <a:spcBef>
                <a:spcPts val="500"/>
              </a:spcBef>
              <a:spcAft>
                <a:spcPts val="0"/>
              </a:spcAft>
              <a:buClr>
                <a:schemeClr val="dk2"/>
              </a:buClr>
              <a:buSzPts val="1000"/>
              <a:buNone/>
              <a:defRPr sz="1000">
                <a:solidFill>
                  <a:schemeClr val="dk2"/>
                </a:solidFill>
              </a:defRPr>
            </a:lvl4pPr>
            <a:lvl5pPr indent="-228600" lvl="4" marL="2286000" algn="l">
              <a:lnSpc>
                <a:spcPct val="100000"/>
              </a:lnSpc>
              <a:spcBef>
                <a:spcPts val="500"/>
              </a:spcBef>
              <a:spcAft>
                <a:spcPts val="0"/>
              </a:spcAft>
              <a:buClr>
                <a:schemeClr val="dk2"/>
              </a:buClr>
              <a:buSzPts val="1000"/>
              <a:buNone/>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 name="Google Shape;373;p60"/>
          <p:cNvSpPr txBox="1"/>
          <p:nvPr>
            <p:ph idx="2" type="body"/>
          </p:nvPr>
        </p:nvSpPr>
        <p:spPr>
          <a:xfrm>
            <a:off x="838200" y="2247679"/>
            <a:ext cx="4767262" cy="321901"/>
          </a:xfrm>
          <a:prstGeom prst="rect">
            <a:avLst/>
          </a:prstGeom>
          <a:noFill/>
          <a:ln>
            <a:noFill/>
          </a:ln>
        </p:spPr>
        <p:txBody>
          <a:bodyPr anchorCtr="0" anchor="t" bIns="45700" lIns="0" spcFirstLastPara="1" rIns="91425" wrap="square" tIns="45700">
            <a:noAutofit/>
          </a:bodyPr>
          <a:lstStyle>
            <a:lvl1pPr indent="-228600" lvl="0" marL="457200" algn="l">
              <a:lnSpc>
                <a:spcPct val="90000"/>
              </a:lnSpc>
              <a:spcBef>
                <a:spcPts val="1000"/>
              </a:spcBef>
              <a:spcAft>
                <a:spcPts val="0"/>
              </a:spcAft>
              <a:buClr>
                <a:schemeClr val="dk2"/>
              </a:buClr>
              <a:buSzPts val="2800"/>
              <a:buNone/>
              <a:defRPr sz="2800">
                <a:solidFill>
                  <a:schemeClr val="dk2"/>
                </a:solidFill>
                <a:latin typeface="Corbel"/>
                <a:ea typeface="Corbel"/>
                <a:cs typeface="Corbel"/>
                <a:sym typeface="Corbel"/>
              </a:defRPr>
            </a:lvl1pPr>
            <a:lvl2pPr indent="-298450" lvl="1" marL="914400" algn="l">
              <a:lnSpc>
                <a:spcPct val="90000"/>
              </a:lnSpc>
              <a:spcBef>
                <a:spcPts val="500"/>
              </a:spcBef>
              <a:spcAft>
                <a:spcPts val="0"/>
              </a:spcAft>
              <a:buClr>
                <a:schemeClr val="dk2"/>
              </a:buClr>
              <a:buSzPts val="1100"/>
              <a:buChar char="•"/>
              <a:defRPr sz="1100">
                <a:solidFill>
                  <a:schemeClr val="dk2"/>
                </a:solidFill>
              </a:defRPr>
            </a:lvl2pPr>
            <a:lvl3pPr indent="-295275" lvl="2" marL="1371600" algn="l">
              <a:lnSpc>
                <a:spcPct val="90000"/>
              </a:lnSpc>
              <a:spcBef>
                <a:spcPts val="500"/>
              </a:spcBef>
              <a:spcAft>
                <a:spcPts val="0"/>
              </a:spcAft>
              <a:buClr>
                <a:schemeClr val="dk2"/>
              </a:buClr>
              <a:buSzPts val="1050"/>
              <a:buChar char="•"/>
              <a:defRPr sz="1050">
                <a:solidFill>
                  <a:schemeClr val="dk2"/>
                </a:solidFill>
              </a:defRPr>
            </a:lvl3pPr>
            <a:lvl4pPr indent="-292100" lvl="3" marL="1828800" algn="l">
              <a:lnSpc>
                <a:spcPct val="90000"/>
              </a:lnSpc>
              <a:spcBef>
                <a:spcPts val="500"/>
              </a:spcBef>
              <a:spcAft>
                <a:spcPts val="0"/>
              </a:spcAft>
              <a:buClr>
                <a:schemeClr val="dk2"/>
              </a:buClr>
              <a:buSzPts val="1000"/>
              <a:buChar char="•"/>
              <a:defRPr sz="1000">
                <a:solidFill>
                  <a:schemeClr val="dk2"/>
                </a:solidFill>
              </a:defRPr>
            </a:lvl4pPr>
            <a:lvl5pPr indent="-292100" lvl="4" marL="2286000" algn="l">
              <a:lnSpc>
                <a:spcPct val="90000"/>
              </a:lnSpc>
              <a:spcBef>
                <a:spcPts val="500"/>
              </a:spcBef>
              <a:spcAft>
                <a:spcPts val="0"/>
              </a:spcAft>
              <a:buClr>
                <a:schemeClr val="dk2"/>
              </a:buClr>
              <a:buSzPts val="1000"/>
              <a:buChar char="•"/>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60" title="Decorative"/>
          <p:cNvSpPr/>
          <p:nvPr>
            <p:ph idx="3" type="chart"/>
          </p:nvPr>
        </p:nvSpPr>
        <p:spPr>
          <a:xfrm>
            <a:off x="5937569" y="2247900"/>
            <a:ext cx="5620473" cy="38703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3200"/>
              <a:buFont typeface="Arial"/>
              <a:buChar char="•"/>
              <a:defRPr b="1" i="0" sz="3200" u="none" cap="none" strike="noStrike">
                <a:solidFill>
                  <a:schemeClr val="dk2"/>
                </a:solidFill>
                <a:latin typeface="Calibri"/>
                <a:ea typeface="Calibri"/>
                <a:cs typeface="Calibri"/>
                <a:sym typeface="Calibri"/>
              </a:defRPr>
            </a:lvl1pPr>
            <a:lvl2pPr lvl="1" marR="0" rtl="0" algn="l">
              <a:lnSpc>
                <a:spcPct val="90000"/>
              </a:lnSpc>
              <a:spcBef>
                <a:spcPts val="500"/>
              </a:spcBef>
              <a:spcAft>
                <a:spcPts val="0"/>
              </a:spcAft>
              <a:buClr>
                <a:schemeClr val="dk2"/>
              </a:buClr>
              <a:buSzPts val="3600"/>
              <a:buFont typeface="Arial"/>
              <a:buChar char="•"/>
              <a:defRPr b="1" i="0" sz="3600" u="none" cap="none" strike="noStrike">
                <a:solidFill>
                  <a:schemeClr val="dk2"/>
                </a:solidFill>
                <a:latin typeface="Calibri"/>
                <a:ea typeface="Calibri"/>
                <a:cs typeface="Calibri"/>
                <a:sym typeface="Calibri"/>
              </a:defRPr>
            </a:lvl2pPr>
            <a:lvl3pPr lvl="2" marR="0" rtl="0" algn="l">
              <a:lnSpc>
                <a:spcPct val="90000"/>
              </a:lnSpc>
              <a:spcBef>
                <a:spcPts val="500"/>
              </a:spcBef>
              <a:spcAft>
                <a:spcPts val="0"/>
              </a:spcAft>
              <a:buClr>
                <a:schemeClr val="dk2"/>
              </a:buClr>
              <a:buSzPts val="3200"/>
              <a:buFont typeface="Arial"/>
              <a:buChar char="•"/>
              <a:defRPr b="0" i="0" sz="3200" u="none" cap="none" strike="noStrike">
                <a:solidFill>
                  <a:schemeClr val="dk2"/>
                </a:solidFill>
                <a:latin typeface="Calibri"/>
                <a:ea typeface="Calibri"/>
                <a:cs typeface="Calibri"/>
                <a:sym typeface="Calibri"/>
              </a:defRPr>
            </a:lvl3pPr>
            <a:lvl4pPr lvl="3" marR="0" rtl="0" algn="l">
              <a:lnSpc>
                <a:spcPct val="90000"/>
              </a:lnSpc>
              <a:spcBef>
                <a:spcPts val="500"/>
              </a:spcBef>
              <a:spcAft>
                <a:spcPts val="0"/>
              </a:spcAft>
              <a:buClr>
                <a:schemeClr val="dk2"/>
              </a:buClr>
              <a:buSzPts val="2800"/>
              <a:buFont typeface="Arial"/>
              <a:buChar char="•"/>
              <a:defRPr b="0" i="0" sz="2800" u="none" cap="none" strike="noStrike">
                <a:solidFill>
                  <a:schemeClr val="dk2"/>
                </a:solidFill>
                <a:latin typeface="Calibri"/>
                <a:ea typeface="Calibri"/>
                <a:cs typeface="Calibri"/>
                <a:sym typeface="Calibri"/>
              </a:defRPr>
            </a:lvl4pPr>
            <a:lvl5pPr lvl="4" marR="0" rtl="0" algn="l">
              <a:lnSpc>
                <a:spcPct val="90000"/>
              </a:lnSpc>
              <a:spcBef>
                <a:spcPts val="500"/>
              </a:spcBef>
              <a:spcAft>
                <a:spcPts val="0"/>
              </a:spcAft>
              <a:buClr>
                <a:schemeClr val="dk2"/>
              </a:buClr>
              <a:buSzPts val="2400"/>
              <a:buFont typeface="Arial"/>
              <a:buChar char="•"/>
              <a:defRPr b="0" i="0" sz="2400" u="none" cap="none" strike="noStrike">
                <a:solidFill>
                  <a:schemeClr val="dk2"/>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5" name="Google Shape;375;p60"/>
          <p:cNvSpPr/>
          <p:nvPr/>
        </p:nvSpPr>
        <p:spPr>
          <a:xfrm>
            <a:off x="5937569" y="2082800"/>
            <a:ext cx="5620473" cy="10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1">
  <p:cSld name="Chart1">
    <p:spTree>
      <p:nvGrpSpPr>
        <p:cNvPr id="376" name="Shape 376"/>
        <p:cNvGrpSpPr/>
        <p:nvPr/>
      </p:nvGrpSpPr>
      <p:grpSpPr>
        <a:xfrm>
          <a:off x="0" y="0"/>
          <a:ext cx="0" cy="0"/>
          <a:chOff x="0" y="0"/>
          <a:chExt cx="0" cy="0"/>
        </a:xfrm>
      </p:grpSpPr>
      <p:sp>
        <p:nvSpPr>
          <p:cNvPr id="377" name="Google Shape;377;p61"/>
          <p:cNvSpPr txBox="1"/>
          <p:nvPr>
            <p:ph type="title"/>
          </p:nvPr>
        </p:nvSpPr>
        <p:spPr>
          <a:xfrm>
            <a:off x="838200" y="839972"/>
            <a:ext cx="4767262" cy="1342045"/>
          </a:xfrm>
          <a:prstGeom prst="rect">
            <a:avLst/>
          </a:prstGeom>
          <a:noFill/>
          <a:ln>
            <a:noFill/>
          </a:ln>
        </p:spPr>
        <p:txBody>
          <a:bodyPr anchorCtr="0" anchor="b" bIns="45700" lIns="0" spcFirstLastPara="1" rIns="91425" wrap="square" tIns="45700">
            <a:normAutofit/>
          </a:bodyPr>
          <a:lstStyle>
            <a:lvl1pPr lvl="0" algn="l">
              <a:lnSpc>
                <a:spcPct val="90000"/>
              </a:lnSpc>
              <a:spcBef>
                <a:spcPts val="0"/>
              </a:spcBef>
              <a:spcAft>
                <a:spcPts val="0"/>
              </a:spcAft>
              <a:buClr>
                <a:srgbClr val="603341"/>
              </a:buClr>
              <a:buSzPts val="4000"/>
              <a:buFont typeface="Corbel"/>
              <a:buNone/>
              <a:defRPr sz="4000">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8" name="Google Shape;378;p61"/>
          <p:cNvSpPr txBox="1"/>
          <p:nvPr>
            <p:ph idx="1" type="body"/>
          </p:nvPr>
        </p:nvSpPr>
        <p:spPr>
          <a:xfrm>
            <a:off x="838200" y="2809702"/>
            <a:ext cx="4767262" cy="3308803"/>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2"/>
              </a:buClr>
              <a:buSzPts val="2800"/>
              <a:buNone/>
              <a:defRPr sz="2800">
                <a:solidFill>
                  <a:schemeClr val="dk2"/>
                </a:solidFill>
                <a:latin typeface="Calibri"/>
                <a:ea typeface="Calibri"/>
                <a:cs typeface="Calibri"/>
                <a:sym typeface="Calibri"/>
              </a:defRPr>
            </a:lvl1pPr>
            <a:lvl2pPr indent="-228600" lvl="1" marL="914400" algn="l">
              <a:lnSpc>
                <a:spcPct val="100000"/>
              </a:lnSpc>
              <a:spcBef>
                <a:spcPts val="500"/>
              </a:spcBef>
              <a:spcAft>
                <a:spcPts val="0"/>
              </a:spcAft>
              <a:buClr>
                <a:schemeClr val="dk2"/>
              </a:buClr>
              <a:buSzPts val="1100"/>
              <a:buNone/>
              <a:defRPr sz="1100">
                <a:solidFill>
                  <a:schemeClr val="dk2"/>
                </a:solidFill>
              </a:defRPr>
            </a:lvl2pPr>
            <a:lvl3pPr indent="-228600" lvl="2" marL="1371600" algn="l">
              <a:lnSpc>
                <a:spcPct val="100000"/>
              </a:lnSpc>
              <a:spcBef>
                <a:spcPts val="500"/>
              </a:spcBef>
              <a:spcAft>
                <a:spcPts val="0"/>
              </a:spcAft>
              <a:buClr>
                <a:schemeClr val="dk2"/>
              </a:buClr>
              <a:buSzPts val="1050"/>
              <a:buNone/>
              <a:defRPr sz="1050">
                <a:solidFill>
                  <a:schemeClr val="dk2"/>
                </a:solidFill>
              </a:defRPr>
            </a:lvl3pPr>
            <a:lvl4pPr indent="-228600" lvl="3" marL="1828800" algn="l">
              <a:lnSpc>
                <a:spcPct val="100000"/>
              </a:lnSpc>
              <a:spcBef>
                <a:spcPts val="500"/>
              </a:spcBef>
              <a:spcAft>
                <a:spcPts val="0"/>
              </a:spcAft>
              <a:buClr>
                <a:schemeClr val="dk2"/>
              </a:buClr>
              <a:buSzPts val="1000"/>
              <a:buNone/>
              <a:defRPr sz="1000">
                <a:solidFill>
                  <a:schemeClr val="dk2"/>
                </a:solidFill>
              </a:defRPr>
            </a:lvl4pPr>
            <a:lvl5pPr indent="-228600" lvl="4" marL="2286000" algn="l">
              <a:lnSpc>
                <a:spcPct val="100000"/>
              </a:lnSpc>
              <a:spcBef>
                <a:spcPts val="500"/>
              </a:spcBef>
              <a:spcAft>
                <a:spcPts val="0"/>
              </a:spcAft>
              <a:buClr>
                <a:schemeClr val="dk2"/>
              </a:buClr>
              <a:buSzPts val="1000"/>
              <a:buNone/>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61"/>
          <p:cNvSpPr txBox="1"/>
          <p:nvPr>
            <p:ph idx="2" type="body"/>
          </p:nvPr>
        </p:nvSpPr>
        <p:spPr>
          <a:xfrm>
            <a:off x="838200" y="2334909"/>
            <a:ext cx="4767262" cy="321901"/>
          </a:xfrm>
          <a:prstGeom prst="rect">
            <a:avLst/>
          </a:prstGeom>
          <a:noFill/>
          <a:ln>
            <a:noFill/>
          </a:ln>
        </p:spPr>
        <p:txBody>
          <a:bodyPr anchorCtr="0" anchor="t" bIns="45700" lIns="0" spcFirstLastPara="1" rIns="91425" wrap="square" tIns="45700">
            <a:noAutofit/>
          </a:bodyPr>
          <a:lstStyle>
            <a:lvl1pPr indent="-228600" lvl="0" marL="457200" algn="l">
              <a:lnSpc>
                <a:spcPct val="90000"/>
              </a:lnSpc>
              <a:spcBef>
                <a:spcPts val="1000"/>
              </a:spcBef>
              <a:spcAft>
                <a:spcPts val="0"/>
              </a:spcAft>
              <a:buClr>
                <a:schemeClr val="dk2"/>
              </a:buClr>
              <a:buSzPts val="2800"/>
              <a:buNone/>
              <a:defRPr sz="2800">
                <a:solidFill>
                  <a:schemeClr val="dk2"/>
                </a:solidFill>
                <a:latin typeface="Corbel"/>
                <a:ea typeface="Corbel"/>
                <a:cs typeface="Corbel"/>
                <a:sym typeface="Corbel"/>
              </a:defRPr>
            </a:lvl1pPr>
            <a:lvl2pPr indent="-298450" lvl="1" marL="914400" algn="l">
              <a:lnSpc>
                <a:spcPct val="90000"/>
              </a:lnSpc>
              <a:spcBef>
                <a:spcPts val="500"/>
              </a:spcBef>
              <a:spcAft>
                <a:spcPts val="0"/>
              </a:spcAft>
              <a:buClr>
                <a:schemeClr val="dk2"/>
              </a:buClr>
              <a:buSzPts val="1100"/>
              <a:buChar char="•"/>
              <a:defRPr sz="1100">
                <a:solidFill>
                  <a:schemeClr val="dk2"/>
                </a:solidFill>
              </a:defRPr>
            </a:lvl2pPr>
            <a:lvl3pPr indent="-295275" lvl="2" marL="1371600" algn="l">
              <a:lnSpc>
                <a:spcPct val="90000"/>
              </a:lnSpc>
              <a:spcBef>
                <a:spcPts val="500"/>
              </a:spcBef>
              <a:spcAft>
                <a:spcPts val="0"/>
              </a:spcAft>
              <a:buClr>
                <a:schemeClr val="dk2"/>
              </a:buClr>
              <a:buSzPts val="1050"/>
              <a:buChar char="•"/>
              <a:defRPr sz="1050">
                <a:solidFill>
                  <a:schemeClr val="dk2"/>
                </a:solidFill>
              </a:defRPr>
            </a:lvl3pPr>
            <a:lvl4pPr indent="-292100" lvl="3" marL="1828800" algn="l">
              <a:lnSpc>
                <a:spcPct val="90000"/>
              </a:lnSpc>
              <a:spcBef>
                <a:spcPts val="500"/>
              </a:spcBef>
              <a:spcAft>
                <a:spcPts val="0"/>
              </a:spcAft>
              <a:buClr>
                <a:schemeClr val="dk2"/>
              </a:buClr>
              <a:buSzPts val="1000"/>
              <a:buChar char="•"/>
              <a:defRPr sz="1000">
                <a:solidFill>
                  <a:schemeClr val="dk2"/>
                </a:solidFill>
              </a:defRPr>
            </a:lvl4pPr>
            <a:lvl5pPr indent="-292100" lvl="4" marL="2286000" algn="l">
              <a:lnSpc>
                <a:spcPct val="90000"/>
              </a:lnSpc>
              <a:spcBef>
                <a:spcPts val="500"/>
              </a:spcBef>
              <a:spcAft>
                <a:spcPts val="0"/>
              </a:spcAft>
              <a:buClr>
                <a:schemeClr val="dk2"/>
              </a:buClr>
              <a:buSzPts val="1000"/>
              <a:buChar char="•"/>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61" title="Decorative"/>
          <p:cNvSpPr/>
          <p:nvPr>
            <p:ph idx="3" type="chart"/>
          </p:nvPr>
        </p:nvSpPr>
        <p:spPr>
          <a:xfrm>
            <a:off x="5937569" y="839972"/>
            <a:ext cx="5620473" cy="527825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3200"/>
              <a:buFont typeface="Arial"/>
              <a:buChar char="•"/>
              <a:defRPr b="1" i="0" sz="3200" u="none" cap="none" strike="noStrike">
                <a:solidFill>
                  <a:schemeClr val="dk2"/>
                </a:solidFill>
                <a:latin typeface="Calibri"/>
                <a:ea typeface="Calibri"/>
                <a:cs typeface="Calibri"/>
                <a:sym typeface="Calibri"/>
              </a:defRPr>
            </a:lvl1pPr>
            <a:lvl2pPr lvl="1" marR="0" rtl="0" algn="l">
              <a:lnSpc>
                <a:spcPct val="90000"/>
              </a:lnSpc>
              <a:spcBef>
                <a:spcPts val="500"/>
              </a:spcBef>
              <a:spcAft>
                <a:spcPts val="0"/>
              </a:spcAft>
              <a:buClr>
                <a:schemeClr val="dk2"/>
              </a:buClr>
              <a:buSzPts val="3600"/>
              <a:buFont typeface="Arial"/>
              <a:buChar char="•"/>
              <a:defRPr b="1" i="0" sz="3600" u="none" cap="none" strike="noStrike">
                <a:solidFill>
                  <a:schemeClr val="dk2"/>
                </a:solidFill>
                <a:latin typeface="Calibri"/>
                <a:ea typeface="Calibri"/>
                <a:cs typeface="Calibri"/>
                <a:sym typeface="Calibri"/>
              </a:defRPr>
            </a:lvl2pPr>
            <a:lvl3pPr lvl="2" marR="0" rtl="0" algn="l">
              <a:lnSpc>
                <a:spcPct val="90000"/>
              </a:lnSpc>
              <a:spcBef>
                <a:spcPts val="500"/>
              </a:spcBef>
              <a:spcAft>
                <a:spcPts val="0"/>
              </a:spcAft>
              <a:buClr>
                <a:schemeClr val="dk2"/>
              </a:buClr>
              <a:buSzPts val="3200"/>
              <a:buFont typeface="Arial"/>
              <a:buChar char="•"/>
              <a:defRPr b="0" i="0" sz="3200" u="none" cap="none" strike="noStrike">
                <a:solidFill>
                  <a:schemeClr val="dk2"/>
                </a:solidFill>
                <a:latin typeface="Calibri"/>
                <a:ea typeface="Calibri"/>
                <a:cs typeface="Calibri"/>
                <a:sym typeface="Calibri"/>
              </a:defRPr>
            </a:lvl3pPr>
            <a:lvl4pPr lvl="3" marR="0" rtl="0" algn="l">
              <a:lnSpc>
                <a:spcPct val="90000"/>
              </a:lnSpc>
              <a:spcBef>
                <a:spcPts val="500"/>
              </a:spcBef>
              <a:spcAft>
                <a:spcPts val="0"/>
              </a:spcAft>
              <a:buClr>
                <a:schemeClr val="dk2"/>
              </a:buClr>
              <a:buSzPts val="2800"/>
              <a:buFont typeface="Arial"/>
              <a:buChar char="•"/>
              <a:defRPr b="0" i="0" sz="2800" u="none" cap="none" strike="noStrike">
                <a:solidFill>
                  <a:schemeClr val="dk2"/>
                </a:solidFill>
                <a:latin typeface="Calibri"/>
                <a:ea typeface="Calibri"/>
                <a:cs typeface="Calibri"/>
                <a:sym typeface="Calibri"/>
              </a:defRPr>
            </a:lvl4pPr>
            <a:lvl5pPr lvl="4" marR="0" rtl="0" algn="l">
              <a:lnSpc>
                <a:spcPct val="90000"/>
              </a:lnSpc>
              <a:spcBef>
                <a:spcPts val="500"/>
              </a:spcBef>
              <a:spcAft>
                <a:spcPts val="0"/>
              </a:spcAft>
              <a:buClr>
                <a:schemeClr val="dk2"/>
              </a:buClr>
              <a:buSzPts val="2400"/>
              <a:buFont typeface="Arial"/>
              <a:buChar char="•"/>
              <a:defRPr b="0" i="0" sz="2400" u="none" cap="none" strike="noStrike">
                <a:solidFill>
                  <a:schemeClr val="dk2"/>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81" name="Google Shape;381;p61" title="Decorative"/>
          <p:cNvCxnSpPr/>
          <p:nvPr/>
        </p:nvCxnSpPr>
        <p:spPr>
          <a:xfrm rot="10800000">
            <a:off x="5770807" y="839972"/>
            <a:ext cx="0" cy="5370328"/>
          </a:xfrm>
          <a:prstGeom prst="straightConnector1">
            <a:avLst/>
          </a:prstGeom>
          <a:noFill/>
          <a:ln cap="flat" cmpd="sng" w="76200">
            <a:solidFill>
              <a:schemeClr val="accent1">
                <a:alpha val="96862"/>
              </a:schemeClr>
            </a:solidFill>
            <a:prstDash val="solid"/>
            <a:miter lim="400000"/>
            <a:headEnd len="sm" w="sm" type="none"/>
            <a:tailEnd len="sm" w="sm"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2">
  <p:cSld name="Chart2">
    <p:spTree>
      <p:nvGrpSpPr>
        <p:cNvPr id="382" name="Shape 382"/>
        <p:cNvGrpSpPr/>
        <p:nvPr/>
      </p:nvGrpSpPr>
      <p:grpSpPr>
        <a:xfrm>
          <a:off x="0" y="0"/>
          <a:ext cx="0" cy="0"/>
          <a:chOff x="0" y="0"/>
          <a:chExt cx="0" cy="0"/>
        </a:xfrm>
      </p:grpSpPr>
      <p:sp>
        <p:nvSpPr>
          <p:cNvPr id="383" name="Google Shape;383;p62"/>
          <p:cNvSpPr/>
          <p:nvPr/>
        </p:nvSpPr>
        <p:spPr>
          <a:xfrm>
            <a:off x="5727700" y="0"/>
            <a:ext cx="64643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62"/>
          <p:cNvSpPr txBox="1"/>
          <p:nvPr>
            <p:ph type="title"/>
          </p:nvPr>
        </p:nvSpPr>
        <p:spPr>
          <a:xfrm>
            <a:off x="838200" y="839972"/>
            <a:ext cx="4767262" cy="1342045"/>
          </a:xfrm>
          <a:prstGeom prst="rect">
            <a:avLst/>
          </a:prstGeom>
          <a:noFill/>
          <a:ln>
            <a:noFill/>
          </a:ln>
        </p:spPr>
        <p:txBody>
          <a:bodyPr anchorCtr="0" anchor="b" bIns="45700" lIns="0" spcFirstLastPara="1" rIns="91425" wrap="square" tIns="45700">
            <a:normAutofit/>
          </a:bodyPr>
          <a:lstStyle>
            <a:lvl1pPr lvl="0" algn="l">
              <a:lnSpc>
                <a:spcPct val="90000"/>
              </a:lnSpc>
              <a:spcBef>
                <a:spcPts val="0"/>
              </a:spcBef>
              <a:spcAft>
                <a:spcPts val="0"/>
              </a:spcAft>
              <a:buClr>
                <a:srgbClr val="603341"/>
              </a:buClr>
              <a:buSzPts val="4000"/>
              <a:buFont typeface="Corbel"/>
              <a:buNone/>
              <a:defRPr sz="4000">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p62" title="Decorative"/>
          <p:cNvSpPr/>
          <p:nvPr>
            <p:ph idx="2" type="chart"/>
          </p:nvPr>
        </p:nvSpPr>
        <p:spPr>
          <a:xfrm>
            <a:off x="5937569" y="839972"/>
            <a:ext cx="5620473" cy="527825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lt1"/>
              </a:buClr>
              <a:buSzPts val="3200"/>
              <a:buFont typeface="Arial"/>
              <a:buChar char="•"/>
              <a:defRPr b="1" i="0" sz="3200" u="none" cap="none" strike="noStrike">
                <a:solidFill>
                  <a:schemeClr val="lt1"/>
                </a:solidFill>
                <a:latin typeface="Calibri"/>
                <a:ea typeface="Calibri"/>
                <a:cs typeface="Calibri"/>
                <a:sym typeface="Calibri"/>
              </a:defRPr>
            </a:lvl1pPr>
            <a:lvl2pPr lvl="1" marR="0" rtl="0" algn="l">
              <a:lnSpc>
                <a:spcPct val="90000"/>
              </a:lnSpc>
              <a:spcBef>
                <a:spcPts val="500"/>
              </a:spcBef>
              <a:spcAft>
                <a:spcPts val="0"/>
              </a:spcAft>
              <a:buClr>
                <a:schemeClr val="dk2"/>
              </a:buClr>
              <a:buSzPts val="3600"/>
              <a:buFont typeface="Arial"/>
              <a:buChar char="•"/>
              <a:defRPr b="1" i="0" sz="3600" u="none" cap="none" strike="noStrike">
                <a:solidFill>
                  <a:schemeClr val="dk2"/>
                </a:solidFill>
                <a:latin typeface="Calibri"/>
                <a:ea typeface="Calibri"/>
                <a:cs typeface="Calibri"/>
                <a:sym typeface="Calibri"/>
              </a:defRPr>
            </a:lvl2pPr>
            <a:lvl3pPr lvl="2" marR="0" rtl="0" algn="l">
              <a:lnSpc>
                <a:spcPct val="90000"/>
              </a:lnSpc>
              <a:spcBef>
                <a:spcPts val="500"/>
              </a:spcBef>
              <a:spcAft>
                <a:spcPts val="0"/>
              </a:spcAft>
              <a:buClr>
                <a:schemeClr val="dk2"/>
              </a:buClr>
              <a:buSzPts val="3200"/>
              <a:buFont typeface="Arial"/>
              <a:buChar char="•"/>
              <a:defRPr b="0" i="0" sz="3200" u="none" cap="none" strike="noStrike">
                <a:solidFill>
                  <a:schemeClr val="dk2"/>
                </a:solidFill>
                <a:latin typeface="Calibri"/>
                <a:ea typeface="Calibri"/>
                <a:cs typeface="Calibri"/>
                <a:sym typeface="Calibri"/>
              </a:defRPr>
            </a:lvl3pPr>
            <a:lvl4pPr lvl="3" marR="0" rtl="0" algn="l">
              <a:lnSpc>
                <a:spcPct val="90000"/>
              </a:lnSpc>
              <a:spcBef>
                <a:spcPts val="500"/>
              </a:spcBef>
              <a:spcAft>
                <a:spcPts val="0"/>
              </a:spcAft>
              <a:buClr>
                <a:schemeClr val="dk2"/>
              </a:buClr>
              <a:buSzPts val="2800"/>
              <a:buFont typeface="Arial"/>
              <a:buChar char="•"/>
              <a:defRPr b="0" i="0" sz="2800" u="none" cap="none" strike="noStrike">
                <a:solidFill>
                  <a:schemeClr val="dk2"/>
                </a:solidFill>
                <a:latin typeface="Calibri"/>
                <a:ea typeface="Calibri"/>
                <a:cs typeface="Calibri"/>
                <a:sym typeface="Calibri"/>
              </a:defRPr>
            </a:lvl4pPr>
            <a:lvl5pPr lvl="4" marR="0" rtl="0" algn="l">
              <a:lnSpc>
                <a:spcPct val="90000"/>
              </a:lnSpc>
              <a:spcBef>
                <a:spcPts val="500"/>
              </a:spcBef>
              <a:spcAft>
                <a:spcPts val="0"/>
              </a:spcAft>
              <a:buClr>
                <a:schemeClr val="dk2"/>
              </a:buClr>
              <a:buSzPts val="2400"/>
              <a:buFont typeface="Arial"/>
              <a:buChar char="•"/>
              <a:defRPr b="0" i="0" sz="2400" u="none" cap="none" strike="noStrike">
                <a:solidFill>
                  <a:schemeClr val="dk2"/>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6" name="Google Shape;386;p62"/>
          <p:cNvSpPr txBox="1"/>
          <p:nvPr>
            <p:ph idx="1" type="body"/>
          </p:nvPr>
        </p:nvSpPr>
        <p:spPr>
          <a:xfrm>
            <a:off x="838200" y="2809702"/>
            <a:ext cx="4767262" cy="3308803"/>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2"/>
              </a:buClr>
              <a:buSzPts val="2800"/>
              <a:buNone/>
              <a:defRPr sz="2800">
                <a:solidFill>
                  <a:schemeClr val="dk2"/>
                </a:solidFill>
                <a:latin typeface="Calibri"/>
                <a:ea typeface="Calibri"/>
                <a:cs typeface="Calibri"/>
                <a:sym typeface="Calibri"/>
              </a:defRPr>
            </a:lvl1pPr>
            <a:lvl2pPr indent="-228600" lvl="1" marL="914400" algn="l">
              <a:lnSpc>
                <a:spcPct val="100000"/>
              </a:lnSpc>
              <a:spcBef>
                <a:spcPts val="500"/>
              </a:spcBef>
              <a:spcAft>
                <a:spcPts val="0"/>
              </a:spcAft>
              <a:buClr>
                <a:schemeClr val="dk2"/>
              </a:buClr>
              <a:buSzPts val="1100"/>
              <a:buNone/>
              <a:defRPr sz="1100">
                <a:solidFill>
                  <a:schemeClr val="dk2"/>
                </a:solidFill>
              </a:defRPr>
            </a:lvl2pPr>
            <a:lvl3pPr indent="-228600" lvl="2" marL="1371600" algn="l">
              <a:lnSpc>
                <a:spcPct val="100000"/>
              </a:lnSpc>
              <a:spcBef>
                <a:spcPts val="500"/>
              </a:spcBef>
              <a:spcAft>
                <a:spcPts val="0"/>
              </a:spcAft>
              <a:buClr>
                <a:schemeClr val="dk2"/>
              </a:buClr>
              <a:buSzPts val="1050"/>
              <a:buNone/>
              <a:defRPr sz="1050">
                <a:solidFill>
                  <a:schemeClr val="dk2"/>
                </a:solidFill>
              </a:defRPr>
            </a:lvl3pPr>
            <a:lvl4pPr indent="-228600" lvl="3" marL="1828800" algn="l">
              <a:lnSpc>
                <a:spcPct val="100000"/>
              </a:lnSpc>
              <a:spcBef>
                <a:spcPts val="500"/>
              </a:spcBef>
              <a:spcAft>
                <a:spcPts val="0"/>
              </a:spcAft>
              <a:buClr>
                <a:schemeClr val="dk2"/>
              </a:buClr>
              <a:buSzPts val="1000"/>
              <a:buNone/>
              <a:defRPr sz="1000">
                <a:solidFill>
                  <a:schemeClr val="dk2"/>
                </a:solidFill>
              </a:defRPr>
            </a:lvl4pPr>
            <a:lvl5pPr indent="-228600" lvl="4" marL="2286000" algn="l">
              <a:lnSpc>
                <a:spcPct val="100000"/>
              </a:lnSpc>
              <a:spcBef>
                <a:spcPts val="500"/>
              </a:spcBef>
              <a:spcAft>
                <a:spcPts val="0"/>
              </a:spcAft>
              <a:buClr>
                <a:schemeClr val="dk2"/>
              </a:buClr>
              <a:buSzPts val="1000"/>
              <a:buNone/>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62"/>
          <p:cNvSpPr txBox="1"/>
          <p:nvPr>
            <p:ph idx="3" type="body"/>
          </p:nvPr>
        </p:nvSpPr>
        <p:spPr>
          <a:xfrm>
            <a:off x="838200" y="2334909"/>
            <a:ext cx="4767262" cy="321901"/>
          </a:xfrm>
          <a:prstGeom prst="rect">
            <a:avLst/>
          </a:prstGeom>
          <a:noFill/>
          <a:ln>
            <a:noFill/>
          </a:ln>
        </p:spPr>
        <p:txBody>
          <a:bodyPr anchorCtr="0" anchor="t" bIns="45700" lIns="0" spcFirstLastPara="1" rIns="91425" wrap="square" tIns="45700">
            <a:noAutofit/>
          </a:bodyPr>
          <a:lstStyle>
            <a:lvl1pPr indent="-228600" lvl="0" marL="457200" algn="l">
              <a:lnSpc>
                <a:spcPct val="90000"/>
              </a:lnSpc>
              <a:spcBef>
                <a:spcPts val="1000"/>
              </a:spcBef>
              <a:spcAft>
                <a:spcPts val="0"/>
              </a:spcAft>
              <a:buClr>
                <a:schemeClr val="dk2"/>
              </a:buClr>
              <a:buSzPts val="2800"/>
              <a:buNone/>
              <a:defRPr sz="2800">
                <a:solidFill>
                  <a:schemeClr val="dk2"/>
                </a:solidFill>
                <a:latin typeface="Corbel"/>
                <a:ea typeface="Corbel"/>
                <a:cs typeface="Corbel"/>
                <a:sym typeface="Corbel"/>
              </a:defRPr>
            </a:lvl1pPr>
            <a:lvl2pPr indent="-298450" lvl="1" marL="914400" algn="l">
              <a:lnSpc>
                <a:spcPct val="90000"/>
              </a:lnSpc>
              <a:spcBef>
                <a:spcPts val="500"/>
              </a:spcBef>
              <a:spcAft>
                <a:spcPts val="0"/>
              </a:spcAft>
              <a:buClr>
                <a:schemeClr val="dk2"/>
              </a:buClr>
              <a:buSzPts val="1100"/>
              <a:buChar char="•"/>
              <a:defRPr sz="1100">
                <a:solidFill>
                  <a:schemeClr val="dk2"/>
                </a:solidFill>
              </a:defRPr>
            </a:lvl2pPr>
            <a:lvl3pPr indent="-295275" lvl="2" marL="1371600" algn="l">
              <a:lnSpc>
                <a:spcPct val="90000"/>
              </a:lnSpc>
              <a:spcBef>
                <a:spcPts val="500"/>
              </a:spcBef>
              <a:spcAft>
                <a:spcPts val="0"/>
              </a:spcAft>
              <a:buClr>
                <a:schemeClr val="dk2"/>
              </a:buClr>
              <a:buSzPts val="1050"/>
              <a:buChar char="•"/>
              <a:defRPr sz="1050">
                <a:solidFill>
                  <a:schemeClr val="dk2"/>
                </a:solidFill>
              </a:defRPr>
            </a:lvl3pPr>
            <a:lvl4pPr indent="-292100" lvl="3" marL="1828800" algn="l">
              <a:lnSpc>
                <a:spcPct val="90000"/>
              </a:lnSpc>
              <a:spcBef>
                <a:spcPts val="500"/>
              </a:spcBef>
              <a:spcAft>
                <a:spcPts val="0"/>
              </a:spcAft>
              <a:buClr>
                <a:schemeClr val="dk2"/>
              </a:buClr>
              <a:buSzPts val="1000"/>
              <a:buChar char="•"/>
              <a:defRPr sz="1000">
                <a:solidFill>
                  <a:schemeClr val="dk2"/>
                </a:solidFill>
              </a:defRPr>
            </a:lvl4pPr>
            <a:lvl5pPr indent="-292100" lvl="4" marL="2286000" algn="l">
              <a:lnSpc>
                <a:spcPct val="90000"/>
              </a:lnSpc>
              <a:spcBef>
                <a:spcPts val="500"/>
              </a:spcBef>
              <a:spcAft>
                <a:spcPts val="0"/>
              </a:spcAft>
              <a:buClr>
                <a:schemeClr val="dk2"/>
              </a:buClr>
              <a:buSzPts val="1000"/>
              <a:buChar char="•"/>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3">
  <p:cSld name="Chart3">
    <p:spTree>
      <p:nvGrpSpPr>
        <p:cNvPr id="388" name="Shape 388"/>
        <p:cNvGrpSpPr/>
        <p:nvPr/>
      </p:nvGrpSpPr>
      <p:grpSpPr>
        <a:xfrm>
          <a:off x="0" y="0"/>
          <a:ext cx="0" cy="0"/>
          <a:chOff x="0" y="0"/>
          <a:chExt cx="0" cy="0"/>
        </a:xfrm>
      </p:grpSpPr>
      <p:sp>
        <p:nvSpPr>
          <p:cNvPr id="389" name="Google Shape;389;p63"/>
          <p:cNvSpPr/>
          <p:nvPr/>
        </p:nvSpPr>
        <p:spPr>
          <a:xfrm>
            <a:off x="5727700" y="0"/>
            <a:ext cx="64643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63"/>
          <p:cNvSpPr txBox="1"/>
          <p:nvPr>
            <p:ph type="title"/>
          </p:nvPr>
        </p:nvSpPr>
        <p:spPr>
          <a:xfrm>
            <a:off x="838200" y="839972"/>
            <a:ext cx="4767262" cy="1342045"/>
          </a:xfrm>
          <a:prstGeom prst="rect">
            <a:avLst/>
          </a:prstGeom>
          <a:noFill/>
          <a:ln>
            <a:noFill/>
          </a:ln>
        </p:spPr>
        <p:txBody>
          <a:bodyPr anchorCtr="0" anchor="b" bIns="45700" lIns="0" spcFirstLastPara="1" rIns="91425" wrap="square" tIns="45700">
            <a:normAutofit/>
          </a:bodyPr>
          <a:lstStyle>
            <a:lvl1pPr lvl="0" algn="l">
              <a:lnSpc>
                <a:spcPct val="90000"/>
              </a:lnSpc>
              <a:spcBef>
                <a:spcPts val="0"/>
              </a:spcBef>
              <a:spcAft>
                <a:spcPts val="0"/>
              </a:spcAft>
              <a:buClr>
                <a:srgbClr val="603341"/>
              </a:buClr>
              <a:buSzPts val="4000"/>
              <a:buFont typeface="Corbel"/>
              <a:buNone/>
              <a:defRPr sz="4000">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1" name="Google Shape;391;p63" title="Decorative"/>
          <p:cNvSpPr/>
          <p:nvPr>
            <p:ph idx="2" type="chart"/>
          </p:nvPr>
        </p:nvSpPr>
        <p:spPr>
          <a:xfrm>
            <a:off x="5937569" y="839972"/>
            <a:ext cx="5620473" cy="527825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lt1"/>
              </a:buClr>
              <a:buSzPts val="3200"/>
              <a:buFont typeface="Arial"/>
              <a:buChar char="•"/>
              <a:defRPr b="1" i="0" sz="3200" u="none" cap="none" strike="noStrike">
                <a:solidFill>
                  <a:schemeClr val="lt1"/>
                </a:solidFill>
                <a:latin typeface="Calibri"/>
                <a:ea typeface="Calibri"/>
                <a:cs typeface="Calibri"/>
                <a:sym typeface="Calibri"/>
              </a:defRPr>
            </a:lvl1pPr>
            <a:lvl2pPr lvl="1" marR="0" rtl="0" algn="l">
              <a:lnSpc>
                <a:spcPct val="90000"/>
              </a:lnSpc>
              <a:spcBef>
                <a:spcPts val="500"/>
              </a:spcBef>
              <a:spcAft>
                <a:spcPts val="0"/>
              </a:spcAft>
              <a:buClr>
                <a:schemeClr val="dk2"/>
              </a:buClr>
              <a:buSzPts val="3600"/>
              <a:buFont typeface="Arial"/>
              <a:buChar char="•"/>
              <a:defRPr b="1" i="0" sz="3600" u="none" cap="none" strike="noStrike">
                <a:solidFill>
                  <a:schemeClr val="dk2"/>
                </a:solidFill>
                <a:latin typeface="Calibri"/>
                <a:ea typeface="Calibri"/>
                <a:cs typeface="Calibri"/>
                <a:sym typeface="Calibri"/>
              </a:defRPr>
            </a:lvl2pPr>
            <a:lvl3pPr lvl="2" marR="0" rtl="0" algn="l">
              <a:lnSpc>
                <a:spcPct val="90000"/>
              </a:lnSpc>
              <a:spcBef>
                <a:spcPts val="500"/>
              </a:spcBef>
              <a:spcAft>
                <a:spcPts val="0"/>
              </a:spcAft>
              <a:buClr>
                <a:schemeClr val="dk2"/>
              </a:buClr>
              <a:buSzPts val="3200"/>
              <a:buFont typeface="Arial"/>
              <a:buChar char="•"/>
              <a:defRPr b="0" i="0" sz="3200" u="none" cap="none" strike="noStrike">
                <a:solidFill>
                  <a:schemeClr val="dk2"/>
                </a:solidFill>
                <a:latin typeface="Calibri"/>
                <a:ea typeface="Calibri"/>
                <a:cs typeface="Calibri"/>
                <a:sym typeface="Calibri"/>
              </a:defRPr>
            </a:lvl3pPr>
            <a:lvl4pPr lvl="3" marR="0" rtl="0" algn="l">
              <a:lnSpc>
                <a:spcPct val="90000"/>
              </a:lnSpc>
              <a:spcBef>
                <a:spcPts val="500"/>
              </a:spcBef>
              <a:spcAft>
                <a:spcPts val="0"/>
              </a:spcAft>
              <a:buClr>
                <a:schemeClr val="dk2"/>
              </a:buClr>
              <a:buSzPts val="2800"/>
              <a:buFont typeface="Arial"/>
              <a:buChar char="•"/>
              <a:defRPr b="0" i="0" sz="2800" u="none" cap="none" strike="noStrike">
                <a:solidFill>
                  <a:schemeClr val="dk2"/>
                </a:solidFill>
                <a:latin typeface="Calibri"/>
                <a:ea typeface="Calibri"/>
                <a:cs typeface="Calibri"/>
                <a:sym typeface="Calibri"/>
              </a:defRPr>
            </a:lvl4pPr>
            <a:lvl5pPr lvl="4" marR="0" rtl="0" algn="l">
              <a:lnSpc>
                <a:spcPct val="90000"/>
              </a:lnSpc>
              <a:spcBef>
                <a:spcPts val="500"/>
              </a:spcBef>
              <a:spcAft>
                <a:spcPts val="0"/>
              </a:spcAft>
              <a:buClr>
                <a:schemeClr val="dk2"/>
              </a:buClr>
              <a:buSzPts val="2400"/>
              <a:buFont typeface="Arial"/>
              <a:buChar char="•"/>
              <a:defRPr b="0" i="0" sz="2400" u="none" cap="none" strike="noStrike">
                <a:solidFill>
                  <a:schemeClr val="dk2"/>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2" name="Google Shape;392;p63"/>
          <p:cNvSpPr txBox="1"/>
          <p:nvPr>
            <p:ph idx="1" type="body"/>
          </p:nvPr>
        </p:nvSpPr>
        <p:spPr>
          <a:xfrm>
            <a:off x="838200" y="2809702"/>
            <a:ext cx="4767262" cy="3308803"/>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2"/>
              </a:buClr>
              <a:buSzPts val="2800"/>
              <a:buNone/>
              <a:defRPr sz="2800">
                <a:solidFill>
                  <a:schemeClr val="dk2"/>
                </a:solidFill>
                <a:latin typeface="Calibri"/>
                <a:ea typeface="Calibri"/>
                <a:cs typeface="Calibri"/>
                <a:sym typeface="Calibri"/>
              </a:defRPr>
            </a:lvl1pPr>
            <a:lvl2pPr indent="-228600" lvl="1" marL="914400" algn="l">
              <a:lnSpc>
                <a:spcPct val="100000"/>
              </a:lnSpc>
              <a:spcBef>
                <a:spcPts val="500"/>
              </a:spcBef>
              <a:spcAft>
                <a:spcPts val="0"/>
              </a:spcAft>
              <a:buClr>
                <a:schemeClr val="dk2"/>
              </a:buClr>
              <a:buSzPts val="1100"/>
              <a:buNone/>
              <a:defRPr sz="1100">
                <a:solidFill>
                  <a:schemeClr val="dk2"/>
                </a:solidFill>
              </a:defRPr>
            </a:lvl2pPr>
            <a:lvl3pPr indent="-228600" lvl="2" marL="1371600" algn="l">
              <a:lnSpc>
                <a:spcPct val="100000"/>
              </a:lnSpc>
              <a:spcBef>
                <a:spcPts val="500"/>
              </a:spcBef>
              <a:spcAft>
                <a:spcPts val="0"/>
              </a:spcAft>
              <a:buClr>
                <a:schemeClr val="dk2"/>
              </a:buClr>
              <a:buSzPts val="1050"/>
              <a:buNone/>
              <a:defRPr sz="1050">
                <a:solidFill>
                  <a:schemeClr val="dk2"/>
                </a:solidFill>
              </a:defRPr>
            </a:lvl3pPr>
            <a:lvl4pPr indent="-228600" lvl="3" marL="1828800" algn="l">
              <a:lnSpc>
                <a:spcPct val="100000"/>
              </a:lnSpc>
              <a:spcBef>
                <a:spcPts val="500"/>
              </a:spcBef>
              <a:spcAft>
                <a:spcPts val="0"/>
              </a:spcAft>
              <a:buClr>
                <a:schemeClr val="dk2"/>
              </a:buClr>
              <a:buSzPts val="1000"/>
              <a:buNone/>
              <a:defRPr sz="1000">
                <a:solidFill>
                  <a:schemeClr val="dk2"/>
                </a:solidFill>
              </a:defRPr>
            </a:lvl4pPr>
            <a:lvl5pPr indent="-228600" lvl="4" marL="2286000" algn="l">
              <a:lnSpc>
                <a:spcPct val="100000"/>
              </a:lnSpc>
              <a:spcBef>
                <a:spcPts val="500"/>
              </a:spcBef>
              <a:spcAft>
                <a:spcPts val="0"/>
              </a:spcAft>
              <a:buClr>
                <a:schemeClr val="dk2"/>
              </a:buClr>
              <a:buSzPts val="1000"/>
              <a:buNone/>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63"/>
          <p:cNvSpPr txBox="1"/>
          <p:nvPr>
            <p:ph idx="3" type="body"/>
          </p:nvPr>
        </p:nvSpPr>
        <p:spPr>
          <a:xfrm>
            <a:off x="838200" y="2334909"/>
            <a:ext cx="4767262" cy="321901"/>
          </a:xfrm>
          <a:prstGeom prst="rect">
            <a:avLst/>
          </a:prstGeom>
          <a:noFill/>
          <a:ln>
            <a:noFill/>
          </a:ln>
        </p:spPr>
        <p:txBody>
          <a:bodyPr anchorCtr="0" anchor="t" bIns="45700" lIns="0" spcFirstLastPara="1" rIns="91425" wrap="square" tIns="45700">
            <a:noAutofit/>
          </a:bodyPr>
          <a:lstStyle>
            <a:lvl1pPr indent="-228600" lvl="0" marL="457200" algn="l">
              <a:lnSpc>
                <a:spcPct val="90000"/>
              </a:lnSpc>
              <a:spcBef>
                <a:spcPts val="1000"/>
              </a:spcBef>
              <a:spcAft>
                <a:spcPts val="0"/>
              </a:spcAft>
              <a:buClr>
                <a:schemeClr val="dk2"/>
              </a:buClr>
              <a:buSzPts val="2800"/>
              <a:buNone/>
              <a:defRPr sz="2800">
                <a:solidFill>
                  <a:schemeClr val="dk2"/>
                </a:solidFill>
                <a:latin typeface="Corbel"/>
                <a:ea typeface="Corbel"/>
                <a:cs typeface="Corbel"/>
                <a:sym typeface="Corbel"/>
              </a:defRPr>
            </a:lvl1pPr>
            <a:lvl2pPr indent="-298450" lvl="1" marL="914400" algn="l">
              <a:lnSpc>
                <a:spcPct val="90000"/>
              </a:lnSpc>
              <a:spcBef>
                <a:spcPts val="500"/>
              </a:spcBef>
              <a:spcAft>
                <a:spcPts val="0"/>
              </a:spcAft>
              <a:buClr>
                <a:schemeClr val="dk2"/>
              </a:buClr>
              <a:buSzPts val="1100"/>
              <a:buChar char="•"/>
              <a:defRPr sz="1100">
                <a:solidFill>
                  <a:schemeClr val="dk2"/>
                </a:solidFill>
              </a:defRPr>
            </a:lvl2pPr>
            <a:lvl3pPr indent="-295275" lvl="2" marL="1371600" algn="l">
              <a:lnSpc>
                <a:spcPct val="90000"/>
              </a:lnSpc>
              <a:spcBef>
                <a:spcPts val="500"/>
              </a:spcBef>
              <a:spcAft>
                <a:spcPts val="0"/>
              </a:spcAft>
              <a:buClr>
                <a:schemeClr val="dk2"/>
              </a:buClr>
              <a:buSzPts val="1050"/>
              <a:buChar char="•"/>
              <a:defRPr sz="1050">
                <a:solidFill>
                  <a:schemeClr val="dk2"/>
                </a:solidFill>
              </a:defRPr>
            </a:lvl3pPr>
            <a:lvl4pPr indent="-292100" lvl="3" marL="1828800" algn="l">
              <a:lnSpc>
                <a:spcPct val="90000"/>
              </a:lnSpc>
              <a:spcBef>
                <a:spcPts val="500"/>
              </a:spcBef>
              <a:spcAft>
                <a:spcPts val="0"/>
              </a:spcAft>
              <a:buClr>
                <a:schemeClr val="dk2"/>
              </a:buClr>
              <a:buSzPts val="1000"/>
              <a:buChar char="•"/>
              <a:defRPr sz="1000">
                <a:solidFill>
                  <a:schemeClr val="dk2"/>
                </a:solidFill>
              </a:defRPr>
            </a:lvl4pPr>
            <a:lvl5pPr indent="-292100" lvl="4" marL="2286000" algn="l">
              <a:lnSpc>
                <a:spcPct val="90000"/>
              </a:lnSpc>
              <a:spcBef>
                <a:spcPts val="500"/>
              </a:spcBef>
              <a:spcAft>
                <a:spcPts val="0"/>
              </a:spcAft>
              <a:buClr>
                <a:schemeClr val="dk2"/>
              </a:buClr>
              <a:buSzPts val="1000"/>
              <a:buChar char="•"/>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4">
  <p:cSld name="Chart4">
    <p:spTree>
      <p:nvGrpSpPr>
        <p:cNvPr id="394" name="Shape 394"/>
        <p:cNvGrpSpPr/>
        <p:nvPr/>
      </p:nvGrpSpPr>
      <p:grpSpPr>
        <a:xfrm>
          <a:off x="0" y="0"/>
          <a:ext cx="0" cy="0"/>
          <a:chOff x="0" y="0"/>
          <a:chExt cx="0" cy="0"/>
        </a:xfrm>
      </p:grpSpPr>
      <p:sp>
        <p:nvSpPr>
          <p:cNvPr id="395" name="Google Shape;395;p64"/>
          <p:cNvSpPr txBox="1"/>
          <p:nvPr>
            <p:ph type="title"/>
          </p:nvPr>
        </p:nvSpPr>
        <p:spPr>
          <a:xfrm>
            <a:off x="847180" y="687572"/>
            <a:ext cx="4767262" cy="1342045"/>
          </a:xfrm>
          <a:prstGeom prst="rect">
            <a:avLst/>
          </a:prstGeom>
          <a:noFill/>
          <a:ln>
            <a:noFill/>
          </a:ln>
        </p:spPr>
        <p:txBody>
          <a:bodyPr anchorCtr="0" anchor="b" bIns="45700" lIns="0" spcFirstLastPara="1" rIns="91425" wrap="square" tIns="45700">
            <a:normAutofit/>
          </a:bodyPr>
          <a:lstStyle>
            <a:lvl1pPr lvl="0" algn="l">
              <a:lnSpc>
                <a:spcPct val="90000"/>
              </a:lnSpc>
              <a:spcBef>
                <a:spcPts val="0"/>
              </a:spcBef>
              <a:spcAft>
                <a:spcPts val="0"/>
              </a:spcAft>
              <a:buClr>
                <a:srgbClr val="603341"/>
              </a:buClr>
              <a:buSzPts val="4000"/>
              <a:buFont typeface="Corbel"/>
              <a:buNone/>
              <a:defRPr sz="4000">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 name="Google Shape;396;p64"/>
          <p:cNvSpPr txBox="1"/>
          <p:nvPr>
            <p:ph idx="1" type="body"/>
          </p:nvPr>
        </p:nvSpPr>
        <p:spPr>
          <a:xfrm>
            <a:off x="5815420" y="687573"/>
            <a:ext cx="5370740" cy="1342044"/>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2"/>
              </a:buClr>
              <a:buSzPts val="1400"/>
              <a:buNone/>
              <a:defRPr sz="1400">
                <a:solidFill>
                  <a:schemeClr val="dk2"/>
                </a:solidFill>
              </a:defRPr>
            </a:lvl1pPr>
            <a:lvl2pPr indent="-228600" lvl="1" marL="914400" algn="l">
              <a:lnSpc>
                <a:spcPct val="100000"/>
              </a:lnSpc>
              <a:spcBef>
                <a:spcPts val="500"/>
              </a:spcBef>
              <a:spcAft>
                <a:spcPts val="0"/>
              </a:spcAft>
              <a:buClr>
                <a:schemeClr val="dk2"/>
              </a:buClr>
              <a:buSzPts val="1100"/>
              <a:buNone/>
              <a:defRPr sz="1100">
                <a:solidFill>
                  <a:schemeClr val="dk2"/>
                </a:solidFill>
              </a:defRPr>
            </a:lvl2pPr>
            <a:lvl3pPr indent="-228600" lvl="2" marL="1371600" algn="l">
              <a:lnSpc>
                <a:spcPct val="100000"/>
              </a:lnSpc>
              <a:spcBef>
                <a:spcPts val="500"/>
              </a:spcBef>
              <a:spcAft>
                <a:spcPts val="0"/>
              </a:spcAft>
              <a:buClr>
                <a:schemeClr val="dk2"/>
              </a:buClr>
              <a:buSzPts val="1050"/>
              <a:buNone/>
              <a:defRPr sz="1050">
                <a:solidFill>
                  <a:schemeClr val="dk2"/>
                </a:solidFill>
              </a:defRPr>
            </a:lvl3pPr>
            <a:lvl4pPr indent="-228600" lvl="3" marL="1828800" algn="l">
              <a:lnSpc>
                <a:spcPct val="100000"/>
              </a:lnSpc>
              <a:spcBef>
                <a:spcPts val="500"/>
              </a:spcBef>
              <a:spcAft>
                <a:spcPts val="0"/>
              </a:spcAft>
              <a:buClr>
                <a:schemeClr val="dk2"/>
              </a:buClr>
              <a:buSzPts val="1000"/>
              <a:buNone/>
              <a:defRPr sz="1000">
                <a:solidFill>
                  <a:schemeClr val="dk2"/>
                </a:solidFill>
              </a:defRPr>
            </a:lvl4pPr>
            <a:lvl5pPr indent="-228600" lvl="4" marL="2286000" algn="l">
              <a:lnSpc>
                <a:spcPct val="100000"/>
              </a:lnSpc>
              <a:spcBef>
                <a:spcPts val="500"/>
              </a:spcBef>
              <a:spcAft>
                <a:spcPts val="0"/>
              </a:spcAft>
              <a:buClr>
                <a:schemeClr val="dk2"/>
              </a:buClr>
              <a:buSzPts val="1000"/>
              <a:buNone/>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64" title="Decorative"/>
          <p:cNvSpPr/>
          <p:nvPr>
            <p:ph idx="2" type="chart"/>
          </p:nvPr>
        </p:nvSpPr>
        <p:spPr>
          <a:xfrm>
            <a:off x="838200" y="2392680"/>
            <a:ext cx="10719842" cy="416750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3200"/>
              <a:buFont typeface="Arial"/>
              <a:buChar char="•"/>
              <a:defRPr b="1" i="0" sz="3200" u="none" cap="none" strike="noStrike">
                <a:solidFill>
                  <a:schemeClr val="dk2"/>
                </a:solidFill>
                <a:latin typeface="Calibri"/>
                <a:ea typeface="Calibri"/>
                <a:cs typeface="Calibri"/>
                <a:sym typeface="Calibri"/>
              </a:defRPr>
            </a:lvl1pPr>
            <a:lvl2pPr lvl="1" marR="0" rtl="0" algn="l">
              <a:lnSpc>
                <a:spcPct val="90000"/>
              </a:lnSpc>
              <a:spcBef>
                <a:spcPts val="500"/>
              </a:spcBef>
              <a:spcAft>
                <a:spcPts val="0"/>
              </a:spcAft>
              <a:buClr>
                <a:schemeClr val="dk2"/>
              </a:buClr>
              <a:buSzPts val="3600"/>
              <a:buFont typeface="Arial"/>
              <a:buChar char="•"/>
              <a:defRPr b="1" i="0" sz="3600" u="none" cap="none" strike="noStrike">
                <a:solidFill>
                  <a:schemeClr val="dk2"/>
                </a:solidFill>
                <a:latin typeface="Calibri"/>
                <a:ea typeface="Calibri"/>
                <a:cs typeface="Calibri"/>
                <a:sym typeface="Calibri"/>
              </a:defRPr>
            </a:lvl2pPr>
            <a:lvl3pPr lvl="2" marR="0" rtl="0" algn="l">
              <a:lnSpc>
                <a:spcPct val="90000"/>
              </a:lnSpc>
              <a:spcBef>
                <a:spcPts val="500"/>
              </a:spcBef>
              <a:spcAft>
                <a:spcPts val="0"/>
              </a:spcAft>
              <a:buClr>
                <a:schemeClr val="dk2"/>
              </a:buClr>
              <a:buSzPts val="3200"/>
              <a:buFont typeface="Arial"/>
              <a:buChar char="•"/>
              <a:defRPr b="0" i="0" sz="3200" u="none" cap="none" strike="noStrike">
                <a:solidFill>
                  <a:schemeClr val="dk2"/>
                </a:solidFill>
                <a:latin typeface="Calibri"/>
                <a:ea typeface="Calibri"/>
                <a:cs typeface="Calibri"/>
                <a:sym typeface="Calibri"/>
              </a:defRPr>
            </a:lvl3pPr>
            <a:lvl4pPr lvl="3" marR="0" rtl="0" algn="l">
              <a:lnSpc>
                <a:spcPct val="90000"/>
              </a:lnSpc>
              <a:spcBef>
                <a:spcPts val="500"/>
              </a:spcBef>
              <a:spcAft>
                <a:spcPts val="0"/>
              </a:spcAft>
              <a:buClr>
                <a:schemeClr val="dk2"/>
              </a:buClr>
              <a:buSzPts val="2800"/>
              <a:buFont typeface="Arial"/>
              <a:buChar char="•"/>
              <a:defRPr b="0" i="0" sz="2800" u="none" cap="none" strike="noStrike">
                <a:solidFill>
                  <a:schemeClr val="dk2"/>
                </a:solidFill>
                <a:latin typeface="Calibri"/>
                <a:ea typeface="Calibri"/>
                <a:cs typeface="Calibri"/>
                <a:sym typeface="Calibri"/>
              </a:defRPr>
            </a:lvl4pPr>
            <a:lvl5pPr lvl="4" marR="0" rtl="0" algn="l">
              <a:lnSpc>
                <a:spcPct val="90000"/>
              </a:lnSpc>
              <a:spcBef>
                <a:spcPts val="500"/>
              </a:spcBef>
              <a:spcAft>
                <a:spcPts val="0"/>
              </a:spcAft>
              <a:buClr>
                <a:schemeClr val="dk2"/>
              </a:buClr>
              <a:buSzPts val="2400"/>
              <a:buFont typeface="Arial"/>
              <a:buChar char="•"/>
              <a:defRPr b="0" i="0" sz="2400" u="none" cap="none" strike="noStrike">
                <a:solidFill>
                  <a:schemeClr val="dk2"/>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Image">
  <p:cSld name="Chart Image">
    <p:spTree>
      <p:nvGrpSpPr>
        <p:cNvPr id="398" name="Shape 398"/>
        <p:cNvGrpSpPr/>
        <p:nvPr/>
      </p:nvGrpSpPr>
      <p:grpSpPr>
        <a:xfrm>
          <a:off x="0" y="0"/>
          <a:ext cx="0" cy="0"/>
          <a:chOff x="0" y="0"/>
          <a:chExt cx="0" cy="0"/>
        </a:xfrm>
      </p:grpSpPr>
      <p:sp>
        <p:nvSpPr>
          <p:cNvPr id="399" name="Google Shape;399;p65"/>
          <p:cNvSpPr txBox="1"/>
          <p:nvPr>
            <p:ph type="title"/>
          </p:nvPr>
        </p:nvSpPr>
        <p:spPr>
          <a:xfrm>
            <a:off x="847180" y="687572"/>
            <a:ext cx="4767262" cy="1342045"/>
          </a:xfrm>
          <a:prstGeom prst="rect">
            <a:avLst/>
          </a:prstGeom>
          <a:noFill/>
          <a:ln>
            <a:noFill/>
          </a:ln>
        </p:spPr>
        <p:txBody>
          <a:bodyPr anchorCtr="0" anchor="b" bIns="45700" lIns="0" spcFirstLastPara="1" rIns="91425" wrap="square" tIns="45700">
            <a:normAutofit/>
          </a:bodyPr>
          <a:lstStyle>
            <a:lvl1pPr lvl="0" algn="l">
              <a:lnSpc>
                <a:spcPct val="90000"/>
              </a:lnSpc>
              <a:spcBef>
                <a:spcPts val="0"/>
              </a:spcBef>
              <a:spcAft>
                <a:spcPts val="0"/>
              </a:spcAft>
              <a:buClr>
                <a:srgbClr val="603341"/>
              </a:buClr>
              <a:buSzPts val="4000"/>
              <a:buFont typeface="Corbel"/>
              <a:buNone/>
              <a:defRPr sz="4000">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65"/>
          <p:cNvSpPr txBox="1"/>
          <p:nvPr>
            <p:ph idx="1" type="body"/>
          </p:nvPr>
        </p:nvSpPr>
        <p:spPr>
          <a:xfrm>
            <a:off x="5815420" y="687573"/>
            <a:ext cx="5370740" cy="1342044"/>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2"/>
              </a:buClr>
              <a:buSzPts val="1400"/>
              <a:buNone/>
              <a:defRPr sz="1400">
                <a:solidFill>
                  <a:schemeClr val="dk2"/>
                </a:solidFill>
              </a:defRPr>
            </a:lvl1pPr>
            <a:lvl2pPr indent="-228600" lvl="1" marL="914400" algn="l">
              <a:lnSpc>
                <a:spcPct val="100000"/>
              </a:lnSpc>
              <a:spcBef>
                <a:spcPts val="500"/>
              </a:spcBef>
              <a:spcAft>
                <a:spcPts val="0"/>
              </a:spcAft>
              <a:buClr>
                <a:schemeClr val="dk2"/>
              </a:buClr>
              <a:buSzPts val="1100"/>
              <a:buNone/>
              <a:defRPr sz="1100">
                <a:solidFill>
                  <a:schemeClr val="dk2"/>
                </a:solidFill>
              </a:defRPr>
            </a:lvl2pPr>
            <a:lvl3pPr indent="-228600" lvl="2" marL="1371600" algn="l">
              <a:lnSpc>
                <a:spcPct val="100000"/>
              </a:lnSpc>
              <a:spcBef>
                <a:spcPts val="500"/>
              </a:spcBef>
              <a:spcAft>
                <a:spcPts val="0"/>
              </a:spcAft>
              <a:buClr>
                <a:schemeClr val="dk2"/>
              </a:buClr>
              <a:buSzPts val="1050"/>
              <a:buNone/>
              <a:defRPr sz="1050">
                <a:solidFill>
                  <a:schemeClr val="dk2"/>
                </a:solidFill>
              </a:defRPr>
            </a:lvl3pPr>
            <a:lvl4pPr indent="-228600" lvl="3" marL="1828800" algn="l">
              <a:lnSpc>
                <a:spcPct val="100000"/>
              </a:lnSpc>
              <a:spcBef>
                <a:spcPts val="500"/>
              </a:spcBef>
              <a:spcAft>
                <a:spcPts val="0"/>
              </a:spcAft>
              <a:buClr>
                <a:schemeClr val="dk2"/>
              </a:buClr>
              <a:buSzPts val="1000"/>
              <a:buNone/>
              <a:defRPr sz="1000">
                <a:solidFill>
                  <a:schemeClr val="dk2"/>
                </a:solidFill>
              </a:defRPr>
            </a:lvl4pPr>
            <a:lvl5pPr indent="-228600" lvl="4" marL="2286000" algn="l">
              <a:lnSpc>
                <a:spcPct val="100000"/>
              </a:lnSpc>
              <a:spcBef>
                <a:spcPts val="500"/>
              </a:spcBef>
              <a:spcAft>
                <a:spcPts val="0"/>
              </a:spcAft>
              <a:buClr>
                <a:schemeClr val="dk2"/>
              </a:buClr>
              <a:buSzPts val="1000"/>
              <a:buNone/>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 name="Google Shape;401;p65" title="Decorative"/>
          <p:cNvSpPr/>
          <p:nvPr>
            <p:ph idx="2" type="chart"/>
          </p:nvPr>
        </p:nvSpPr>
        <p:spPr>
          <a:xfrm>
            <a:off x="5815420" y="2392680"/>
            <a:ext cx="5742622" cy="402399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2"/>
              </a:buClr>
              <a:buSzPts val="3200"/>
              <a:buFont typeface="Arial"/>
              <a:buChar char="•"/>
              <a:defRPr b="1" i="0" sz="3200" u="none" cap="none" strike="noStrike">
                <a:solidFill>
                  <a:schemeClr val="dk2"/>
                </a:solidFill>
                <a:latin typeface="Calibri"/>
                <a:ea typeface="Calibri"/>
                <a:cs typeface="Calibri"/>
                <a:sym typeface="Calibri"/>
              </a:defRPr>
            </a:lvl1pPr>
            <a:lvl2pPr lvl="1" marR="0" rtl="0" algn="l">
              <a:lnSpc>
                <a:spcPct val="90000"/>
              </a:lnSpc>
              <a:spcBef>
                <a:spcPts val="500"/>
              </a:spcBef>
              <a:spcAft>
                <a:spcPts val="0"/>
              </a:spcAft>
              <a:buClr>
                <a:schemeClr val="dk2"/>
              </a:buClr>
              <a:buSzPts val="3600"/>
              <a:buFont typeface="Arial"/>
              <a:buChar char="•"/>
              <a:defRPr b="1" i="0" sz="3600" u="none" cap="none" strike="noStrike">
                <a:solidFill>
                  <a:schemeClr val="dk2"/>
                </a:solidFill>
                <a:latin typeface="Calibri"/>
                <a:ea typeface="Calibri"/>
                <a:cs typeface="Calibri"/>
                <a:sym typeface="Calibri"/>
              </a:defRPr>
            </a:lvl2pPr>
            <a:lvl3pPr lvl="2" marR="0" rtl="0" algn="l">
              <a:lnSpc>
                <a:spcPct val="90000"/>
              </a:lnSpc>
              <a:spcBef>
                <a:spcPts val="500"/>
              </a:spcBef>
              <a:spcAft>
                <a:spcPts val="0"/>
              </a:spcAft>
              <a:buClr>
                <a:schemeClr val="dk2"/>
              </a:buClr>
              <a:buSzPts val="3200"/>
              <a:buFont typeface="Arial"/>
              <a:buChar char="•"/>
              <a:defRPr b="0" i="0" sz="3200" u="none" cap="none" strike="noStrike">
                <a:solidFill>
                  <a:schemeClr val="dk2"/>
                </a:solidFill>
                <a:latin typeface="Calibri"/>
                <a:ea typeface="Calibri"/>
                <a:cs typeface="Calibri"/>
                <a:sym typeface="Calibri"/>
              </a:defRPr>
            </a:lvl3pPr>
            <a:lvl4pPr lvl="3" marR="0" rtl="0" algn="l">
              <a:lnSpc>
                <a:spcPct val="90000"/>
              </a:lnSpc>
              <a:spcBef>
                <a:spcPts val="500"/>
              </a:spcBef>
              <a:spcAft>
                <a:spcPts val="0"/>
              </a:spcAft>
              <a:buClr>
                <a:schemeClr val="dk2"/>
              </a:buClr>
              <a:buSzPts val="2800"/>
              <a:buFont typeface="Arial"/>
              <a:buChar char="•"/>
              <a:defRPr b="0" i="0" sz="2800" u="none" cap="none" strike="noStrike">
                <a:solidFill>
                  <a:schemeClr val="dk2"/>
                </a:solidFill>
                <a:latin typeface="Calibri"/>
                <a:ea typeface="Calibri"/>
                <a:cs typeface="Calibri"/>
                <a:sym typeface="Calibri"/>
              </a:defRPr>
            </a:lvl4pPr>
            <a:lvl5pPr lvl="4" marR="0" rtl="0" algn="l">
              <a:lnSpc>
                <a:spcPct val="90000"/>
              </a:lnSpc>
              <a:spcBef>
                <a:spcPts val="500"/>
              </a:spcBef>
              <a:spcAft>
                <a:spcPts val="0"/>
              </a:spcAft>
              <a:buClr>
                <a:schemeClr val="dk2"/>
              </a:buClr>
              <a:buSzPts val="2400"/>
              <a:buFont typeface="Arial"/>
              <a:buChar char="•"/>
              <a:defRPr b="0" i="0" sz="2400" u="none" cap="none" strike="noStrike">
                <a:solidFill>
                  <a:schemeClr val="dk2"/>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2" name="Google Shape;402;p65" title="Decorative"/>
          <p:cNvSpPr/>
          <p:nvPr>
            <p:ph idx="3" type="pic"/>
          </p:nvPr>
        </p:nvSpPr>
        <p:spPr>
          <a:xfrm>
            <a:off x="838200" y="2392045"/>
            <a:ext cx="4776788" cy="4023995"/>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Table">
    <p:spTree>
      <p:nvGrpSpPr>
        <p:cNvPr id="403" name="Shape 403"/>
        <p:cNvGrpSpPr/>
        <p:nvPr/>
      </p:nvGrpSpPr>
      <p:grpSpPr>
        <a:xfrm>
          <a:off x="0" y="0"/>
          <a:ext cx="0" cy="0"/>
          <a:chOff x="0" y="0"/>
          <a:chExt cx="0" cy="0"/>
        </a:xfrm>
      </p:grpSpPr>
      <p:sp>
        <p:nvSpPr>
          <p:cNvPr id="404" name="Google Shape;404;p66"/>
          <p:cNvSpPr txBox="1"/>
          <p:nvPr>
            <p:ph type="title"/>
          </p:nvPr>
        </p:nvSpPr>
        <p:spPr>
          <a:xfrm>
            <a:off x="647700" y="289560"/>
            <a:ext cx="10896600" cy="893218"/>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603341"/>
              </a:buClr>
              <a:buSzPts val="4400"/>
              <a:buFont typeface="Corbel"/>
              <a:buNone/>
              <a:defRPr>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 name="Google Shape;405;p66"/>
          <p:cNvSpPr txBox="1"/>
          <p:nvPr>
            <p:ph idx="1" type="body"/>
          </p:nvPr>
        </p:nvSpPr>
        <p:spPr>
          <a:xfrm>
            <a:off x="647700" y="1097363"/>
            <a:ext cx="10896600" cy="60288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1400"/>
              <a:buNone/>
              <a:defRPr sz="1400">
                <a:solidFill>
                  <a:schemeClr val="dk2"/>
                </a:solidFill>
                <a:latin typeface="Corbel"/>
                <a:ea typeface="Corbel"/>
                <a:cs typeface="Corbel"/>
                <a:sym typeface="Corbel"/>
              </a:defRPr>
            </a:lvl1pPr>
            <a:lvl2pPr indent="-298450" lvl="1" marL="914400" algn="l">
              <a:lnSpc>
                <a:spcPct val="90000"/>
              </a:lnSpc>
              <a:spcBef>
                <a:spcPts val="500"/>
              </a:spcBef>
              <a:spcAft>
                <a:spcPts val="0"/>
              </a:spcAft>
              <a:buClr>
                <a:schemeClr val="dk2"/>
              </a:buClr>
              <a:buSzPts val="1100"/>
              <a:buChar char="•"/>
              <a:defRPr sz="1100">
                <a:solidFill>
                  <a:schemeClr val="dk2"/>
                </a:solidFill>
              </a:defRPr>
            </a:lvl2pPr>
            <a:lvl3pPr indent="-295275" lvl="2" marL="1371600" algn="l">
              <a:lnSpc>
                <a:spcPct val="90000"/>
              </a:lnSpc>
              <a:spcBef>
                <a:spcPts val="500"/>
              </a:spcBef>
              <a:spcAft>
                <a:spcPts val="0"/>
              </a:spcAft>
              <a:buClr>
                <a:schemeClr val="dk2"/>
              </a:buClr>
              <a:buSzPts val="1050"/>
              <a:buChar char="•"/>
              <a:defRPr sz="1050">
                <a:solidFill>
                  <a:schemeClr val="dk2"/>
                </a:solidFill>
              </a:defRPr>
            </a:lvl3pPr>
            <a:lvl4pPr indent="-292100" lvl="3" marL="1828800" algn="l">
              <a:lnSpc>
                <a:spcPct val="90000"/>
              </a:lnSpc>
              <a:spcBef>
                <a:spcPts val="500"/>
              </a:spcBef>
              <a:spcAft>
                <a:spcPts val="0"/>
              </a:spcAft>
              <a:buClr>
                <a:schemeClr val="dk2"/>
              </a:buClr>
              <a:buSzPts val="1000"/>
              <a:buChar char="•"/>
              <a:defRPr sz="1000">
                <a:solidFill>
                  <a:schemeClr val="dk2"/>
                </a:solidFill>
              </a:defRPr>
            </a:lvl4pPr>
            <a:lvl5pPr indent="-292100" lvl="4" marL="2286000" algn="l">
              <a:lnSpc>
                <a:spcPct val="90000"/>
              </a:lnSpc>
              <a:spcBef>
                <a:spcPts val="500"/>
              </a:spcBef>
              <a:spcAft>
                <a:spcPts val="0"/>
              </a:spcAft>
              <a:buClr>
                <a:schemeClr val="dk2"/>
              </a:buClr>
              <a:buSzPts val="1000"/>
              <a:buChar char="•"/>
              <a:defRPr sz="1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p:cSld name="Photo Collage">
    <p:spTree>
      <p:nvGrpSpPr>
        <p:cNvPr id="406" name="Shape 406"/>
        <p:cNvGrpSpPr/>
        <p:nvPr/>
      </p:nvGrpSpPr>
      <p:grpSpPr>
        <a:xfrm>
          <a:off x="0" y="0"/>
          <a:ext cx="0" cy="0"/>
          <a:chOff x="0" y="0"/>
          <a:chExt cx="0" cy="0"/>
        </a:xfrm>
      </p:grpSpPr>
      <p:sp>
        <p:nvSpPr>
          <p:cNvPr id="407" name="Google Shape;407;p6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67" title="Decorative"/>
          <p:cNvSpPr/>
          <p:nvPr>
            <p:ph idx="2" type="pic"/>
          </p:nvPr>
        </p:nvSpPr>
        <p:spPr>
          <a:xfrm>
            <a:off x="3236595" y="260350"/>
            <a:ext cx="4492625" cy="6300788"/>
          </a:xfrm>
          <a:prstGeom prst="rect">
            <a:avLst/>
          </a:prstGeom>
          <a:solidFill>
            <a:srgbClr val="F2F2F2"/>
          </a:solidFill>
          <a:ln>
            <a:noFill/>
          </a:ln>
        </p:spPr>
      </p:sp>
      <p:sp>
        <p:nvSpPr>
          <p:cNvPr id="409" name="Google Shape;409;p67" title="Decorative"/>
          <p:cNvSpPr/>
          <p:nvPr>
            <p:ph idx="3" type="pic"/>
          </p:nvPr>
        </p:nvSpPr>
        <p:spPr>
          <a:xfrm>
            <a:off x="7839076" y="260350"/>
            <a:ext cx="4052888" cy="3803650"/>
          </a:xfrm>
          <a:prstGeom prst="rect">
            <a:avLst/>
          </a:prstGeom>
          <a:solidFill>
            <a:srgbClr val="F2F2F2"/>
          </a:solidFill>
          <a:ln>
            <a:noFill/>
          </a:ln>
        </p:spPr>
      </p:sp>
      <p:sp>
        <p:nvSpPr>
          <p:cNvPr id="410" name="Google Shape;410;p67" title="Decorative"/>
          <p:cNvSpPr/>
          <p:nvPr>
            <p:ph idx="4" type="pic"/>
          </p:nvPr>
        </p:nvSpPr>
        <p:spPr>
          <a:xfrm>
            <a:off x="7839076" y="4165600"/>
            <a:ext cx="4052888" cy="2395538"/>
          </a:xfrm>
          <a:prstGeom prst="rect">
            <a:avLst/>
          </a:prstGeom>
          <a:solidFill>
            <a:srgbClr val="F2F2F2"/>
          </a:solidFill>
          <a:ln>
            <a:noFill/>
          </a:ln>
        </p:spPr>
      </p:sp>
      <p:sp>
        <p:nvSpPr>
          <p:cNvPr id="411" name="Google Shape;411;p67"/>
          <p:cNvSpPr txBox="1"/>
          <p:nvPr>
            <p:ph type="title"/>
          </p:nvPr>
        </p:nvSpPr>
        <p:spPr>
          <a:xfrm>
            <a:off x="518160" y="450030"/>
            <a:ext cx="2578099" cy="2508588"/>
          </a:xfrm>
          <a:prstGeom prst="rect">
            <a:avLst/>
          </a:prstGeom>
          <a:noFill/>
          <a:ln>
            <a:noFill/>
          </a:ln>
        </p:spPr>
        <p:txBody>
          <a:bodyPr anchorCtr="0" anchor="b" bIns="45700" lIns="0" spcFirstLastPara="1" rIns="91425" wrap="square" tIns="45700">
            <a:normAutofit/>
          </a:bodyPr>
          <a:lstStyle>
            <a:lvl1pPr lvl="0" algn="l">
              <a:lnSpc>
                <a:spcPct val="90000"/>
              </a:lnSpc>
              <a:spcBef>
                <a:spcPts val="0"/>
              </a:spcBef>
              <a:spcAft>
                <a:spcPts val="0"/>
              </a:spcAft>
              <a:buClr>
                <a:srgbClr val="603341"/>
              </a:buClr>
              <a:buSzPts val="4000"/>
              <a:buFont typeface="Corbel"/>
              <a:buNone/>
              <a:defRPr sz="4000">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12" name="Google Shape;412;p67" title="Decorative"/>
          <p:cNvCxnSpPr/>
          <p:nvPr/>
        </p:nvCxnSpPr>
        <p:spPr>
          <a:xfrm>
            <a:off x="1612562" y="1959892"/>
            <a:ext cx="0" cy="2188805"/>
          </a:xfrm>
          <a:prstGeom prst="straightConnector1">
            <a:avLst/>
          </a:prstGeom>
          <a:noFill/>
          <a:ln cap="flat" cmpd="sng" w="76200">
            <a:solidFill>
              <a:schemeClr val="accent4"/>
            </a:solidFill>
            <a:prstDash val="solid"/>
            <a:miter lim="400000"/>
            <a:headEnd len="sm" w="sm" type="none"/>
            <a:tailEnd len="sm" w="sm"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p:cSld name="Two Photos">
    <p:spTree>
      <p:nvGrpSpPr>
        <p:cNvPr id="413" name="Shape 413"/>
        <p:cNvGrpSpPr/>
        <p:nvPr/>
      </p:nvGrpSpPr>
      <p:grpSpPr>
        <a:xfrm>
          <a:off x="0" y="0"/>
          <a:ext cx="0" cy="0"/>
          <a:chOff x="0" y="0"/>
          <a:chExt cx="0" cy="0"/>
        </a:xfrm>
      </p:grpSpPr>
      <p:sp>
        <p:nvSpPr>
          <p:cNvPr id="414" name="Google Shape;414;p68" title="Decorative"/>
          <p:cNvSpPr/>
          <p:nvPr>
            <p:ph idx="2" type="pic"/>
          </p:nvPr>
        </p:nvSpPr>
        <p:spPr>
          <a:xfrm>
            <a:off x="2315" y="1497808"/>
            <a:ext cx="3129335" cy="5360192"/>
          </a:xfrm>
          <a:prstGeom prst="rect">
            <a:avLst/>
          </a:prstGeom>
          <a:solidFill>
            <a:srgbClr val="F2F2F2"/>
          </a:solidFill>
          <a:ln>
            <a:noFill/>
          </a:ln>
        </p:spPr>
      </p:sp>
      <p:sp>
        <p:nvSpPr>
          <p:cNvPr id="415" name="Google Shape;415;p68" title="Decorative"/>
          <p:cNvSpPr/>
          <p:nvPr>
            <p:ph idx="3" type="pic"/>
          </p:nvPr>
        </p:nvSpPr>
        <p:spPr>
          <a:xfrm>
            <a:off x="3366714" y="-20671"/>
            <a:ext cx="3129336" cy="5397069"/>
          </a:xfrm>
          <a:prstGeom prst="rect">
            <a:avLst/>
          </a:prstGeom>
          <a:solidFill>
            <a:srgbClr val="F2F2F2"/>
          </a:solidFill>
          <a:ln>
            <a:noFill/>
          </a:ln>
        </p:spPr>
      </p:sp>
      <p:sp>
        <p:nvSpPr>
          <p:cNvPr id="416" name="Google Shape;416;p68"/>
          <p:cNvSpPr txBox="1"/>
          <p:nvPr>
            <p:ph type="title"/>
          </p:nvPr>
        </p:nvSpPr>
        <p:spPr>
          <a:xfrm>
            <a:off x="7461446" y="2718684"/>
            <a:ext cx="3415560" cy="2508588"/>
          </a:xfrm>
          <a:prstGeom prst="rect">
            <a:avLst/>
          </a:prstGeom>
          <a:noFill/>
          <a:ln>
            <a:noFill/>
          </a:ln>
        </p:spPr>
        <p:txBody>
          <a:bodyPr anchorCtr="0" anchor="b" bIns="45700" lIns="0" spcFirstLastPara="1" rIns="91425" wrap="square" tIns="45700">
            <a:normAutofit/>
          </a:bodyPr>
          <a:lstStyle>
            <a:lvl1pPr lvl="0" algn="l">
              <a:lnSpc>
                <a:spcPct val="90000"/>
              </a:lnSpc>
              <a:spcBef>
                <a:spcPts val="0"/>
              </a:spcBef>
              <a:spcAft>
                <a:spcPts val="0"/>
              </a:spcAft>
              <a:buClr>
                <a:srgbClr val="603341"/>
              </a:buClr>
              <a:buSzPts val="4000"/>
              <a:buFont typeface="Corbel"/>
              <a:buNone/>
              <a:defRPr sz="4000">
                <a:solidFill>
                  <a:srgbClr val="603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17" name="Google Shape;417;p68" title="Decorative"/>
          <p:cNvCxnSpPr/>
          <p:nvPr/>
        </p:nvCxnSpPr>
        <p:spPr>
          <a:xfrm>
            <a:off x="9200497" y="3637345"/>
            <a:ext cx="0" cy="3478103"/>
          </a:xfrm>
          <a:prstGeom prst="straightConnector1">
            <a:avLst/>
          </a:prstGeom>
          <a:noFill/>
          <a:ln cap="flat" cmpd="sng" w="76200">
            <a:solidFill>
              <a:schemeClr val="accent4"/>
            </a:solidFill>
            <a:prstDash val="solid"/>
            <a:miter lim="400000"/>
            <a:headEnd len="sm" w="sm" type="none"/>
            <a:tailEnd len="sm" w="sm" type="none"/>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Thank You">
  <p:cSld name="End Thank You">
    <p:spTree>
      <p:nvGrpSpPr>
        <p:cNvPr id="418" name="Shape 418"/>
        <p:cNvGrpSpPr/>
        <p:nvPr/>
      </p:nvGrpSpPr>
      <p:grpSpPr>
        <a:xfrm>
          <a:off x="0" y="0"/>
          <a:ext cx="0" cy="0"/>
          <a:chOff x="0" y="0"/>
          <a:chExt cx="0" cy="0"/>
        </a:xfrm>
      </p:grpSpPr>
      <p:sp>
        <p:nvSpPr>
          <p:cNvPr id="419" name="Google Shape;419;p69" title="Decorative"/>
          <p:cNvSpPr/>
          <p:nvPr>
            <p:ph idx="2" type="pic"/>
          </p:nvPr>
        </p:nvSpPr>
        <p:spPr>
          <a:xfrm>
            <a:off x="210877" y="-1"/>
            <a:ext cx="2816352" cy="3182245"/>
          </a:xfrm>
          <a:prstGeom prst="rect">
            <a:avLst/>
          </a:prstGeom>
          <a:solidFill>
            <a:srgbClr val="F2F2F2"/>
          </a:solidFill>
          <a:ln>
            <a:noFill/>
          </a:ln>
        </p:spPr>
      </p:sp>
      <p:sp>
        <p:nvSpPr>
          <p:cNvPr id="420" name="Google Shape;420;p69" title="Decorative"/>
          <p:cNvSpPr/>
          <p:nvPr>
            <p:ph idx="3" type="pic"/>
          </p:nvPr>
        </p:nvSpPr>
        <p:spPr>
          <a:xfrm>
            <a:off x="3194701" y="0"/>
            <a:ext cx="2817564" cy="3175686"/>
          </a:xfrm>
          <a:prstGeom prst="rect">
            <a:avLst/>
          </a:prstGeom>
          <a:solidFill>
            <a:srgbClr val="F2F2F2"/>
          </a:solidFill>
          <a:ln>
            <a:noFill/>
          </a:ln>
        </p:spPr>
      </p:sp>
      <p:sp>
        <p:nvSpPr>
          <p:cNvPr id="421" name="Google Shape;421;p69" title="Decorative"/>
          <p:cNvSpPr/>
          <p:nvPr>
            <p:ph idx="4" type="pic"/>
          </p:nvPr>
        </p:nvSpPr>
        <p:spPr>
          <a:xfrm>
            <a:off x="213361" y="4586414"/>
            <a:ext cx="5798904" cy="2271585"/>
          </a:xfrm>
          <a:prstGeom prst="rect">
            <a:avLst/>
          </a:prstGeom>
          <a:solidFill>
            <a:srgbClr val="F2F2F2"/>
          </a:solidFill>
          <a:ln>
            <a:noFill/>
          </a:ln>
        </p:spPr>
      </p:sp>
      <p:sp>
        <p:nvSpPr>
          <p:cNvPr id="422" name="Google Shape;422;p69" title="Decorative"/>
          <p:cNvSpPr/>
          <p:nvPr>
            <p:ph idx="5" type="pic"/>
          </p:nvPr>
        </p:nvSpPr>
        <p:spPr>
          <a:xfrm>
            <a:off x="6179737" y="4586414"/>
            <a:ext cx="2817564" cy="2271585"/>
          </a:xfrm>
          <a:prstGeom prst="rect">
            <a:avLst/>
          </a:prstGeom>
          <a:solidFill>
            <a:srgbClr val="F2F2F2"/>
          </a:solidFill>
          <a:ln>
            <a:noFill/>
          </a:ln>
        </p:spPr>
      </p:sp>
      <p:sp>
        <p:nvSpPr>
          <p:cNvPr id="423" name="Google Shape;423;p69" title="Decorative"/>
          <p:cNvSpPr/>
          <p:nvPr>
            <p:ph idx="6" type="pic"/>
          </p:nvPr>
        </p:nvSpPr>
        <p:spPr>
          <a:xfrm>
            <a:off x="6177889" y="2030436"/>
            <a:ext cx="2817564" cy="2403769"/>
          </a:xfrm>
          <a:prstGeom prst="rect">
            <a:avLst/>
          </a:prstGeom>
          <a:solidFill>
            <a:srgbClr val="F2F2F2"/>
          </a:solidFill>
          <a:ln>
            <a:noFill/>
          </a:ln>
        </p:spPr>
      </p:sp>
      <p:sp>
        <p:nvSpPr>
          <p:cNvPr id="424" name="Google Shape;424;p69" title="Decorative"/>
          <p:cNvSpPr/>
          <p:nvPr>
            <p:ph idx="7" type="pic"/>
          </p:nvPr>
        </p:nvSpPr>
        <p:spPr>
          <a:xfrm>
            <a:off x="9161076" y="0"/>
            <a:ext cx="2817564" cy="4434205"/>
          </a:xfrm>
          <a:prstGeom prst="rect">
            <a:avLst/>
          </a:prstGeom>
          <a:solidFill>
            <a:srgbClr val="F2F2F2"/>
          </a:solidFill>
          <a:ln>
            <a:noFill/>
          </a:ln>
        </p:spPr>
      </p:sp>
      <p:sp>
        <p:nvSpPr>
          <p:cNvPr id="425" name="Google Shape;425;p69" title="Decorative"/>
          <p:cNvSpPr/>
          <p:nvPr/>
        </p:nvSpPr>
        <p:spPr>
          <a:xfrm>
            <a:off x="210877" y="3334454"/>
            <a:ext cx="5884200" cy="109975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69" title="Decorative"/>
          <p:cNvSpPr/>
          <p:nvPr/>
        </p:nvSpPr>
        <p:spPr>
          <a:xfrm>
            <a:off x="6179737" y="0"/>
            <a:ext cx="2815716" cy="187822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69" title="Decorative"/>
          <p:cNvSpPr/>
          <p:nvPr/>
        </p:nvSpPr>
        <p:spPr>
          <a:xfrm>
            <a:off x="9162924" y="4598770"/>
            <a:ext cx="2815716" cy="2259229"/>
          </a:xfrm>
          <a:prstGeom prst="rect">
            <a:avLst/>
          </a:prstGeom>
          <a:solidFill>
            <a:srgbClr val="37D1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with Image">
  <p:cSld name="5_Title Slide with Image">
    <p:bg>
      <p:bgPr>
        <a:solidFill>
          <a:schemeClr val="accent4"/>
        </a:solidFill>
      </p:bgPr>
    </p:bg>
    <p:spTree>
      <p:nvGrpSpPr>
        <p:cNvPr id="58" name="Shape 58"/>
        <p:cNvGrpSpPr/>
        <p:nvPr/>
      </p:nvGrpSpPr>
      <p:grpSpPr>
        <a:xfrm>
          <a:off x="0" y="0"/>
          <a:ext cx="0" cy="0"/>
          <a:chOff x="0" y="0"/>
          <a:chExt cx="0" cy="0"/>
        </a:xfrm>
      </p:grpSpPr>
      <p:sp>
        <p:nvSpPr>
          <p:cNvPr id="59" name="Google Shape;59;p16"/>
          <p:cNvSpPr txBox="1"/>
          <p:nvPr>
            <p:ph type="title"/>
          </p:nvPr>
        </p:nvSpPr>
        <p:spPr>
          <a:xfrm>
            <a:off x="2565399" y="3107447"/>
            <a:ext cx="7252505" cy="891250"/>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6"/>
          <p:cNvSpPr txBox="1"/>
          <p:nvPr>
            <p:ph idx="1" type="body"/>
          </p:nvPr>
        </p:nvSpPr>
        <p:spPr>
          <a:xfrm>
            <a:off x="2565400" y="4195470"/>
            <a:ext cx="7252504" cy="33854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1" name="Google Shape;61;p16" title="Decorative"/>
          <p:cNvCxnSpPr/>
          <p:nvPr/>
        </p:nvCxnSpPr>
        <p:spPr>
          <a:xfrm>
            <a:off x="6096000" y="2924870"/>
            <a:ext cx="0" cy="2188805"/>
          </a:xfrm>
          <a:prstGeom prst="straightConnector1">
            <a:avLst/>
          </a:prstGeom>
          <a:noFill/>
          <a:ln cap="flat" cmpd="sng" w="25400">
            <a:solidFill>
              <a:schemeClr val="lt1"/>
            </a:solidFill>
            <a:prstDash val="solid"/>
            <a:miter lim="400000"/>
            <a:headEnd len="sm" w="sm" type="none"/>
            <a:tailEnd len="sm" w="sm" type="none"/>
          </a:ln>
        </p:spPr>
      </p:cxnSp>
      <p:sp>
        <p:nvSpPr>
          <p:cNvPr id="62" name="Google Shape;62;p16" title="Decorative"/>
          <p:cNvSpPr/>
          <p:nvPr/>
        </p:nvSpPr>
        <p:spPr>
          <a:xfrm>
            <a:off x="1238104" y="860778"/>
            <a:ext cx="9715792" cy="5136445"/>
          </a:xfrm>
          <a:prstGeom prst="rect">
            <a:avLst/>
          </a:prstGeom>
          <a:noFill/>
          <a:ln cap="flat" cmpd="sng" w="76200">
            <a:solidFill>
              <a:srgbClr val="60334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8" name="Shape 428"/>
        <p:cNvGrpSpPr/>
        <p:nvPr/>
      </p:nvGrpSpPr>
      <p:grpSpPr>
        <a:xfrm>
          <a:off x="0" y="0"/>
          <a:ext cx="0" cy="0"/>
          <a:chOff x="0" y="0"/>
          <a:chExt cx="0" cy="0"/>
        </a:xfrm>
      </p:grpSpPr>
      <p:sp>
        <p:nvSpPr>
          <p:cNvPr id="429" name="Google Shape;429;p7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2"/>
              </a:buClr>
              <a:buSzPts val="6000"/>
              <a:buFont typeface="Corbe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0" name="Google Shape;430;p7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2"/>
              </a:buClr>
              <a:buSzPts val="2400"/>
              <a:buNone/>
              <a:defRPr sz="2400"/>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1" name="Google Shape;431;p7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2" name="Google Shape;432;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7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4" name="Shape 434"/>
        <p:cNvGrpSpPr/>
        <p:nvPr/>
      </p:nvGrpSpPr>
      <p:grpSpPr>
        <a:xfrm>
          <a:off x="0" y="0"/>
          <a:ext cx="0" cy="0"/>
          <a:chOff x="0" y="0"/>
          <a:chExt cx="0" cy="0"/>
        </a:xfrm>
      </p:grpSpPr>
      <p:sp>
        <p:nvSpPr>
          <p:cNvPr id="435" name="Google Shape;435;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6" name="Google Shape;436;p7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7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8" name="Google Shape;438;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9" name="Google Shape;439;p7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with Image">
  <p:cSld name="4_Title Slide with Image">
    <p:bg>
      <p:bgPr>
        <a:solidFill>
          <a:schemeClr val="accent2"/>
        </a:solidFill>
      </p:bgPr>
    </p:bg>
    <p:spTree>
      <p:nvGrpSpPr>
        <p:cNvPr id="63" name="Shape 63"/>
        <p:cNvGrpSpPr/>
        <p:nvPr/>
      </p:nvGrpSpPr>
      <p:grpSpPr>
        <a:xfrm>
          <a:off x="0" y="0"/>
          <a:ext cx="0" cy="0"/>
          <a:chOff x="0" y="0"/>
          <a:chExt cx="0" cy="0"/>
        </a:xfrm>
      </p:grpSpPr>
      <p:sp>
        <p:nvSpPr>
          <p:cNvPr id="64" name="Google Shape;64;p17"/>
          <p:cNvSpPr txBox="1"/>
          <p:nvPr>
            <p:ph type="title"/>
          </p:nvPr>
        </p:nvSpPr>
        <p:spPr>
          <a:xfrm>
            <a:off x="2565399" y="3107447"/>
            <a:ext cx="7252505" cy="891250"/>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17"/>
          <p:cNvSpPr txBox="1"/>
          <p:nvPr>
            <p:ph idx="1" type="body"/>
          </p:nvPr>
        </p:nvSpPr>
        <p:spPr>
          <a:xfrm>
            <a:off x="2565400" y="4195470"/>
            <a:ext cx="7252504" cy="33854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6" name="Google Shape;66;p17" title="Decorative"/>
          <p:cNvCxnSpPr/>
          <p:nvPr/>
        </p:nvCxnSpPr>
        <p:spPr>
          <a:xfrm>
            <a:off x="6096000" y="2924870"/>
            <a:ext cx="0" cy="2188805"/>
          </a:xfrm>
          <a:prstGeom prst="straightConnector1">
            <a:avLst/>
          </a:prstGeom>
          <a:noFill/>
          <a:ln cap="flat" cmpd="sng" w="25400">
            <a:solidFill>
              <a:schemeClr val="lt1"/>
            </a:solidFill>
            <a:prstDash val="solid"/>
            <a:miter lim="400000"/>
            <a:headEnd len="sm" w="sm" type="none"/>
            <a:tailEnd len="sm" w="sm" type="none"/>
          </a:ln>
        </p:spPr>
      </p:cxnSp>
      <p:sp>
        <p:nvSpPr>
          <p:cNvPr id="67" name="Google Shape;67;p17" title="Decorative"/>
          <p:cNvSpPr/>
          <p:nvPr/>
        </p:nvSpPr>
        <p:spPr>
          <a:xfrm>
            <a:off x="1238104" y="860778"/>
            <a:ext cx="9715792" cy="5136445"/>
          </a:xfrm>
          <a:prstGeom prst="rect">
            <a:avLst/>
          </a:prstGeom>
          <a:noFill/>
          <a:ln cap="flat" cmpd="sng" w="76200">
            <a:solidFill>
              <a:srgbClr val="39BDC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4">
  <p:cSld name="Agenda4">
    <p:bg>
      <p:bgPr>
        <a:solidFill>
          <a:schemeClr val="lt1"/>
        </a:solidFill>
      </p:bgPr>
    </p:bg>
    <p:spTree>
      <p:nvGrpSpPr>
        <p:cNvPr id="68" name="Shape 68"/>
        <p:cNvGrpSpPr/>
        <p:nvPr/>
      </p:nvGrpSpPr>
      <p:grpSpPr>
        <a:xfrm>
          <a:off x="0" y="0"/>
          <a:ext cx="0" cy="0"/>
          <a:chOff x="0" y="0"/>
          <a:chExt cx="0" cy="0"/>
        </a:xfrm>
      </p:grpSpPr>
      <p:sp>
        <p:nvSpPr>
          <p:cNvPr id="69" name="Google Shape;69;p18" title="Decorative"/>
          <p:cNvSpPr/>
          <p:nvPr>
            <p:ph idx="2" type="pic"/>
          </p:nvPr>
        </p:nvSpPr>
        <p:spPr>
          <a:xfrm>
            <a:off x="1" y="0"/>
            <a:ext cx="4910666" cy="6858000"/>
          </a:xfrm>
          <a:prstGeom prst="rect">
            <a:avLst/>
          </a:prstGeom>
          <a:noFill/>
          <a:ln>
            <a:noFill/>
          </a:ln>
        </p:spPr>
      </p:sp>
      <p:sp>
        <p:nvSpPr>
          <p:cNvPr id="70" name="Google Shape;70;p18" title="Decorative"/>
          <p:cNvSpPr/>
          <p:nvPr/>
        </p:nvSpPr>
        <p:spPr>
          <a:xfrm>
            <a:off x="4910667" y="0"/>
            <a:ext cx="1174045"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 name="Google Shape;71;p18"/>
          <p:cNvSpPr txBox="1"/>
          <p:nvPr>
            <p:ph idx="1" type="body"/>
          </p:nvPr>
        </p:nvSpPr>
        <p:spPr>
          <a:xfrm>
            <a:off x="6295131" y="879710"/>
            <a:ext cx="4801847"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18"/>
          <p:cNvSpPr txBox="1"/>
          <p:nvPr>
            <p:ph idx="3" type="body"/>
          </p:nvPr>
        </p:nvSpPr>
        <p:spPr>
          <a:xfrm>
            <a:off x="6295131" y="1956155"/>
            <a:ext cx="4801847"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18"/>
          <p:cNvSpPr txBox="1"/>
          <p:nvPr>
            <p:ph idx="4" type="body"/>
          </p:nvPr>
        </p:nvSpPr>
        <p:spPr>
          <a:xfrm>
            <a:off x="6295131" y="3032600"/>
            <a:ext cx="4801847"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18"/>
          <p:cNvSpPr txBox="1"/>
          <p:nvPr>
            <p:ph idx="5" type="body"/>
          </p:nvPr>
        </p:nvSpPr>
        <p:spPr>
          <a:xfrm>
            <a:off x="6295131" y="4109045"/>
            <a:ext cx="4801847"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8"/>
          <p:cNvSpPr txBox="1"/>
          <p:nvPr>
            <p:ph idx="6" type="body"/>
          </p:nvPr>
        </p:nvSpPr>
        <p:spPr>
          <a:xfrm>
            <a:off x="6295131" y="5185490"/>
            <a:ext cx="4801847" cy="75565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2"/>
              </a:buClr>
              <a:buSzPts val="2400"/>
              <a:buNone/>
              <a:defRPr sz="2400">
                <a:solidFill>
                  <a:schemeClr val="dk2"/>
                </a:solidFill>
                <a:latin typeface="Calibri"/>
                <a:ea typeface="Calibri"/>
                <a:cs typeface="Calibri"/>
                <a:sym typeface="Calibri"/>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18"/>
          <p:cNvSpPr txBox="1"/>
          <p:nvPr>
            <p:ph idx="7" type="body"/>
          </p:nvPr>
        </p:nvSpPr>
        <p:spPr>
          <a:xfrm>
            <a:off x="5084074" y="879710"/>
            <a:ext cx="741082" cy="755650"/>
          </a:xfrm>
          <a:prstGeom prst="rect">
            <a:avLst/>
          </a:prstGeom>
          <a:noFill/>
          <a:ln>
            <a:noFill/>
          </a:ln>
        </p:spPr>
        <p:txBody>
          <a:bodyPr anchorCtr="0" anchor="ctr" bIns="45700" lIns="91425" spcFirstLastPara="1" rIns="0" wrap="square" tIns="45700">
            <a:noAutofit/>
          </a:bodyPr>
          <a:lstStyle>
            <a:lvl1pPr indent="-228600" lvl="0" marL="457200" algn="r">
              <a:lnSpc>
                <a:spcPct val="90000"/>
              </a:lnSpc>
              <a:spcBef>
                <a:spcPts val="1000"/>
              </a:spcBef>
              <a:spcAft>
                <a:spcPts val="0"/>
              </a:spcAft>
              <a:buClr>
                <a:schemeClr val="lt1"/>
              </a:buClr>
              <a:buSzPts val="6000"/>
              <a:buNone/>
              <a:defRPr sz="6000">
                <a:solidFill>
                  <a:schemeClr val="lt1"/>
                </a:solidFill>
                <a:latin typeface="Corbel"/>
                <a:ea typeface="Corbel"/>
                <a:cs typeface="Corbel"/>
                <a:sym typeface="Corbel"/>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8"/>
          <p:cNvSpPr txBox="1"/>
          <p:nvPr>
            <p:ph idx="8" type="body"/>
          </p:nvPr>
        </p:nvSpPr>
        <p:spPr>
          <a:xfrm>
            <a:off x="5084074" y="1956155"/>
            <a:ext cx="741082" cy="755650"/>
          </a:xfrm>
          <a:prstGeom prst="rect">
            <a:avLst/>
          </a:prstGeom>
          <a:noFill/>
          <a:ln>
            <a:noFill/>
          </a:ln>
        </p:spPr>
        <p:txBody>
          <a:bodyPr anchorCtr="0" anchor="ctr" bIns="45700" lIns="91425" spcFirstLastPara="1" rIns="0" wrap="square" tIns="45700">
            <a:noAutofit/>
          </a:bodyPr>
          <a:lstStyle>
            <a:lvl1pPr indent="-228600" lvl="0" marL="457200" algn="r">
              <a:lnSpc>
                <a:spcPct val="90000"/>
              </a:lnSpc>
              <a:spcBef>
                <a:spcPts val="1000"/>
              </a:spcBef>
              <a:spcAft>
                <a:spcPts val="0"/>
              </a:spcAft>
              <a:buClr>
                <a:schemeClr val="lt1"/>
              </a:buClr>
              <a:buSzPts val="6000"/>
              <a:buNone/>
              <a:defRPr sz="6000">
                <a:solidFill>
                  <a:schemeClr val="lt1"/>
                </a:solidFill>
                <a:latin typeface="Corbel"/>
                <a:ea typeface="Corbel"/>
                <a:cs typeface="Corbel"/>
                <a:sym typeface="Corbel"/>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8"/>
          <p:cNvSpPr txBox="1"/>
          <p:nvPr>
            <p:ph idx="9" type="body"/>
          </p:nvPr>
        </p:nvSpPr>
        <p:spPr>
          <a:xfrm>
            <a:off x="5084074" y="3032600"/>
            <a:ext cx="741082" cy="755650"/>
          </a:xfrm>
          <a:prstGeom prst="rect">
            <a:avLst/>
          </a:prstGeom>
          <a:noFill/>
          <a:ln>
            <a:noFill/>
          </a:ln>
        </p:spPr>
        <p:txBody>
          <a:bodyPr anchorCtr="0" anchor="ctr" bIns="45700" lIns="91425" spcFirstLastPara="1" rIns="0" wrap="square" tIns="45700">
            <a:noAutofit/>
          </a:bodyPr>
          <a:lstStyle>
            <a:lvl1pPr indent="-228600" lvl="0" marL="457200" algn="r">
              <a:lnSpc>
                <a:spcPct val="90000"/>
              </a:lnSpc>
              <a:spcBef>
                <a:spcPts val="1000"/>
              </a:spcBef>
              <a:spcAft>
                <a:spcPts val="0"/>
              </a:spcAft>
              <a:buClr>
                <a:schemeClr val="lt1"/>
              </a:buClr>
              <a:buSzPts val="6000"/>
              <a:buNone/>
              <a:defRPr sz="6000">
                <a:solidFill>
                  <a:schemeClr val="lt1"/>
                </a:solidFill>
                <a:latin typeface="Corbel"/>
                <a:ea typeface="Corbel"/>
                <a:cs typeface="Corbel"/>
                <a:sym typeface="Corbel"/>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18"/>
          <p:cNvSpPr txBox="1"/>
          <p:nvPr>
            <p:ph idx="13" type="body"/>
          </p:nvPr>
        </p:nvSpPr>
        <p:spPr>
          <a:xfrm>
            <a:off x="5084074" y="4109045"/>
            <a:ext cx="741082" cy="755650"/>
          </a:xfrm>
          <a:prstGeom prst="rect">
            <a:avLst/>
          </a:prstGeom>
          <a:noFill/>
          <a:ln>
            <a:noFill/>
          </a:ln>
        </p:spPr>
        <p:txBody>
          <a:bodyPr anchorCtr="0" anchor="ctr" bIns="45700" lIns="91425" spcFirstLastPara="1" rIns="0" wrap="square" tIns="45700">
            <a:noAutofit/>
          </a:bodyPr>
          <a:lstStyle>
            <a:lvl1pPr indent="-228600" lvl="0" marL="457200" algn="r">
              <a:lnSpc>
                <a:spcPct val="90000"/>
              </a:lnSpc>
              <a:spcBef>
                <a:spcPts val="1000"/>
              </a:spcBef>
              <a:spcAft>
                <a:spcPts val="0"/>
              </a:spcAft>
              <a:buClr>
                <a:schemeClr val="lt1"/>
              </a:buClr>
              <a:buSzPts val="6000"/>
              <a:buNone/>
              <a:defRPr sz="6000">
                <a:solidFill>
                  <a:schemeClr val="lt1"/>
                </a:solidFill>
                <a:latin typeface="Corbel"/>
                <a:ea typeface="Corbel"/>
                <a:cs typeface="Corbel"/>
                <a:sym typeface="Corbel"/>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18"/>
          <p:cNvSpPr txBox="1"/>
          <p:nvPr>
            <p:ph idx="14" type="body"/>
          </p:nvPr>
        </p:nvSpPr>
        <p:spPr>
          <a:xfrm>
            <a:off x="5084074" y="5185490"/>
            <a:ext cx="741082" cy="755650"/>
          </a:xfrm>
          <a:prstGeom prst="rect">
            <a:avLst/>
          </a:prstGeom>
          <a:noFill/>
          <a:ln>
            <a:noFill/>
          </a:ln>
        </p:spPr>
        <p:txBody>
          <a:bodyPr anchorCtr="0" anchor="ctr" bIns="45700" lIns="91425" spcFirstLastPara="1" rIns="0" wrap="square" tIns="45700">
            <a:noAutofit/>
          </a:bodyPr>
          <a:lstStyle>
            <a:lvl1pPr indent="-228600" lvl="0" marL="457200" algn="r">
              <a:lnSpc>
                <a:spcPct val="90000"/>
              </a:lnSpc>
              <a:spcBef>
                <a:spcPts val="1000"/>
              </a:spcBef>
              <a:spcAft>
                <a:spcPts val="0"/>
              </a:spcAft>
              <a:buClr>
                <a:schemeClr val="lt1"/>
              </a:buClr>
              <a:buSzPts val="6000"/>
              <a:buNone/>
              <a:defRPr sz="6000">
                <a:solidFill>
                  <a:schemeClr val="lt1"/>
                </a:solidFill>
                <a:latin typeface="Corbel"/>
                <a:ea typeface="Corbel"/>
                <a:cs typeface="Corbel"/>
                <a:sym typeface="Corbel"/>
              </a:defRPr>
            </a:lvl1pPr>
            <a:lvl2pPr indent="-228600" lvl="1" marL="914400" algn="l">
              <a:lnSpc>
                <a:spcPct val="90000"/>
              </a:lnSpc>
              <a:spcBef>
                <a:spcPts val="500"/>
              </a:spcBef>
              <a:spcAft>
                <a:spcPts val="0"/>
              </a:spcAft>
              <a:buClr>
                <a:schemeClr val="dk2"/>
              </a:buClr>
              <a:buSzPts val="3600"/>
              <a:buNone/>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8"/>
          <p:cNvSpPr txBox="1"/>
          <p:nvPr>
            <p:ph type="title"/>
          </p:nvPr>
        </p:nvSpPr>
        <p:spPr>
          <a:xfrm>
            <a:off x="826626" y="3727361"/>
            <a:ext cx="2275389" cy="1025525"/>
          </a:xfrm>
          <a:prstGeom prst="rect">
            <a:avLst/>
          </a:prstGeom>
          <a:noFill/>
          <a:ln>
            <a:noFill/>
          </a:ln>
        </p:spPr>
        <p:txBody>
          <a:bodyPr anchorCtr="0" anchor="b" bIns="0" lIns="0" spcFirstLastPara="1" rIns="91425" wrap="square" tIns="45700">
            <a:noAutofit/>
          </a:bodyPr>
          <a:lstStyle>
            <a:lvl1pPr lvl="0" algn="l">
              <a:lnSpc>
                <a:spcPct val="90000"/>
              </a:lnSpc>
              <a:spcBef>
                <a:spcPts val="0"/>
              </a:spcBef>
              <a:spcAft>
                <a:spcPts val="0"/>
              </a:spcAft>
              <a:buClr>
                <a:srgbClr val="603341"/>
              </a:buClr>
              <a:buSzPts val="5000"/>
              <a:buFont typeface="Corbel"/>
              <a:buNone/>
              <a:defRPr b="1" sz="5000">
                <a:solidFill>
                  <a:srgbClr val="60334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2">
  <p:cSld name="Thank You 2">
    <p:spTree>
      <p:nvGrpSpPr>
        <p:cNvPr id="82" name="Shape 82"/>
        <p:cNvGrpSpPr/>
        <p:nvPr/>
      </p:nvGrpSpPr>
      <p:grpSpPr>
        <a:xfrm>
          <a:off x="0" y="0"/>
          <a:ext cx="0" cy="0"/>
          <a:chOff x="0" y="0"/>
          <a:chExt cx="0" cy="0"/>
        </a:xfrm>
      </p:grpSpPr>
      <p:sp>
        <p:nvSpPr>
          <p:cNvPr id="83" name="Google Shape;83;p19" title="Decorative"/>
          <p:cNvSpPr/>
          <p:nvPr>
            <p:ph idx="2" type="pic"/>
          </p:nvPr>
        </p:nvSpPr>
        <p:spPr>
          <a:xfrm>
            <a:off x="0" y="4288"/>
            <a:ext cx="12192000" cy="5484185"/>
          </a:xfrm>
          <a:prstGeom prst="rect">
            <a:avLst/>
          </a:prstGeom>
          <a:solidFill>
            <a:srgbClr val="F2F2F2"/>
          </a:solidFill>
          <a:ln>
            <a:noFill/>
          </a:ln>
        </p:spPr>
      </p:sp>
      <p:sp>
        <p:nvSpPr>
          <p:cNvPr id="84" name="Google Shape;84;p19"/>
          <p:cNvSpPr/>
          <p:nvPr/>
        </p:nvSpPr>
        <p:spPr>
          <a:xfrm>
            <a:off x="0" y="5488473"/>
            <a:ext cx="12192000" cy="137160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 name="Google Shape;85;p19"/>
          <p:cNvSpPr txBox="1"/>
          <p:nvPr>
            <p:ph type="title"/>
          </p:nvPr>
        </p:nvSpPr>
        <p:spPr>
          <a:xfrm>
            <a:off x="1592755" y="5771106"/>
            <a:ext cx="3893646" cy="89125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5000"/>
              <a:buFont typeface="Corbel"/>
              <a:buNone/>
              <a:defRPr b="1" sz="5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9"/>
          <p:cNvSpPr txBox="1"/>
          <p:nvPr>
            <p:ph idx="1" type="body"/>
          </p:nvPr>
        </p:nvSpPr>
        <p:spPr>
          <a:xfrm>
            <a:off x="6176355" y="5601832"/>
            <a:ext cx="5522071" cy="12582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7" name="Google Shape;87;p19" title="Decorative"/>
          <p:cNvCxnSpPr/>
          <p:nvPr/>
        </p:nvCxnSpPr>
        <p:spPr>
          <a:xfrm rot="-5400000">
            <a:off x="5140386" y="6172289"/>
            <a:ext cx="1140914" cy="0"/>
          </a:xfrm>
          <a:prstGeom prst="straightConnector1">
            <a:avLst/>
          </a:prstGeom>
          <a:noFill/>
          <a:ln cap="flat" cmpd="sng" w="57150">
            <a:solidFill>
              <a:srgbClr val="B5D134"/>
            </a:solidFill>
            <a:prstDash val="solid"/>
            <a:miter lim="400000"/>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theme" Target="../theme/theme1.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Corbel"/>
              <a:buNone/>
              <a:defRPr b="1" i="0" sz="4400" u="none" cap="none" strike="noStrike">
                <a:solidFill>
                  <a:schemeClr val="dk2"/>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90000"/>
              </a:lnSpc>
              <a:spcBef>
                <a:spcPts val="1000"/>
              </a:spcBef>
              <a:spcAft>
                <a:spcPts val="0"/>
              </a:spcAft>
              <a:buClr>
                <a:schemeClr val="dk2"/>
              </a:buClr>
              <a:buSzPts val="3200"/>
              <a:buFont typeface="Arial"/>
              <a:buChar char="•"/>
              <a:defRPr b="1" i="0" sz="3200" u="none" cap="none" strike="noStrike">
                <a:solidFill>
                  <a:schemeClr val="dk2"/>
                </a:solidFill>
                <a:latin typeface="Calibri"/>
                <a:ea typeface="Calibri"/>
                <a:cs typeface="Calibri"/>
                <a:sym typeface="Calibri"/>
              </a:defRPr>
            </a:lvl1pPr>
            <a:lvl2pPr indent="-457200" lvl="1" marL="914400" marR="0" rtl="0" algn="l">
              <a:lnSpc>
                <a:spcPct val="90000"/>
              </a:lnSpc>
              <a:spcBef>
                <a:spcPts val="500"/>
              </a:spcBef>
              <a:spcAft>
                <a:spcPts val="0"/>
              </a:spcAft>
              <a:buClr>
                <a:schemeClr val="dk2"/>
              </a:buClr>
              <a:buSzPts val="3600"/>
              <a:buFont typeface="Arial"/>
              <a:buChar char="•"/>
              <a:defRPr b="1" i="0" sz="3600" u="none" cap="none" strike="noStrike">
                <a:solidFill>
                  <a:schemeClr val="dk2"/>
                </a:solidFill>
                <a:latin typeface="Calibri"/>
                <a:ea typeface="Calibri"/>
                <a:cs typeface="Calibri"/>
                <a:sym typeface="Calibri"/>
              </a:defRPr>
            </a:lvl2pPr>
            <a:lvl3pPr indent="-431800" lvl="2" marL="1371600" marR="0" rtl="0" algn="l">
              <a:lnSpc>
                <a:spcPct val="90000"/>
              </a:lnSpc>
              <a:spcBef>
                <a:spcPts val="500"/>
              </a:spcBef>
              <a:spcAft>
                <a:spcPts val="0"/>
              </a:spcAft>
              <a:buClr>
                <a:schemeClr val="dk2"/>
              </a:buClr>
              <a:buSzPts val="3200"/>
              <a:buFont typeface="Arial"/>
              <a:buChar char="•"/>
              <a:defRPr b="0" i="0" sz="3200" u="none" cap="none" strike="noStrike">
                <a:solidFill>
                  <a:schemeClr val="dk2"/>
                </a:solidFill>
                <a:latin typeface="Calibri"/>
                <a:ea typeface="Calibri"/>
                <a:cs typeface="Calibri"/>
                <a:sym typeface="Calibri"/>
              </a:defRPr>
            </a:lvl3pPr>
            <a:lvl4pPr indent="-406400" lvl="3" marL="1828800" marR="0" rtl="0" algn="l">
              <a:lnSpc>
                <a:spcPct val="90000"/>
              </a:lnSpc>
              <a:spcBef>
                <a:spcPts val="500"/>
              </a:spcBef>
              <a:spcAft>
                <a:spcPts val="0"/>
              </a:spcAft>
              <a:buClr>
                <a:schemeClr val="dk2"/>
              </a:buClr>
              <a:buSzPts val="2800"/>
              <a:buFont typeface="Arial"/>
              <a:buChar char="•"/>
              <a:defRPr b="0" i="0" sz="2800" u="none" cap="none" strike="noStrike">
                <a:solidFill>
                  <a:schemeClr val="dk2"/>
                </a:solidFill>
                <a:latin typeface="Calibri"/>
                <a:ea typeface="Calibri"/>
                <a:cs typeface="Calibri"/>
                <a:sym typeface="Calibri"/>
              </a:defRPr>
            </a:lvl4pPr>
            <a:lvl5pPr indent="-381000" lvl="4" marL="2286000" marR="0" rtl="0" algn="l">
              <a:lnSpc>
                <a:spcPct val="90000"/>
              </a:lnSpc>
              <a:spcBef>
                <a:spcPts val="500"/>
              </a:spcBef>
              <a:spcAft>
                <a:spcPts val="0"/>
              </a:spcAft>
              <a:buClr>
                <a:schemeClr val="dk2"/>
              </a:buClr>
              <a:buSzPts val="2400"/>
              <a:buFont typeface="Arial"/>
              <a:buChar char="•"/>
              <a:defRPr b="0" i="0" sz="24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A95A3"/>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11.png"/><Relationship Id="rId5" Type="http://schemas.openxmlformats.org/officeDocument/2006/relationships/image" Target="../media/image32.png"/><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0.jpg"/><Relationship Id="rId5" Type="http://schemas.openxmlformats.org/officeDocument/2006/relationships/image" Target="../media/image32.png"/><Relationship Id="rId6" Type="http://schemas.openxmlformats.org/officeDocument/2006/relationships/image" Target="../media/image13.jpg"/><Relationship Id="rId7" Type="http://schemas.openxmlformats.org/officeDocument/2006/relationships/image" Target="../media/image4.jpg"/><Relationship Id="rId8"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19.jpg"/><Relationship Id="rId9" Type="http://schemas.openxmlformats.org/officeDocument/2006/relationships/image" Target="../media/image2.png"/><Relationship Id="rId5" Type="http://schemas.openxmlformats.org/officeDocument/2006/relationships/image" Target="../media/image29.jpg"/><Relationship Id="rId6" Type="http://schemas.openxmlformats.org/officeDocument/2006/relationships/image" Target="../media/image28.jpg"/><Relationship Id="rId7" Type="http://schemas.openxmlformats.org/officeDocument/2006/relationships/image" Target="../media/image25.jp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8.jpg"/><Relationship Id="rId5" Type="http://schemas.openxmlformats.org/officeDocument/2006/relationships/image" Target="../media/image21.jpg"/><Relationship Id="rId6"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4.jpg"/><Relationship Id="rId5" Type="http://schemas.openxmlformats.org/officeDocument/2006/relationships/image" Target="../media/image12.jpg"/><Relationship Id="rId6"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18.png"/><Relationship Id="rId5" Type="http://schemas.openxmlformats.org/officeDocument/2006/relationships/image" Target="../media/image30.jpg"/><Relationship Id="rId6"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hyperlink" Target="mailto:Devon.haines@dep.nj.gov" TargetMode="External"/><Relationship Id="rId9" Type="http://schemas.openxmlformats.org/officeDocument/2006/relationships/image" Target="../media/image20.png"/><Relationship Id="rId5" Type="http://schemas.openxmlformats.org/officeDocument/2006/relationships/hyperlink" Target="mailto:Stephanie.Nerbak@sos.nj.gov" TargetMode="External"/><Relationship Id="rId6" Type="http://schemas.openxmlformats.org/officeDocument/2006/relationships/image" Target="../media/image11.png"/><Relationship Id="rId7" Type="http://schemas.openxmlformats.org/officeDocument/2006/relationships/image" Target="../media/image32.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3" name="Shape 443"/>
        <p:cNvGrpSpPr/>
        <p:nvPr/>
      </p:nvGrpSpPr>
      <p:grpSpPr>
        <a:xfrm>
          <a:off x="0" y="0"/>
          <a:ext cx="0" cy="0"/>
          <a:chOff x="0" y="0"/>
          <a:chExt cx="0" cy="0"/>
        </a:xfrm>
      </p:grpSpPr>
      <p:pic>
        <p:nvPicPr>
          <p:cNvPr descr="Rob Auermuller.jpg" id="444" name="Google Shape;444;p1"/>
          <p:cNvPicPr preferRelativeResize="0"/>
          <p:nvPr/>
        </p:nvPicPr>
        <p:blipFill rotWithShape="1">
          <a:blip r:embed="rId3">
            <a:alphaModFix/>
          </a:blip>
          <a:srcRect b="0" l="0" r="0" t="0"/>
          <a:stretch/>
        </p:blipFill>
        <p:spPr>
          <a:xfrm>
            <a:off x="-13251" y="-1641667"/>
            <a:ext cx="12210221" cy="6828291"/>
          </a:xfrm>
          <a:prstGeom prst="rect">
            <a:avLst/>
          </a:prstGeom>
          <a:noFill/>
          <a:ln>
            <a:noFill/>
          </a:ln>
        </p:spPr>
      </p:pic>
      <p:sp>
        <p:nvSpPr>
          <p:cNvPr id="445" name="Google Shape;445;p1"/>
          <p:cNvSpPr/>
          <p:nvPr/>
        </p:nvSpPr>
        <p:spPr>
          <a:xfrm>
            <a:off x="7631596" y="5285960"/>
            <a:ext cx="4431195" cy="1225826"/>
          </a:xfrm>
          <a:prstGeom prst="rect">
            <a:avLst/>
          </a:prstGeom>
          <a:solidFill>
            <a:srgbClr val="49BA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6" name="Google Shape;446;p1"/>
          <p:cNvSpPr txBox="1"/>
          <p:nvPr>
            <p:ph idx="1" type="body"/>
          </p:nvPr>
        </p:nvSpPr>
        <p:spPr>
          <a:xfrm>
            <a:off x="947616" y="6125744"/>
            <a:ext cx="4988169" cy="5594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000"/>
              <a:buNone/>
            </a:pPr>
            <a:r>
              <a:rPr lang="en-US" sz="2000">
                <a:latin typeface="Calibri"/>
                <a:ea typeface="Calibri"/>
                <a:cs typeface="Calibri"/>
                <a:sym typeface="Calibri"/>
              </a:rPr>
              <a:t>Tuesday March 12, 2024</a:t>
            </a:r>
            <a:endParaRPr b="1" sz="2000">
              <a:latin typeface="Calibri"/>
              <a:ea typeface="Calibri"/>
              <a:cs typeface="Calibri"/>
              <a:sym typeface="Calibri"/>
            </a:endParaRPr>
          </a:p>
        </p:txBody>
      </p:sp>
      <p:sp>
        <p:nvSpPr>
          <p:cNvPr id="447" name="Google Shape;447;p1"/>
          <p:cNvSpPr/>
          <p:nvPr/>
        </p:nvSpPr>
        <p:spPr>
          <a:xfrm>
            <a:off x="-38100" y="4383155"/>
            <a:ext cx="12266543" cy="869674"/>
          </a:xfrm>
          <a:prstGeom prst="rect">
            <a:avLst/>
          </a:prstGeom>
          <a:solidFill>
            <a:srgbClr val="49BA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8" name="Google Shape;448;p1"/>
          <p:cNvSpPr txBox="1"/>
          <p:nvPr>
            <p:ph type="title"/>
          </p:nvPr>
        </p:nvSpPr>
        <p:spPr>
          <a:xfrm>
            <a:off x="570789" y="4497804"/>
            <a:ext cx="12313417" cy="136017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Corbel"/>
              <a:buNone/>
            </a:pPr>
            <a:r>
              <a:rPr b="0" lang="en-US" sz="4000"/>
              <a:t>Risk Communication: A Campaign for Coastal New Jersey</a:t>
            </a:r>
            <a:br>
              <a:rPr b="0" lang="en-US" sz="4000"/>
            </a:br>
            <a:r>
              <a:rPr b="0" lang="en-US" sz="4000"/>
              <a:t>Community-Based Art Grant Program</a:t>
            </a:r>
            <a:endParaRPr sz="4000"/>
          </a:p>
        </p:txBody>
      </p:sp>
      <p:pic>
        <p:nvPicPr>
          <p:cNvPr descr="Logo&#10;&#10;Description automatically generated" id="449" name="Google Shape;449;p1"/>
          <p:cNvPicPr preferRelativeResize="0"/>
          <p:nvPr/>
        </p:nvPicPr>
        <p:blipFill rotWithShape="1">
          <a:blip r:embed="rId4">
            <a:alphaModFix/>
          </a:blip>
          <a:srcRect b="0" l="0" r="0" t="0"/>
          <a:stretch/>
        </p:blipFill>
        <p:spPr>
          <a:xfrm>
            <a:off x="7858970" y="5484107"/>
            <a:ext cx="1196051" cy="1228561"/>
          </a:xfrm>
          <a:prstGeom prst="rect">
            <a:avLst/>
          </a:prstGeom>
          <a:noFill/>
          <a:ln>
            <a:noFill/>
          </a:ln>
        </p:spPr>
      </p:pic>
      <p:pic>
        <p:nvPicPr>
          <p:cNvPr descr="Logo&#10;&#10;Description automatically generated" id="450" name="Google Shape;450;p1"/>
          <p:cNvPicPr preferRelativeResize="0"/>
          <p:nvPr/>
        </p:nvPicPr>
        <p:blipFill rotWithShape="1">
          <a:blip r:embed="rId5">
            <a:alphaModFix/>
          </a:blip>
          <a:srcRect b="0" l="0" r="0" t="0"/>
          <a:stretch/>
        </p:blipFill>
        <p:spPr>
          <a:xfrm>
            <a:off x="10695852" y="5481653"/>
            <a:ext cx="1299079" cy="1299079"/>
          </a:xfrm>
          <a:prstGeom prst="rect">
            <a:avLst/>
          </a:prstGeom>
          <a:noFill/>
          <a:ln>
            <a:noFill/>
          </a:ln>
        </p:spPr>
      </p:pic>
      <p:pic>
        <p:nvPicPr>
          <p:cNvPr id="451" name="Google Shape;451;p1"/>
          <p:cNvPicPr preferRelativeResize="0"/>
          <p:nvPr/>
        </p:nvPicPr>
        <p:blipFill rotWithShape="1">
          <a:blip r:embed="rId6">
            <a:alphaModFix/>
          </a:blip>
          <a:srcRect b="0" l="0" r="0" t="0"/>
          <a:stretch/>
        </p:blipFill>
        <p:spPr>
          <a:xfrm>
            <a:off x="9112180" y="5665239"/>
            <a:ext cx="1621134" cy="8698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3"/>
          <p:cNvSpPr txBox="1"/>
          <p:nvPr>
            <p:ph idx="1" type="body"/>
          </p:nvPr>
        </p:nvSpPr>
        <p:spPr>
          <a:xfrm>
            <a:off x="257176" y="2892363"/>
            <a:ext cx="2517605" cy="484146"/>
          </a:xfrm>
          <a:prstGeom prst="rect">
            <a:avLst/>
          </a:prstGeom>
          <a:noFill/>
          <a:ln>
            <a:noFill/>
          </a:ln>
        </p:spPr>
        <p:txBody>
          <a:bodyPr anchorCtr="0" anchor="t" bIns="45700" lIns="0" spcFirstLastPara="1" rIns="91425" wrap="square" tIns="45700">
            <a:noAutofit/>
          </a:bodyPr>
          <a:lstStyle/>
          <a:p>
            <a:pPr indent="0" lvl="0" marL="0" rtl="0" algn="ctr">
              <a:lnSpc>
                <a:spcPct val="90000"/>
              </a:lnSpc>
              <a:spcBef>
                <a:spcPts val="0"/>
              </a:spcBef>
              <a:spcAft>
                <a:spcPts val="0"/>
              </a:spcAft>
              <a:buClr>
                <a:schemeClr val="lt1"/>
              </a:buClr>
              <a:buSzPts val="1800"/>
              <a:buNone/>
            </a:pPr>
            <a:r>
              <a:rPr lang="en-US"/>
              <a:t>Funding from NOAA Project of Special Merit Program</a:t>
            </a:r>
            <a:endParaRPr/>
          </a:p>
          <a:p>
            <a:pPr indent="0" lvl="0" marL="0" rtl="0" algn="ctr">
              <a:lnSpc>
                <a:spcPct val="90000"/>
              </a:lnSpc>
              <a:spcBef>
                <a:spcPts val="1000"/>
              </a:spcBef>
              <a:spcAft>
                <a:spcPts val="0"/>
              </a:spcAft>
              <a:buClr>
                <a:schemeClr val="lt1"/>
              </a:buClr>
              <a:buSzPts val="1800"/>
              <a:buNone/>
            </a:pPr>
            <a:r>
              <a:t/>
            </a:r>
            <a:endParaRPr/>
          </a:p>
        </p:txBody>
      </p:sp>
      <p:sp>
        <p:nvSpPr>
          <p:cNvPr id="458" name="Google Shape;458;p3"/>
          <p:cNvSpPr txBox="1"/>
          <p:nvPr>
            <p:ph idx="6" type="body"/>
          </p:nvPr>
        </p:nvSpPr>
        <p:spPr>
          <a:xfrm>
            <a:off x="6399383" y="2921973"/>
            <a:ext cx="2517605" cy="484146"/>
          </a:xfrm>
          <a:prstGeom prst="rect">
            <a:avLst/>
          </a:prstGeom>
          <a:noFill/>
          <a:ln>
            <a:noFill/>
          </a:ln>
        </p:spPr>
        <p:txBody>
          <a:bodyPr anchorCtr="0" anchor="t" bIns="45700" lIns="0" spcFirstLastPara="1" rIns="91425" wrap="square" tIns="45700">
            <a:noAutofit/>
          </a:bodyPr>
          <a:lstStyle/>
          <a:p>
            <a:pPr indent="0" lvl="0" marL="0" rtl="0" algn="ctr">
              <a:lnSpc>
                <a:spcPct val="90000"/>
              </a:lnSpc>
              <a:spcBef>
                <a:spcPts val="0"/>
              </a:spcBef>
              <a:spcAft>
                <a:spcPts val="0"/>
              </a:spcAft>
              <a:buClr>
                <a:schemeClr val="lt1"/>
              </a:buClr>
              <a:buSzPts val="1800"/>
              <a:buNone/>
            </a:pPr>
            <a:r>
              <a:rPr lang="en-US"/>
              <a:t>Arts Council Creates Call for Artists</a:t>
            </a:r>
            <a:endParaRPr/>
          </a:p>
        </p:txBody>
      </p:sp>
      <p:sp>
        <p:nvSpPr>
          <p:cNvPr id="459" name="Google Shape;459;p3"/>
          <p:cNvSpPr txBox="1"/>
          <p:nvPr>
            <p:ph idx="8" type="body"/>
          </p:nvPr>
        </p:nvSpPr>
        <p:spPr>
          <a:xfrm>
            <a:off x="3328279" y="5394721"/>
            <a:ext cx="2517605" cy="484146"/>
          </a:xfrm>
          <a:prstGeom prst="rect">
            <a:avLst/>
          </a:prstGeom>
          <a:noFill/>
          <a:ln>
            <a:noFill/>
          </a:ln>
        </p:spPr>
        <p:txBody>
          <a:bodyPr anchorCtr="0" anchor="t" bIns="45700" lIns="0" spcFirstLastPara="1" rIns="91425" wrap="square" tIns="45700">
            <a:noAutofit/>
          </a:bodyPr>
          <a:lstStyle/>
          <a:p>
            <a:pPr indent="0" lvl="0" marL="0" rtl="0" algn="ctr">
              <a:lnSpc>
                <a:spcPct val="90000"/>
              </a:lnSpc>
              <a:spcBef>
                <a:spcPts val="0"/>
              </a:spcBef>
              <a:spcAft>
                <a:spcPts val="0"/>
              </a:spcAft>
              <a:buClr>
                <a:schemeClr val="lt1"/>
              </a:buClr>
              <a:buSzPts val="1800"/>
              <a:buNone/>
            </a:pPr>
            <a:r>
              <a:rPr lang="en-US"/>
              <a:t>NJCMP Creates Notice of Funds Available</a:t>
            </a:r>
            <a:endParaRPr/>
          </a:p>
        </p:txBody>
      </p:sp>
      <p:sp>
        <p:nvSpPr>
          <p:cNvPr id="460" name="Google Shape;460;p3"/>
          <p:cNvSpPr txBox="1"/>
          <p:nvPr>
            <p:ph idx="13" type="body"/>
          </p:nvPr>
        </p:nvSpPr>
        <p:spPr>
          <a:xfrm>
            <a:off x="9513706" y="5394721"/>
            <a:ext cx="2517605" cy="484146"/>
          </a:xfrm>
          <a:prstGeom prst="rect">
            <a:avLst/>
          </a:prstGeom>
          <a:noFill/>
          <a:ln>
            <a:noFill/>
          </a:ln>
        </p:spPr>
        <p:txBody>
          <a:bodyPr anchorCtr="0" anchor="t" bIns="45700" lIns="0" spcFirstLastPara="1" rIns="91425" wrap="square" tIns="45700">
            <a:noAutofit/>
          </a:bodyPr>
          <a:lstStyle/>
          <a:p>
            <a:pPr indent="0" lvl="0" marL="0" rtl="0" algn="ctr">
              <a:lnSpc>
                <a:spcPct val="90000"/>
              </a:lnSpc>
              <a:spcBef>
                <a:spcPts val="0"/>
              </a:spcBef>
              <a:spcAft>
                <a:spcPts val="0"/>
              </a:spcAft>
              <a:buClr>
                <a:schemeClr val="lt1"/>
              </a:buClr>
              <a:buSzPts val="1800"/>
              <a:buNone/>
            </a:pPr>
            <a:r>
              <a:rPr lang="en-US"/>
              <a:t>CBO and Artists create and share their project</a:t>
            </a:r>
            <a:endParaRPr/>
          </a:p>
        </p:txBody>
      </p:sp>
      <p:pic>
        <p:nvPicPr>
          <p:cNvPr descr="A picture containing logo&#10;&#10;Description automatically generated" id="461" name="Google Shape;461;p3"/>
          <p:cNvPicPr preferRelativeResize="0"/>
          <p:nvPr/>
        </p:nvPicPr>
        <p:blipFill rotWithShape="1">
          <a:blip r:embed="rId3">
            <a:alphaModFix/>
          </a:blip>
          <a:srcRect b="0" l="0" r="0" t="0"/>
          <a:stretch/>
        </p:blipFill>
        <p:spPr>
          <a:xfrm>
            <a:off x="385011" y="4474582"/>
            <a:ext cx="2261937" cy="2189748"/>
          </a:xfrm>
          <a:prstGeom prst="rect">
            <a:avLst/>
          </a:prstGeom>
          <a:noFill/>
          <a:ln>
            <a:noFill/>
          </a:ln>
        </p:spPr>
      </p:pic>
      <p:pic>
        <p:nvPicPr>
          <p:cNvPr descr="Logo&#10;&#10;Description automatically generated" id="462" name="Google Shape;462;p3"/>
          <p:cNvPicPr preferRelativeResize="0"/>
          <p:nvPr/>
        </p:nvPicPr>
        <p:blipFill rotWithShape="1">
          <a:blip r:embed="rId4">
            <a:alphaModFix/>
          </a:blip>
          <a:srcRect b="0" l="0" r="0" t="0"/>
          <a:stretch/>
        </p:blipFill>
        <p:spPr>
          <a:xfrm>
            <a:off x="3288925" y="2502684"/>
            <a:ext cx="2596314" cy="1378086"/>
          </a:xfrm>
          <a:prstGeom prst="rect">
            <a:avLst/>
          </a:prstGeom>
          <a:noFill/>
          <a:ln>
            <a:noFill/>
          </a:ln>
        </p:spPr>
      </p:pic>
      <p:pic>
        <p:nvPicPr>
          <p:cNvPr descr="Logo&#10;&#10;Description automatically generated" id="463" name="Google Shape;463;p3"/>
          <p:cNvPicPr preferRelativeResize="0"/>
          <p:nvPr/>
        </p:nvPicPr>
        <p:blipFill rotWithShape="1">
          <a:blip r:embed="rId5">
            <a:alphaModFix/>
          </a:blip>
          <a:srcRect b="0" l="0" r="0" t="0"/>
          <a:stretch/>
        </p:blipFill>
        <p:spPr>
          <a:xfrm>
            <a:off x="6448507" y="4474582"/>
            <a:ext cx="2324425" cy="2324425"/>
          </a:xfrm>
          <a:prstGeom prst="rect">
            <a:avLst/>
          </a:prstGeom>
          <a:noFill/>
          <a:ln>
            <a:noFill/>
          </a:ln>
        </p:spPr>
      </p:pic>
      <p:pic>
        <p:nvPicPr>
          <p:cNvPr descr="A picture containing text, clipart&#10;&#10;Description automatically generated" id="464" name="Google Shape;464;p3"/>
          <p:cNvPicPr preferRelativeResize="0"/>
          <p:nvPr/>
        </p:nvPicPr>
        <p:blipFill rotWithShape="1">
          <a:blip r:embed="rId6">
            <a:alphaModFix/>
          </a:blip>
          <a:srcRect b="0" l="0" r="0" t="0"/>
          <a:stretch/>
        </p:blipFill>
        <p:spPr>
          <a:xfrm>
            <a:off x="10968708" y="3134436"/>
            <a:ext cx="1062603" cy="1062603"/>
          </a:xfrm>
          <a:prstGeom prst="rect">
            <a:avLst/>
          </a:prstGeom>
          <a:noFill/>
          <a:ln>
            <a:noFill/>
          </a:ln>
        </p:spPr>
      </p:pic>
      <p:pic>
        <p:nvPicPr>
          <p:cNvPr descr="Logo, company name&#10;&#10;Description automatically generated" id="465" name="Google Shape;465;p3"/>
          <p:cNvPicPr preferRelativeResize="0"/>
          <p:nvPr/>
        </p:nvPicPr>
        <p:blipFill rotWithShape="1">
          <a:blip r:embed="rId7">
            <a:alphaModFix/>
          </a:blip>
          <a:srcRect b="0" l="0" r="0" t="0"/>
          <a:stretch/>
        </p:blipFill>
        <p:spPr>
          <a:xfrm>
            <a:off x="9350450" y="2926713"/>
            <a:ext cx="1452295" cy="1452295"/>
          </a:xfrm>
          <a:prstGeom prst="rect">
            <a:avLst/>
          </a:prstGeom>
          <a:noFill/>
          <a:ln>
            <a:noFill/>
          </a:ln>
        </p:spPr>
      </p:pic>
      <p:pic>
        <p:nvPicPr>
          <p:cNvPr descr="A picture containing graphical user interface&#10;&#10;Description automatically generated" id="466" name="Google Shape;466;p3"/>
          <p:cNvPicPr preferRelativeResize="0"/>
          <p:nvPr/>
        </p:nvPicPr>
        <p:blipFill rotWithShape="1">
          <a:blip r:embed="rId8">
            <a:alphaModFix/>
          </a:blip>
          <a:srcRect b="0" l="0" r="0" t="0"/>
          <a:stretch/>
        </p:blipFill>
        <p:spPr>
          <a:xfrm>
            <a:off x="9201519" y="2095415"/>
            <a:ext cx="1767189" cy="915277"/>
          </a:xfrm>
          <a:prstGeom prst="rect">
            <a:avLst/>
          </a:prstGeom>
          <a:noFill/>
          <a:ln>
            <a:noFill/>
          </a:ln>
        </p:spPr>
      </p:pic>
      <p:pic>
        <p:nvPicPr>
          <p:cNvPr descr="Logo&#10;&#10;Description automatically generated with low confidence" id="467" name="Google Shape;467;p3"/>
          <p:cNvPicPr preferRelativeResize="0"/>
          <p:nvPr/>
        </p:nvPicPr>
        <p:blipFill rotWithShape="1">
          <a:blip r:embed="rId9">
            <a:alphaModFix/>
          </a:blip>
          <a:srcRect b="0" l="0" r="0" t="0"/>
          <a:stretch/>
        </p:blipFill>
        <p:spPr>
          <a:xfrm>
            <a:off x="11067784" y="2229724"/>
            <a:ext cx="963527" cy="706909"/>
          </a:xfrm>
          <a:prstGeom prst="rect">
            <a:avLst/>
          </a:prstGeom>
          <a:noFill/>
          <a:ln>
            <a:noFill/>
          </a:ln>
        </p:spPr>
      </p:pic>
      <p:sp>
        <p:nvSpPr>
          <p:cNvPr id="468" name="Google Shape;468;p3"/>
          <p:cNvSpPr txBox="1"/>
          <p:nvPr/>
        </p:nvSpPr>
        <p:spPr>
          <a:xfrm>
            <a:off x="668543" y="292990"/>
            <a:ext cx="10854914" cy="804759"/>
          </a:xfrm>
          <a:prstGeom prst="rect">
            <a:avLst/>
          </a:prstGeom>
          <a:noFill/>
          <a:ln>
            <a:noFill/>
          </a:ln>
        </p:spPr>
        <p:txBody>
          <a:bodyPr anchorCtr="0" anchor="ctr" bIns="45700" lIns="0" spcFirstLastPara="1" rIns="91425" wrap="square" tIns="45700">
            <a:normAutofit fontScale="92500"/>
          </a:bodyPr>
          <a:lstStyle/>
          <a:p>
            <a:pPr indent="0" lvl="0" marL="0" marR="0" rtl="0" algn="ctr">
              <a:lnSpc>
                <a:spcPct val="90000"/>
              </a:lnSpc>
              <a:spcBef>
                <a:spcPts val="0"/>
              </a:spcBef>
              <a:spcAft>
                <a:spcPts val="0"/>
              </a:spcAft>
              <a:buClr>
                <a:srgbClr val="603341"/>
              </a:buClr>
              <a:buSzPct val="100000"/>
              <a:buFont typeface="Corbel"/>
              <a:buNone/>
            </a:pPr>
            <a:r>
              <a:rPr b="1" i="0" lang="en-US" sz="4400" u="none" cap="none" strike="noStrike">
                <a:solidFill>
                  <a:srgbClr val="603341"/>
                </a:solidFill>
                <a:latin typeface="Corbel"/>
                <a:ea typeface="Corbel"/>
                <a:cs typeface="Corbel"/>
                <a:sym typeface="Corbel"/>
              </a:rPr>
              <a:t>Community-Based Art Grant Program Background</a:t>
            </a:r>
            <a:endParaRPr/>
          </a:p>
        </p:txBody>
      </p:sp>
      <p:sp>
        <p:nvSpPr>
          <p:cNvPr id="469" name="Google Shape;469;p3"/>
          <p:cNvSpPr txBox="1"/>
          <p:nvPr/>
        </p:nvSpPr>
        <p:spPr>
          <a:xfrm>
            <a:off x="668543" y="1386655"/>
            <a:ext cx="10854914" cy="73169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2"/>
              </a:buClr>
              <a:buSzPts val="1600"/>
              <a:buFont typeface="Arial"/>
              <a:buNone/>
            </a:pPr>
            <a:r>
              <a:rPr b="1" i="0" lang="en-US" sz="1600" u="none" cap="none" strike="noStrike">
                <a:solidFill>
                  <a:schemeClr val="dk2"/>
                </a:solidFill>
                <a:latin typeface="Calibri"/>
                <a:ea typeface="Calibri"/>
                <a:cs typeface="Calibri"/>
                <a:sym typeface="Calibri"/>
              </a:rPr>
              <a:t>Involve and inform the public about the coastal hazards impacts they will face and what actions they can take to better prepare.</a:t>
            </a:r>
            <a:endParaRPr/>
          </a:p>
        </p:txBody>
      </p:sp>
      <p:cxnSp>
        <p:nvCxnSpPr>
          <p:cNvPr id="470" name="Google Shape;470;p3"/>
          <p:cNvCxnSpPr/>
          <p:nvPr/>
        </p:nvCxnSpPr>
        <p:spPr>
          <a:xfrm>
            <a:off x="856247" y="1124687"/>
            <a:ext cx="10479505" cy="0"/>
          </a:xfrm>
          <a:prstGeom prst="straightConnector1">
            <a:avLst/>
          </a:prstGeom>
          <a:noFill/>
          <a:ln cap="flat" cmpd="sng" w="76200">
            <a:solidFill>
              <a:srgbClr val="39BDC7"/>
            </a:solidFill>
            <a:prstDash val="solid"/>
            <a:miter lim="8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5" name="Shape 475"/>
        <p:cNvGrpSpPr/>
        <p:nvPr/>
      </p:nvGrpSpPr>
      <p:grpSpPr>
        <a:xfrm>
          <a:off x="0" y="0"/>
          <a:ext cx="0" cy="0"/>
          <a:chOff x="0" y="0"/>
          <a:chExt cx="0" cy="0"/>
        </a:xfrm>
      </p:grpSpPr>
      <p:sp>
        <p:nvSpPr>
          <p:cNvPr id="476" name="Google Shape;476;p4"/>
          <p:cNvSpPr txBox="1"/>
          <p:nvPr>
            <p:ph type="title"/>
          </p:nvPr>
        </p:nvSpPr>
        <p:spPr>
          <a:xfrm>
            <a:off x="544721" y="130022"/>
            <a:ext cx="4509236" cy="113913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700"/>
              <a:buFont typeface="Corbel"/>
              <a:buNone/>
            </a:pPr>
            <a:r>
              <a:rPr b="1" lang="en-US" sz="1700">
                <a:solidFill>
                  <a:schemeClr val="dk1"/>
                </a:solidFill>
                <a:latin typeface="Corbel"/>
                <a:ea typeface="Corbel"/>
                <a:cs typeface="Corbel"/>
                <a:sym typeface="Corbel"/>
              </a:rPr>
              <a:t>Community-Based Art</a:t>
            </a:r>
            <a:r>
              <a:rPr lang="en-US" sz="1700">
                <a:solidFill>
                  <a:schemeClr val="dk1"/>
                </a:solidFill>
              </a:rPr>
              <a:t>  </a:t>
            </a:r>
            <a:r>
              <a:rPr b="1" lang="en-US" sz="1700">
                <a:solidFill>
                  <a:schemeClr val="dk1"/>
                </a:solidFill>
                <a:latin typeface="Corbel"/>
                <a:ea typeface="Corbel"/>
                <a:cs typeface="Corbel"/>
                <a:sym typeface="Corbel"/>
              </a:rPr>
              <a:t>Grant Program</a:t>
            </a:r>
            <a:br>
              <a:rPr lang="en-US" sz="1700"/>
            </a:br>
            <a:r>
              <a:rPr lang="en-US" sz="1700">
                <a:solidFill>
                  <a:schemeClr val="dk1"/>
                </a:solidFill>
                <a:latin typeface="Corbel"/>
                <a:ea typeface="Corbel"/>
                <a:cs typeface="Corbel"/>
                <a:sym typeface="Corbel"/>
              </a:rPr>
              <a:t>Project Partner:</a:t>
            </a:r>
            <a:br>
              <a:rPr lang="en-US" sz="1700"/>
            </a:br>
            <a:r>
              <a:rPr lang="en-US" sz="1700">
                <a:solidFill>
                  <a:schemeClr val="dk1"/>
                </a:solidFill>
                <a:latin typeface="Corbel"/>
                <a:ea typeface="Corbel"/>
                <a:cs typeface="Corbel"/>
                <a:sym typeface="Corbel"/>
              </a:rPr>
              <a:t>New Jersey State Council on the Arts</a:t>
            </a:r>
            <a:endParaRPr/>
          </a:p>
        </p:txBody>
      </p:sp>
      <p:sp>
        <p:nvSpPr>
          <p:cNvPr id="477" name="Google Shape;477;p4"/>
          <p:cNvSpPr txBox="1"/>
          <p:nvPr/>
        </p:nvSpPr>
        <p:spPr>
          <a:xfrm>
            <a:off x="541827" y="1209740"/>
            <a:ext cx="4680479" cy="3333565"/>
          </a:xfrm>
          <a:prstGeom prst="rect">
            <a:avLst/>
          </a:prstGeom>
          <a:noFill/>
          <a:ln>
            <a:noFill/>
          </a:ln>
        </p:spPr>
        <p:txBody>
          <a:bodyPr anchorCtr="0" anchor="t" bIns="45700" lIns="91425" spcFirstLastPara="1" rIns="91425" wrap="square" tIns="45700">
            <a:noAutofit/>
          </a:bodyPr>
          <a:lstStyle/>
          <a:p>
            <a:pPr indent="-228600" lvl="0" marL="285750" marR="0" rtl="0" algn="l">
              <a:lnSpc>
                <a:spcPct val="90000"/>
              </a:lnSpc>
              <a:spcBef>
                <a:spcPts val="0"/>
              </a:spcBef>
              <a:spcAft>
                <a:spcPts val="0"/>
              </a:spcAft>
              <a:buClr>
                <a:schemeClr val="dk1"/>
              </a:buClr>
              <a:buSzPts val="1000"/>
              <a:buFont typeface="Arial"/>
              <a:buChar char="•"/>
            </a:pPr>
            <a:r>
              <a:rPr b="1" lang="en-US" sz="1000">
                <a:solidFill>
                  <a:schemeClr val="dk1"/>
                </a:solidFill>
                <a:latin typeface="Calibri"/>
                <a:ea typeface="Calibri"/>
                <a:cs typeface="Calibri"/>
                <a:sym typeface="Calibri"/>
              </a:rPr>
              <a:t>Community-based organizations</a:t>
            </a:r>
            <a:r>
              <a:rPr lang="en-US" sz="1000">
                <a:solidFill>
                  <a:schemeClr val="dk1"/>
                </a:solidFill>
                <a:latin typeface="Calibri"/>
                <a:ea typeface="Calibri"/>
                <a:cs typeface="Calibri"/>
                <a:sym typeface="Calibri"/>
              </a:rPr>
              <a:t> </a:t>
            </a:r>
            <a:endParaRPr sz="1000">
              <a:solidFill>
                <a:schemeClr val="dk1"/>
              </a:solidFill>
              <a:latin typeface="Calibri"/>
              <a:ea typeface="Calibri"/>
              <a:cs typeface="Calibri"/>
              <a:sym typeface="Calibri"/>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Atlantic City Arts Foundation 2021, 2022</a:t>
            </a:r>
            <a:endParaRPr b="0" i="1" sz="1050" u="none" cap="none" strike="noStrike">
              <a:solidFill>
                <a:schemeClr val="dk1"/>
              </a:solidFill>
              <a:latin typeface="Calibri"/>
              <a:ea typeface="Calibri"/>
              <a:cs typeface="Calibri"/>
              <a:sym typeface="Calibri"/>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Bayshore Center at Bivalve 2021</a:t>
            </a:r>
            <a:endParaRPr b="0" i="1" sz="1050" u="none" cap="none" strike="noStrike">
              <a:solidFill>
                <a:schemeClr val="dk1"/>
              </a:solidFill>
              <a:latin typeface="Calibri"/>
              <a:ea typeface="Calibri"/>
              <a:cs typeface="Calibri"/>
              <a:sym typeface="Calibri"/>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Monmouth Arts 2021, 2024</a:t>
            </a:r>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Passaic County 2021</a:t>
            </a:r>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Four Corners Public Arts 2022</a:t>
            </a:r>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Camden County Partnership 2022, 2023</a:t>
            </a:r>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Ocean City Arts Center 2023</a:t>
            </a:r>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City of Rahway 2023</a:t>
            </a:r>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Monmouth Conservation Foundation 2023</a:t>
            </a:r>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Northern NJ Community Foundation 2023</a:t>
            </a:r>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Perkins Center for the Arts 2024</a:t>
            </a:r>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Artworks Trenton 2024</a:t>
            </a:r>
            <a:endParaRPr/>
          </a:p>
          <a:p>
            <a:pPr indent="-228600" lvl="1" marL="742950" marR="0" rtl="0" algn="l">
              <a:lnSpc>
                <a:spcPct val="90000"/>
              </a:lnSpc>
              <a:spcBef>
                <a:spcPts val="600"/>
              </a:spcBef>
              <a:spcAft>
                <a:spcPts val="0"/>
              </a:spcAft>
              <a:buClr>
                <a:schemeClr val="dk1"/>
              </a:buClr>
              <a:buSzPts val="1050"/>
              <a:buFont typeface="Arial"/>
              <a:buChar char="•"/>
            </a:pPr>
            <a:r>
              <a:rPr b="0" i="0" lang="en-US" sz="1050" u="none" cap="none" strike="noStrike">
                <a:solidFill>
                  <a:schemeClr val="dk1"/>
                </a:solidFill>
                <a:latin typeface="Calibri"/>
                <a:ea typeface="Calibri"/>
                <a:cs typeface="Calibri"/>
                <a:sym typeface="Calibri"/>
              </a:rPr>
              <a:t>Wheaton Arts &amp; Cultural Center 2024</a:t>
            </a:r>
            <a:endParaRPr/>
          </a:p>
          <a:p>
            <a:pPr indent="-228600" lvl="0" marL="285750" marR="0" rtl="0" algn="l">
              <a:lnSpc>
                <a:spcPct val="90000"/>
              </a:lnSpc>
              <a:spcBef>
                <a:spcPts val="60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Round 5 coming soon! </a:t>
            </a:r>
            <a:endParaRPr sz="1100">
              <a:solidFill>
                <a:schemeClr val="dk1"/>
              </a:solidFill>
              <a:latin typeface="Calibri"/>
              <a:ea typeface="Calibri"/>
              <a:cs typeface="Calibri"/>
              <a:sym typeface="Calibri"/>
            </a:endParaRPr>
          </a:p>
        </p:txBody>
      </p:sp>
      <p:sp>
        <p:nvSpPr>
          <p:cNvPr id="478" name="Google Shape;478;p4"/>
          <p:cNvSpPr/>
          <p:nvPr/>
        </p:nvSpPr>
        <p:spPr>
          <a:xfrm>
            <a:off x="5549615" y="197110"/>
            <a:ext cx="2020824" cy="2020824"/>
          </a:xfrm>
          <a:prstGeom prst="ellipse">
            <a:avLst/>
          </a:pr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text, grass, outdoor, person&#10;&#10;Description automatically generated" id="479" name="Google Shape;479;p4"/>
          <p:cNvPicPr preferRelativeResize="0"/>
          <p:nvPr>
            <p:ph idx="2" type="body"/>
          </p:nvPr>
        </p:nvPicPr>
        <p:blipFill rotWithShape="1">
          <a:blip r:embed="rId3">
            <a:alphaModFix/>
          </a:blip>
          <a:srcRect b="4" l="19064" r="5937" t="0"/>
          <a:stretch/>
        </p:blipFill>
        <p:spPr>
          <a:xfrm>
            <a:off x="5714207" y="361702"/>
            <a:ext cx="1691640" cy="1691640"/>
          </a:xfrm>
          <a:prstGeom prst="rect">
            <a:avLst/>
          </a:prstGeom>
          <a:noFill/>
          <a:ln>
            <a:noFill/>
          </a:ln>
        </p:spPr>
      </p:pic>
      <p:sp>
        <p:nvSpPr>
          <p:cNvPr id="480" name="Google Shape;480;p4"/>
          <p:cNvSpPr/>
          <p:nvPr/>
        </p:nvSpPr>
        <p:spPr>
          <a:xfrm>
            <a:off x="8114932" y="-16261"/>
            <a:ext cx="4077068" cy="3445261"/>
          </a:xfrm>
          <a:custGeom>
            <a:rect b="b" l="l" r="r" t="t"/>
            <a:pathLst>
              <a:path extrusionOk="0" h="3445261" w="4077068">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81" name="Google Shape;481;p4"/>
          <p:cNvSpPr/>
          <p:nvPr/>
        </p:nvSpPr>
        <p:spPr>
          <a:xfrm>
            <a:off x="5721428" y="2550745"/>
            <a:ext cx="3072384" cy="3072384"/>
          </a:xfrm>
          <a:prstGeom prst="ellipse">
            <a:avLst/>
          </a:pr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water, sky, outdoor, lake&#10;&#10;Description automatically generated" id="482" name="Google Shape;482;p4"/>
          <p:cNvPicPr preferRelativeResize="0"/>
          <p:nvPr/>
        </p:nvPicPr>
        <p:blipFill rotWithShape="1">
          <a:blip r:embed="rId4">
            <a:alphaModFix/>
          </a:blip>
          <a:srcRect b="-2" l="27526" r="5722" t="0"/>
          <a:stretch/>
        </p:blipFill>
        <p:spPr>
          <a:xfrm>
            <a:off x="5886020" y="2715337"/>
            <a:ext cx="2743200" cy="2743200"/>
          </a:xfrm>
          <a:custGeom>
            <a:rect b="b" l="l" r="r" t="t"/>
            <a:pathLst>
              <a:path extrusionOk="0" h="2834640" w="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ln>
            <a:noFill/>
          </a:ln>
        </p:spPr>
      </p:pic>
      <p:pic>
        <p:nvPicPr>
          <p:cNvPr id="483" name="Google Shape;483;p4"/>
          <p:cNvPicPr preferRelativeResize="0"/>
          <p:nvPr/>
        </p:nvPicPr>
        <p:blipFill rotWithShape="1">
          <a:blip r:embed="rId5">
            <a:alphaModFix/>
          </a:blip>
          <a:srcRect b="4" l="713" r="9851" t="0"/>
          <a:stretch/>
        </p:blipFill>
        <p:spPr>
          <a:xfrm>
            <a:off x="8278624" y="2"/>
            <a:ext cx="3913376" cy="3281569"/>
          </a:xfrm>
          <a:custGeom>
            <a:rect b="b" l="l" r="r" t="t"/>
            <a:pathLst>
              <a:path extrusionOk="0" h="3281569" w="3913376">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ln>
            <a:noFill/>
          </a:ln>
        </p:spPr>
      </p:pic>
      <p:sp>
        <p:nvSpPr>
          <p:cNvPr id="484" name="Google Shape;484;p4"/>
          <p:cNvSpPr/>
          <p:nvPr/>
        </p:nvSpPr>
        <p:spPr>
          <a:xfrm>
            <a:off x="1653162" y="4604085"/>
            <a:ext cx="4281112" cy="2253913"/>
          </a:xfrm>
          <a:custGeom>
            <a:rect b="b" l="l" r="r" t="t"/>
            <a:pathLst>
              <a:path extrusionOk="0" h="2253913" w="4281112">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grass, outdoor, sky&#10;&#10;Description automatically generated" id="485" name="Google Shape;485;p4"/>
          <p:cNvPicPr preferRelativeResize="0"/>
          <p:nvPr>
            <p:ph idx="1" type="body"/>
          </p:nvPr>
        </p:nvPicPr>
        <p:blipFill rotWithShape="1">
          <a:blip r:embed="rId6">
            <a:alphaModFix/>
          </a:blip>
          <a:srcRect b="4615" l="0" r="5" t="24895"/>
          <a:stretch/>
        </p:blipFill>
        <p:spPr>
          <a:xfrm>
            <a:off x="1818614" y="4769536"/>
            <a:ext cx="3950208" cy="2088462"/>
          </a:xfrm>
          <a:prstGeom prst="rect">
            <a:avLst/>
          </a:prstGeom>
          <a:noFill/>
          <a:ln>
            <a:noFill/>
          </a:ln>
        </p:spPr>
      </p:pic>
      <p:sp>
        <p:nvSpPr>
          <p:cNvPr id="486" name="Google Shape;486;p4"/>
          <p:cNvSpPr/>
          <p:nvPr/>
        </p:nvSpPr>
        <p:spPr>
          <a:xfrm>
            <a:off x="8848370" y="3966828"/>
            <a:ext cx="3339958" cy="2891173"/>
          </a:xfrm>
          <a:custGeom>
            <a:rect b="b" l="l" r="r" t="t"/>
            <a:pathLst>
              <a:path extrusionOk="0" h="2891173" w="3339958">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tree, outdoor, grass" id="487" name="Google Shape;487;p4"/>
          <p:cNvPicPr preferRelativeResize="0"/>
          <p:nvPr/>
        </p:nvPicPr>
        <p:blipFill rotWithShape="1">
          <a:blip r:embed="rId7">
            <a:alphaModFix/>
          </a:blip>
          <a:srcRect b="23107" l="0" r="-4" t="12566"/>
          <a:stretch/>
        </p:blipFill>
        <p:spPr>
          <a:xfrm>
            <a:off x="9009416" y="4131546"/>
            <a:ext cx="3178912" cy="2726454"/>
          </a:xfrm>
          <a:custGeom>
            <a:rect b="b" l="l" r="r" t="t"/>
            <a:pathLst>
              <a:path extrusionOk="0" h="2726454" w="3178912">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ln>
            <a:noFill/>
          </a:ln>
        </p:spPr>
      </p:pic>
      <p:pic>
        <p:nvPicPr>
          <p:cNvPr id="488" name="Google Shape;488;p4"/>
          <p:cNvPicPr preferRelativeResize="0"/>
          <p:nvPr/>
        </p:nvPicPr>
        <p:blipFill rotWithShape="1">
          <a:blip r:embed="rId8">
            <a:alphaModFix/>
          </a:blip>
          <a:srcRect b="0" l="0" r="0" t="0"/>
          <a:stretch/>
        </p:blipFill>
        <p:spPr>
          <a:xfrm>
            <a:off x="286277" y="5495540"/>
            <a:ext cx="1224395" cy="1234291"/>
          </a:xfrm>
          <a:prstGeom prst="rect">
            <a:avLst/>
          </a:prstGeom>
          <a:noFill/>
          <a:ln>
            <a:noFill/>
          </a:ln>
        </p:spPr>
      </p:pic>
      <p:pic>
        <p:nvPicPr>
          <p:cNvPr descr="Logo&#10;&#10;Description automatically generated" id="489" name="Google Shape;489;p4"/>
          <p:cNvPicPr preferRelativeResize="0"/>
          <p:nvPr/>
        </p:nvPicPr>
        <p:blipFill rotWithShape="1">
          <a:blip r:embed="rId9">
            <a:alphaModFix/>
          </a:blip>
          <a:srcRect b="0" l="0" r="0" t="0"/>
          <a:stretch/>
        </p:blipFill>
        <p:spPr>
          <a:xfrm>
            <a:off x="103991" y="4602385"/>
            <a:ext cx="1774938" cy="9426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descr="A colorful pole with a sign&#10;&#10;Description automatically generated with medium confidence" id="494" name="Google Shape;494;p5"/>
          <p:cNvPicPr preferRelativeResize="0"/>
          <p:nvPr/>
        </p:nvPicPr>
        <p:blipFill rotWithShape="1">
          <a:blip r:embed="rId3">
            <a:alphaModFix/>
          </a:blip>
          <a:srcRect b="0" l="0" r="0" t="0"/>
          <a:stretch/>
        </p:blipFill>
        <p:spPr>
          <a:xfrm>
            <a:off x="-2" y="3541579"/>
            <a:ext cx="4722106" cy="3541579"/>
          </a:xfrm>
          <a:prstGeom prst="rect">
            <a:avLst/>
          </a:prstGeom>
          <a:noFill/>
          <a:ln>
            <a:noFill/>
          </a:ln>
        </p:spPr>
      </p:pic>
      <p:pic>
        <p:nvPicPr>
          <p:cNvPr descr="A person standing in a garden&#10;&#10;Description automatically generated" id="495" name="Google Shape;495;p5"/>
          <p:cNvPicPr preferRelativeResize="0"/>
          <p:nvPr/>
        </p:nvPicPr>
        <p:blipFill rotWithShape="1">
          <a:blip r:embed="rId4">
            <a:alphaModFix/>
          </a:blip>
          <a:srcRect b="0" l="0" r="0" t="0"/>
          <a:stretch/>
        </p:blipFill>
        <p:spPr>
          <a:xfrm>
            <a:off x="6879632" y="0"/>
            <a:ext cx="5312369" cy="3541579"/>
          </a:xfrm>
          <a:prstGeom prst="rect">
            <a:avLst/>
          </a:prstGeom>
          <a:noFill/>
          <a:ln>
            <a:noFill/>
          </a:ln>
        </p:spPr>
      </p:pic>
      <p:pic>
        <p:nvPicPr>
          <p:cNvPr descr="A person with long white rope&#10;&#10;Description automatically generated" id="496" name="Google Shape;496;p5"/>
          <p:cNvPicPr preferRelativeResize="0"/>
          <p:nvPr/>
        </p:nvPicPr>
        <p:blipFill rotWithShape="1">
          <a:blip r:embed="rId5">
            <a:alphaModFix/>
          </a:blip>
          <a:srcRect b="0" l="0" r="0" t="0"/>
          <a:stretch/>
        </p:blipFill>
        <p:spPr>
          <a:xfrm>
            <a:off x="6879632" y="3316421"/>
            <a:ext cx="5312368" cy="3541579"/>
          </a:xfrm>
          <a:prstGeom prst="rect">
            <a:avLst/>
          </a:prstGeom>
          <a:noFill/>
          <a:ln>
            <a:noFill/>
          </a:ln>
        </p:spPr>
      </p:pic>
      <p:pic>
        <p:nvPicPr>
          <p:cNvPr descr="A group of stone houses on sticks&#10;&#10;Description automatically generated" id="497" name="Google Shape;497;p5"/>
          <p:cNvPicPr preferRelativeResize="0"/>
          <p:nvPr/>
        </p:nvPicPr>
        <p:blipFill rotWithShape="1">
          <a:blip r:embed="rId6">
            <a:alphaModFix/>
          </a:blip>
          <a:srcRect b="0" l="0" r="0" t="0"/>
          <a:stretch/>
        </p:blipFill>
        <p:spPr>
          <a:xfrm>
            <a:off x="-1" y="-9783"/>
            <a:ext cx="4735149" cy="3551362"/>
          </a:xfrm>
          <a:prstGeom prst="rect">
            <a:avLst/>
          </a:prstGeom>
          <a:noFill/>
          <a:ln>
            <a:noFill/>
          </a:ln>
        </p:spPr>
      </p:pic>
      <p:sp>
        <p:nvSpPr>
          <p:cNvPr id="498" name="Google Shape;498;p5"/>
          <p:cNvSpPr txBox="1"/>
          <p:nvPr>
            <p:ph type="title"/>
          </p:nvPr>
        </p:nvSpPr>
        <p:spPr>
          <a:xfrm>
            <a:off x="2181138" y="3021953"/>
            <a:ext cx="7252505" cy="891250"/>
          </a:xfrm>
          <a:prstGeom prst="rect">
            <a:avLst/>
          </a:prstGeom>
          <a:noFill/>
          <a:ln>
            <a:noFill/>
          </a:ln>
          <a:effectLst>
            <a:outerShdw blurRad="190500" algn="ctr" dir="2700000" dist="228600">
              <a:srgbClr val="000000">
                <a:alpha val="29803"/>
              </a:srgbClr>
            </a:outerShdw>
          </a:effectLst>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7200"/>
              <a:buFont typeface="Corbel"/>
              <a:buNone/>
            </a:pPr>
            <a:r>
              <a:rPr lang="en-US" sz="7200"/>
              <a:t>Round 1</a:t>
            </a:r>
            <a:endParaRPr/>
          </a:p>
        </p:txBody>
      </p:sp>
      <p:cxnSp>
        <p:nvCxnSpPr>
          <p:cNvPr id="499" name="Google Shape;499;p5"/>
          <p:cNvCxnSpPr/>
          <p:nvPr/>
        </p:nvCxnSpPr>
        <p:spPr>
          <a:xfrm rot="10800000">
            <a:off x="4220308" y="4029408"/>
            <a:ext cx="3165230" cy="0"/>
          </a:xfrm>
          <a:prstGeom prst="straightConnector1">
            <a:avLst/>
          </a:prstGeom>
          <a:noFill/>
          <a:ln>
            <a:noFill/>
          </a:ln>
          <a:effectLst>
            <a:outerShdw blurRad="190500" algn="ctr" dir="2700000" dist="228600">
              <a:srgbClr val="000000">
                <a:alpha val="29803"/>
              </a:srgbClr>
            </a:outerShdw>
          </a:effectLst>
        </p:spPr>
      </p:cxnSp>
      <p:sp>
        <p:nvSpPr>
          <p:cNvPr id="500" name="Google Shape;500;p5"/>
          <p:cNvSpPr txBox="1"/>
          <p:nvPr>
            <p:ph idx="1" type="body"/>
          </p:nvPr>
        </p:nvSpPr>
        <p:spPr>
          <a:xfrm>
            <a:off x="2181139" y="4207671"/>
            <a:ext cx="7252504" cy="338549"/>
          </a:xfrm>
          <a:prstGeom prst="rect">
            <a:avLst/>
          </a:prstGeom>
          <a:noFill/>
          <a:ln>
            <a:noFill/>
          </a:ln>
          <a:effectLst>
            <a:outerShdw blurRad="190500" algn="ctr" dir="2700000" dist="228600">
              <a:srgbClr val="000000">
                <a:alpha val="29803"/>
              </a:srgbClr>
            </a:outerShdw>
          </a:effectLst>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lang="en-US" sz="3600"/>
              <a:t>2020-2022</a:t>
            </a:r>
            <a:endParaRPr/>
          </a:p>
        </p:txBody>
      </p:sp>
      <p:cxnSp>
        <p:nvCxnSpPr>
          <p:cNvPr id="501" name="Google Shape;501;p5"/>
          <p:cNvCxnSpPr/>
          <p:nvPr/>
        </p:nvCxnSpPr>
        <p:spPr>
          <a:xfrm>
            <a:off x="4149969" y="4029408"/>
            <a:ext cx="3305907" cy="0"/>
          </a:xfrm>
          <a:prstGeom prst="straightConnector1">
            <a:avLst/>
          </a:prstGeom>
          <a:noFill/>
          <a:ln cap="flat" cmpd="sng" w="38100">
            <a:solidFill>
              <a:schemeClr val="lt1"/>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A colorful wall with a sign&#10;&#10;Description automatically generated with medium confidence" id="506" name="Google Shape;506;p6"/>
          <p:cNvPicPr preferRelativeResize="0"/>
          <p:nvPr/>
        </p:nvPicPr>
        <p:blipFill rotWithShape="1">
          <a:blip r:embed="rId3">
            <a:alphaModFix/>
          </a:blip>
          <a:srcRect b="0" l="0" r="0" t="0"/>
          <a:stretch/>
        </p:blipFill>
        <p:spPr>
          <a:xfrm>
            <a:off x="5892430" y="0"/>
            <a:ext cx="6299570" cy="4200553"/>
          </a:xfrm>
          <a:prstGeom prst="rect">
            <a:avLst/>
          </a:prstGeom>
          <a:noFill/>
          <a:ln>
            <a:noFill/>
          </a:ln>
        </p:spPr>
      </p:pic>
      <p:pic>
        <p:nvPicPr>
          <p:cNvPr descr="A group of women standing in front of a mural&#10;&#10;Description automatically generated" id="507" name="Google Shape;507;p6"/>
          <p:cNvPicPr preferRelativeResize="0"/>
          <p:nvPr/>
        </p:nvPicPr>
        <p:blipFill rotWithShape="1">
          <a:blip r:embed="rId4">
            <a:alphaModFix/>
          </a:blip>
          <a:srcRect b="0" l="0" r="0" t="0"/>
          <a:stretch/>
        </p:blipFill>
        <p:spPr>
          <a:xfrm>
            <a:off x="-39067" y="2273822"/>
            <a:ext cx="5920656" cy="4967800"/>
          </a:xfrm>
          <a:prstGeom prst="rect">
            <a:avLst/>
          </a:prstGeom>
          <a:noFill/>
          <a:ln>
            <a:noFill/>
          </a:ln>
        </p:spPr>
      </p:pic>
      <p:pic>
        <p:nvPicPr>
          <p:cNvPr descr="A group of birds flying in the sky&#10;&#10;Description automatically generated" id="508" name="Google Shape;508;p6"/>
          <p:cNvPicPr preferRelativeResize="0"/>
          <p:nvPr/>
        </p:nvPicPr>
        <p:blipFill rotWithShape="1">
          <a:blip r:embed="rId5">
            <a:alphaModFix/>
          </a:blip>
          <a:srcRect b="0" l="0" r="0" t="0"/>
          <a:stretch/>
        </p:blipFill>
        <p:spPr>
          <a:xfrm>
            <a:off x="-39068" y="-5084"/>
            <a:ext cx="5931498" cy="2669791"/>
          </a:xfrm>
          <a:prstGeom prst="rect">
            <a:avLst/>
          </a:prstGeom>
          <a:noFill/>
          <a:ln>
            <a:noFill/>
          </a:ln>
        </p:spPr>
      </p:pic>
      <p:pic>
        <p:nvPicPr>
          <p:cNvPr descr="A person standing on a sidewalk with stickers on the side&#10;&#10;Description automatically generated" id="509" name="Google Shape;509;p6"/>
          <p:cNvPicPr preferRelativeResize="0"/>
          <p:nvPr/>
        </p:nvPicPr>
        <p:blipFill rotWithShape="1">
          <a:blip r:embed="rId6">
            <a:alphaModFix/>
          </a:blip>
          <a:srcRect b="5593" l="0" r="0" t="33156"/>
          <a:stretch/>
        </p:blipFill>
        <p:spPr>
          <a:xfrm>
            <a:off x="5881589" y="4040191"/>
            <a:ext cx="6299570" cy="2893886"/>
          </a:xfrm>
          <a:prstGeom prst="rect">
            <a:avLst/>
          </a:prstGeom>
          <a:noFill/>
          <a:ln>
            <a:noFill/>
          </a:ln>
        </p:spPr>
      </p:pic>
      <p:sp>
        <p:nvSpPr>
          <p:cNvPr id="510" name="Google Shape;510;p6"/>
          <p:cNvSpPr txBox="1"/>
          <p:nvPr>
            <p:ph type="title"/>
          </p:nvPr>
        </p:nvSpPr>
        <p:spPr>
          <a:xfrm>
            <a:off x="2181138" y="3021953"/>
            <a:ext cx="7252505" cy="891250"/>
          </a:xfrm>
          <a:prstGeom prst="rect">
            <a:avLst/>
          </a:prstGeom>
          <a:noFill/>
          <a:ln>
            <a:noFill/>
          </a:ln>
          <a:effectLst>
            <a:outerShdw blurRad="190500" algn="ctr" dir="2700000" dist="228600">
              <a:srgbClr val="000000">
                <a:alpha val="29803"/>
              </a:srgbClr>
            </a:outerShdw>
          </a:effectLst>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4459"/>
              </a:buClr>
              <a:buSzPts val="7200"/>
              <a:buFont typeface="Corbel"/>
              <a:buNone/>
            </a:pPr>
            <a:r>
              <a:rPr lang="en-US" sz="7200">
                <a:solidFill>
                  <a:srgbClr val="004459"/>
                </a:solidFill>
              </a:rPr>
              <a:t>Round 2</a:t>
            </a:r>
            <a:endParaRPr/>
          </a:p>
        </p:txBody>
      </p:sp>
      <p:sp>
        <p:nvSpPr>
          <p:cNvPr id="511" name="Google Shape;511;p6"/>
          <p:cNvSpPr txBox="1"/>
          <p:nvPr>
            <p:ph idx="1" type="body"/>
          </p:nvPr>
        </p:nvSpPr>
        <p:spPr>
          <a:xfrm>
            <a:off x="2181139" y="4207671"/>
            <a:ext cx="7252504" cy="338549"/>
          </a:xfrm>
          <a:prstGeom prst="rect">
            <a:avLst/>
          </a:prstGeom>
          <a:noFill/>
          <a:ln>
            <a:noFill/>
          </a:ln>
          <a:effectLst>
            <a:outerShdw blurRad="190500" algn="ctr" dir="2700000" dist="228600">
              <a:srgbClr val="000000">
                <a:alpha val="29803"/>
              </a:srgbClr>
            </a:outerShdw>
          </a:effectLst>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4459"/>
              </a:buClr>
              <a:buSzPts val="3600"/>
              <a:buNone/>
            </a:pPr>
            <a:r>
              <a:rPr lang="en-US" sz="3600">
                <a:solidFill>
                  <a:srgbClr val="004459"/>
                </a:solidFill>
              </a:rPr>
              <a:t>2021-2023</a:t>
            </a:r>
            <a:endParaRPr/>
          </a:p>
        </p:txBody>
      </p:sp>
      <p:cxnSp>
        <p:nvCxnSpPr>
          <p:cNvPr id="512" name="Google Shape;512;p6"/>
          <p:cNvCxnSpPr/>
          <p:nvPr/>
        </p:nvCxnSpPr>
        <p:spPr>
          <a:xfrm>
            <a:off x="4149969" y="4029408"/>
            <a:ext cx="3305907" cy="0"/>
          </a:xfrm>
          <a:prstGeom prst="straightConnector1">
            <a:avLst/>
          </a:prstGeom>
          <a:noFill/>
          <a:ln cap="flat" cmpd="sng" w="38100">
            <a:solidFill>
              <a:srgbClr val="004459"/>
            </a:solidFill>
            <a:prstDash val="solid"/>
            <a:miter lim="8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descr="A group of objects on grass&#10;&#10;Description automatically generated" id="518" name="Google Shape;518;p7"/>
          <p:cNvPicPr preferRelativeResize="0"/>
          <p:nvPr/>
        </p:nvPicPr>
        <p:blipFill rotWithShape="1">
          <a:blip r:embed="rId3">
            <a:alphaModFix/>
          </a:blip>
          <a:srcRect b="19525" l="0" r="0" t="8062"/>
          <a:stretch/>
        </p:blipFill>
        <p:spPr>
          <a:xfrm rot="10800000">
            <a:off x="6480898" y="-1"/>
            <a:ext cx="5711101" cy="3101648"/>
          </a:xfrm>
          <a:prstGeom prst="rect">
            <a:avLst/>
          </a:prstGeom>
          <a:noFill/>
          <a:ln>
            <a:noFill/>
          </a:ln>
        </p:spPr>
      </p:pic>
      <p:pic>
        <p:nvPicPr>
          <p:cNvPr descr="A sculpture in the grass&#10;&#10;Description automatically generated" id="519" name="Google Shape;519;p7"/>
          <p:cNvPicPr preferRelativeResize="0"/>
          <p:nvPr/>
        </p:nvPicPr>
        <p:blipFill rotWithShape="1">
          <a:blip r:embed="rId4">
            <a:alphaModFix/>
          </a:blip>
          <a:srcRect b="19511" l="0" r="0" t="15012"/>
          <a:stretch/>
        </p:blipFill>
        <p:spPr>
          <a:xfrm>
            <a:off x="0" y="0"/>
            <a:ext cx="5275385" cy="3080825"/>
          </a:xfrm>
          <a:prstGeom prst="rect">
            <a:avLst/>
          </a:prstGeom>
          <a:noFill/>
          <a:ln>
            <a:noFill/>
          </a:ln>
        </p:spPr>
      </p:pic>
      <p:pic>
        <p:nvPicPr>
          <p:cNvPr descr="A group of people posing for a photo in front of a mural&#10;&#10;Description automatically generated" id="520" name="Google Shape;520;p7"/>
          <p:cNvPicPr preferRelativeResize="0"/>
          <p:nvPr/>
        </p:nvPicPr>
        <p:blipFill rotWithShape="1">
          <a:blip r:embed="rId5">
            <a:alphaModFix/>
          </a:blip>
          <a:srcRect b="0" l="0" r="0" t="0"/>
          <a:stretch/>
        </p:blipFill>
        <p:spPr>
          <a:xfrm>
            <a:off x="6480898" y="3050599"/>
            <a:ext cx="5711102" cy="3807401"/>
          </a:xfrm>
          <a:prstGeom prst="rect">
            <a:avLst/>
          </a:prstGeom>
          <a:noFill/>
          <a:ln>
            <a:noFill/>
          </a:ln>
        </p:spPr>
      </p:pic>
      <p:pic>
        <p:nvPicPr>
          <p:cNvPr descr="A group of colorful balls on a pedestal&#10;&#10;Description automatically generated with medium confidence" id="521" name="Google Shape;521;p7"/>
          <p:cNvPicPr preferRelativeResize="0"/>
          <p:nvPr/>
        </p:nvPicPr>
        <p:blipFill rotWithShape="1">
          <a:blip r:embed="rId6">
            <a:alphaModFix/>
          </a:blip>
          <a:srcRect b="11110" l="3627" r="2745" t="0"/>
          <a:stretch/>
        </p:blipFill>
        <p:spPr>
          <a:xfrm>
            <a:off x="0" y="3076259"/>
            <a:ext cx="5311041" cy="3781741"/>
          </a:xfrm>
          <a:prstGeom prst="rect">
            <a:avLst/>
          </a:prstGeom>
          <a:noFill/>
          <a:ln>
            <a:noFill/>
          </a:ln>
        </p:spPr>
      </p:pic>
      <p:sp>
        <p:nvSpPr>
          <p:cNvPr id="522" name="Google Shape;522;p7"/>
          <p:cNvSpPr txBox="1"/>
          <p:nvPr>
            <p:ph type="title"/>
          </p:nvPr>
        </p:nvSpPr>
        <p:spPr>
          <a:xfrm>
            <a:off x="2211618" y="3013855"/>
            <a:ext cx="7252505" cy="891250"/>
          </a:xfrm>
          <a:prstGeom prst="rect">
            <a:avLst/>
          </a:prstGeom>
          <a:noFill/>
          <a:ln>
            <a:noFill/>
          </a:ln>
          <a:effectLst>
            <a:outerShdw blurRad="190500" algn="ctr" dir="2700000" dist="228600">
              <a:srgbClr val="000000">
                <a:alpha val="29803"/>
              </a:srgbClr>
            </a:outerShdw>
          </a:effectLst>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7200"/>
              <a:buFont typeface="Corbel"/>
              <a:buNone/>
            </a:pPr>
            <a:r>
              <a:rPr lang="en-US" sz="7200"/>
              <a:t>Round 3</a:t>
            </a:r>
            <a:endParaRPr/>
          </a:p>
        </p:txBody>
      </p:sp>
      <p:sp>
        <p:nvSpPr>
          <p:cNvPr id="523" name="Google Shape;523;p7"/>
          <p:cNvSpPr txBox="1"/>
          <p:nvPr>
            <p:ph idx="1" type="body"/>
          </p:nvPr>
        </p:nvSpPr>
        <p:spPr>
          <a:xfrm>
            <a:off x="2211619" y="4199573"/>
            <a:ext cx="7252504" cy="338549"/>
          </a:xfrm>
          <a:prstGeom prst="rect">
            <a:avLst/>
          </a:prstGeom>
          <a:noFill/>
          <a:ln>
            <a:noFill/>
          </a:ln>
          <a:effectLst>
            <a:outerShdw blurRad="190500" algn="ctr" dir="2700000" dist="228600">
              <a:srgbClr val="000000">
                <a:alpha val="29803"/>
              </a:srgbClr>
            </a:outerShdw>
          </a:effectLst>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lang="en-US" sz="3600"/>
              <a:t>2023-2025</a:t>
            </a:r>
            <a:endParaRPr/>
          </a:p>
        </p:txBody>
      </p:sp>
      <p:cxnSp>
        <p:nvCxnSpPr>
          <p:cNvPr id="524" name="Google Shape;524;p7"/>
          <p:cNvCxnSpPr/>
          <p:nvPr/>
        </p:nvCxnSpPr>
        <p:spPr>
          <a:xfrm>
            <a:off x="4180449" y="4021310"/>
            <a:ext cx="3305907" cy="0"/>
          </a:xfrm>
          <a:prstGeom prst="straightConnector1">
            <a:avLst/>
          </a:prstGeom>
          <a:noFill/>
          <a:ln cap="flat" cmpd="sng" w="38100">
            <a:solidFill>
              <a:schemeClr val="lt1"/>
            </a:solidFill>
            <a:prstDash val="solid"/>
            <a:miter lim="800000"/>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group of people painting a large ball&#10;&#10;Description automatically generated" id="529" name="Google Shape;529;p8"/>
          <p:cNvPicPr preferRelativeResize="0"/>
          <p:nvPr>
            <p:ph idx="2" type="pic"/>
          </p:nvPr>
        </p:nvPicPr>
        <p:blipFill rotWithShape="1">
          <a:blip r:embed="rId3">
            <a:alphaModFix/>
          </a:blip>
          <a:srcRect b="2253" l="0" r="0" t="2253"/>
          <a:stretch/>
        </p:blipFill>
        <p:spPr>
          <a:xfrm rot="5400000">
            <a:off x="-973138" y="973138"/>
            <a:ext cx="6858001" cy="4911725"/>
          </a:xfrm>
          <a:prstGeom prst="rect">
            <a:avLst/>
          </a:prstGeom>
          <a:noFill/>
          <a:ln>
            <a:noFill/>
          </a:ln>
        </p:spPr>
      </p:pic>
      <p:sp>
        <p:nvSpPr>
          <p:cNvPr id="530" name="Google Shape;530;p8"/>
          <p:cNvSpPr txBox="1"/>
          <p:nvPr>
            <p:ph idx="1" type="body"/>
          </p:nvPr>
        </p:nvSpPr>
        <p:spPr>
          <a:xfrm>
            <a:off x="6249453" y="4522374"/>
            <a:ext cx="5942547" cy="2250631"/>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2"/>
              </a:buClr>
              <a:buSzPct val="100000"/>
              <a:buNone/>
            </a:pPr>
            <a:r>
              <a:rPr lang="en-US"/>
              <a:t>Future Installations</a:t>
            </a:r>
            <a:endParaRPr/>
          </a:p>
          <a:p>
            <a:pPr indent="-342900" lvl="0" marL="342900" rtl="0" algn="l">
              <a:lnSpc>
                <a:spcPct val="90000"/>
              </a:lnSpc>
              <a:spcBef>
                <a:spcPts val="1000"/>
              </a:spcBef>
              <a:spcAft>
                <a:spcPts val="0"/>
              </a:spcAft>
              <a:buClr>
                <a:schemeClr val="dk2"/>
              </a:buClr>
              <a:buSzPct val="100000"/>
              <a:buFont typeface="Arial"/>
              <a:buChar char="•"/>
            </a:pPr>
            <a:r>
              <a:rPr b="0" lang="en-US" sz="1800"/>
              <a:t>Camden Community- Partnership Summer/Fall 2024</a:t>
            </a:r>
            <a:endParaRPr/>
          </a:p>
          <a:p>
            <a:pPr indent="-342900" lvl="0" marL="342900" rtl="0" algn="l">
              <a:lnSpc>
                <a:spcPct val="90000"/>
              </a:lnSpc>
              <a:spcBef>
                <a:spcPts val="1000"/>
              </a:spcBef>
              <a:spcAft>
                <a:spcPts val="0"/>
              </a:spcAft>
              <a:buClr>
                <a:schemeClr val="dk2"/>
              </a:buClr>
              <a:buSzPct val="100000"/>
              <a:buFont typeface="Arial"/>
              <a:buChar char="•"/>
            </a:pPr>
            <a:r>
              <a:rPr b="0" lang="en-US" sz="1800"/>
              <a:t>Wheaton Arts- September 2024</a:t>
            </a:r>
            <a:endParaRPr/>
          </a:p>
          <a:p>
            <a:pPr indent="-342900" lvl="0" marL="342900" rtl="0" algn="l">
              <a:lnSpc>
                <a:spcPct val="90000"/>
              </a:lnSpc>
              <a:spcBef>
                <a:spcPts val="1000"/>
              </a:spcBef>
              <a:spcAft>
                <a:spcPts val="0"/>
              </a:spcAft>
              <a:buClr>
                <a:schemeClr val="dk2"/>
              </a:buClr>
              <a:buSzPct val="100000"/>
              <a:buFont typeface="Arial"/>
              <a:buChar char="•"/>
            </a:pPr>
            <a:r>
              <a:rPr b="0" lang="en-US" sz="1800"/>
              <a:t>Monmouth Arts Foundation- Feb-March 2025</a:t>
            </a:r>
            <a:endParaRPr/>
          </a:p>
          <a:p>
            <a:pPr indent="0" lvl="0" marL="0" rtl="0" algn="l">
              <a:lnSpc>
                <a:spcPct val="90000"/>
              </a:lnSpc>
              <a:spcBef>
                <a:spcPts val="1000"/>
              </a:spcBef>
              <a:spcAft>
                <a:spcPts val="0"/>
              </a:spcAft>
              <a:buClr>
                <a:schemeClr val="dk2"/>
              </a:buClr>
              <a:buSzPct val="100000"/>
              <a:buNone/>
            </a:pPr>
            <a:r>
              <a:rPr lang="en-US"/>
              <a:t>Future NOFA/Call for Artist</a:t>
            </a:r>
            <a:endParaRPr/>
          </a:p>
          <a:p>
            <a:pPr indent="-342900" lvl="0" marL="342900" rtl="0" algn="l">
              <a:lnSpc>
                <a:spcPct val="90000"/>
              </a:lnSpc>
              <a:spcBef>
                <a:spcPts val="1000"/>
              </a:spcBef>
              <a:spcAft>
                <a:spcPts val="0"/>
              </a:spcAft>
              <a:buClr>
                <a:schemeClr val="dk2"/>
              </a:buClr>
              <a:buSzPct val="100000"/>
              <a:buFont typeface="Arial"/>
              <a:buChar char="•"/>
            </a:pPr>
            <a:r>
              <a:rPr b="0" lang="en-US" sz="1800"/>
              <a:t>NOFA Release- March 18, 2024</a:t>
            </a:r>
            <a:endParaRPr/>
          </a:p>
          <a:p>
            <a:pPr indent="-342900" lvl="0" marL="342900" rtl="0" algn="l">
              <a:lnSpc>
                <a:spcPct val="90000"/>
              </a:lnSpc>
              <a:spcBef>
                <a:spcPts val="1000"/>
              </a:spcBef>
              <a:spcAft>
                <a:spcPts val="0"/>
              </a:spcAft>
              <a:buClr>
                <a:schemeClr val="dk2"/>
              </a:buClr>
              <a:buSzPct val="100000"/>
              <a:buFont typeface="Arial"/>
              <a:buChar char="•"/>
            </a:pPr>
            <a:r>
              <a:rPr b="0" lang="en-US" sz="1800"/>
              <a:t>Call for Artist- Tentative September 2024</a:t>
            </a:r>
            <a:endParaRPr/>
          </a:p>
          <a:p>
            <a:pPr indent="0" lvl="0" marL="0" rtl="0" algn="l">
              <a:lnSpc>
                <a:spcPct val="90000"/>
              </a:lnSpc>
              <a:spcBef>
                <a:spcPts val="1000"/>
              </a:spcBef>
              <a:spcAft>
                <a:spcPts val="0"/>
              </a:spcAft>
              <a:buClr>
                <a:schemeClr val="dk2"/>
              </a:buClr>
              <a:buSzPct val="100000"/>
              <a:buNone/>
            </a:pPr>
            <a:r>
              <a:t/>
            </a:r>
            <a:endParaRPr b="0" sz="1800"/>
          </a:p>
        </p:txBody>
      </p:sp>
      <p:sp>
        <p:nvSpPr>
          <p:cNvPr id="531" name="Google Shape;531;p8"/>
          <p:cNvSpPr txBox="1"/>
          <p:nvPr>
            <p:ph idx="3" type="body"/>
          </p:nvPr>
        </p:nvSpPr>
        <p:spPr>
          <a:xfrm>
            <a:off x="6242169" y="1974730"/>
            <a:ext cx="4801847" cy="7556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2400"/>
              <a:buNone/>
            </a:pPr>
            <a:r>
              <a:rPr lang="en-US"/>
              <a:t>Analytics</a:t>
            </a:r>
            <a:endParaRPr/>
          </a:p>
        </p:txBody>
      </p:sp>
      <p:sp>
        <p:nvSpPr>
          <p:cNvPr id="532" name="Google Shape;532;p8"/>
          <p:cNvSpPr txBox="1"/>
          <p:nvPr>
            <p:ph idx="4" type="body"/>
          </p:nvPr>
        </p:nvSpPr>
        <p:spPr>
          <a:xfrm>
            <a:off x="6249453" y="906539"/>
            <a:ext cx="4801847" cy="7556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2400"/>
              <a:buNone/>
            </a:pPr>
            <a:r>
              <a:rPr lang="en-US"/>
              <a:t>Installation Surveys</a:t>
            </a:r>
            <a:endParaRPr/>
          </a:p>
        </p:txBody>
      </p:sp>
      <p:sp>
        <p:nvSpPr>
          <p:cNvPr id="533" name="Google Shape;533;p8"/>
          <p:cNvSpPr txBox="1"/>
          <p:nvPr>
            <p:ph idx="5" type="body"/>
          </p:nvPr>
        </p:nvSpPr>
        <p:spPr>
          <a:xfrm>
            <a:off x="6242168" y="3051175"/>
            <a:ext cx="4801847" cy="7556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2400"/>
              <a:buNone/>
            </a:pPr>
            <a:r>
              <a:rPr lang="en-US"/>
              <a:t>Reaching New Locations</a:t>
            </a:r>
            <a:endParaRPr/>
          </a:p>
        </p:txBody>
      </p:sp>
      <p:sp>
        <p:nvSpPr>
          <p:cNvPr id="534" name="Google Shape;534;p8"/>
          <p:cNvSpPr txBox="1"/>
          <p:nvPr>
            <p:ph idx="7" type="body"/>
          </p:nvPr>
        </p:nvSpPr>
        <p:spPr>
          <a:xfrm>
            <a:off x="5076790" y="898285"/>
            <a:ext cx="741082" cy="755650"/>
          </a:xfrm>
          <a:prstGeom prst="rect">
            <a:avLst/>
          </a:prstGeom>
          <a:noFill/>
          <a:ln>
            <a:noFill/>
          </a:ln>
          <a:effectLst>
            <a:outerShdw blurRad="190500" algn="ctr" dir="2700000" dist="228600">
              <a:srgbClr val="000000">
                <a:alpha val="29803"/>
              </a:srgbClr>
            </a:outerShdw>
          </a:effectLst>
        </p:spPr>
        <p:txBody>
          <a:bodyPr anchorCtr="0" anchor="ctr" bIns="45700" lIns="91425" spcFirstLastPara="1" rIns="0" wrap="square" tIns="45700">
            <a:noAutofit/>
          </a:bodyPr>
          <a:lstStyle/>
          <a:p>
            <a:pPr indent="0" lvl="0" marL="0" rtl="0" algn="r">
              <a:lnSpc>
                <a:spcPct val="90000"/>
              </a:lnSpc>
              <a:spcBef>
                <a:spcPts val="0"/>
              </a:spcBef>
              <a:spcAft>
                <a:spcPts val="0"/>
              </a:spcAft>
              <a:buClr>
                <a:schemeClr val="lt1"/>
              </a:buClr>
              <a:buSzPts val="6000"/>
              <a:buNone/>
            </a:pPr>
            <a:r>
              <a:t/>
            </a:r>
            <a:endParaRPr/>
          </a:p>
        </p:txBody>
      </p:sp>
      <p:sp>
        <p:nvSpPr>
          <p:cNvPr id="535" name="Google Shape;535;p8"/>
          <p:cNvSpPr txBox="1"/>
          <p:nvPr>
            <p:ph idx="8" type="body"/>
          </p:nvPr>
        </p:nvSpPr>
        <p:spPr>
          <a:xfrm>
            <a:off x="5076790" y="1974730"/>
            <a:ext cx="741082" cy="755650"/>
          </a:xfrm>
          <a:prstGeom prst="rect">
            <a:avLst/>
          </a:prstGeom>
          <a:noFill/>
          <a:ln>
            <a:noFill/>
          </a:ln>
          <a:effectLst>
            <a:outerShdw blurRad="190500" algn="ctr" dir="2700000" dist="228600">
              <a:srgbClr val="000000">
                <a:alpha val="29803"/>
              </a:srgbClr>
            </a:outerShdw>
          </a:effectLst>
        </p:spPr>
        <p:txBody>
          <a:bodyPr anchorCtr="0" anchor="ctr" bIns="45700" lIns="91425" spcFirstLastPara="1" rIns="0" wrap="square" tIns="45700">
            <a:noAutofit/>
          </a:bodyPr>
          <a:lstStyle/>
          <a:p>
            <a:pPr indent="0" lvl="0" marL="0" rtl="0" algn="r">
              <a:lnSpc>
                <a:spcPct val="90000"/>
              </a:lnSpc>
              <a:spcBef>
                <a:spcPts val="0"/>
              </a:spcBef>
              <a:spcAft>
                <a:spcPts val="0"/>
              </a:spcAft>
              <a:buClr>
                <a:schemeClr val="lt1"/>
              </a:buClr>
              <a:buSzPts val="6000"/>
              <a:buNone/>
            </a:pPr>
            <a:r>
              <a:t/>
            </a:r>
            <a:endParaRPr/>
          </a:p>
        </p:txBody>
      </p:sp>
      <p:sp>
        <p:nvSpPr>
          <p:cNvPr id="536" name="Google Shape;536;p8"/>
          <p:cNvSpPr txBox="1"/>
          <p:nvPr>
            <p:ph idx="9" type="body"/>
          </p:nvPr>
        </p:nvSpPr>
        <p:spPr>
          <a:xfrm>
            <a:off x="5076790" y="3051175"/>
            <a:ext cx="741082" cy="755650"/>
          </a:xfrm>
          <a:prstGeom prst="rect">
            <a:avLst/>
          </a:prstGeom>
          <a:noFill/>
          <a:ln>
            <a:noFill/>
          </a:ln>
          <a:effectLst>
            <a:outerShdw blurRad="190500" algn="ctr" dir="2700000" dist="228600">
              <a:srgbClr val="000000">
                <a:alpha val="29803"/>
              </a:srgbClr>
            </a:outerShdw>
          </a:effectLst>
        </p:spPr>
        <p:txBody>
          <a:bodyPr anchorCtr="0" anchor="ctr" bIns="45700" lIns="91425" spcFirstLastPara="1" rIns="0" wrap="square" tIns="45700">
            <a:noAutofit/>
          </a:bodyPr>
          <a:lstStyle/>
          <a:p>
            <a:pPr indent="0" lvl="0" marL="0" rtl="0" algn="r">
              <a:lnSpc>
                <a:spcPct val="90000"/>
              </a:lnSpc>
              <a:spcBef>
                <a:spcPts val="0"/>
              </a:spcBef>
              <a:spcAft>
                <a:spcPts val="0"/>
              </a:spcAft>
              <a:buClr>
                <a:schemeClr val="lt1"/>
              </a:buClr>
              <a:buSzPts val="6000"/>
              <a:buNone/>
            </a:pPr>
            <a:r>
              <a:t/>
            </a:r>
            <a:endParaRPr/>
          </a:p>
        </p:txBody>
      </p:sp>
      <p:sp>
        <p:nvSpPr>
          <p:cNvPr id="537" name="Google Shape;537;p8"/>
          <p:cNvSpPr txBox="1"/>
          <p:nvPr>
            <p:ph type="title"/>
          </p:nvPr>
        </p:nvSpPr>
        <p:spPr>
          <a:xfrm>
            <a:off x="8522826" y="384610"/>
            <a:ext cx="3151014" cy="720170"/>
          </a:xfrm>
          <a:prstGeom prst="rect">
            <a:avLst/>
          </a:prstGeom>
          <a:noFill/>
          <a:ln>
            <a:noFill/>
          </a:ln>
        </p:spPr>
        <p:txBody>
          <a:bodyPr anchorCtr="0" anchor="b" bIns="0" lIns="0" spcFirstLastPara="1" rIns="91425" wrap="square" tIns="45700">
            <a:noAutofit/>
          </a:bodyPr>
          <a:lstStyle/>
          <a:p>
            <a:pPr indent="0" lvl="0" marL="0" rtl="0" algn="l">
              <a:lnSpc>
                <a:spcPct val="90000"/>
              </a:lnSpc>
              <a:spcBef>
                <a:spcPts val="0"/>
              </a:spcBef>
              <a:spcAft>
                <a:spcPts val="0"/>
              </a:spcAft>
              <a:buClr>
                <a:schemeClr val="accent5"/>
              </a:buClr>
              <a:buSzPts val="5000"/>
              <a:buFont typeface="Corbel"/>
              <a:buNone/>
            </a:pPr>
            <a:r>
              <a:rPr lang="en-US">
                <a:solidFill>
                  <a:schemeClr val="accent5"/>
                </a:solidFill>
              </a:rPr>
              <a:t>Next Steps</a:t>
            </a:r>
            <a:endParaRPr/>
          </a:p>
        </p:txBody>
      </p:sp>
      <p:sp>
        <p:nvSpPr>
          <p:cNvPr id="538" name="Google Shape;538;p8"/>
          <p:cNvSpPr/>
          <p:nvPr/>
        </p:nvSpPr>
        <p:spPr>
          <a:xfrm>
            <a:off x="5076790" y="4892040"/>
            <a:ext cx="755650" cy="755650"/>
          </a:xfrm>
          <a:prstGeom prst="star5">
            <a:avLst>
              <a:gd fmla="val 19098" name="adj"/>
              <a:gd fmla="val 105146" name="hf"/>
              <a:gd fmla="val 110557" name="vf"/>
            </a:avLst>
          </a:prstGeom>
          <a:solidFill>
            <a:schemeClr val="lt1"/>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9"/>
          <p:cNvSpPr txBox="1"/>
          <p:nvPr>
            <p:ph type="title"/>
          </p:nvPr>
        </p:nvSpPr>
        <p:spPr>
          <a:xfrm>
            <a:off x="1072459" y="5782541"/>
            <a:ext cx="3615656" cy="8912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000"/>
              <a:buFont typeface="Corbel"/>
              <a:buNone/>
            </a:pPr>
            <a:r>
              <a:rPr lang="en-US"/>
              <a:t>Thank  you!</a:t>
            </a:r>
            <a:endParaRPr/>
          </a:p>
        </p:txBody>
      </p:sp>
      <p:pic>
        <p:nvPicPr>
          <p:cNvPr id="545" name="Google Shape;545;p9"/>
          <p:cNvPicPr preferRelativeResize="0"/>
          <p:nvPr>
            <p:ph idx="2" type="pic"/>
          </p:nvPr>
        </p:nvPicPr>
        <p:blipFill rotWithShape="1">
          <a:blip r:embed="rId3">
            <a:alphaModFix/>
          </a:blip>
          <a:srcRect b="9998" l="0" r="0" t="9997"/>
          <a:stretch/>
        </p:blipFill>
        <p:spPr>
          <a:xfrm>
            <a:off x="0" y="4288"/>
            <a:ext cx="12192000" cy="5484185"/>
          </a:xfrm>
          <a:prstGeom prst="rect">
            <a:avLst/>
          </a:prstGeom>
          <a:solidFill>
            <a:srgbClr val="F2F2F2"/>
          </a:solidFill>
          <a:ln>
            <a:noFill/>
          </a:ln>
        </p:spPr>
      </p:pic>
      <p:sp>
        <p:nvSpPr>
          <p:cNvPr id="546" name="Google Shape;546;p9"/>
          <p:cNvSpPr/>
          <p:nvPr/>
        </p:nvSpPr>
        <p:spPr>
          <a:xfrm>
            <a:off x="193010" y="321965"/>
            <a:ext cx="11801921" cy="4953448"/>
          </a:xfrm>
          <a:prstGeom prst="rect">
            <a:avLst/>
          </a:prstGeom>
          <a:solidFill>
            <a:srgbClr val="FFFFFF">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2"/>
                </a:solidFill>
                <a:latin typeface="Calibri"/>
                <a:ea typeface="Calibri"/>
                <a:cs typeface="Calibri"/>
                <a:sym typeface="Calibri"/>
              </a:rPr>
              <a:t>NJ Department of Environmental Protection</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lang="en-US" sz="2400">
                <a:solidFill>
                  <a:schemeClr val="dk2"/>
                </a:solidFill>
                <a:latin typeface="Calibri"/>
                <a:ea typeface="Calibri"/>
                <a:cs typeface="Calibri"/>
                <a:sym typeface="Calibri"/>
              </a:rPr>
              <a:t>Devon Haines- </a:t>
            </a:r>
            <a:r>
              <a:rPr lang="en-US" sz="2400" u="sng">
                <a:solidFill>
                  <a:schemeClr val="dk2"/>
                </a:solidFill>
                <a:latin typeface="Calibri"/>
                <a:ea typeface="Calibri"/>
                <a:cs typeface="Calibri"/>
                <a:sym typeface="Calibri"/>
                <a:hlinkClick r:id="rId4">
                  <a:extLst>
                    <a:ext uri="{A12FA001-AC4F-418D-AE19-62706E023703}">
                      <ahyp:hlinkClr val="tx"/>
                    </a:ext>
                  </a:extLst>
                </a:hlinkClick>
              </a:rPr>
              <a:t>Devon.haines@dep.nj.gov</a:t>
            </a:r>
            <a:r>
              <a:rPr lang="en-US" sz="2400">
                <a:solidFill>
                  <a:schemeClr val="dk2"/>
                </a:solidFill>
                <a:latin typeface="Calibri"/>
                <a:ea typeface="Calibri"/>
                <a:cs typeface="Calibri"/>
                <a:sym typeface="Calibri"/>
              </a:rPr>
              <a:t> </a:t>
            </a:r>
            <a:endParaRPr/>
          </a:p>
          <a:p>
            <a:pPr indent="0" lvl="0" marL="0" marR="0" rtl="0" algn="ctr">
              <a:spcBef>
                <a:spcPts val="0"/>
              </a:spcBef>
              <a:spcAft>
                <a:spcPts val="0"/>
              </a:spcAft>
              <a:buNone/>
            </a:pPr>
            <a:r>
              <a:t/>
            </a:r>
            <a:endParaRPr sz="2400">
              <a:solidFill>
                <a:schemeClr val="dk2"/>
              </a:solidFill>
              <a:latin typeface="Calibri"/>
              <a:ea typeface="Calibri"/>
              <a:cs typeface="Calibri"/>
              <a:sym typeface="Calibri"/>
            </a:endParaRPr>
          </a:p>
          <a:p>
            <a:pPr indent="0" lvl="0" marL="0" marR="0" rtl="0" algn="ctr">
              <a:spcBef>
                <a:spcPts val="0"/>
              </a:spcBef>
              <a:spcAft>
                <a:spcPts val="0"/>
              </a:spcAft>
              <a:buNone/>
            </a:pPr>
            <a:r>
              <a:rPr b="1" lang="en-US" sz="2400">
                <a:solidFill>
                  <a:schemeClr val="dk2"/>
                </a:solidFill>
                <a:latin typeface="Calibri"/>
                <a:ea typeface="Calibri"/>
                <a:cs typeface="Calibri"/>
                <a:sym typeface="Calibri"/>
              </a:rPr>
              <a:t>NJ State Council on the Arts</a:t>
            </a:r>
            <a:endParaRPr/>
          </a:p>
          <a:p>
            <a:pPr indent="0" lvl="0" marL="0" marR="0" rtl="0" algn="ctr">
              <a:spcBef>
                <a:spcPts val="0"/>
              </a:spcBef>
              <a:spcAft>
                <a:spcPts val="0"/>
              </a:spcAft>
              <a:buNone/>
            </a:pPr>
            <a:r>
              <a:rPr lang="en-US" sz="2400">
                <a:solidFill>
                  <a:schemeClr val="dk2"/>
                </a:solidFill>
                <a:latin typeface="Calibri"/>
                <a:ea typeface="Calibri"/>
                <a:cs typeface="Calibri"/>
                <a:sym typeface="Calibri"/>
              </a:rPr>
              <a:t>Stephanie Nerbak- </a:t>
            </a:r>
            <a:r>
              <a:rPr lang="en-US" sz="2400" u="sng">
                <a:solidFill>
                  <a:schemeClr val="dk2"/>
                </a:solidFill>
                <a:latin typeface="Calibri"/>
                <a:ea typeface="Calibri"/>
                <a:cs typeface="Calibri"/>
                <a:sym typeface="Calibri"/>
                <a:hlinkClick r:id="rId5">
                  <a:extLst>
                    <a:ext uri="{A12FA001-AC4F-418D-AE19-62706E023703}">
                      <ahyp:hlinkClr val="tx"/>
                    </a:ext>
                  </a:extLst>
                </a:hlinkClick>
              </a:rPr>
              <a:t>Stephanie.Nerbak@sos.nj.gov</a:t>
            </a:r>
            <a:endParaRPr sz="2400">
              <a:solidFill>
                <a:schemeClr val="dk2"/>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dk2"/>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dk2"/>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dk2"/>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dk2"/>
              </a:solidFill>
              <a:latin typeface="Calibri"/>
              <a:ea typeface="Calibri"/>
              <a:cs typeface="Calibri"/>
              <a:sym typeface="Calibri"/>
            </a:endParaRPr>
          </a:p>
          <a:p>
            <a:pPr indent="0" lvl="0" marL="0" marR="0" rtl="0" algn="ctr">
              <a:spcBef>
                <a:spcPts val="0"/>
              </a:spcBef>
              <a:spcAft>
                <a:spcPts val="0"/>
              </a:spcAft>
              <a:buNone/>
            </a:pPr>
            <a:r>
              <a:rPr lang="en-US" sz="2400">
                <a:solidFill>
                  <a:schemeClr val="dk2"/>
                </a:solidFill>
                <a:latin typeface="Calibri"/>
                <a:ea typeface="Calibri"/>
                <a:cs typeface="Calibri"/>
                <a:sym typeface="Calibri"/>
              </a:rPr>
              <a:t>  </a:t>
            </a:r>
            <a:endParaRPr sz="2400">
              <a:solidFill>
                <a:schemeClr val="dk2"/>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dk2"/>
              </a:solidFill>
              <a:latin typeface="Calibri"/>
              <a:ea typeface="Calibri"/>
              <a:cs typeface="Calibri"/>
              <a:sym typeface="Calibri"/>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Logo&#10;&#10;Description automatically generated" id="547" name="Google Shape;547;p9"/>
          <p:cNvPicPr preferRelativeResize="0"/>
          <p:nvPr/>
        </p:nvPicPr>
        <p:blipFill rotWithShape="1">
          <a:blip r:embed="rId6">
            <a:alphaModFix/>
          </a:blip>
          <a:srcRect b="0" l="0" r="0" t="0"/>
          <a:stretch/>
        </p:blipFill>
        <p:spPr>
          <a:xfrm>
            <a:off x="7858970" y="5484107"/>
            <a:ext cx="1196051" cy="1228561"/>
          </a:xfrm>
          <a:prstGeom prst="rect">
            <a:avLst/>
          </a:prstGeom>
          <a:noFill/>
          <a:ln>
            <a:noFill/>
          </a:ln>
        </p:spPr>
      </p:pic>
      <p:pic>
        <p:nvPicPr>
          <p:cNvPr descr="Logo&#10;&#10;Description automatically generated" id="548" name="Google Shape;548;p9"/>
          <p:cNvPicPr preferRelativeResize="0"/>
          <p:nvPr/>
        </p:nvPicPr>
        <p:blipFill rotWithShape="1">
          <a:blip r:embed="rId7">
            <a:alphaModFix/>
          </a:blip>
          <a:srcRect b="0" l="0" r="0" t="0"/>
          <a:stretch/>
        </p:blipFill>
        <p:spPr>
          <a:xfrm>
            <a:off x="10695852" y="5481653"/>
            <a:ext cx="1299079" cy="1299079"/>
          </a:xfrm>
          <a:prstGeom prst="rect">
            <a:avLst/>
          </a:prstGeom>
          <a:noFill/>
          <a:ln>
            <a:noFill/>
          </a:ln>
        </p:spPr>
      </p:pic>
      <p:pic>
        <p:nvPicPr>
          <p:cNvPr id="549" name="Google Shape;549;p9"/>
          <p:cNvPicPr preferRelativeResize="0"/>
          <p:nvPr/>
        </p:nvPicPr>
        <p:blipFill rotWithShape="1">
          <a:blip r:embed="rId8">
            <a:alphaModFix/>
          </a:blip>
          <a:srcRect b="0" l="0" r="0" t="0"/>
          <a:stretch/>
        </p:blipFill>
        <p:spPr>
          <a:xfrm>
            <a:off x="9112180" y="5665239"/>
            <a:ext cx="1621134" cy="869897"/>
          </a:xfrm>
          <a:prstGeom prst="rect">
            <a:avLst/>
          </a:prstGeom>
          <a:noFill/>
          <a:ln>
            <a:noFill/>
          </a:ln>
        </p:spPr>
      </p:pic>
      <p:sp>
        <p:nvSpPr>
          <p:cNvPr id="550" name="Google Shape;550;p9"/>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qr code with a number&#10;&#10;Description automatically generated" id="551" name="Google Shape;551;p9"/>
          <p:cNvPicPr preferRelativeResize="0"/>
          <p:nvPr/>
        </p:nvPicPr>
        <p:blipFill rotWithShape="1">
          <a:blip r:embed="rId9">
            <a:alphaModFix/>
          </a:blip>
          <a:srcRect b="0" l="0" r="0" t="0"/>
          <a:stretch/>
        </p:blipFill>
        <p:spPr>
          <a:xfrm>
            <a:off x="5045600" y="2798689"/>
            <a:ext cx="2096739" cy="2096739"/>
          </a:xfrm>
          <a:prstGeom prst="rect">
            <a:avLst/>
          </a:prstGeom>
          <a:noFill/>
          <a:ln>
            <a:noFill/>
          </a:ln>
          <a:effectLst>
            <a:outerShdw blurRad="190500" algn="ctr" dir="2700000" dist="228600">
              <a:srgbClr val="000000">
                <a:alpha val="29803"/>
              </a:srgbClr>
            </a:outerShdw>
          </a:effectLst>
        </p:spPr>
      </p:pic>
      <p:sp>
        <p:nvSpPr>
          <p:cNvPr id="552" name="Google Shape;552;p9"/>
          <p:cNvSpPr txBox="1"/>
          <p:nvPr/>
        </p:nvSpPr>
        <p:spPr>
          <a:xfrm>
            <a:off x="3826997" y="4906081"/>
            <a:ext cx="45339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2"/>
                </a:solidFill>
                <a:latin typeface="Calibri"/>
                <a:ea typeface="Calibri"/>
                <a:cs typeface="Calibri"/>
                <a:sym typeface="Calibri"/>
              </a:rPr>
              <a:t>Scan to Receive Email Updates on the Program</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4">
      <a:dk1>
        <a:srgbClr val="244F71"/>
      </a:dk1>
      <a:lt1>
        <a:srgbClr val="FFFFFF"/>
      </a:lt1>
      <a:dk2>
        <a:srgbClr val="000000"/>
      </a:dk2>
      <a:lt2>
        <a:srgbClr val="768A88"/>
      </a:lt2>
      <a:accent1>
        <a:srgbClr val="0189B2"/>
      </a:accent1>
      <a:accent2>
        <a:srgbClr val="69AB43"/>
      </a:accent2>
      <a:accent3>
        <a:srgbClr val="B5D134"/>
      </a:accent3>
      <a:accent4>
        <a:srgbClr val="39BDC7"/>
      </a:accent4>
      <a:accent5>
        <a:srgbClr val="387C2B"/>
      </a:accent5>
      <a:accent6>
        <a:srgbClr val="A5B498"/>
      </a:accent6>
      <a:hlink>
        <a:srgbClr val="603341"/>
      </a:hlink>
      <a:folHlink>
        <a:srgbClr val="603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2021-11-24T17:43:44Z</dcterms:created>
  <dc:creator>Futey, Mandy [DEP]</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0x010100250AD9602282A143A3E06563A2D0656D</vt:lpwstr>
  </property>
  <property fmtid="{D5CDD505-2E9C-101B-9397-08002B2CF9AE}" pid="3" name="MediaServiceImageTags">
    <vt:lpwstr/>
  </property>
</Properties>
</file>