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9.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1.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2.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3.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1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15.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6.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17.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1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19.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20.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23" r:id="rId5"/>
    <p:sldMasterId id="2147483731" r:id="rId6"/>
    <p:sldMasterId id="2147483756" r:id="rId7"/>
    <p:sldMasterId id="2147483775" r:id="rId8"/>
    <p:sldMasterId id="2147483800" r:id="rId9"/>
    <p:sldMasterId id="2147483831" r:id="rId10"/>
    <p:sldMasterId id="2147483849" r:id="rId11"/>
    <p:sldMasterId id="2147483878" r:id="rId12"/>
    <p:sldMasterId id="2147483906" r:id="rId13"/>
    <p:sldMasterId id="2147483931" r:id="rId14"/>
    <p:sldMasterId id="2147483980" r:id="rId15"/>
    <p:sldMasterId id="2147484007" r:id="rId16"/>
    <p:sldMasterId id="2147484037" r:id="rId17"/>
    <p:sldMasterId id="2147484065" r:id="rId18"/>
    <p:sldMasterId id="2147484160" r:id="rId19"/>
    <p:sldMasterId id="2147484179" r:id="rId20"/>
    <p:sldMasterId id="2147484237" r:id="rId21"/>
    <p:sldMasterId id="2147484267" r:id="rId22"/>
    <p:sldMasterId id="2147484297" r:id="rId23"/>
    <p:sldMasterId id="2147484327" r:id="rId24"/>
  </p:sldMasterIdLst>
  <p:notesMasterIdLst>
    <p:notesMasterId r:id="rId41"/>
  </p:notesMasterIdLst>
  <p:handoutMasterIdLst>
    <p:handoutMasterId r:id="rId42"/>
  </p:handoutMasterIdLst>
  <p:sldIdLst>
    <p:sldId id="1377" r:id="rId25"/>
    <p:sldId id="1269" r:id="rId26"/>
    <p:sldId id="1325" r:id="rId27"/>
    <p:sldId id="259" r:id="rId28"/>
    <p:sldId id="270" r:id="rId29"/>
    <p:sldId id="1339" r:id="rId30"/>
    <p:sldId id="1354" r:id="rId31"/>
    <p:sldId id="1355" r:id="rId32"/>
    <p:sldId id="1356" r:id="rId33"/>
    <p:sldId id="1360" r:id="rId34"/>
    <p:sldId id="1358" r:id="rId35"/>
    <p:sldId id="1357" r:id="rId36"/>
    <p:sldId id="1362" r:id="rId37"/>
    <p:sldId id="1361" r:id="rId38"/>
    <p:sldId id="1348" r:id="rId39"/>
    <p:sldId id="1335" r:id="rId40"/>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FF"/>
    <a:srgbClr val="A90314"/>
    <a:srgbClr val="DF1F2E"/>
    <a:srgbClr val="8B0109"/>
    <a:srgbClr val="C8C8C8"/>
    <a:srgbClr val="FF6600"/>
    <a:srgbClr val="D9D9D9"/>
    <a:srgbClr val="6E967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23" autoAdjust="0"/>
    <p:restoredTop sz="93792" autoAdjust="0"/>
  </p:normalViewPr>
  <p:slideViewPr>
    <p:cSldViewPr snapToGrid="0">
      <p:cViewPr varScale="1">
        <p:scale>
          <a:sx n="114" d="100"/>
          <a:sy n="114" d="100"/>
        </p:scale>
        <p:origin x="1122" y="258"/>
      </p:cViewPr>
      <p:guideLst/>
    </p:cSldViewPr>
  </p:slideViewPr>
  <p:notesTextViewPr>
    <p:cViewPr>
      <p:scale>
        <a:sx n="1" d="1"/>
        <a:sy n="1" d="1"/>
      </p:scale>
      <p:origin x="0" y="0"/>
    </p:cViewPr>
  </p:notesTextViewPr>
  <p:notesViewPr>
    <p:cSldViewPr snapToGrid="0" showGuides="1">
      <p:cViewPr varScale="1">
        <p:scale>
          <a:sx n="96" d="100"/>
          <a:sy n="96" d="100"/>
        </p:scale>
        <p:origin x="360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8.xml"/><Relationship Id="rId34" Type="http://schemas.openxmlformats.org/officeDocument/2006/relationships/slide" Target="slides/slide10.xml"/><Relationship Id="rId42"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tableStyles" Target="tableStyles.xml"/><Relationship Id="rId20" Type="http://schemas.openxmlformats.org/officeDocument/2006/relationships/slideMaster" Target="slideMasters/slideMaster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3" cy="465797"/>
          </a:xfrm>
          <a:prstGeom prst="rect">
            <a:avLst/>
          </a:prstGeom>
        </p:spPr>
        <p:txBody>
          <a:bodyPr vert="horz" lIns="92948" tIns="46474" rIns="92948" bIns="46474" rtlCol="0"/>
          <a:lstStyle>
            <a:lvl1pPr algn="l">
              <a:defRPr sz="1200"/>
            </a:lvl1pPr>
          </a:lstStyle>
          <a:p>
            <a:endParaRPr lang="en-US"/>
          </a:p>
        </p:txBody>
      </p:sp>
      <p:sp>
        <p:nvSpPr>
          <p:cNvPr id="3" name="Date Placeholder 2"/>
          <p:cNvSpPr>
            <a:spLocks noGrp="1"/>
          </p:cNvSpPr>
          <p:nvPr>
            <p:ph type="dt" sz="quarter" idx="1"/>
          </p:nvPr>
        </p:nvSpPr>
        <p:spPr>
          <a:xfrm>
            <a:off x="3956551" y="1"/>
            <a:ext cx="3026833" cy="465797"/>
          </a:xfrm>
          <a:prstGeom prst="rect">
            <a:avLst/>
          </a:prstGeom>
        </p:spPr>
        <p:txBody>
          <a:bodyPr vert="horz" lIns="92948" tIns="46474" rIns="92948" bIns="46474" rtlCol="0"/>
          <a:lstStyle>
            <a:lvl1pPr algn="r">
              <a:defRPr sz="1200"/>
            </a:lvl1pPr>
          </a:lstStyle>
          <a:p>
            <a:fld id="{52CF3383-DF08-4C90-8557-22EF3027DD43}" type="datetimeFigureOut">
              <a:rPr lang="en-US" smtClean="0"/>
              <a:t>3/13/2024</a:t>
            </a:fld>
            <a:endParaRPr lang="en-US"/>
          </a:p>
        </p:txBody>
      </p:sp>
      <p:sp>
        <p:nvSpPr>
          <p:cNvPr id="4" name="Footer Placeholder 3"/>
          <p:cNvSpPr>
            <a:spLocks noGrp="1"/>
          </p:cNvSpPr>
          <p:nvPr>
            <p:ph type="ftr" sz="quarter" idx="2"/>
          </p:nvPr>
        </p:nvSpPr>
        <p:spPr>
          <a:xfrm>
            <a:off x="0" y="8817905"/>
            <a:ext cx="3026833" cy="465796"/>
          </a:xfrm>
          <a:prstGeom prst="rect">
            <a:avLst/>
          </a:prstGeom>
        </p:spPr>
        <p:txBody>
          <a:bodyPr vert="horz" lIns="92948" tIns="46474" rIns="92948" bIns="46474"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6833" cy="465797"/>
          </a:xfrm>
          <a:prstGeom prst="rect">
            <a:avLst/>
          </a:prstGeom>
        </p:spPr>
        <p:txBody>
          <a:bodyPr vert="horz" lIns="92948" tIns="46474" rIns="92948" bIns="46474" rtlCol="0"/>
          <a:lstStyle>
            <a:lvl1pPr algn="l">
              <a:defRPr sz="1200"/>
            </a:lvl1pPr>
          </a:lstStyle>
          <a:p>
            <a:endParaRPr lang="en-US"/>
          </a:p>
        </p:txBody>
      </p:sp>
      <p:sp>
        <p:nvSpPr>
          <p:cNvPr id="3" name="Date Placeholder 2"/>
          <p:cNvSpPr>
            <a:spLocks noGrp="1"/>
          </p:cNvSpPr>
          <p:nvPr>
            <p:ph type="dt" idx="1"/>
          </p:nvPr>
        </p:nvSpPr>
        <p:spPr>
          <a:xfrm>
            <a:off x="3956551" y="1"/>
            <a:ext cx="3026833" cy="465797"/>
          </a:xfrm>
          <a:prstGeom prst="rect">
            <a:avLst/>
          </a:prstGeom>
        </p:spPr>
        <p:txBody>
          <a:bodyPr vert="horz" lIns="92948" tIns="46474" rIns="92948" bIns="46474" rtlCol="0"/>
          <a:lstStyle>
            <a:lvl1pPr algn="r">
              <a:defRPr sz="1200"/>
            </a:lvl1pPr>
          </a:lstStyle>
          <a:p>
            <a:fld id="{D7D16557-6E8E-4D95-8DF3-2DE1590C714A}" type="datetimeFigureOut">
              <a:rPr lang="en-US" smtClean="0"/>
              <a:t>3/13/2024</a:t>
            </a:fld>
            <a:endParaRPr lang="en-US"/>
          </a:p>
        </p:txBody>
      </p:sp>
      <p:sp>
        <p:nvSpPr>
          <p:cNvPr id="4" name="Slide Image Placeholder 3"/>
          <p:cNvSpPr>
            <a:spLocks noGrp="1" noRot="1" noChangeAspect="1"/>
          </p:cNvSpPr>
          <p:nvPr>
            <p:ph type="sldImg" idx="2"/>
          </p:nvPr>
        </p:nvSpPr>
        <p:spPr>
          <a:xfrm>
            <a:off x="1403350" y="1160463"/>
            <a:ext cx="4178300" cy="3133725"/>
          </a:xfrm>
          <a:prstGeom prst="rect">
            <a:avLst/>
          </a:prstGeom>
          <a:noFill/>
          <a:ln w="12700">
            <a:solidFill>
              <a:prstClr val="black"/>
            </a:solidFill>
          </a:ln>
        </p:spPr>
        <p:txBody>
          <a:bodyPr vert="horz" lIns="92948" tIns="46474" rIns="92948" bIns="46474"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48" tIns="46474" rIns="92948" bIns="46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5"/>
            <a:ext cx="3026833" cy="465796"/>
          </a:xfrm>
          <a:prstGeom prst="rect">
            <a:avLst/>
          </a:prstGeom>
        </p:spPr>
        <p:txBody>
          <a:bodyPr vert="horz" lIns="92948" tIns="46474" rIns="92948" bIns="46474" rtlCol="0" anchor="b"/>
          <a:lstStyle>
            <a:lvl1pPr algn="l">
              <a:defRPr sz="1200"/>
            </a:lvl1pPr>
          </a:lstStyle>
          <a:p>
            <a:endParaRPr lang="en-US"/>
          </a:p>
        </p:txBody>
      </p:sp>
      <p:sp>
        <p:nvSpPr>
          <p:cNvPr id="7" name="Slide Number Placeholder 6"/>
          <p:cNvSpPr>
            <a:spLocks noGrp="1"/>
          </p:cNvSpPr>
          <p:nvPr>
            <p:ph type="sldNum" sz="quarter" idx="5"/>
          </p:nvPr>
        </p:nvSpPr>
        <p:spPr>
          <a:xfrm>
            <a:off x="3956551" y="8817905"/>
            <a:ext cx="3026833" cy="465796"/>
          </a:xfrm>
          <a:prstGeom prst="rect">
            <a:avLst/>
          </a:prstGeom>
        </p:spPr>
        <p:txBody>
          <a:bodyPr vert="horz" lIns="92948" tIns="46474" rIns="92948" bIns="46474"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EFFE8-5044-4587-AC39-0BCA1300D300}"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723" name="Rectangle 2"/>
          <p:cNvSpPr>
            <a:spLocks noGrp="1" noRot="1" noChangeAspect="1" noChangeArrowheads="1" noTextEdit="1"/>
          </p:cNvSpPr>
          <p:nvPr>
            <p:ph type="sldImg"/>
          </p:nvPr>
        </p:nvSpPr>
        <p:spPr>
          <a:xfrm>
            <a:off x="1193800" y="690563"/>
            <a:ext cx="4618038" cy="3462337"/>
          </a:xfrm>
          <a:ln/>
        </p:spPr>
      </p:sp>
      <p:sp>
        <p:nvSpPr>
          <p:cNvPr id="30724" name="Rectangle 3"/>
          <p:cNvSpPr>
            <a:spLocks noGrp="1" noChangeArrowheads="1"/>
          </p:cNvSpPr>
          <p:nvPr>
            <p:ph type="body" idx="1"/>
          </p:nvPr>
        </p:nvSpPr>
        <p:spPr>
          <a:xfrm>
            <a:off x="933874" y="4381104"/>
            <a:ext cx="5136303" cy="4150518"/>
          </a:xfrm>
          <a:noFill/>
          <a:ln/>
        </p:spPr>
        <p:txBody>
          <a:bodyPr/>
          <a:lstStyle/>
          <a:p>
            <a:pPr eaLnBrk="1" hangingPunct="1">
              <a:buFontTx/>
              <a:buChar char="•"/>
            </a:pPr>
            <a:r>
              <a:rPr lang="en-US" dirty="0"/>
              <a:t>Here’s a closer look at</a:t>
            </a:r>
            <a:r>
              <a:rPr lang="en-US" baseline="0" dirty="0"/>
              <a:t> the navigation channels that we maintain in our District. We maintain the Delaware River from Trenton all the way to the bay; we maintain the Chesapeake &amp; Delaware Canal which connects the Port of Baltimore with Philadelphia. And we also maintain a number of coastal waterways and inlets, including the New Jersey Intracoastal Waterway, which is 117 miles from Manasquan Inlet to Cape May. </a:t>
            </a:r>
          </a:p>
          <a:p>
            <a:pPr eaLnBrk="1" hangingPunct="1">
              <a:buFontTx/>
              <a:buChar char="•"/>
            </a:pPr>
            <a:endParaRPr lang="en-US" baseline="0" dirty="0"/>
          </a:p>
          <a:p>
            <a:pPr eaLnBrk="1" hangingPunct="1">
              <a:buFontTx/>
              <a:buChar char="•"/>
            </a:pPr>
            <a:r>
              <a:rPr lang="en-US" baseline="0" dirty="0"/>
              <a:t>Provide safe, reliable, efficient and  environmentally sustainable waterborne transportation systems for movement of commerce, national security needs, and recreation.</a:t>
            </a:r>
          </a:p>
          <a:p>
            <a:pPr eaLnBrk="1" hangingPunct="1">
              <a:buFontTx/>
              <a:buChar char="•"/>
            </a:pPr>
            <a:endParaRPr lang="en-US" baseline="0" dirty="0"/>
          </a:p>
          <a:p>
            <a:pPr eaLnBrk="1" hangingPunct="1">
              <a:buFontTx/>
              <a:buChar char="•"/>
            </a:pPr>
            <a:r>
              <a:rPr lang="en-US" baseline="0" dirty="0"/>
              <a:t>We also have almost 90 miles of beach nourishment projects.</a:t>
            </a:r>
          </a:p>
          <a:p>
            <a:pPr eaLnBrk="1" hangingPunct="1">
              <a:buFontTx/>
              <a:buChar char="•"/>
            </a:pPr>
            <a:endParaRPr lang="en-US" baseline="0" dirty="0"/>
          </a:p>
          <a:p>
            <a:pPr eaLnBrk="1" hangingPunct="1">
              <a:buFontTx/>
              <a:buChar char="•"/>
            </a:pPr>
            <a:r>
              <a:rPr lang="en-US" baseline="0" dirty="0"/>
              <a:t>How do we “maintain” navigation channels? There’s essentially two components:</a:t>
            </a:r>
          </a:p>
          <a:p>
            <a:pPr lvl="1" eaLnBrk="1" hangingPunct="1">
              <a:buFontTx/>
              <a:buChar char="•"/>
            </a:pPr>
            <a:r>
              <a:rPr lang="en-US" baseline="0" dirty="0"/>
              <a:t>One, surveying the channel to check the depth and locate shoaling and potential blockages. You can see the HR SPIES in the top left – that’s an example of one our survey boats that does this work. It’s equipped with the latest technology. </a:t>
            </a:r>
          </a:p>
          <a:p>
            <a:pPr lvl="1" eaLnBrk="1" hangingPunct="1">
              <a:buFontTx/>
              <a:buChar char="•"/>
            </a:pPr>
            <a:r>
              <a:rPr lang="en-US" baseline="0" dirty="0"/>
              <a:t>The second component is to dredge when necessary</a:t>
            </a:r>
          </a:p>
          <a:p>
            <a:pPr lvl="1" eaLnBrk="1" hangingPunct="1">
              <a:buFontTx/>
              <a:buChar char="•"/>
            </a:pPr>
            <a:r>
              <a:rPr lang="en-US" baseline="0" dirty="0"/>
              <a:t>With dredging, we use private contractors for most of our work, but we also own and operate our own Dredge. You can see the Dredge McFarland on the bottom left. The “Mac” as we call her was built in the late 1960s but is still going strong. She works a certain number of days per year on the Delaware River, but is also often called out on “urgent” dredging missions around the country. In recent years, she’s been used to dredge the lower Mississippi River; and also has been used in Texas and North Carolina. Currently, she’s in a shipyard in Norfolk, Virginia undergoing a number of repairs to ensure she is ready to support our dredging needs. </a:t>
            </a:r>
          </a:p>
          <a:p>
            <a:pPr lvl="1" eaLnBrk="1" hangingPunct="1">
              <a:buFontTx/>
              <a:buChar char="•"/>
            </a:pPr>
            <a:endParaRPr lang="en-US" dirty="0"/>
          </a:p>
        </p:txBody>
      </p:sp>
      <p:sp>
        <p:nvSpPr>
          <p:cNvPr id="30725" name="Line 4"/>
          <p:cNvSpPr>
            <a:spLocks noChangeShapeType="1"/>
          </p:cNvSpPr>
          <p:nvPr/>
        </p:nvSpPr>
        <p:spPr bwMode="auto">
          <a:xfrm>
            <a:off x="992241" y="4611688"/>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6" name="Line 5"/>
          <p:cNvSpPr>
            <a:spLocks noChangeShapeType="1"/>
          </p:cNvSpPr>
          <p:nvPr/>
        </p:nvSpPr>
        <p:spPr bwMode="auto">
          <a:xfrm>
            <a:off x="992241" y="4992792"/>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7" name="Line 6"/>
          <p:cNvSpPr>
            <a:spLocks noChangeShapeType="1"/>
          </p:cNvSpPr>
          <p:nvPr/>
        </p:nvSpPr>
        <p:spPr bwMode="auto">
          <a:xfrm>
            <a:off x="1011696" y="5367491"/>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8" name="Line 7"/>
          <p:cNvSpPr>
            <a:spLocks noChangeShapeType="1"/>
          </p:cNvSpPr>
          <p:nvPr/>
        </p:nvSpPr>
        <p:spPr bwMode="auto">
          <a:xfrm>
            <a:off x="992241" y="5825458"/>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29" name="Line 8"/>
          <p:cNvSpPr>
            <a:spLocks noChangeShapeType="1"/>
          </p:cNvSpPr>
          <p:nvPr/>
        </p:nvSpPr>
        <p:spPr bwMode="auto">
          <a:xfrm>
            <a:off x="992241" y="6204962"/>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30" name="Line 9"/>
          <p:cNvSpPr>
            <a:spLocks noChangeShapeType="1"/>
          </p:cNvSpPr>
          <p:nvPr/>
        </p:nvSpPr>
        <p:spPr bwMode="auto">
          <a:xfrm>
            <a:off x="992241" y="6582864"/>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31" name="Line 10"/>
          <p:cNvSpPr>
            <a:spLocks noChangeShapeType="1"/>
          </p:cNvSpPr>
          <p:nvPr/>
        </p:nvSpPr>
        <p:spPr bwMode="auto">
          <a:xfrm>
            <a:off x="992241" y="6962368"/>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32" name="Line 11"/>
          <p:cNvSpPr>
            <a:spLocks noChangeShapeType="1"/>
          </p:cNvSpPr>
          <p:nvPr/>
        </p:nvSpPr>
        <p:spPr bwMode="auto">
          <a:xfrm>
            <a:off x="992241" y="7341871"/>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33" name="Line 12"/>
          <p:cNvSpPr>
            <a:spLocks noChangeShapeType="1"/>
          </p:cNvSpPr>
          <p:nvPr/>
        </p:nvSpPr>
        <p:spPr bwMode="auto">
          <a:xfrm>
            <a:off x="992241" y="7721374"/>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34" name="Line 13"/>
          <p:cNvSpPr>
            <a:spLocks noChangeShapeType="1"/>
          </p:cNvSpPr>
          <p:nvPr/>
        </p:nvSpPr>
        <p:spPr bwMode="auto">
          <a:xfrm>
            <a:off x="992241" y="8102478"/>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0735" name="Line 14"/>
          <p:cNvSpPr>
            <a:spLocks noChangeShapeType="1"/>
          </p:cNvSpPr>
          <p:nvPr/>
        </p:nvSpPr>
        <p:spPr bwMode="auto">
          <a:xfrm>
            <a:off x="992241" y="8478781"/>
            <a:ext cx="5019569" cy="0"/>
          </a:xfrm>
          <a:prstGeom prst="line">
            <a:avLst/>
          </a:prstGeom>
          <a:noFill/>
          <a:ln w="9525">
            <a:solidFill>
              <a:schemeClr val="tx1"/>
            </a:solidFill>
            <a:round/>
            <a:headEnd/>
            <a:tailEnd/>
          </a:ln>
        </p:spPr>
        <p:txBody>
          <a:bodyPr lIns="92714" tIns="46358" rIns="92714" bIns="4635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81034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45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t>
            </a:r>
            <a:r>
              <a:rPr lang="en-US" baseline="0" dirty="0"/>
              <a:t> advancing practices and implementing projects to next level.  Interesting in that in the 70s we were probably at greater than 75% BU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BC38B-5AAB-D046-BC31-F3FB4CAC10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431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challenge our thinking and update and evolve benefits.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99596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normAutofit/>
          </a:bodyPr>
          <a:lstStyle/>
          <a:p>
            <a:pPr defTabSz="947141">
              <a:defRPr/>
            </a:pPr>
            <a:r>
              <a:rPr lang="en-US" dirty="0"/>
              <a:t> First project is Mordecai Island.</a:t>
            </a:r>
            <a:r>
              <a:rPr lang="en-US" baseline="0" dirty="0"/>
              <a:t>  This is our poster child for an RSM approach.  The blue line is the NJIWW which required dredging after Hurricanes Irene and Sandy.  Past practice was to put material into the Parkers Island CDF…baby CDF shared by Corps, state and locals with limited capacity.  At the same time, we have had a CAP study to restore Mordecai Island that has been trying to get off the ground for 15 years.  No brainer that this sediment would be wasted in the CDF, so we developed a project to place the dredge material to restore the island.  Relatively small placement, but started a huge paradigm shift for policy in our state.  It took over 2 years for us to get this permit….even after Sandy.  We had to overcome CZM policies in the state that prohibited open water placement.  We were told “no” go to the CDF repeatedly, but stayed persistent.  From the beginning, we had a team from ERDC supporting the work, technical, policy, social aspects.  We built the project, have continued to monitor.  The bottom slide shows another way ERDC has supported us….this project was included in a Dredging Museum in the Netherlands, the cover of dredging publications, included in the EWN Atlas.  Now being monitored under the MCNP Program and Planning is incorporating innovative placement in the project.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4D6F7-12BD-40A5-A10C-557E7D6F54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053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a:t>Transition slide to SMIIL. When Pilots were done, SMIIL wasn’t formed yet</a:t>
            </a:r>
          </a:p>
        </p:txBody>
      </p:sp>
      <p:sp>
        <p:nvSpPr>
          <p:cNvPr id="4" name="Slide Number Placeholder 3"/>
          <p:cNvSpPr>
            <a:spLocks noGrp="1"/>
          </p:cNvSpPr>
          <p:nvPr>
            <p:ph type="sldNum" sz="quarter" idx="5"/>
          </p:nvPr>
        </p:nvSpPr>
        <p:spPr/>
        <p:txBody>
          <a:bodyPr/>
          <a:lstStyle/>
          <a:p>
            <a:fld id="{BC3A86D8-1D95-4DFF-A26B-8F86AC3AC58E}" type="slidenum">
              <a:rPr lang="en-US" smtClean="0"/>
              <a:t>6</a:t>
            </a:fld>
            <a:endParaRPr lang="en-US"/>
          </a:p>
        </p:txBody>
      </p:sp>
    </p:spTree>
    <p:extLst>
      <p:ext uri="{BB962C8B-B14F-4D97-AF65-F5344CB8AC3E}">
        <p14:creationId xmlns:p14="http://schemas.microsoft.com/office/powerpoint/2010/main" val="447390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481">
              <a:defRPr/>
            </a:pPr>
            <a:r>
              <a:rPr lang="en-US" dirty="0"/>
              <a:t>Providing Ecological Uplift and Enhanced Resilience for Ecosystems and Coastal Communities using Natural and Nature-Based Features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939872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748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D6EE8-94E3-4CB3-9811-E667EFC42BA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3522" name="Rectangle 2"/>
          <p:cNvSpPr>
            <a:spLocks noGrp="1" noRot="1" noChangeAspect="1" noChangeArrowheads="1" noTextEdit="1"/>
          </p:cNvSpPr>
          <p:nvPr>
            <p:ph type="sldImg"/>
          </p:nvPr>
        </p:nvSpPr>
        <p:spPr>
          <a:ln/>
        </p:spPr>
      </p:sp>
      <p:sp>
        <p:nvSpPr>
          <p:cNvPr id="1643523" name="Rectangle 3"/>
          <p:cNvSpPr>
            <a:spLocks noGrp="1" noChangeArrowheads="1"/>
          </p:cNvSpPr>
          <p:nvPr>
            <p:ph type="body" idx="1"/>
          </p:nvPr>
        </p:nvSpPr>
        <p:spPr/>
        <p:txBody>
          <a:bodyPr/>
          <a:lstStyle/>
          <a:p>
            <a:r>
              <a:rPr lang="en-US" dirty="0"/>
              <a:t>Tell ‘</a:t>
            </a:r>
            <a:r>
              <a:rPr lang="en-US" dirty="0" err="1"/>
              <a:t>em</a:t>
            </a:r>
            <a:r>
              <a:rPr lang="en-US" dirty="0"/>
              <a:t> what you’re going to tell ‘</a:t>
            </a:r>
            <a:r>
              <a:rPr lang="en-US" dirty="0" err="1"/>
              <a:t>em</a:t>
            </a:r>
            <a:r>
              <a:rPr lang="en-US" dirty="0"/>
              <a:t>.</a:t>
            </a:r>
          </a:p>
          <a:p>
            <a:endParaRPr lang="en-US" dirty="0"/>
          </a:p>
        </p:txBody>
      </p:sp>
    </p:spTree>
    <p:extLst>
      <p:ext uri="{BB962C8B-B14F-4D97-AF65-F5344CB8AC3E}">
        <p14:creationId xmlns:p14="http://schemas.microsoft.com/office/powerpoint/2010/main" val="328326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3350" y="1160463"/>
            <a:ext cx="4178300" cy="3133725"/>
          </a:xfrm>
        </p:spPr>
      </p:sp>
      <p:sp>
        <p:nvSpPr>
          <p:cNvPr id="3" name="Notes Placeholder 2"/>
          <p:cNvSpPr>
            <a:spLocks noGrp="1"/>
          </p:cNvSpPr>
          <p:nvPr>
            <p:ph type="body" idx="1"/>
          </p:nvPr>
        </p:nvSpPr>
        <p:spPr/>
        <p:txBody>
          <a:bodyPr/>
          <a:lstStyle/>
          <a:p>
            <a:r>
              <a:rPr lang="en-US" dirty="0"/>
              <a:t>One Year starting now.  Can’t think of these as one and done projects  Need adaptive management.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BC38B-5AAB-D046-BC31-F3FB4CAC10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1005166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summary slide of projects advanced in SMIIL beyond pilots.  Upper left shows Ring Island and Avalon pilots.  Upper right shows Great Flats which was follow on to Ring and part of the “system of solutions”.  Lower left shows first placement of cohesive sediments on Sturgeon Island, including trial of ERDC’s Sediment Distribution Pipe to separate fines and sands (material was 40% sand) and use of SDP to build edge restoration.  Also shows use of Y-valve.  Lower Right is most innovative placement yet at Gull Island near Stone Harbor.  No containment was used, project was not “engineered” and natural landscape and channels moved the sediment.  A Y-valve was used and a landscape of habits/features were created including Intertidal Subtidal Shallows (ISS) and new mudflats (created with a pontoon and pipe pointing to bottom off marsh edge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41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6.png"/></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4" Type="http://schemas.openxmlformats.org/officeDocument/2006/relationships/image" Target="../media/image6.png"/></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8.xml"/><Relationship Id="rId4" Type="http://schemas.openxmlformats.org/officeDocument/2006/relationships/image" Target="../media/image6.png"/></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6.png"/></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0.xml"/><Relationship Id="rId4" Type="http://schemas.openxmlformats.org/officeDocument/2006/relationships/image" Target="../media/image6.png"/></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2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5514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50101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64975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752054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9964706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3585314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1611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81737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1727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83847A"/>
              </a:solidFill>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947160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000000"/>
                </a:solidFill>
              </a:rPr>
              <a:pPr algn="r">
                <a:spcBef>
                  <a:spcPct val="50000"/>
                </a:spcBef>
                <a:defRPr/>
              </a:pPr>
              <a:t>‹#›</a:t>
            </a:fld>
            <a:endParaRPr lang="en-US" sz="563" dirty="0">
              <a:solidFill>
                <a:srgbClr val="000000"/>
              </a:solidFill>
            </a:endParaRPr>
          </a:p>
        </p:txBody>
      </p:sp>
    </p:spTree>
    <p:extLst>
      <p:ext uri="{BB962C8B-B14F-4D97-AF65-F5344CB8AC3E}">
        <p14:creationId xmlns:p14="http://schemas.microsoft.com/office/powerpoint/2010/main" val="1036506303"/>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7759814"/>
      </p:ext>
    </p:extLst>
  </p:cSld>
  <p:clrMapOvr>
    <a:masterClrMapping/>
  </p:clrMapOvr>
  <p:extLst>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2916" userDrawn="1">
          <p15:clr>
            <a:srgbClr val="FBAE40"/>
          </p15:clr>
        </p15:guide>
        <p15:guide id="4" pos="2844"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FFFFFF"/>
                </a:solidFill>
              </a:rPr>
              <a:pPr algn="r">
                <a:spcBef>
                  <a:spcPct val="50000"/>
                </a:spcBef>
                <a:defRPr/>
              </a:pPr>
              <a:t>‹#›</a:t>
            </a:fld>
            <a:endParaRPr lang="en-US" sz="563" dirty="0">
              <a:solidFill>
                <a:srgbClr val="FFFFFF"/>
              </a:solidFill>
            </a:endParaRPr>
          </a:p>
        </p:txBody>
      </p:sp>
    </p:spTree>
    <p:extLst>
      <p:ext uri="{BB962C8B-B14F-4D97-AF65-F5344CB8AC3E}">
        <p14:creationId xmlns:p14="http://schemas.microsoft.com/office/powerpoint/2010/main" val="4810569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FFFFFF"/>
                </a:solidFill>
              </a:rPr>
              <a:pPr algn="r">
                <a:spcBef>
                  <a:spcPct val="50000"/>
                </a:spcBef>
                <a:defRPr/>
              </a:pPr>
              <a:t>‹#›</a:t>
            </a:fld>
            <a:endParaRPr lang="en-US" sz="563" dirty="0">
              <a:solidFill>
                <a:srgbClr val="FFFFFF"/>
              </a:solidFill>
            </a:endParaRPr>
          </a:p>
        </p:txBody>
      </p:sp>
    </p:spTree>
    <p:extLst>
      <p:ext uri="{BB962C8B-B14F-4D97-AF65-F5344CB8AC3E}">
        <p14:creationId xmlns:p14="http://schemas.microsoft.com/office/powerpoint/2010/main" val="40014450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000000"/>
                </a:solidFill>
              </a:rPr>
              <a:pPr algn="r">
                <a:spcBef>
                  <a:spcPct val="50000"/>
                </a:spcBef>
                <a:defRPr/>
              </a:pPr>
              <a:t>‹#›</a:t>
            </a:fld>
            <a:endParaRPr lang="en-US" sz="563" dirty="0">
              <a:solidFill>
                <a:srgbClr val="000000"/>
              </a:solidFill>
            </a:endParaRPr>
          </a:p>
        </p:txBody>
      </p:sp>
    </p:spTree>
    <p:extLst>
      <p:ext uri="{BB962C8B-B14F-4D97-AF65-F5344CB8AC3E}">
        <p14:creationId xmlns:p14="http://schemas.microsoft.com/office/powerpoint/2010/main" val="12330499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9135604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37256520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25590223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r>
              <a:rPr lang="en-US" altLang="en-US" sz="380" i="1" dirty="0">
                <a:solidFill>
                  <a:srgbClr val="000000"/>
                </a:solidFill>
              </a:rPr>
              <a:t>“</a:t>
            </a:r>
            <a:r>
              <a:rPr lang="en-US" sz="38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rPr>
              <a:t>”</a:t>
            </a:r>
            <a:endParaRPr lang="en-US" sz="380" i="1" dirty="0">
              <a:solidFill>
                <a:srgbClr val="000000"/>
              </a:solidFill>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19818076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8305799" y="228600"/>
            <a:ext cx="727075" cy="365125"/>
          </a:xfrm>
          <a:prstGeom prst="rect">
            <a:avLst/>
          </a:prstGeom>
        </p:spPr>
        <p:txBody>
          <a:bodyPr/>
          <a:lstStyle>
            <a:lvl1pPr>
              <a:defRPr/>
            </a:lvl1pPr>
          </a:lstStyle>
          <a:p>
            <a:fld id="{8200EAE2-1B0A-4538-B6AF-B99661229B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03120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1_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p>
            <a:pPr fontAlgn="base">
              <a:spcBef>
                <a:spcPct val="0"/>
              </a:spcBef>
              <a:spcAft>
                <a:spcPct val="0"/>
              </a:spcAft>
            </a:pPr>
            <a:fld id="{6C236E0A-3A9C-4037-BCE9-6D1A63B7CB02}"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File Name</a:t>
            </a:r>
          </a:p>
        </p:txBody>
      </p:sp>
    </p:spTree>
    <p:extLst>
      <p:ext uri="{BB962C8B-B14F-4D97-AF65-F5344CB8AC3E}">
        <p14:creationId xmlns:p14="http://schemas.microsoft.com/office/powerpoint/2010/main" val="1560154712"/>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305799" y="228600"/>
            <a:ext cx="727075" cy="365125"/>
          </a:xfrm>
          <a:prstGeom prst="rect">
            <a:avLst/>
          </a:prstGeom>
        </p:spPr>
        <p:txBody>
          <a:bodyPr/>
          <a:lstStyle>
            <a:lvl1pPr>
              <a:defRPr/>
            </a:lvl1pPr>
          </a:lstStyle>
          <a:p>
            <a:fld id="{9599956A-F8BC-4C22-8701-25D10B356C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1994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273111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sz="quarter" idx="10"/>
          </p:nvPr>
        </p:nvSpPr>
        <p:spPr>
          <a:ln/>
        </p:spPr>
        <p:txBody>
          <a:bodyPr/>
          <a:lstStyle>
            <a:lvl1pPr>
              <a:defRPr/>
            </a:lvl1pPr>
          </a:lstStyle>
          <a:p>
            <a:pPr>
              <a:defRPr/>
            </a:pPr>
            <a:fld id="{7808C8CF-4CDD-40BC-91F6-F18B85B19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8958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CF5EF900-BEEC-47FF-B4AA-C97FEF94A9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63999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4F0EA45C-61C4-47B6-9DCE-65BF15F3B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2786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lvl1pPr>
          </a:lstStyle>
          <a:p>
            <a:pPr>
              <a:defRPr/>
            </a:pPr>
            <a:fld id="{8EC07ACE-84D9-4CE6-B88F-A6B335DD87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9483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2C6E2C7E-44A3-40EC-B9AB-D17349E2E2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00153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sz="quarter" idx="10"/>
          </p:nvPr>
        </p:nvSpPr>
        <p:spPr>
          <a:ln/>
        </p:spPr>
        <p:txBody>
          <a:bodyPr/>
          <a:lstStyle>
            <a:lvl1pPr>
              <a:defRPr/>
            </a:lvl1pPr>
          </a:lstStyle>
          <a:p>
            <a:pPr>
              <a:defRPr/>
            </a:pPr>
            <a:fld id="{E9EF7FE4-D1F4-4977-BE48-4113CEE139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78865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A20856DB-8D26-4DD3-B465-C4ED08606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88038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5C5B12F-17CB-4AE0-9125-152822BCC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62548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E1E5C338-AD70-450C-804C-D96DE07144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79963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95E69E1A-04F9-444D-ABA1-3B6C2F3099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064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2566496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lvl1pPr>
          </a:lstStyle>
          <a:p>
            <a:pPr>
              <a:defRPr/>
            </a:pPr>
            <a:fld id="{19B5CA2D-32E2-45B9-A39D-B1D6DF119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511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211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sldNum" sz="quarter" idx="10"/>
          </p:nvPr>
        </p:nvSpPr>
        <p:spPr>
          <a:ln/>
        </p:spPr>
        <p:txBody>
          <a:bodyPr/>
          <a:lstStyle>
            <a:lvl1pPr>
              <a:defRPr/>
            </a:lvl1pPr>
          </a:lstStyle>
          <a:p>
            <a:pPr>
              <a:defRPr/>
            </a:pPr>
            <a:fld id="{5630B714-3B3A-4ECD-BEE0-FB9BDAD453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39871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7627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346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052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6096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43178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13139546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7877168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0492194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58868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59725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62257373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403649105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38976530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a:t>Click to edit Master text styles</a:t>
            </a:r>
          </a:p>
        </p:txBody>
      </p:sp>
      <p:sp>
        <p:nvSpPr>
          <p:cNvPr id="3" name="Picture Placeholder 2"/>
          <p:cNvSpPr>
            <a:spLocks noGrp="1"/>
          </p:cNvSpPr>
          <p:nvPr>
            <p:ph type="pic" sz="quarter" idx="12"/>
          </p:nvPr>
        </p:nvSpPr>
        <p:spPr>
          <a:xfrm>
            <a:off x="304800" y="942975"/>
            <a:ext cx="8382000" cy="4761228"/>
          </a:xfrm>
        </p:spPr>
        <p:txBody>
          <a:bodyPr/>
          <a:lstStyle/>
          <a:p>
            <a:r>
              <a:rPr lang="en-US"/>
              <a:t>Click icon to add picture</a:t>
            </a:r>
          </a:p>
        </p:txBody>
      </p:sp>
    </p:spTree>
    <p:extLst>
      <p:ext uri="{BB962C8B-B14F-4D97-AF65-F5344CB8AC3E}">
        <p14:creationId xmlns:p14="http://schemas.microsoft.com/office/powerpoint/2010/main" val="379491399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08565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40535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834053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63820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71474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502657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92775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70864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7" name="Content Placeholder 2"/>
          <p:cNvSpPr>
            <a:spLocks noGrp="1"/>
          </p:cNvSpPr>
          <p:nvPr>
            <p:ph sz="quarter" idx="15"/>
          </p:nvPr>
        </p:nvSpPr>
        <p:spPr>
          <a:xfrm>
            <a:off x="304799" y="942975"/>
            <a:ext cx="5596128"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5989320" y="942975"/>
            <a:ext cx="2697480"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410713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04082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Tree>
    <p:extLst>
      <p:ext uri="{BB962C8B-B14F-4D97-AF65-F5344CB8AC3E}">
        <p14:creationId xmlns:p14="http://schemas.microsoft.com/office/powerpoint/2010/main" val="277286934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10437639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4293133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Tree>
    <p:extLst>
      <p:ext uri="{BB962C8B-B14F-4D97-AF65-F5344CB8AC3E}">
        <p14:creationId xmlns:p14="http://schemas.microsoft.com/office/powerpoint/2010/main" val="290556273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61198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986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44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33537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5240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808853"/>
      </p:ext>
    </p:extLst>
  </p:cSld>
  <p:clrMapOvr>
    <a:masterClrMapping/>
  </p:clrMapOvr>
  <p:transition advClick="0"/>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IO 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8454600" y="657249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pPr fontAlgn="base">
              <a:spcBef>
                <a:spcPct val="0"/>
              </a:spcBef>
              <a:spcAft>
                <a:spcPct val="0"/>
              </a:spcAft>
            </a:pPr>
            <a:fld id="{139BD942-CC14-44A4-87FB-46239297AFE5}" type="slidenum">
              <a:rPr lang="en-US" smtClean="0"/>
              <a:pPr fontAlgn="base">
                <a:spcBef>
                  <a:spcPct val="0"/>
                </a:spcBef>
                <a:spcAft>
                  <a:spcPct val="0"/>
                </a:spcAft>
              </a:pPr>
              <a:t>‹#›</a:t>
            </a:fld>
            <a:endParaRPr lang="en-US" dirty="0"/>
          </a:p>
        </p:txBody>
      </p:sp>
    </p:spTree>
    <p:extLst>
      <p:ext uri="{BB962C8B-B14F-4D97-AF65-F5344CB8AC3E}">
        <p14:creationId xmlns:p14="http://schemas.microsoft.com/office/powerpoint/2010/main" val="26650026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FE6389-61F2-44C4-87FB-03213077F609}"/>
              </a:ext>
            </a:extLst>
          </p:cNvPr>
          <p:cNvSpPr>
            <a:spLocks noGrp="1"/>
          </p:cNvSpPr>
          <p:nvPr>
            <p:ph type="dt" sz="half" idx="10"/>
          </p:nvPr>
        </p:nvSpPr>
        <p:spPr/>
        <p:txBody>
          <a:bodyPr/>
          <a:lstStyle/>
          <a:p>
            <a:fld id="{AFFF8560-E836-44A7-AB62-963C28EDE06D}" type="datetimeFigureOut">
              <a:rPr lang="en-US" smtClean="0"/>
              <a:t>3/13/2024</a:t>
            </a:fld>
            <a:endParaRPr lang="en-US"/>
          </a:p>
        </p:txBody>
      </p:sp>
      <p:sp>
        <p:nvSpPr>
          <p:cNvPr id="3" name="Footer Placeholder 2">
            <a:extLst>
              <a:ext uri="{FF2B5EF4-FFF2-40B4-BE49-F238E27FC236}">
                <a16:creationId xmlns:a16="http://schemas.microsoft.com/office/drawing/2014/main" id="{463170D0-3A3D-4501-835B-9324DD0F52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F04537-211A-4378-83B9-0F95B82F6DAF}"/>
              </a:ext>
            </a:extLst>
          </p:cNvPr>
          <p:cNvSpPr>
            <a:spLocks noGrp="1"/>
          </p:cNvSpPr>
          <p:nvPr>
            <p:ph type="sldNum" sz="quarter" idx="12"/>
          </p:nvPr>
        </p:nvSpPr>
        <p:spPr/>
        <p:txBody>
          <a:bodyPr/>
          <a:lstStyle/>
          <a:p>
            <a:fld id="{9FCCAF34-F4CE-4D55-9F46-C7745EEC3ED5}" type="slidenum">
              <a:rPr lang="en-US" smtClean="0"/>
              <a:t>‹#›</a:t>
            </a:fld>
            <a:endParaRPr lang="en-US"/>
          </a:p>
        </p:txBody>
      </p:sp>
    </p:spTree>
    <p:extLst>
      <p:ext uri="{BB962C8B-B14F-4D97-AF65-F5344CB8AC3E}">
        <p14:creationId xmlns:p14="http://schemas.microsoft.com/office/powerpoint/2010/main" val="238768031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8305800" y="228602"/>
            <a:ext cx="727075" cy="365125"/>
          </a:xfrm>
          <a:prstGeom prst="rect">
            <a:avLst/>
          </a:prstGeom>
        </p:spPr>
        <p:txBody>
          <a:bodyPr/>
          <a:lstStyle>
            <a:lvl1pPr>
              <a:defRPr/>
            </a:lvl1pPr>
          </a:lstStyle>
          <a:p>
            <a:fld id="{8200EAE2-1B0A-4538-B6AF-B99661229B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96925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05C0886A-CC2A-4255-ADA2-5CDC8149B279}" type="datetime1">
              <a:rPr lang="en-US" smtClean="0"/>
              <a:t>3/13/2024</a:t>
            </a:fld>
            <a:endParaRPr lang="en-US" dirty="0"/>
          </a:p>
        </p:txBody>
      </p:sp>
    </p:spTree>
    <p:extLst>
      <p:ext uri="{BB962C8B-B14F-4D97-AF65-F5344CB8AC3E}">
        <p14:creationId xmlns:p14="http://schemas.microsoft.com/office/powerpoint/2010/main" val="940513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6886575" y="6648676"/>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C2E1AF8D-1629-4E7E-8FE8-8B129B5C4A14}" type="datetime1">
              <a:rPr lang="en-US" smtClean="0"/>
              <a:t>3/13/2024</a:t>
            </a:fld>
            <a:endParaRPr lang="en-US" dirty="0"/>
          </a:p>
        </p:txBody>
      </p:sp>
    </p:spTree>
    <p:extLst>
      <p:ext uri="{BB962C8B-B14F-4D97-AF65-F5344CB8AC3E}">
        <p14:creationId xmlns:p14="http://schemas.microsoft.com/office/powerpoint/2010/main" val="15509092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769313F1-5002-42A1-8773-C2851FC15C14}" type="datetime1">
              <a:rPr lang="en-US" smtClean="0"/>
              <a:t>3/13/2024</a:t>
            </a:fld>
            <a:endParaRPr lang="en-US" dirty="0"/>
          </a:p>
        </p:txBody>
      </p:sp>
    </p:spTree>
    <p:extLst>
      <p:ext uri="{BB962C8B-B14F-4D97-AF65-F5344CB8AC3E}">
        <p14:creationId xmlns:p14="http://schemas.microsoft.com/office/powerpoint/2010/main" val="30516605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EAC1603C-9780-4986-B5D7-38E3FABB6867}" type="datetime1">
              <a:rPr lang="en-US" smtClean="0"/>
              <a:t>3/13/2024</a:t>
            </a:fld>
            <a:endParaRPr lang="en-US" dirty="0"/>
          </a:p>
        </p:txBody>
      </p:sp>
    </p:spTree>
    <p:extLst>
      <p:ext uri="{BB962C8B-B14F-4D97-AF65-F5344CB8AC3E}">
        <p14:creationId xmlns:p14="http://schemas.microsoft.com/office/powerpoint/2010/main" val="21504349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E0F4FF90-4072-44D0-B2A9-F61111C915A2}" type="datetime1">
              <a:rPr lang="en-US" smtClean="0"/>
              <a:t>3/13/2024</a:t>
            </a:fld>
            <a:endParaRPr lang="en-US" dirty="0"/>
          </a:p>
        </p:txBody>
      </p:sp>
    </p:spTree>
    <p:extLst>
      <p:ext uri="{BB962C8B-B14F-4D97-AF65-F5344CB8AC3E}">
        <p14:creationId xmlns:p14="http://schemas.microsoft.com/office/powerpoint/2010/main" val="264944539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7573401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pPr algn="r">
                <a:spcBef>
                  <a:spcPct val="50000"/>
                </a:spcBef>
                <a:defRPr/>
              </a:pPr>
              <a:t>‹#›</a:t>
            </a:fld>
            <a:endParaRPr lang="en-US" sz="750" b="0" baseline="0" dirty="0"/>
          </a:p>
        </p:txBody>
      </p:sp>
      <p:sp>
        <p:nvSpPr>
          <p:cNvPr id="5"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D58D1B5F-ABFA-4A3C-BA4C-47631AE7A868}" type="datetime1">
              <a:rPr lang="en-US" smtClean="0"/>
              <a:t>3/13/2024</a:t>
            </a:fld>
            <a:endParaRPr lang="en-US" dirty="0"/>
          </a:p>
        </p:txBody>
      </p:sp>
    </p:spTree>
    <p:extLst>
      <p:ext uri="{BB962C8B-B14F-4D97-AF65-F5344CB8AC3E}">
        <p14:creationId xmlns:p14="http://schemas.microsoft.com/office/powerpoint/2010/main" val="3475155606"/>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829379BC-5493-46DE-ACB0-7E241377030F}" type="datetime1">
              <a:rPr lang="en-US" smtClean="0"/>
              <a:t>3/13/2024</a:t>
            </a:fld>
            <a:endParaRPr lang="en-US" dirty="0"/>
          </a:p>
        </p:txBody>
      </p:sp>
    </p:spTree>
    <p:extLst>
      <p:ext uri="{BB962C8B-B14F-4D97-AF65-F5344CB8AC3E}">
        <p14:creationId xmlns:p14="http://schemas.microsoft.com/office/powerpoint/2010/main" val="19612403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60F44404-F6BD-4895-AE9F-18D23BF18CF7}" type="datetime1">
              <a:rPr lang="en-US" smtClean="0"/>
              <a:t>3/13/2024</a:t>
            </a:fld>
            <a:endParaRPr lang="en-US" dirty="0"/>
          </a:p>
        </p:txBody>
      </p:sp>
    </p:spTree>
    <p:extLst>
      <p:ext uri="{BB962C8B-B14F-4D97-AF65-F5344CB8AC3E}">
        <p14:creationId xmlns:p14="http://schemas.microsoft.com/office/powerpoint/2010/main" val="32353080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E9A1C5BC-CD53-4075-9B8E-867576D727C9}" type="datetime1">
              <a:rPr lang="en-US" smtClean="0"/>
              <a:t>3/13/2024</a:t>
            </a:fld>
            <a:endParaRPr lang="en-US" dirty="0"/>
          </a:p>
        </p:txBody>
      </p:sp>
    </p:spTree>
    <p:extLst>
      <p:ext uri="{BB962C8B-B14F-4D97-AF65-F5344CB8AC3E}">
        <p14:creationId xmlns:p14="http://schemas.microsoft.com/office/powerpoint/2010/main" val="7753541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F17C63A2-4037-422A-B7D5-F7DA1CA2917B}" type="datetime1">
              <a:rPr lang="en-US" smtClean="0"/>
              <a:t>3/13/2024</a:t>
            </a:fld>
            <a:endParaRPr lang="en-US" dirty="0"/>
          </a:p>
        </p:txBody>
      </p:sp>
    </p:spTree>
    <p:extLst>
      <p:ext uri="{BB962C8B-B14F-4D97-AF65-F5344CB8AC3E}">
        <p14:creationId xmlns:p14="http://schemas.microsoft.com/office/powerpoint/2010/main" val="18874218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7B41C1B3-147B-4E55-BD69-2F12B0144EB2}" type="datetime1">
              <a:rPr lang="en-US" smtClean="0"/>
              <a:t>3/13/2024</a:t>
            </a:fld>
            <a:endParaRPr lang="en-US" dirty="0"/>
          </a:p>
        </p:txBody>
      </p:sp>
    </p:spTree>
    <p:extLst>
      <p:ext uri="{BB962C8B-B14F-4D97-AF65-F5344CB8AC3E}">
        <p14:creationId xmlns:p14="http://schemas.microsoft.com/office/powerpoint/2010/main" val="237772044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0474A79C-6CC4-42FD-9E1C-35146BAC5715}" type="datetime1">
              <a:rPr lang="en-US" smtClean="0"/>
              <a:t>3/13/2024</a:t>
            </a:fld>
            <a:endParaRPr lang="en-US" dirty="0"/>
          </a:p>
        </p:txBody>
      </p:sp>
    </p:spTree>
    <p:extLst>
      <p:ext uri="{BB962C8B-B14F-4D97-AF65-F5344CB8AC3E}">
        <p14:creationId xmlns:p14="http://schemas.microsoft.com/office/powerpoint/2010/main" val="9724787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3"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39171031-6B55-40D8-AACE-994090B4E97B}" type="datetime1">
              <a:rPr lang="en-US" smtClean="0"/>
              <a:t>3/13/2024</a:t>
            </a:fld>
            <a:endParaRPr lang="en-US" dirty="0"/>
          </a:p>
        </p:txBody>
      </p:sp>
    </p:spTree>
    <p:extLst>
      <p:ext uri="{BB962C8B-B14F-4D97-AF65-F5344CB8AC3E}">
        <p14:creationId xmlns:p14="http://schemas.microsoft.com/office/powerpoint/2010/main" val="17510346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195B4CB3-E110-428F-BD82-9CF0234D9336}" type="datetime1">
              <a:rPr lang="en-US" smtClean="0"/>
              <a:t>3/13/2024</a:t>
            </a:fld>
            <a:endParaRPr lang="en-US" dirty="0"/>
          </a:p>
        </p:txBody>
      </p:sp>
    </p:spTree>
    <p:extLst>
      <p:ext uri="{BB962C8B-B14F-4D97-AF65-F5344CB8AC3E}">
        <p14:creationId xmlns:p14="http://schemas.microsoft.com/office/powerpoint/2010/main" val="7887529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79225A36-843B-4599-BB9E-3A5ED1D8C4B7}" type="datetime1">
              <a:rPr lang="en-US" smtClean="0"/>
              <a:t>3/13/2024</a:t>
            </a:fld>
            <a:endParaRPr lang="en-US" dirty="0"/>
          </a:p>
        </p:txBody>
      </p:sp>
    </p:spTree>
    <p:extLst>
      <p:ext uri="{BB962C8B-B14F-4D97-AF65-F5344CB8AC3E}">
        <p14:creationId xmlns:p14="http://schemas.microsoft.com/office/powerpoint/2010/main" val="233089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01087"/>
      </p:ext>
    </p:extLst>
  </p:cSld>
  <p:clrMapOvr>
    <a:masterClrMapping/>
  </p:clrMapOvr>
  <p:hf hd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BC331337-B183-4015-A4D8-5DBA9080F22C}" type="datetime1">
              <a:rPr lang="en-US" smtClean="0"/>
              <a:t>3/13/2024</a:t>
            </a:fld>
            <a:endParaRPr lang="en-US" dirty="0"/>
          </a:p>
        </p:txBody>
      </p:sp>
    </p:spTree>
    <p:extLst>
      <p:ext uri="{BB962C8B-B14F-4D97-AF65-F5344CB8AC3E}">
        <p14:creationId xmlns:p14="http://schemas.microsoft.com/office/powerpoint/2010/main" val="6037272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
        <p:nvSpPr>
          <p:cNvPr id="5"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CD307AB9-8146-43FE-93BB-0A24A1273EE6}" type="datetime1">
              <a:rPr lang="en-US" smtClean="0"/>
              <a:t>3/13/2024</a:t>
            </a:fld>
            <a:endParaRPr lang="en-US" dirty="0"/>
          </a:p>
        </p:txBody>
      </p:sp>
    </p:spTree>
    <p:extLst>
      <p:ext uri="{BB962C8B-B14F-4D97-AF65-F5344CB8AC3E}">
        <p14:creationId xmlns:p14="http://schemas.microsoft.com/office/powerpoint/2010/main" val="34010588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pPr algn="r">
                <a:spcBef>
                  <a:spcPct val="50000"/>
                </a:spcBef>
                <a:defRPr/>
              </a:pPr>
              <a:t>‹#›</a:t>
            </a:fld>
            <a:endParaRPr lang="en-US" sz="750" b="0" baseline="0" dirty="0"/>
          </a:p>
        </p:txBody>
      </p:sp>
      <p:sp>
        <p:nvSpPr>
          <p:cNvPr id="3"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69E05716-3EE3-42B9-B48B-BC083A5FD690}" type="datetime1">
              <a:rPr lang="en-US" smtClean="0"/>
              <a:t>3/13/2024</a:t>
            </a:fld>
            <a:endParaRPr lang="en-US" dirty="0"/>
          </a:p>
        </p:txBody>
      </p:sp>
    </p:spTree>
    <p:extLst>
      <p:ext uri="{BB962C8B-B14F-4D97-AF65-F5344CB8AC3E}">
        <p14:creationId xmlns:p14="http://schemas.microsoft.com/office/powerpoint/2010/main" val="18236571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solidFill>
                  <a:schemeClr val="tx2"/>
                </a:solidFill>
              </a:rPr>
              <a:pPr algn="r">
                <a:spcBef>
                  <a:spcPct val="50000"/>
                </a:spcBef>
                <a:defRPr/>
              </a:pPr>
              <a:t>‹#›</a:t>
            </a:fld>
            <a:endParaRPr lang="en-US" sz="750" b="0" baseline="0" dirty="0">
              <a:solidFill>
                <a:schemeClr val="tx2"/>
              </a:solidFill>
            </a:endParaRPr>
          </a:p>
        </p:txBody>
      </p:sp>
    </p:spTree>
    <p:extLst>
      <p:ext uri="{BB962C8B-B14F-4D97-AF65-F5344CB8AC3E}">
        <p14:creationId xmlns:p14="http://schemas.microsoft.com/office/powerpoint/2010/main" val="41676301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solidFill>
                  <a:schemeClr val="tx2"/>
                </a:solidFill>
              </a:rPr>
              <a:pPr algn="r">
                <a:spcBef>
                  <a:spcPct val="50000"/>
                </a:spcBef>
                <a:defRPr/>
              </a:pPr>
              <a:t>‹#›</a:t>
            </a:fld>
            <a:endParaRPr lang="en-US" sz="750" b="0" baseline="0" dirty="0">
              <a:solidFill>
                <a:schemeClr val="tx2"/>
              </a:solidFill>
            </a:endParaRPr>
          </a:p>
        </p:txBody>
      </p:sp>
    </p:spTree>
    <p:extLst>
      <p:ext uri="{BB962C8B-B14F-4D97-AF65-F5344CB8AC3E}">
        <p14:creationId xmlns:p14="http://schemas.microsoft.com/office/powerpoint/2010/main" val="14456728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pPr algn="r">
                <a:spcBef>
                  <a:spcPct val="50000"/>
                </a:spcBef>
                <a:defRPr/>
              </a:pPr>
              <a:t>‹#›</a:t>
            </a:fld>
            <a:endParaRPr lang="en-US" sz="750" b="0" baseline="0" dirty="0"/>
          </a:p>
        </p:txBody>
      </p:sp>
    </p:spTree>
    <p:extLst>
      <p:ext uri="{BB962C8B-B14F-4D97-AF65-F5344CB8AC3E}">
        <p14:creationId xmlns:p14="http://schemas.microsoft.com/office/powerpoint/2010/main" val="239023072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
        <p:nvSpPr>
          <p:cNvPr id="2" name="Date Placeholder 1"/>
          <p:cNvSpPr>
            <a:spLocks noGrp="1"/>
          </p:cNvSpPr>
          <p:nvPr>
            <p:ph type="dt" sz="half" idx="16"/>
          </p:nvPr>
        </p:nvSpPr>
        <p:spPr>
          <a:xfrm>
            <a:off x="6886575" y="6640512"/>
            <a:ext cx="2057400" cy="182880"/>
          </a:xfrm>
          <a:prstGeom prst="rect">
            <a:avLst/>
          </a:prstGeom>
        </p:spPr>
        <p:txBody>
          <a:bodyPr/>
          <a:lstStyle/>
          <a:p>
            <a:fld id="{62A3C5D2-5AC2-4ADE-AD57-12F67C712458}" type="datetime1">
              <a:rPr lang="en-US" smtClean="0"/>
              <a:t>3/13/2024</a:t>
            </a:fld>
            <a:endParaRPr lang="en-US" dirty="0"/>
          </a:p>
        </p:txBody>
      </p:sp>
      <p:sp>
        <p:nvSpPr>
          <p:cNvPr id="4" name="Footer Placeholder 3"/>
          <p:cNvSpPr>
            <a:spLocks noGrp="1"/>
          </p:cNvSpPr>
          <p:nvPr>
            <p:ph type="ftr" sz="quarter" idx="17"/>
          </p:nvPr>
        </p:nvSpPr>
        <p:spPr>
          <a:xfrm>
            <a:off x="207169" y="6640512"/>
            <a:ext cx="3086100" cy="182880"/>
          </a:xfrm>
          <a:prstGeom prst="rect">
            <a:avLst/>
          </a:prstGeom>
        </p:spPr>
        <p:txBody>
          <a:bodyPr/>
          <a:lstStyle/>
          <a:p>
            <a:endParaRPr lang="en-US" dirty="0"/>
          </a:p>
        </p:txBody>
      </p:sp>
    </p:spTree>
    <p:extLst>
      <p:ext uri="{BB962C8B-B14F-4D97-AF65-F5344CB8AC3E}">
        <p14:creationId xmlns:p14="http://schemas.microsoft.com/office/powerpoint/2010/main" val="23215313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183220426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7629421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r>
              <a:rPr lang="en-US" altLang="en-US" sz="506" i="1" dirty="0"/>
              <a:t>“</a:t>
            </a:r>
            <a:r>
              <a:rPr lang="en-US" sz="506"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06" i="1" dirty="0">
                <a:solidFill>
                  <a:srgbClr val="000000"/>
                </a:solidFill>
              </a:rPr>
              <a:t>”</a:t>
            </a:r>
            <a:endParaRPr lang="en-US" sz="506" i="1" dirty="0">
              <a:solidFill>
                <a:srgbClr val="000000"/>
              </a:solidFill>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26946359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1_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457200" y="3200402"/>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8305800" y="228602"/>
            <a:ext cx="727075" cy="365125"/>
          </a:xfrm>
          <a:prstGeom prst="rect">
            <a:avLst/>
          </a:prstGeom>
        </p:spPr>
        <p:txBody>
          <a:bodyPr/>
          <a:lstStyle/>
          <a:p>
            <a:pPr fontAlgn="base">
              <a:spcBef>
                <a:spcPct val="0"/>
              </a:spcBef>
              <a:spcAft>
                <a:spcPct val="0"/>
              </a:spcAft>
            </a:pPr>
            <a:fld id="{6C236E0A-3A9C-4037-BCE9-6D1A63B7CB02}"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4" name="Footer Placeholder 3"/>
          <p:cNvSpPr>
            <a:spLocks noGrp="1"/>
          </p:cNvSpPr>
          <p:nvPr>
            <p:ph type="ftr" sz="quarter" idx="11"/>
          </p:nvPr>
        </p:nvSpPr>
        <p:spPr>
          <a:xfrm>
            <a:off x="207169" y="6640512"/>
            <a:ext cx="3086100" cy="182880"/>
          </a:xfrm>
          <a:prstGeom prst="rect">
            <a:avLst/>
          </a:prstGeom>
        </p:spPr>
        <p:txBody>
          <a:bodyPr/>
          <a:lstStyle/>
          <a:p>
            <a:r>
              <a:rPr lang="en-US" dirty="0">
                <a:solidFill>
                  <a:srgbClr val="000000">
                    <a:tint val="75000"/>
                  </a:srgbClr>
                </a:solidFill>
              </a:rPr>
              <a:t>File Name</a:t>
            </a:r>
          </a:p>
        </p:txBody>
      </p:sp>
    </p:spTree>
    <p:extLst>
      <p:ext uri="{BB962C8B-B14F-4D97-AF65-F5344CB8AC3E}">
        <p14:creationId xmlns:p14="http://schemas.microsoft.com/office/powerpoint/2010/main" val="73846504"/>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2133054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3515685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513717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06959960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4732657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20771015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2" y="5834379"/>
            <a:ext cx="6353175"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49967604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95260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7"/>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5957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965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2" y="1225550"/>
            <a:ext cx="26955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7" y="1225550"/>
            <a:ext cx="55911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667447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quarter" idx="18"/>
          </p:nvPr>
        </p:nvSpPr>
        <p:spPr>
          <a:xfrm>
            <a:off x="3048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0330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942975"/>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81"/>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736249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8" name="Content Placeholder 2"/>
          <p:cNvSpPr>
            <a:spLocks noGrp="1"/>
          </p:cNvSpPr>
          <p:nvPr>
            <p:ph sz="quarter" idx="15"/>
          </p:nvPr>
        </p:nvSpPr>
        <p:spPr>
          <a:xfrm>
            <a:off x="304800" y="942978"/>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8"/>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552183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7" name="Content Placeholder 2"/>
          <p:cNvSpPr>
            <a:spLocks noGrp="1"/>
          </p:cNvSpPr>
          <p:nvPr>
            <p:ph sz="quarter" idx="15"/>
          </p:nvPr>
        </p:nvSpPr>
        <p:spPr>
          <a:xfrm>
            <a:off x="304802" y="942977"/>
            <a:ext cx="26955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7" y="942977"/>
            <a:ext cx="55911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862077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16" name="Content Placeholder 2"/>
          <p:cNvSpPr>
            <a:spLocks noGrp="1"/>
          </p:cNvSpPr>
          <p:nvPr>
            <p:ph sz="quarter" idx="15"/>
          </p:nvPr>
        </p:nvSpPr>
        <p:spPr>
          <a:xfrm>
            <a:off x="3048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81"/>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91073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16724976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192782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6062540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425780503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6081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93269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2391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56428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09119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16663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91666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0094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9454920"/>
      </p:ext>
    </p:extLst>
  </p:cSld>
  <p:clrMapOvr>
    <a:masterClrMapping/>
  </p:clrMapOvr>
  <p:extLst>
    <p:ext uri="{DCECCB84-F9BA-43D5-87BE-67443E8EF086}">
      <p15:sldGuideLst xmlns:p15="http://schemas.microsoft.com/office/powerpoint/2012/main"/>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000000"/>
                </a:solidFill>
                <a:latin typeface="Arial"/>
                <a:ea typeface="+mn-ea"/>
              </a:rPr>
              <a:pPr algn="r" fontAlgn="auto">
                <a:spcBef>
                  <a:spcPct val="50000"/>
                </a:spcBef>
                <a:spcAft>
                  <a:spcPts val="0"/>
                </a:spcAft>
                <a:defRPr/>
              </a:pPr>
              <a:t>‹#›</a:t>
            </a:fld>
            <a:endParaRPr lang="en-US" sz="563" dirty="0">
              <a:solidFill>
                <a:srgbClr val="000000"/>
              </a:solidFill>
              <a:latin typeface="Arial"/>
              <a:ea typeface="+mn-ea"/>
            </a:endParaRPr>
          </a:p>
        </p:txBody>
      </p:sp>
    </p:spTree>
    <p:extLst>
      <p:ext uri="{BB962C8B-B14F-4D97-AF65-F5344CB8AC3E}">
        <p14:creationId xmlns:p14="http://schemas.microsoft.com/office/powerpoint/2010/main" val="108435060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43128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7561513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114129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06729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03866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0776332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4793623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91168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274849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807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013" dirty="0">
              <a:solidFill>
                <a:srgbClr val="83847A"/>
              </a:solidFill>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4376768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15348"/>
      </p:ext>
    </p:extLst>
  </p:cSld>
  <p:clrMapOvr>
    <a:masterClrMapping/>
  </p:clrMapOvr>
  <p:hf hdr="0" dt="0"/>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FFFFFF"/>
                </a:solidFill>
                <a:latin typeface="Arial"/>
                <a:ea typeface="+mn-ea"/>
              </a:rPr>
              <a:pPr algn="r" fontAlgn="auto">
                <a:spcBef>
                  <a:spcPct val="50000"/>
                </a:spcBef>
                <a:spcAft>
                  <a:spcPts val="0"/>
                </a:spcAft>
                <a:defRPr/>
              </a:pPr>
              <a:t>‹#›</a:t>
            </a:fld>
            <a:endParaRPr lang="en-US" sz="563" dirty="0">
              <a:solidFill>
                <a:srgbClr val="FFFFFF"/>
              </a:solidFill>
              <a:latin typeface="Arial"/>
              <a:ea typeface="+mn-ea"/>
            </a:endParaRPr>
          </a:p>
        </p:txBody>
      </p:sp>
    </p:spTree>
    <p:extLst>
      <p:ext uri="{BB962C8B-B14F-4D97-AF65-F5344CB8AC3E}">
        <p14:creationId xmlns:p14="http://schemas.microsoft.com/office/powerpoint/2010/main" val="38714720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FFFFFF"/>
                </a:solidFill>
                <a:latin typeface="Arial"/>
                <a:ea typeface="+mn-ea"/>
              </a:rPr>
              <a:pPr algn="r" fontAlgn="auto">
                <a:spcBef>
                  <a:spcPct val="50000"/>
                </a:spcBef>
                <a:spcAft>
                  <a:spcPts val="0"/>
                </a:spcAft>
                <a:defRPr/>
              </a:pPr>
              <a:t>‹#›</a:t>
            </a:fld>
            <a:endParaRPr lang="en-US" sz="563" dirty="0">
              <a:solidFill>
                <a:srgbClr val="FFFFFF"/>
              </a:solidFill>
              <a:latin typeface="Arial"/>
              <a:ea typeface="+mn-ea"/>
            </a:endParaRPr>
          </a:p>
        </p:txBody>
      </p:sp>
    </p:spTree>
    <p:extLst>
      <p:ext uri="{BB962C8B-B14F-4D97-AF65-F5344CB8AC3E}">
        <p14:creationId xmlns:p14="http://schemas.microsoft.com/office/powerpoint/2010/main" val="27690047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000000"/>
                </a:solidFill>
                <a:latin typeface="Arial"/>
                <a:ea typeface="+mn-ea"/>
              </a:rPr>
              <a:pPr algn="r" fontAlgn="auto">
                <a:spcBef>
                  <a:spcPct val="50000"/>
                </a:spcBef>
                <a:spcAft>
                  <a:spcPts val="0"/>
                </a:spcAft>
                <a:defRPr/>
              </a:pPr>
              <a:t>‹#›</a:t>
            </a:fld>
            <a:endParaRPr lang="en-US" sz="563" dirty="0">
              <a:solidFill>
                <a:srgbClr val="000000"/>
              </a:solidFill>
              <a:latin typeface="Arial"/>
              <a:ea typeface="+mn-ea"/>
            </a:endParaRPr>
          </a:p>
        </p:txBody>
      </p:sp>
    </p:spTree>
    <p:extLst>
      <p:ext uri="{BB962C8B-B14F-4D97-AF65-F5344CB8AC3E}">
        <p14:creationId xmlns:p14="http://schemas.microsoft.com/office/powerpoint/2010/main" val="8730277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27067781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373753006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3195287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pPr fontAlgn="auto">
              <a:spcBef>
                <a:spcPts val="0"/>
              </a:spcBef>
              <a:spcAft>
                <a:spcPts val="0"/>
              </a:spcAft>
            </a:pPr>
            <a:r>
              <a:rPr lang="en-US" altLang="en-US" sz="380" i="1" dirty="0">
                <a:solidFill>
                  <a:srgbClr val="000000"/>
                </a:solidFill>
                <a:latin typeface="Arial"/>
                <a:ea typeface="+mn-ea"/>
              </a:rPr>
              <a:t>“</a:t>
            </a:r>
            <a:r>
              <a:rPr lang="en-US" sz="380" i="1" dirty="0">
                <a:solidFill>
                  <a:srgbClr val="000000"/>
                </a:solidFill>
                <a:latin typeface="Arial"/>
                <a:ea typeface="+mn-ea"/>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latin typeface="Arial"/>
                <a:ea typeface="+mn-ea"/>
              </a:rPr>
              <a:t>”</a:t>
            </a:r>
            <a:endParaRPr lang="en-US" sz="380" i="1" dirty="0">
              <a:solidFill>
                <a:srgbClr val="000000"/>
              </a:solidFill>
              <a:latin typeface="Arial"/>
              <a:ea typeface="+mn-ea"/>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9924397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1_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p>
            <a:fld id="{6C236E0A-3A9C-4037-BCE9-6D1A63B7CB02}" type="slidenum">
              <a:rPr lang="en-US" sz="1800" smtClean="0">
                <a:solidFill>
                  <a:srgbClr val="000000"/>
                </a:solidFill>
                <a:latin typeface="Arial"/>
                <a:ea typeface="+mn-ea"/>
              </a:rPr>
              <a:pPr/>
              <a:t>‹#›</a:t>
            </a:fld>
            <a:endParaRPr lang="en-US" sz="1800">
              <a:solidFill>
                <a:srgbClr val="000000"/>
              </a:solidFill>
              <a:latin typeface="Arial"/>
              <a:ea typeface="+mn-ea"/>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File Name</a:t>
            </a:r>
          </a:p>
        </p:txBody>
      </p:sp>
    </p:spTree>
    <p:extLst>
      <p:ext uri="{BB962C8B-B14F-4D97-AF65-F5344CB8AC3E}">
        <p14:creationId xmlns:p14="http://schemas.microsoft.com/office/powerpoint/2010/main" val="44636762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276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88271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19127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383641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552365"/>
      </p:ext>
    </p:extLst>
  </p:cSld>
  <p:clrMapOvr>
    <a:masterClrMapping/>
  </p:clrMapOvr>
  <p:extLst>
    <p:ext uri="{DCECCB84-F9BA-43D5-87BE-67443E8EF086}">
      <p15:sldGuideLst xmlns:p15="http://schemas.microsoft.com/office/powerpoint/2012/main"/>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104389681"/>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09604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53258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16442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1207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r>
              <a:rPr lang="en-US" altLang="en-US" sz="380" i="1" dirty="0"/>
              <a:t>“</a:t>
            </a:r>
            <a:r>
              <a:rPr lang="en-US" sz="38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rPr>
              <a:t>”</a:t>
            </a:r>
            <a:endParaRPr lang="en-US" sz="380" i="1" dirty="0">
              <a:solidFill>
                <a:srgbClr val="000000"/>
              </a:solidFill>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609072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3241216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9774126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99616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69051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9431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87853420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1865244032"/>
      </p:ext>
    </p:extLst>
  </p:cSld>
  <p:clrMapOvr>
    <a:masterClrMapping/>
  </p:clrMapOvr>
  <p:hf hdr="0" dt="0"/>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39507691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374662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00029" y="1028700"/>
            <a:ext cx="874394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320284799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41033029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142431523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8952014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r>
              <a:rPr lang="en-US" altLang="en-US" sz="380" i="1" dirty="0"/>
              <a:t>“</a:t>
            </a:r>
            <a:r>
              <a:rPr lang="en-US" sz="38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rPr>
              <a:t>”</a:t>
            </a:r>
            <a:endParaRPr lang="en-US" sz="380" i="1" dirty="0">
              <a:solidFill>
                <a:srgbClr val="000000"/>
              </a:solidFill>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200867140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36D417-67B5-4600-A8D6-DE2A5ED174A0}" type="datetimeFigureOut">
              <a:rPr lang="en-US" smtClean="0"/>
              <a:t>3/13/2024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819217-AB94-44A8-B335-64234234F324}" type="slidenum">
              <a:rPr lang="en-US" smtClean="0"/>
              <a:t>‹#›</a:t>
            </a:fld>
            <a:endParaRPr lang="en-US"/>
          </a:p>
        </p:txBody>
      </p:sp>
    </p:spTree>
    <p:extLst>
      <p:ext uri="{BB962C8B-B14F-4D97-AF65-F5344CB8AC3E}">
        <p14:creationId xmlns:p14="http://schemas.microsoft.com/office/powerpoint/2010/main" val="28824574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6209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49238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5732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04367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00027" y="1043615"/>
            <a:ext cx="4371975" cy="3001617"/>
          </a:xfrm>
          <a:prstGeom prst="rect">
            <a:avLst/>
          </a:prstGeom>
          <a:noFill/>
          <a:ln w="50800" cmpd="dbl">
            <a:solidFill>
              <a:schemeClr val="tx1"/>
            </a:solidFill>
          </a:ln>
        </p:spPr>
        <p:txBody>
          <a:bodyPr wrap="square" rtlCol="0" anchor="b" anchorCtr="0">
            <a:noAutofit/>
          </a:bodyPr>
          <a:lstStyle/>
          <a:p>
            <a:r>
              <a:rPr lang="en-US" sz="1013" dirty="0"/>
              <a:t>Use</a:t>
            </a:r>
            <a:r>
              <a:rPr lang="en-US" sz="1013" baseline="0" dirty="0"/>
              <a:t> for Standard Content Slide Colors</a:t>
            </a:r>
            <a:endParaRPr lang="en-US" sz="1013" dirty="0"/>
          </a:p>
        </p:txBody>
      </p:sp>
      <p:sp>
        <p:nvSpPr>
          <p:cNvPr id="2" name="TextBox 1"/>
          <p:cNvSpPr txBox="1"/>
          <p:nvPr userDrawn="1"/>
        </p:nvSpPr>
        <p:spPr>
          <a:xfrm>
            <a:off x="4572002" y="1043615"/>
            <a:ext cx="4371975" cy="3001617"/>
          </a:xfrm>
          <a:prstGeom prst="rect">
            <a:avLst/>
          </a:prstGeom>
          <a:noFill/>
          <a:ln w="50800" cmpd="dbl">
            <a:solidFill>
              <a:schemeClr val="tx1"/>
            </a:solidFill>
          </a:ln>
        </p:spPr>
        <p:txBody>
          <a:bodyPr wrap="square" rtlCol="0" anchor="b" anchorCtr="0">
            <a:noAutofit/>
          </a:bodyPr>
          <a:lstStyle/>
          <a:p>
            <a:r>
              <a:rPr lang="en-US" sz="1013" dirty="0"/>
              <a:t>Use</a:t>
            </a:r>
            <a:r>
              <a:rPr lang="en-US" sz="1013" baseline="0" dirty="0"/>
              <a:t> for Chart Colors</a:t>
            </a:r>
            <a:endParaRPr lang="en-US" sz="1013" dirty="0"/>
          </a:p>
        </p:txBody>
      </p:sp>
      <p:grpSp>
        <p:nvGrpSpPr>
          <p:cNvPr id="21" name="Group 20"/>
          <p:cNvGrpSpPr/>
          <p:nvPr userDrawn="1"/>
        </p:nvGrpSpPr>
        <p:grpSpPr>
          <a:xfrm>
            <a:off x="279175" y="1391837"/>
            <a:ext cx="859374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217</a:t>
              </a:r>
            </a:p>
            <a:p>
              <a:pPr algn="ctr">
                <a:defRPr/>
              </a:pPr>
              <a:r>
                <a:rPr lang="en-US" sz="563" b="1" dirty="0">
                  <a:solidFill>
                    <a:schemeClr val="tx1"/>
                  </a:solidFill>
                </a:rPr>
                <a:t>217</a:t>
              </a:r>
            </a:p>
            <a:p>
              <a:pPr algn="ctr">
                <a:defRPr/>
              </a:pPr>
              <a:r>
                <a:rPr lang="en-US" sz="563" b="1" dirty="0">
                  <a:solidFill>
                    <a:schemeClr val="tx1"/>
                  </a:solidFill>
                </a:rPr>
                <a:t>217</a:t>
              </a:r>
            </a:p>
            <a:p>
              <a:pPr algn="ctr">
                <a:defRPr/>
              </a:pPr>
              <a:endParaRPr lang="en-US" sz="563" b="1" dirty="0">
                <a:solidFill>
                  <a:schemeClr val="tx1"/>
                </a:solidFill>
              </a:endParaRPr>
            </a:p>
            <a:p>
              <a:pPr algn="ctr">
                <a:defRPr/>
              </a:pPr>
              <a:r>
                <a:rPr lang="en-US" sz="563" b="1" dirty="0">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200</a:t>
              </a:r>
            </a:p>
            <a:p>
              <a:pPr algn="ctr">
                <a:defRPr/>
              </a:pPr>
              <a:r>
                <a:rPr lang="en-US" sz="563" b="1" dirty="0">
                  <a:solidFill>
                    <a:schemeClr val="tx1"/>
                  </a:solidFill>
                </a:rPr>
                <a:t>200</a:t>
              </a:r>
            </a:p>
            <a:p>
              <a:pPr algn="ctr">
                <a:defRPr/>
              </a:pPr>
              <a:r>
                <a:rPr lang="en-US" sz="563" b="1" dirty="0">
                  <a:solidFill>
                    <a:schemeClr val="tx1"/>
                  </a:solidFill>
                </a:rPr>
                <a:t>200</a:t>
              </a:r>
            </a:p>
            <a:p>
              <a:pPr algn="ctr">
                <a:defRPr/>
              </a:pPr>
              <a:endParaRPr lang="en-US" sz="563" b="1" dirty="0">
                <a:solidFill>
                  <a:schemeClr val="tx1"/>
                </a:solidFill>
              </a:endParaRPr>
            </a:p>
            <a:p>
              <a:pPr algn="ctr">
                <a:defRPr/>
              </a:pPr>
              <a:r>
                <a:rPr lang="en-US" sz="563" b="1" dirty="0">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255</a:t>
              </a:r>
            </a:p>
            <a:p>
              <a:pPr algn="ctr">
                <a:defRPr/>
              </a:pPr>
              <a:r>
                <a:rPr lang="en-US" sz="563" b="1" dirty="0">
                  <a:solidFill>
                    <a:schemeClr val="tx1"/>
                  </a:solidFill>
                </a:rPr>
                <a:t>255</a:t>
              </a:r>
            </a:p>
            <a:p>
              <a:pPr algn="ctr">
                <a:defRPr/>
              </a:pPr>
              <a:r>
                <a:rPr lang="en-US" sz="563" b="1" dirty="0">
                  <a:solidFill>
                    <a:schemeClr val="tx1"/>
                  </a:solidFill>
                </a:rPr>
                <a:t>255</a:t>
              </a:r>
            </a:p>
            <a:p>
              <a:pPr algn="ctr">
                <a:defRPr/>
              </a:pPr>
              <a:endParaRPr lang="en-US" sz="563" b="1" dirty="0">
                <a:solidFill>
                  <a:schemeClr val="tx1"/>
                </a:solidFill>
              </a:endParaRPr>
            </a:p>
            <a:p>
              <a:pPr algn="ctr">
                <a:defRPr/>
              </a:pPr>
              <a:r>
                <a:rPr lang="en-US" sz="563" b="1" dirty="0">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2</a:t>
              </a:r>
            </a:p>
            <a:p>
              <a:pPr algn="ctr">
                <a:defRPr/>
              </a:pPr>
              <a:r>
                <a:rPr lang="en-US" sz="563" b="1" dirty="0">
                  <a:solidFill>
                    <a:schemeClr val="bg1"/>
                  </a:solidFill>
                </a:rPr>
                <a:t>0</a:t>
              </a:r>
            </a:p>
            <a:p>
              <a:pPr algn="ctr">
                <a:defRPr/>
              </a:pPr>
              <a:r>
                <a:rPr lang="en-US" sz="563" b="1" dirty="0">
                  <a:solidFill>
                    <a:schemeClr val="bg1"/>
                  </a:solidFill>
                </a:rPr>
                <a:t>0</a:t>
              </a:r>
            </a:p>
            <a:p>
              <a:pPr algn="ctr">
                <a:defRPr/>
              </a:pPr>
              <a:endParaRPr lang="en-US" sz="563" b="1" dirty="0">
                <a:solidFill>
                  <a:schemeClr val="bg1"/>
                </a:solidFill>
              </a:endParaRPr>
            </a:p>
            <a:p>
              <a:pPr algn="ctr">
                <a:defRPr/>
              </a:pPr>
              <a:r>
                <a:rPr lang="en-US" sz="563" b="1" dirty="0">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163</a:t>
              </a:r>
            </a:p>
            <a:p>
              <a:pPr algn="ctr">
                <a:defRPr/>
              </a:pPr>
              <a:r>
                <a:rPr lang="en-US" sz="563" b="1" dirty="0">
                  <a:solidFill>
                    <a:schemeClr val="tx1"/>
                  </a:solidFill>
                </a:rPr>
                <a:t>163</a:t>
              </a:r>
            </a:p>
            <a:p>
              <a:pPr algn="ctr">
                <a:defRPr/>
              </a:pPr>
              <a:r>
                <a:rPr lang="en-US" sz="563" b="1" dirty="0">
                  <a:solidFill>
                    <a:schemeClr val="tx1"/>
                  </a:solidFill>
                </a:rPr>
                <a:t>163</a:t>
              </a:r>
            </a:p>
            <a:p>
              <a:pPr algn="ctr">
                <a:defRPr/>
              </a:pPr>
              <a:endParaRPr lang="en-US" sz="563" b="1" dirty="0">
                <a:solidFill>
                  <a:schemeClr val="tx1"/>
                </a:solidFill>
              </a:endParaRPr>
            </a:p>
            <a:p>
              <a:pPr algn="ctr">
                <a:defRPr/>
              </a:pPr>
              <a:r>
                <a:rPr lang="en-US" sz="563" b="1" dirty="0">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131</a:t>
              </a:r>
            </a:p>
            <a:p>
              <a:pPr algn="ctr">
                <a:defRPr/>
              </a:pPr>
              <a:r>
                <a:rPr lang="en-US" sz="563" b="1" dirty="0">
                  <a:solidFill>
                    <a:schemeClr val="tx1"/>
                  </a:solidFill>
                </a:rPr>
                <a:t>132</a:t>
              </a:r>
            </a:p>
            <a:p>
              <a:pPr algn="ctr">
                <a:defRPr/>
              </a:pPr>
              <a:r>
                <a:rPr lang="en-US" sz="563" b="1" dirty="0">
                  <a:solidFill>
                    <a:schemeClr val="tx1"/>
                  </a:solidFill>
                </a:rPr>
                <a:t>122</a:t>
              </a:r>
            </a:p>
            <a:p>
              <a:pPr algn="ctr">
                <a:defRPr/>
              </a:pPr>
              <a:endParaRPr lang="en-US" sz="563" b="1" dirty="0">
                <a:solidFill>
                  <a:schemeClr val="tx1"/>
                </a:solidFill>
              </a:endParaRPr>
            </a:p>
            <a:p>
              <a:pPr algn="ctr">
                <a:defRPr/>
              </a:pPr>
              <a:r>
                <a:rPr lang="en-US" sz="563" b="1" dirty="0">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223</a:t>
              </a:r>
            </a:p>
            <a:p>
              <a:pPr algn="ctr">
                <a:defRPr/>
              </a:pPr>
              <a:r>
                <a:rPr lang="en-US" sz="563" b="1" dirty="0">
                  <a:solidFill>
                    <a:schemeClr val="bg1"/>
                  </a:solidFill>
                </a:rPr>
                <a:t>31</a:t>
              </a:r>
            </a:p>
            <a:p>
              <a:pPr algn="ctr">
                <a:defRPr/>
              </a:pPr>
              <a:r>
                <a:rPr lang="en-US" sz="563" b="1" dirty="0">
                  <a:solidFill>
                    <a:schemeClr val="bg1"/>
                  </a:solidFill>
                </a:rPr>
                <a:t>46</a:t>
              </a:r>
            </a:p>
            <a:p>
              <a:pPr algn="ctr">
                <a:defRPr/>
              </a:pPr>
              <a:endParaRPr lang="en-US" sz="563" b="1" dirty="0">
                <a:solidFill>
                  <a:schemeClr val="bg1"/>
                </a:solidFill>
              </a:endParaRPr>
            </a:p>
            <a:p>
              <a:pPr algn="ctr">
                <a:defRPr/>
              </a:pPr>
              <a:r>
                <a:rPr lang="en-US" sz="563" b="1" dirty="0">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110</a:t>
              </a:r>
            </a:p>
            <a:p>
              <a:pPr algn="ctr">
                <a:defRPr/>
              </a:pPr>
              <a:r>
                <a:rPr lang="en-US" sz="563" b="1" dirty="0">
                  <a:solidFill>
                    <a:schemeClr val="tx1"/>
                  </a:solidFill>
                </a:rPr>
                <a:t>135</a:t>
              </a:r>
            </a:p>
            <a:p>
              <a:pPr algn="ctr">
                <a:defRPr/>
              </a:pPr>
              <a:r>
                <a:rPr lang="en-US" sz="563" b="1" dirty="0">
                  <a:solidFill>
                    <a:schemeClr val="tx1"/>
                  </a:solidFill>
                </a:rPr>
                <a:t>120</a:t>
              </a:r>
            </a:p>
            <a:p>
              <a:pPr algn="ctr">
                <a:defRPr/>
              </a:pPr>
              <a:endParaRPr lang="en-US" sz="563" b="1" dirty="0">
                <a:solidFill>
                  <a:schemeClr val="tx1"/>
                </a:solidFill>
              </a:endParaRPr>
            </a:p>
            <a:p>
              <a:pPr algn="ctr">
                <a:defRPr/>
              </a:pPr>
              <a:r>
                <a:rPr lang="en-US" sz="563" b="1" dirty="0">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112</a:t>
              </a:r>
            </a:p>
            <a:p>
              <a:pPr algn="ctr">
                <a:defRPr/>
              </a:pPr>
              <a:r>
                <a:rPr lang="en-US" sz="563" b="1" dirty="0">
                  <a:solidFill>
                    <a:schemeClr val="bg1"/>
                  </a:solidFill>
                </a:rPr>
                <a:t>92</a:t>
              </a:r>
            </a:p>
            <a:p>
              <a:pPr algn="ctr">
                <a:defRPr/>
              </a:pPr>
              <a:r>
                <a:rPr lang="en-US" sz="563" b="1" dirty="0">
                  <a:solidFill>
                    <a:schemeClr val="bg1"/>
                  </a:solidFill>
                </a:rPr>
                <a:t>56</a:t>
              </a:r>
            </a:p>
            <a:p>
              <a:pPr algn="ctr">
                <a:defRPr/>
              </a:pPr>
              <a:endParaRPr lang="en-US" sz="563" b="1" dirty="0">
                <a:solidFill>
                  <a:schemeClr val="bg1"/>
                </a:solidFill>
              </a:endParaRPr>
            </a:p>
            <a:p>
              <a:pPr algn="ctr">
                <a:defRPr/>
              </a:pPr>
              <a:r>
                <a:rPr lang="en-US" sz="563" b="1" dirty="0">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62</a:t>
              </a:r>
            </a:p>
            <a:p>
              <a:pPr algn="ctr">
                <a:defRPr/>
              </a:pPr>
              <a:r>
                <a:rPr lang="en-US" sz="563" b="1" dirty="0">
                  <a:solidFill>
                    <a:schemeClr val="bg1"/>
                  </a:solidFill>
                </a:rPr>
                <a:t>102</a:t>
              </a:r>
            </a:p>
            <a:p>
              <a:pPr algn="ctr">
                <a:defRPr/>
              </a:pPr>
              <a:r>
                <a:rPr lang="en-US" sz="563" b="1" dirty="0">
                  <a:solidFill>
                    <a:schemeClr val="bg1"/>
                  </a:solidFill>
                </a:rPr>
                <a:t>130</a:t>
              </a:r>
            </a:p>
            <a:p>
              <a:pPr algn="ctr">
                <a:defRPr/>
              </a:pPr>
              <a:endParaRPr lang="en-US" sz="563" b="1" dirty="0">
                <a:solidFill>
                  <a:schemeClr val="bg1"/>
                </a:solidFill>
              </a:endParaRPr>
            </a:p>
            <a:p>
              <a:pPr algn="ctr">
                <a:defRPr/>
              </a:pPr>
              <a:r>
                <a:rPr lang="en-US" sz="563" b="1" dirty="0">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102</a:t>
              </a:r>
            </a:p>
            <a:p>
              <a:pPr algn="ctr">
                <a:defRPr/>
              </a:pPr>
              <a:r>
                <a:rPr lang="en-US" sz="563" b="1" dirty="0">
                  <a:solidFill>
                    <a:schemeClr val="bg1"/>
                  </a:solidFill>
                </a:rPr>
                <a:t>56</a:t>
              </a:r>
            </a:p>
            <a:p>
              <a:pPr algn="ctr">
                <a:defRPr/>
              </a:pPr>
              <a:r>
                <a:rPr lang="en-US" sz="563" b="1" dirty="0">
                  <a:solidFill>
                    <a:schemeClr val="bg1"/>
                  </a:solidFill>
                </a:rPr>
                <a:t>48</a:t>
              </a:r>
            </a:p>
            <a:p>
              <a:pPr algn="ctr">
                <a:defRPr/>
              </a:pPr>
              <a:endParaRPr lang="en-US" sz="563" b="1" dirty="0">
                <a:solidFill>
                  <a:schemeClr val="bg1"/>
                </a:solidFill>
              </a:endParaRPr>
            </a:p>
            <a:p>
              <a:pPr algn="ctr">
                <a:defRPr/>
              </a:pPr>
              <a:r>
                <a:rPr lang="en-US" sz="563" b="1" dirty="0">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130</a:t>
              </a:r>
            </a:p>
            <a:p>
              <a:pPr algn="ctr">
                <a:defRPr/>
              </a:pPr>
              <a:r>
                <a:rPr lang="en-US" sz="563" b="1" dirty="0">
                  <a:solidFill>
                    <a:schemeClr val="bg1"/>
                  </a:solidFill>
                </a:rPr>
                <a:t>120</a:t>
              </a:r>
            </a:p>
            <a:p>
              <a:pPr algn="ctr">
                <a:defRPr/>
              </a:pPr>
              <a:r>
                <a:rPr lang="en-US" sz="563" b="1" dirty="0">
                  <a:solidFill>
                    <a:schemeClr val="bg1"/>
                  </a:solidFill>
                </a:rPr>
                <a:t>111</a:t>
              </a:r>
            </a:p>
            <a:p>
              <a:pPr algn="ctr">
                <a:defRPr/>
              </a:pPr>
              <a:endParaRPr lang="en-US" sz="563" b="1" dirty="0">
                <a:solidFill>
                  <a:schemeClr val="bg1"/>
                </a:solidFill>
              </a:endParaRPr>
            </a:p>
            <a:p>
              <a:pPr algn="ctr">
                <a:defRPr/>
              </a:pPr>
              <a:r>
                <a:rPr lang="en-US" sz="563" b="1" dirty="0">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237</a:t>
              </a:r>
            </a:p>
            <a:p>
              <a:pPr algn="ctr">
                <a:defRPr/>
              </a:pPr>
              <a:r>
                <a:rPr lang="en-US" sz="563" b="1" dirty="0">
                  <a:solidFill>
                    <a:schemeClr val="tx1"/>
                  </a:solidFill>
                </a:rPr>
                <a:t>237</a:t>
              </a:r>
            </a:p>
            <a:p>
              <a:pPr algn="ctr">
                <a:defRPr/>
              </a:pPr>
              <a:r>
                <a:rPr lang="en-US" sz="563" b="1" dirty="0">
                  <a:solidFill>
                    <a:schemeClr val="tx1"/>
                  </a:solidFill>
                </a:rPr>
                <a:t>237</a:t>
              </a:r>
            </a:p>
            <a:p>
              <a:pPr algn="ctr">
                <a:defRPr/>
              </a:pPr>
              <a:endParaRPr lang="en-US" sz="563" b="1" dirty="0">
                <a:solidFill>
                  <a:schemeClr val="tx1"/>
                </a:solidFill>
              </a:endParaRPr>
            </a:p>
            <a:p>
              <a:pPr algn="ctr">
                <a:defRPr/>
              </a:pPr>
              <a:r>
                <a:rPr lang="en-US" sz="563" b="1" dirty="0">
                  <a:solidFill>
                    <a:schemeClr val="tx1"/>
                  </a:solidFill>
                </a:rPr>
                <a:t>#</a:t>
              </a:r>
              <a:r>
                <a:rPr lang="en-US" sz="563" b="1" dirty="0" err="1">
                  <a:solidFill>
                    <a:schemeClr val="tx1"/>
                  </a:solidFill>
                </a:rPr>
                <a:t>ededed</a:t>
              </a:r>
              <a:endParaRPr lang="en-US" sz="563"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80</a:t>
              </a:r>
            </a:p>
            <a:p>
              <a:pPr algn="ctr">
                <a:defRPr/>
              </a:pPr>
              <a:r>
                <a:rPr lang="en-US" sz="563" b="1" dirty="0">
                  <a:solidFill>
                    <a:schemeClr val="bg1"/>
                  </a:solidFill>
                </a:rPr>
                <a:t>119</a:t>
              </a:r>
            </a:p>
            <a:p>
              <a:pPr algn="ctr">
                <a:defRPr/>
              </a:pPr>
              <a:r>
                <a:rPr lang="en-US" sz="563" b="1" dirty="0">
                  <a:solidFill>
                    <a:schemeClr val="bg1"/>
                  </a:solidFill>
                </a:rPr>
                <a:t>27</a:t>
              </a:r>
            </a:p>
            <a:p>
              <a:pPr algn="ctr">
                <a:defRPr/>
              </a:pPr>
              <a:endParaRPr lang="en-US" sz="563" b="1" dirty="0">
                <a:solidFill>
                  <a:schemeClr val="bg1"/>
                </a:solidFill>
              </a:endParaRPr>
            </a:p>
            <a:p>
              <a:pPr algn="ctr">
                <a:defRPr/>
              </a:pPr>
              <a:r>
                <a:rPr lang="en-US" sz="563" b="1" dirty="0">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tx1"/>
                  </a:solidFill>
                </a:rPr>
                <a:t>252</a:t>
              </a:r>
            </a:p>
            <a:p>
              <a:pPr algn="ctr">
                <a:defRPr/>
              </a:pPr>
              <a:r>
                <a:rPr lang="en-US" sz="563" b="1" dirty="0">
                  <a:solidFill>
                    <a:schemeClr val="tx1"/>
                  </a:solidFill>
                </a:rPr>
                <a:t>174</a:t>
              </a:r>
            </a:p>
            <a:p>
              <a:pPr algn="ctr">
                <a:defRPr/>
              </a:pPr>
              <a:r>
                <a:rPr lang="en-US" sz="563" b="1" dirty="0">
                  <a:solidFill>
                    <a:schemeClr val="tx1"/>
                  </a:solidFill>
                </a:rPr>
                <a:t>59</a:t>
              </a:r>
            </a:p>
            <a:p>
              <a:pPr algn="ctr">
                <a:defRPr/>
              </a:pPr>
              <a:endParaRPr lang="en-US" sz="563" b="1" dirty="0">
                <a:solidFill>
                  <a:schemeClr val="tx1"/>
                </a:solidFill>
              </a:endParaRPr>
            </a:p>
            <a:p>
              <a:pPr algn="ctr">
                <a:defRPr/>
              </a:pPr>
              <a:r>
                <a:rPr lang="en-US" sz="563" b="1" dirty="0">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63" b="1" dirty="0">
                  <a:solidFill>
                    <a:schemeClr val="bg1"/>
                  </a:solidFill>
                </a:rPr>
                <a:t>83</a:t>
              </a:r>
            </a:p>
            <a:p>
              <a:pPr algn="ctr">
                <a:defRPr/>
              </a:pPr>
              <a:r>
                <a:rPr lang="en-US" sz="563" b="1" dirty="0">
                  <a:solidFill>
                    <a:schemeClr val="bg1"/>
                  </a:solidFill>
                </a:rPr>
                <a:t>36</a:t>
              </a:r>
            </a:p>
            <a:p>
              <a:pPr algn="ctr">
                <a:defRPr/>
              </a:pPr>
              <a:r>
                <a:rPr lang="en-US" sz="563" b="1" dirty="0">
                  <a:solidFill>
                    <a:schemeClr val="bg1"/>
                  </a:solidFill>
                </a:rPr>
                <a:t>118</a:t>
              </a:r>
            </a:p>
            <a:p>
              <a:pPr algn="ctr">
                <a:defRPr/>
              </a:pPr>
              <a:endParaRPr lang="en-US" sz="563" b="1" dirty="0">
                <a:solidFill>
                  <a:schemeClr val="bg1"/>
                </a:solidFill>
              </a:endParaRPr>
            </a:p>
            <a:p>
              <a:pPr algn="ctr">
                <a:defRPr/>
              </a:pPr>
              <a:r>
                <a:rPr lang="en-US" sz="563" b="1" dirty="0">
                  <a:solidFill>
                    <a:schemeClr val="bg1"/>
                  </a:solidFill>
                </a:rPr>
                <a:t>#542a76</a:t>
              </a:r>
            </a:p>
          </p:txBody>
        </p:sp>
      </p:grpSp>
    </p:spTree>
    <p:extLst>
      <p:ext uri="{BB962C8B-B14F-4D97-AF65-F5344CB8AC3E}">
        <p14:creationId xmlns:p14="http://schemas.microsoft.com/office/powerpoint/2010/main" val="39811075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4828786"/>
      </p:ext>
    </p:extLst>
  </p:cSld>
  <p:clrMapOvr>
    <a:masterClrMapping/>
  </p:clrMapOvr>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000000"/>
                </a:solidFill>
              </a:rPr>
              <a:pPr algn="r">
                <a:spcBef>
                  <a:spcPct val="50000"/>
                </a:spcBef>
                <a:defRPr/>
              </a:pPr>
              <a:t>‹#›</a:t>
            </a:fld>
            <a:endParaRPr lang="en-US" sz="563" dirty="0">
              <a:solidFill>
                <a:srgbClr val="000000"/>
              </a:solidFill>
            </a:endParaRPr>
          </a:p>
        </p:txBody>
      </p:sp>
    </p:spTree>
    <p:extLst>
      <p:ext uri="{BB962C8B-B14F-4D97-AF65-F5344CB8AC3E}">
        <p14:creationId xmlns:p14="http://schemas.microsoft.com/office/powerpoint/2010/main" val="4203377006"/>
      </p:ext>
    </p:extLst>
  </p:cSld>
  <p:clrMapOvr>
    <a:masterClrMapping/>
  </p:clrMapOvr>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73114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40992088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15357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14532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938666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825082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80979256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7607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02611030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60368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95830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solidFill>
                <a:srgbClr val="83847A"/>
              </a:solidFill>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5610295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000000"/>
                </a:solidFill>
              </a:rPr>
              <a:pPr algn="r">
                <a:spcBef>
                  <a:spcPct val="50000"/>
                </a:spcBef>
                <a:defRPr/>
              </a:pPr>
              <a:t>‹#›</a:t>
            </a:fld>
            <a:endParaRPr lang="en-US" sz="563" dirty="0">
              <a:solidFill>
                <a:srgbClr val="000000"/>
              </a:solidFill>
            </a:endParaRPr>
          </a:p>
        </p:txBody>
      </p:sp>
    </p:spTree>
    <p:extLst>
      <p:ext uri="{BB962C8B-B14F-4D97-AF65-F5344CB8AC3E}">
        <p14:creationId xmlns:p14="http://schemas.microsoft.com/office/powerpoint/2010/main" val="1562740522"/>
      </p:ext>
    </p:extLst>
  </p:cSld>
  <p:clrMapOvr>
    <a:masterClrMapping/>
  </p:clrMapOvr>
  <p:hf hdr="0" dt="0"/>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FFFFFF"/>
                </a:solidFill>
              </a:rPr>
              <a:pPr algn="r">
                <a:spcBef>
                  <a:spcPct val="50000"/>
                </a:spcBef>
                <a:defRPr/>
              </a:pPr>
              <a:t>‹#›</a:t>
            </a:fld>
            <a:endParaRPr lang="en-US" sz="563" dirty="0">
              <a:solidFill>
                <a:srgbClr val="FFFFFF"/>
              </a:solidFill>
            </a:endParaRPr>
          </a:p>
        </p:txBody>
      </p:sp>
    </p:spTree>
    <p:extLst>
      <p:ext uri="{BB962C8B-B14F-4D97-AF65-F5344CB8AC3E}">
        <p14:creationId xmlns:p14="http://schemas.microsoft.com/office/powerpoint/2010/main" val="335463492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FFFFFF"/>
                </a:solidFill>
              </a:rPr>
              <a:pPr algn="r">
                <a:spcBef>
                  <a:spcPct val="50000"/>
                </a:spcBef>
                <a:defRPr/>
              </a:pPr>
              <a:t>‹#›</a:t>
            </a:fld>
            <a:endParaRPr lang="en-US" sz="563" dirty="0">
              <a:solidFill>
                <a:srgbClr val="FFFFFF"/>
              </a:solidFill>
            </a:endParaRPr>
          </a:p>
        </p:txBody>
      </p:sp>
    </p:spTree>
    <p:extLst>
      <p:ext uri="{BB962C8B-B14F-4D97-AF65-F5344CB8AC3E}">
        <p14:creationId xmlns:p14="http://schemas.microsoft.com/office/powerpoint/2010/main" val="291135538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000000"/>
                </a:solidFill>
              </a:rPr>
              <a:pPr algn="r">
                <a:spcBef>
                  <a:spcPct val="50000"/>
                </a:spcBef>
                <a:defRPr/>
              </a:pPr>
              <a:t>‹#›</a:t>
            </a:fld>
            <a:endParaRPr lang="en-US" sz="563" dirty="0">
              <a:solidFill>
                <a:srgbClr val="000000"/>
              </a:solidFill>
            </a:endParaRPr>
          </a:p>
        </p:txBody>
      </p:sp>
    </p:spTree>
    <p:extLst>
      <p:ext uri="{BB962C8B-B14F-4D97-AF65-F5344CB8AC3E}">
        <p14:creationId xmlns:p14="http://schemas.microsoft.com/office/powerpoint/2010/main" val="36858409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32934802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23587200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1971095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025313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r>
              <a:rPr lang="en-US" altLang="en-US" sz="380" i="1" dirty="0">
                <a:solidFill>
                  <a:srgbClr val="000000"/>
                </a:solidFill>
              </a:rPr>
              <a:t>“</a:t>
            </a:r>
            <a:r>
              <a:rPr lang="en-US" sz="38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rPr>
              <a:t>”</a:t>
            </a:r>
            <a:endParaRPr lang="en-US" sz="380" i="1" dirty="0">
              <a:solidFill>
                <a:srgbClr val="000000"/>
              </a:solidFill>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288204613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8305799" y="228600"/>
            <a:ext cx="727075" cy="365125"/>
          </a:xfrm>
          <a:prstGeom prst="rect">
            <a:avLst/>
          </a:prstGeom>
        </p:spPr>
        <p:txBody>
          <a:bodyPr/>
          <a:lstStyle>
            <a:lvl1pPr>
              <a:defRPr/>
            </a:lvl1pPr>
          </a:lstStyle>
          <a:p>
            <a:fld id="{8200EAE2-1B0A-4538-B6AF-B99661229B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1939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1_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p>
            <a:pPr fontAlgn="base">
              <a:spcBef>
                <a:spcPct val="0"/>
              </a:spcBef>
              <a:spcAft>
                <a:spcPct val="0"/>
              </a:spcAft>
            </a:pPr>
            <a:fld id="{6C236E0A-3A9C-4037-BCE9-6D1A63B7CB02}" type="slidenum">
              <a:rPr lang="en-US" smtClean="0">
                <a:solidFill>
                  <a:srgbClr val="000000"/>
                </a:solidFill>
              </a:rPr>
              <a:pPr fontAlgn="base">
                <a:spcBef>
                  <a:spcPct val="0"/>
                </a:spcBef>
                <a:spcAft>
                  <a:spcPct val="0"/>
                </a:spcAft>
              </a:pPr>
              <a:t>‹#›</a:t>
            </a:fld>
            <a:endParaRPr lang="en-US">
              <a:solidFill>
                <a:srgbClr val="000000"/>
              </a:solidFill>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File Name</a:t>
            </a:r>
          </a:p>
        </p:txBody>
      </p:sp>
    </p:spTree>
    <p:extLst>
      <p:ext uri="{BB962C8B-B14F-4D97-AF65-F5344CB8AC3E}">
        <p14:creationId xmlns:p14="http://schemas.microsoft.com/office/powerpoint/2010/main" val="1345081910"/>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8305799" y="228600"/>
            <a:ext cx="727075" cy="365125"/>
          </a:xfrm>
          <a:prstGeom prst="rect">
            <a:avLst/>
          </a:prstGeom>
        </p:spPr>
        <p:txBody>
          <a:bodyPr/>
          <a:lstStyle>
            <a:lvl1pPr>
              <a:defRPr/>
            </a:lvl1pPr>
          </a:lstStyle>
          <a:p>
            <a:fld id="{9599956A-F8BC-4C22-8701-25D10B356C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95914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lvl1pPr>
              <a:defRPr/>
            </a:lvl1pPr>
          </a:lstStyle>
          <a:p>
            <a:fld id="{351E7635-8D40-4A76-9B8A-BF2288D909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76057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1728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0229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46217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182417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801745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883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40553352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1761712718"/>
      </p:ext>
    </p:extLst>
  </p:cSld>
  <p:clrMapOvr>
    <a:masterClrMapping/>
  </p:clrMapOvr>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60090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6978183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708043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226819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262574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8364668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7527738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61637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0673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5370519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8892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4398782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296601"/>
      </p:ext>
    </p:extLst>
  </p:cSld>
  <p:clrMapOvr>
    <a:masterClrMapping/>
  </p:clrMapOvr>
  <p:hf hdr="0" dt="0"/>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53562297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274426111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328950279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6148513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26717260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43404454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r>
              <a:rPr lang="en-US" altLang="en-US" sz="380" i="1" dirty="0"/>
              <a:t>“</a:t>
            </a:r>
            <a:r>
              <a:rPr lang="en-US" sz="38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rPr>
              <a:t>”</a:t>
            </a:r>
            <a:endParaRPr lang="en-US" sz="380" i="1" dirty="0">
              <a:solidFill>
                <a:srgbClr val="000000"/>
              </a:solidFill>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3656754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12723408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8305799" y="228600"/>
            <a:ext cx="727075" cy="365125"/>
          </a:xfrm>
          <a:prstGeom prst="rect">
            <a:avLst/>
          </a:prstGeom>
        </p:spPr>
        <p:txBody>
          <a:bodyPr/>
          <a:lstStyle>
            <a:lvl1pPr>
              <a:defRPr/>
            </a:lvl1pPr>
          </a:lstStyle>
          <a:p>
            <a:fld id="{8200EAE2-1B0A-4538-B6AF-B99661229B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90963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14220457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14261070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3174803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81502255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406003020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54444091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r>
              <a:rPr lang="en-US"/>
              <a:t>Click icon to add picture</a:t>
            </a:r>
          </a:p>
        </p:txBody>
      </p:sp>
    </p:spTree>
    <p:extLst>
      <p:ext uri="{BB962C8B-B14F-4D97-AF65-F5344CB8AC3E}">
        <p14:creationId xmlns:p14="http://schemas.microsoft.com/office/powerpoint/2010/main" val="350824530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28413641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3996237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5956819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t>File Name</a:t>
            </a:r>
            <a:endParaRPr lang="en-US" dirty="0"/>
          </a:p>
        </p:txBody>
      </p:sp>
    </p:spTree>
    <p:extLst>
      <p:ext uri="{BB962C8B-B14F-4D97-AF65-F5344CB8AC3E}">
        <p14:creationId xmlns:p14="http://schemas.microsoft.com/office/powerpoint/2010/main" val="367583429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081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069842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45062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8415176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27460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18590514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3"/>
          </p:nvPr>
        </p:nvSpPr>
        <p:spPr/>
        <p:txBody>
          <a:bodyPr/>
          <a:lstStyle>
            <a:lvl1pPr>
              <a:defRPr/>
            </a:lvl1pPr>
          </a:lstStyle>
          <a:p>
            <a:pPr>
              <a:defRPr/>
            </a:pPr>
            <a:r>
              <a:rPr lang="en-US"/>
              <a:t>File Name</a:t>
            </a:r>
          </a:p>
        </p:txBody>
      </p:sp>
      <p:sp>
        <p:nvSpPr>
          <p:cNvPr id="5" name="Slide Number Placeholder 5"/>
          <p:cNvSpPr>
            <a:spLocks noGrp="1"/>
          </p:cNvSpPr>
          <p:nvPr>
            <p:ph type="sldNum" sz="quarter" idx="14"/>
          </p:nvPr>
        </p:nvSpPr>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4781055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n-US"/>
              <a:t>File Name</a:t>
            </a:r>
          </a:p>
        </p:txBody>
      </p:sp>
      <p:sp>
        <p:nvSpPr>
          <p:cNvPr id="4" name="Slide Number Placeholder 5"/>
          <p:cNvSpPr>
            <a:spLocks noGrp="1"/>
          </p:cNvSpPr>
          <p:nvPr>
            <p:ph type="sldNum" sz="quarter" idx="11"/>
          </p:nvPr>
        </p:nvSpPr>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3389282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91968930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2" y="5834379"/>
            <a:ext cx="6353175" cy="328296"/>
          </a:xfrm>
          <a:prstGeom prst="rect">
            <a:avLst/>
          </a:prstGeom>
          <a:noFill/>
          <a:ln w="9525">
            <a:noFill/>
            <a:miter lim="800000"/>
            <a:headEnd/>
            <a:tailEnd/>
          </a:ln>
        </p:spPr>
        <p:txBody>
          <a:bodyPr lIns="91440" tIns="0" numCol="1"/>
          <a:lstStyle>
            <a:lvl1pPr marL="0" indent="0">
              <a:buNone/>
              <a:defRPr sz="1200">
                <a:solidFill>
                  <a:schemeClr val="tx1">
                    <a:lumMod val="75000"/>
                    <a:lumOff val="25000"/>
                  </a:schemeClr>
                </a:solidFill>
              </a:defRPr>
            </a:lvl1pPr>
            <a:lvl2pPr>
              <a:defRPr sz="1800">
                <a:solidFill>
                  <a:srgbClr val="83847A"/>
                </a:solidFill>
              </a:defRPr>
            </a:lvl2pPr>
            <a:lvl3pPr>
              <a:defRPr sz="1500">
                <a:solidFill>
                  <a:srgbClr val="83847A"/>
                </a:solidFill>
              </a:defRPr>
            </a:lvl3pPr>
            <a:lvl4pPr>
              <a:defRPr sz="1500">
                <a:solidFill>
                  <a:srgbClr val="83847A"/>
                </a:solidFill>
              </a:defRPr>
            </a:lvl4pPr>
            <a:lvl5pPr>
              <a:defRPr sz="1500">
                <a:solidFill>
                  <a:srgbClr val="83847A"/>
                </a:solidFill>
              </a:defRPr>
            </a:lvl5pPr>
          </a:lstStyle>
          <a:p>
            <a:pPr lvl="0"/>
            <a:r>
              <a:rPr lang="en-US" noProof="0" dirty="0"/>
              <a:t>Click to edit Master text styles</a:t>
            </a:r>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30704530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t>File Name</a:t>
            </a:r>
          </a:p>
        </p:txBody>
      </p:sp>
      <p:sp>
        <p:nvSpPr>
          <p:cNvPr id="3" name="Slide Number Placeholder 5"/>
          <p:cNvSpPr>
            <a:spLocks noGrp="1"/>
          </p:cNvSpPr>
          <p:nvPr>
            <p:ph type="sldNum" sz="quarter" idx="11"/>
          </p:nvPr>
        </p:nvSpPr>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53048654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t>File Name</a:t>
            </a:r>
          </a:p>
        </p:txBody>
      </p:sp>
      <p:sp>
        <p:nvSpPr>
          <p:cNvPr id="3" name="Slide Number Placeholder 3"/>
          <p:cNvSpPr>
            <a:spLocks noGrp="1"/>
          </p:cNvSpPr>
          <p:nvPr>
            <p:ph type="sldNum" sz="quarter" idx="11"/>
          </p:nvPr>
        </p:nvSpPr>
        <p:spPr/>
        <p:txBody>
          <a:bodyPr/>
          <a:lstStyle>
            <a:lvl1pPr>
              <a:defRPr>
                <a:solidFill>
                  <a:schemeClr val="bg1"/>
                </a:solidFill>
              </a:defRPr>
            </a:lvl1pPr>
          </a:lstStyle>
          <a:p>
            <a:fld id="{251E400F-A7F1-4EA8-93DC-39E6F5A643D7}" type="slidenum">
              <a:rPr lang="en-US" smtClean="0"/>
              <a:pPr/>
              <a:t>‹#›</a:t>
            </a:fld>
            <a:endParaRPr lang="en-US" dirty="0"/>
          </a:p>
        </p:txBody>
      </p:sp>
    </p:spTree>
    <p:extLst>
      <p:ext uri="{BB962C8B-B14F-4D97-AF65-F5344CB8AC3E}">
        <p14:creationId xmlns:p14="http://schemas.microsoft.com/office/powerpoint/2010/main" val="8283927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t>File Name</a:t>
            </a:r>
          </a:p>
        </p:txBody>
      </p:sp>
      <p:sp>
        <p:nvSpPr>
          <p:cNvPr id="3" name="Slide Number Placeholder 3"/>
          <p:cNvSpPr>
            <a:spLocks noGrp="1"/>
          </p:cNvSpPr>
          <p:nvPr>
            <p:ph type="sldNum" sz="quarter" idx="11"/>
          </p:nvPr>
        </p:nvSpPr>
        <p:spPr/>
        <p:txBody>
          <a:bodyPr/>
          <a:lstStyle>
            <a:lvl1pPr>
              <a:defRPr>
                <a:solidFill>
                  <a:schemeClr val="tx2">
                    <a:lumMod val="95000"/>
                  </a:schemeClr>
                </a:solidFill>
              </a:defRPr>
            </a:lvl1pPr>
          </a:lstStyle>
          <a:p>
            <a:fld id="{251E400F-A7F1-4EA8-93DC-39E6F5A643D7}" type="slidenum">
              <a:rPr lang="en-US" smtClean="0"/>
              <a:pPr/>
              <a:t>‹#›</a:t>
            </a:fld>
            <a:endParaRPr lang="en-US"/>
          </a:p>
        </p:txBody>
      </p:sp>
    </p:spTree>
    <p:extLst>
      <p:ext uri="{BB962C8B-B14F-4D97-AF65-F5344CB8AC3E}">
        <p14:creationId xmlns:p14="http://schemas.microsoft.com/office/powerpoint/2010/main" val="126973434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File Name</a:t>
            </a:r>
            <a:endParaRPr lang="en-US" dirty="0"/>
          </a:p>
        </p:txBody>
      </p:sp>
      <p:sp>
        <p:nvSpPr>
          <p:cNvPr id="3" name="Slide Number Placeholder 2"/>
          <p:cNvSpPr>
            <a:spLocks noGrp="1"/>
          </p:cNvSpPr>
          <p:nvPr>
            <p:ph type="sldNum" sz="quarter" idx="11"/>
          </p:nvPr>
        </p:nvSpPr>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304508283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8200EAE2-1B0A-4538-B6AF-B99661229B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58276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63561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641490"/>
          </a:xfrm>
        </p:spPr>
        <p:txBody>
          <a:bodyPr wrap="none" anchor="t">
            <a:normAutofit/>
          </a:bodyPr>
          <a:lstStyle>
            <a:lvl1pPr algn="r">
              <a:defRPr sz="7200" b="0" spc="-225">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1657349" y="3694376"/>
            <a:ext cx="6858000" cy="754025"/>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3/13/2024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54925094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645692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64149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640899" y="3693675"/>
            <a:ext cx="6858000" cy="754025"/>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9747035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6873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391140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840000" y="1681163"/>
            <a:ext cx="3768912" cy="823912"/>
          </a:xfrm>
        </p:spPr>
        <p:txBody>
          <a:bodyPr anchor="b"/>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3/13/2024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9686565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3/13/2024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7836623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3/13/2024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3518551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944287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01900751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6601036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2415048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8295105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3/13/2024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37462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3/13/2024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75694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6" name="Text Placeholder 3"/>
          <p:cNvSpPr>
            <a:spLocks noGrp="1"/>
          </p:cNvSpPr>
          <p:nvPr>
            <p:ph type="body" sz="quarter" idx="3"/>
          </p:nvPr>
        </p:nvSpPr>
        <p:spPr>
          <a:xfrm>
            <a:off x="4572000" y="1230511"/>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9" name="Text Placeholder 3"/>
          <p:cNvSpPr>
            <a:spLocks noGrp="1"/>
          </p:cNvSpPr>
          <p:nvPr>
            <p:ph type="body" sz="quarter" idx="13"/>
          </p:nvPr>
        </p:nvSpPr>
        <p:spPr>
          <a:xfrm>
            <a:off x="304800" y="1230517"/>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981200"/>
            <a:ext cx="41148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7053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3/13/2024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6351273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5796447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3/13/2024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65210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078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552162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808600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93594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4048370"/>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2910233046"/>
      </p:ext>
    </p:extLst>
  </p:cSld>
  <p:clrMapOvr>
    <a:masterClrMapping/>
  </p:clrMapOvr>
  <p:extLst>
    <p:ext uri="{DCECCB84-F9BA-43D5-87BE-67443E8EF086}">
      <p15:sldGuideLst xmlns:p15="http://schemas.microsoft.com/office/powerpoint/2012/main"/>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95623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2" y="1225550"/>
            <a:ext cx="26955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7" y="1225550"/>
            <a:ext cx="5591175"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6605780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15372175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72865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437783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205523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8021842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7562214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69600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923864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3981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4702235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3" name="Content Placeholder 2"/>
          <p:cNvSpPr>
            <a:spLocks noGrp="1"/>
          </p:cNvSpPr>
          <p:nvPr>
            <p:ph sz="quarter" idx="15"/>
          </p:nvPr>
        </p:nvSpPr>
        <p:spPr>
          <a:xfrm>
            <a:off x="3048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572000" y="1225550"/>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sz="quarter" idx="18"/>
          </p:nvPr>
        </p:nvSpPr>
        <p:spPr>
          <a:xfrm>
            <a:off x="3048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quarter" idx="19"/>
          </p:nvPr>
        </p:nvSpPr>
        <p:spPr>
          <a:xfrm>
            <a:off x="4572000" y="3597275"/>
            <a:ext cx="4114800" cy="22860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4"/>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36834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836306"/>
      </p:ext>
    </p:extLst>
  </p:cSld>
  <p:clrMapOvr>
    <a:masterClrMapping/>
  </p:clrMapOvr>
  <p:hf hdr="0" dt="0"/>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24838057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106126150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14898142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18334538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17317647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334025554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r>
              <a:rPr lang="en-US" altLang="en-US" sz="380" i="1" dirty="0"/>
              <a:t>“</a:t>
            </a:r>
            <a:r>
              <a:rPr lang="en-US" sz="38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rPr>
              <a:t>”</a:t>
            </a:r>
            <a:endParaRPr lang="en-US" sz="380" i="1" dirty="0">
              <a:solidFill>
                <a:srgbClr val="000000"/>
              </a:solidFill>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208959957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lvl1pPr>
              <a:defRPr/>
            </a:lvl1pPr>
          </a:lstStyle>
          <a:p>
            <a:fld id="{351E7635-8D40-4A76-9B8A-BF2288D909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871848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5842852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5" name="Slide Number Placeholder 5"/>
          <p:cNvSpPr>
            <a:spLocks noGrp="1"/>
          </p:cNvSpPr>
          <p:nvPr>
            <p:ph type="sldNum" sz="quarter" idx="11"/>
          </p:nvPr>
        </p:nvSpPr>
        <p:spPr>
          <a:xfrm>
            <a:off x="8413142" y="-1985"/>
            <a:ext cx="727075" cy="365125"/>
          </a:xfrm>
          <a:prstGeom prst="rect">
            <a:avLst/>
          </a:prstGeom>
        </p:spPr>
        <p:txBody>
          <a:bodyPr/>
          <a:lstStyle>
            <a:lvl1pPr>
              <a:defRPr/>
            </a:lvl1pPr>
          </a:lstStyle>
          <a:p>
            <a:pPr fontAlgn="base">
              <a:spcBef>
                <a:spcPct val="0"/>
              </a:spcBef>
              <a:spcAft>
                <a:spcPct val="0"/>
              </a:spcAft>
            </a:pPr>
            <a:fld id="{9A257827-C34C-4251-B995-96C9C233CCC8}" type="slidenum">
              <a:rPr lang="en-US" sz="2400">
                <a:solidFill>
                  <a:prstClr val="black"/>
                </a:solidFill>
                <a:ea typeface="ＭＳ Ｐゴシック" pitchFamily="34" charset="-128"/>
              </a:rPr>
              <a:pPr fontAlgn="base">
                <a:spcBef>
                  <a:spcPct val="0"/>
                </a:spcBef>
                <a:spcAft>
                  <a:spcPct val="0"/>
                </a:spcAft>
              </a:pPr>
              <a:t>‹#›</a:t>
            </a:fld>
            <a:endParaRPr lang="en-US" sz="2400">
              <a:solidFill>
                <a:prstClr val="black"/>
              </a:solidFill>
              <a:ea typeface="ＭＳ Ｐゴシック" pitchFamily="34" charset="-128"/>
            </a:endParaRPr>
          </a:p>
        </p:txBody>
      </p:sp>
      <p:sp>
        <p:nvSpPr>
          <p:cNvPr id="6" name="Text Placeholder 3"/>
          <p:cNvSpPr>
            <a:spLocks noGrp="1"/>
          </p:cNvSpPr>
          <p:nvPr>
            <p:ph type="body" sz="quarter" idx="3"/>
          </p:nvPr>
        </p:nvSpPr>
        <p:spPr>
          <a:xfrm>
            <a:off x="4572000" y="942975"/>
            <a:ext cx="4114800" cy="663266"/>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81"/>
            <a:ext cx="4114800" cy="666241"/>
          </a:xfrm>
        </p:spPr>
        <p:txBody>
          <a:bodyPr bIns="0" anchor="b"/>
          <a:lstStyle>
            <a:lvl1pPr>
              <a:defRPr sz="135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365534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273971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43017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76282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022114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06383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8639243"/>
      </p:ext>
    </p:extLst>
  </p:cSld>
  <p:clrMapOvr>
    <a:masterClrMapping/>
  </p:clrMapOvr>
  <p:extLst>
    <p:ext uri="{DCECCB84-F9BA-43D5-87BE-67443E8EF086}">
      <p15:sldGuideLst xmlns:p15="http://schemas.microsoft.com/office/powerpoint/2012/main"/>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000000"/>
                </a:solidFill>
                <a:latin typeface="Arial"/>
                <a:ea typeface="+mn-ea"/>
              </a:rPr>
              <a:pPr algn="r" fontAlgn="auto">
                <a:spcBef>
                  <a:spcPct val="50000"/>
                </a:spcBef>
                <a:spcAft>
                  <a:spcPts val="0"/>
                </a:spcAft>
                <a:defRPr/>
              </a:pPr>
              <a:t>‹#›</a:t>
            </a:fld>
            <a:endParaRPr lang="en-US" sz="563" dirty="0">
              <a:solidFill>
                <a:srgbClr val="000000"/>
              </a:solidFill>
              <a:latin typeface="Arial"/>
              <a:ea typeface="+mn-ea"/>
            </a:endParaRPr>
          </a:p>
        </p:txBody>
      </p:sp>
    </p:spTree>
    <p:extLst>
      <p:ext uri="{BB962C8B-B14F-4D97-AF65-F5344CB8AC3E}">
        <p14:creationId xmlns:p14="http://schemas.microsoft.com/office/powerpoint/2010/main" val="241090243"/>
      </p:ext>
    </p:extLst>
  </p:cSld>
  <p:clrMapOvr>
    <a:masterClrMapping/>
  </p:clrMapOvr>
  <p:extLst>
    <p:ext uri="{DCECCB84-F9BA-43D5-87BE-67443E8EF086}">
      <p15:sldGuideLst xmlns:p15="http://schemas.microsoft.com/office/powerpoint/2012/main"/>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144340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84754710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5605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7832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8" name="Content Placeholder 2"/>
          <p:cNvSpPr>
            <a:spLocks noGrp="1"/>
          </p:cNvSpPr>
          <p:nvPr>
            <p:ph sz="quarter" idx="15"/>
          </p:nvPr>
        </p:nvSpPr>
        <p:spPr>
          <a:xfrm>
            <a:off x="304800" y="942978"/>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8"/>
            <a:ext cx="41148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987668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310958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00397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5069523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40869504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760773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998997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13290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013" dirty="0">
              <a:solidFill>
                <a:srgbClr val="83847A"/>
              </a:solidFill>
            </a:endParaRPr>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420854803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973468"/>
      </p:ext>
    </p:extLst>
  </p:cSld>
  <p:clrMapOvr>
    <a:masterClrMapping/>
  </p:clrMapOvr>
  <p:hf hdr="0" dt="0"/>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FFFFFF"/>
                </a:solidFill>
                <a:latin typeface="Arial"/>
                <a:ea typeface="+mn-ea"/>
              </a:rPr>
              <a:pPr algn="r" fontAlgn="auto">
                <a:spcBef>
                  <a:spcPct val="50000"/>
                </a:spcBef>
                <a:spcAft>
                  <a:spcPts val="0"/>
                </a:spcAft>
                <a:defRPr/>
              </a:pPr>
              <a:t>‹#›</a:t>
            </a:fld>
            <a:endParaRPr lang="en-US" sz="563" dirty="0">
              <a:solidFill>
                <a:srgbClr val="FFFFFF"/>
              </a:solidFill>
              <a:latin typeface="Arial"/>
              <a:ea typeface="+mn-ea"/>
            </a:endParaRPr>
          </a:p>
        </p:txBody>
      </p:sp>
    </p:spTree>
    <p:extLst>
      <p:ext uri="{BB962C8B-B14F-4D97-AF65-F5344CB8AC3E}">
        <p14:creationId xmlns:p14="http://schemas.microsoft.com/office/powerpoint/2010/main" val="40083056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7" name="Content Placeholder 2"/>
          <p:cNvSpPr>
            <a:spLocks noGrp="1"/>
          </p:cNvSpPr>
          <p:nvPr>
            <p:ph sz="quarter" idx="15"/>
          </p:nvPr>
        </p:nvSpPr>
        <p:spPr>
          <a:xfrm>
            <a:off x="304802" y="942977"/>
            <a:ext cx="26955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7" y="942977"/>
            <a:ext cx="5591175"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0421668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FFFFFF"/>
                </a:solidFill>
                <a:latin typeface="Arial"/>
                <a:ea typeface="+mn-ea"/>
              </a:rPr>
              <a:pPr algn="r" fontAlgn="auto">
                <a:spcBef>
                  <a:spcPct val="50000"/>
                </a:spcBef>
                <a:spcAft>
                  <a:spcPts val="0"/>
                </a:spcAft>
                <a:defRPr/>
              </a:pPr>
              <a:t>‹#›</a:t>
            </a:fld>
            <a:endParaRPr lang="en-US" sz="563" dirty="0">
              <a:solidFill>
                <a:srgbClr val="FFFFFF"/>
              </a:solidFill>
              <a:latin typeface="Arial"/>
              <a:ea typeface="+mn-ea"/>
            </a:endParaRPr>
          </a:p>
        </p:txBody>
      </p:sp>
    </p:spTree>
    <p:extLst>
      <p:ext uri="{BB962C8B-B14F-4D97-AF65-F5344CB8AC3E}">
        <p14:creationId xmlns:p14="http://schemas.microsoft.com/office/powerpoint/2010/main" val="4191051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fontAlgn="auto">
              <a:spcBef>
                <a:spcPct val="50000"/>
              </a:spcBef>
              <a:spcAft>
                <a:spcPts val="0"/>
              </a:spcAft>
              <a:defRPr/>
            </a:pPr>
            <a:fld id="{99D903CA-8EC9-4EB0-B4F7-7D6D89967A95}" type="slidenum">
              <a:rPr lang="en-US" sz="563" smtClean="0">
                <a:solidFill>
                  <a:srgbClr val="000000"/>
                </a:solidFill>
                <a:latin typeface="Arial"/>
                <a:ea typeface="+mn-ea"/>
              </a:rPr>
              <a:pPr algn="r" fontAlgn="auto">
                <a:spcBef>
                  <a:spcPct val="50000"/>
                </a:spcBef>
                <a:spcAft>
                  <a:spcPts val="0"/>
                </a:spcAft>
                <a:defRPr/>
              </a:pPr>
              <a:t>‹#›</a:t>
            </a:fld>
            <a:endParaRPr lang="en-US" sz="563" dirty="0">
              <a:solidFill>
                <a:srgbClr val="000000"/>
              </a:solidFill>
              <a:latin typeface="Arial"/>
              <a:ea typeface="+mn-ea"/>
            </a:endParaRPr>
          </a:p>
        </p:txBody>
      </p:sp>
    </p:spTree>
    <p:extLst>
      <p:ext uri="{BB962C8B-B14F-4D97-AF65-F5344CB8AC3E}">
        <p14:creationId xmlns:p14="http://schemas.microsoft.com/office/powerpoint/2010/main" val="14574947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184286828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234057662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269271297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pPr fontAlgn="auto">
              <a:spcBef>
                <a:spcPts val="0"/>
              </a:spcBef>
              <a:spcAft>
                <a:spcPts val="0"/>
              </a:spcAft>
            </a:pPr>
            <a:r>
              <a:rPr lang="en-US" altLang="en-US" sz="380" i="1" dirty="0">
                <a:solidFill>
                  <a:srgbClr val="000000"/>
                </a:solidFill>
                <a:latin typeface="Arial"/>
                <a:ea typeface="+mn-ea"/>
              </a:rPr>
              <a:t>“</a:t>
            </a:r>
            <a:r>
              <a:rPr lang="en-US" sz="380" i="1" dirty="0">
                <a:solidFill>
                  <a:srgbClr val="000000"/>
                </a:solidFill>
                <a:latin typeface="Arial"/>
                <a:ea typeface="+mn-ea"/>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latin typeface="Arial"/>
                <a:ea typeface="+mn-ea"/>
              </a:rPr>
              <a:t>”</a:t>
            </a:r>
            <a:endParaRPr lang="en-US" sz="380" i="1" dirty="0">
              <a:solidFill>
                <a:srgbClr val="000000"/>
              </a:solidFill>
              <a:latin typeface="Arial"/>
              <a:ea typeface="+mn-ea"/>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284611581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cSld name="1_Title Slide - Background 2">
    <p:bg>
      <p:bgPr>
        <a:solidFill>
          <a:schemeClr val="bg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457199" y="3200400"/>
            <a:ext cx="6858001" cy="1562099"/>
          </a:xfrm>
        </p:spPr>
        <p:txBody>
          <a:bodyPr/>
          <a:lstStyle>
            <a:lvl1pPr>
              <a:defRPr/>
            </a:lvl1pPr>
          </a:lstStyle>
          <a:p>
            <a:pPr lvl="0"/>
            <a:r>
              <a:rPr lang="en-US"/>
              <a:t>Click to edit Master text styles</a:t>
            </a:r>
          </a:p>
        </p:txBody>
      </p:sp>
      <p:sp>
        <p:nvSpPr>
          <p:cNvPr id="2" name="Title 1"/>
          <p:cNvSpPr>
            <a:spLocks noGrp="1"/>
          </p:cNvSpPr>
          <p:nvPr>
            <p:ph type="title"/>
          </p:nvPr>
        </p:nvSpPr>
        <p:spPr>
          <a:xfrm>
            <a:off x="457200" y="419100"/>
            <a:ext cx="6858000" cy="25527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p>
            <a:fld id="{6C236E0A-3A9C-4037-BCE9-6D1A63B7CB02}" type="slidenum">
              <a:rPr lang="en-US" sz="1800" smtClean="0">
                <a:solidFill>
                  <a:srgbClr val="000000"/>
                </a:solidFill>
                <a:latin typeface="Arial"/>
                <a:ea typeface="+mn-ea"/>
              </a:rPr>
              <a:pPr/>
              <a:t>‹#›</a:t>
            </a:fld>
            <a:endParaRPr lang="en-US" sz="1800">
              <a:solidFill>
                <a:srgbClr val="000000"/>
              </a:solidFill>
              <a:latin typeface="Arial"/>
              <a:ea typeface="+mn-ea"/>
            </a:endParaRPr>
          </a:p>
        </p:txBody>
      </p:sp>
      <p:sp>
        <p:nvSpPr>
          <p:cNvPr id="4" name="Footer Placeholder 3"/>
          <p:cNvSpPr>
            <a:spLocks noGrp="1"/>
          </p:cNvSpPr>
          <p:nvPr>
            <p:ph type="ftr" sz="quarter" idx="11"/>
          </p:nvPr>
        </p:nvSpPr>
        <p:spPr/>
        <p:txBody>
          <a:bodyPr/>
          <a:lstStyle/>
          <a:p>
            <a:r>
              <a:rPr lang="en-US" dirty="0">
                <a:solidFill>
                  <a:srgbClr val="000000">
                    <a:tint val="75000"/>
                  </a:srgbClr>
                </a:solidFill>
              </a:rPr>
              <a:t>File Name</a:t>
            </a:r>
          </a:p>
        </p:txBody>
      </p:sp>
    </p:spTree>
    <p:extLst>
      <p:ext uri="{BB962C8B-B14F-4D97-AF65-F5344CB8AC3E}">
        <p14:creationId xmlns:p14="http://schemas.microsoft.com/office/powerpoint/2010/main" val="265402222"/>
      </p:ext>
    </p:extLst>
  </p:cSld>
  <p:clrMapOvr>
    <a:masterClrMapping/>
  </p:clrMapOvr>
  <p:extLst>
    <p:ext uri="{DCECCB84-F9BA-43D5-87BE-67443E8EF086}">
      <p15:sldGuideLst xmlns:p15="http://schemas.microsoft.com/office/powerpoint/2012/main"/>
    </p:ext>
  </p:extLst>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lvl1pPr>
              <a:defRPr/>
            </a:lvl1pPr>
          </a:lstStyle>
          <a:p>
            <a:pPr fontAlgn="auto">
              <a:spcBef>
                <a:spcPts val="0"/>
              </a:spcBef>
              <a:spcAft>
                <a:spcPts val="0"/>
              </a:spcAft>
            </a:pPr>
            <a:fld id="{351E7635-8D40-4A76-9B8A-BF2288D909DE}" type="slidenum">
              <a:rPr lang="en-US" sz="1800">
                <a:solidFill>
                  <a:srgbClr val="000000"/>
                </a:solidFill>
                <a:latin typeface="Arial"/>
                <a:ea typeface="+mn-ea"/>
              </a:rPr>
              <a:pPr fontAlgn="auto">
                <a:spcBef>
                  <a:spcPts val="0"/>
                </a:spcBef>
                <a:spcAft>
                  <a:spcPts val="0"/>
                </a:spcAft>
              </a:pPr>
              <a:t>‹#›</a:t>
            </a:fld>
            <a:endParaRPr lang="en-US" sz="1800">
              <a:solidFill>
                <a:srgbClr val="000000"/>
              </a:solidFill>
              <a:latin typeface="Arial"/>
              <a:ea typeface="+mn-ea"/>
            </a:endParaRPr>
          </a:p>
        </p:txBody>
      </p:sp>
    </p:spTree>
    <p:extLst>
      <p:ext uri="{BB962C8B-B14F-4D97-AF65-F5344CB8AC3E}">
        <p14:creationId xmlns:p14="http://schemas.microsoft.com/office/powerpoint/2010/main" val="27952449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8305799" y="228600"/>
            <a:ext cx="727075" cy="365125"/>
          </a:xfrm>
          <a:prstGeom prst="rect">
            <a:avLst/>
          </a:prstGeom>
        </p:spPr>
        <p:txBody>
          <a:bodyPr/>
          <a:lstStyle>
            <a:lvl1pPr>
              <a:defRPr/>
            </a:lvl1pPr>
          </a:lstStyle>
          <a:p>
            <a:pPr fontAlgn="auto">
              <a:spcBef>
                <a:spcPts val="0"/>
              </a:spcBef>
              <a:spcAft>
                <a:spcPts val="0"/>
              </a:spcAft>
            </a:pPr>
            <a:fld id="{8200EAE2-1B0A-4538-B6AF-B99661229B35}" type="slidenum">
              <a:rPr lang="en-US" sz="1800">
                <a:solidFill>
                  <a:srgbClr val="000000"/>
                </a:solidFill>
                <a:latin typeface="Arial"/>
              </a:rPr>
              <a:pPr fontAlgn="auto">
                <a:spcBef>
                  <a:spcPts val="0"/>
                </a:spcBef>
                <a:spcAft>
                  <a:spcPts val="0"/>
                </a:spcAft>
              </a:pPr>
              <a:t>‹#›</a:t>
            </a:fld>
            <a:endParaRPr lang="en-US" sz="1800">
              <a:solidFill>
                <a:srgbClr val="000000"/>
              </a:solidFill>
              <a:latin typeface="Arial"/>
            </a:endParaRPr>
          </a:p>
        </p:txBody>
      </p:sp>
    </p:spTree>
    <p:extLst>
      <p:ext uri="{BB962C8B-B14F-4D97-AF65-F5344CB8AC3E}">
        <p14:creationId xmlns:p14="http://schemas.microsoft.com/office/powerpoint/2010/main" val="347165878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969B1-1F64-4BE6-8B5C-27BCBD0C88D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37480-137A-4443-AE25-31768827706C}" type="slidenum">
              <a:rPr lang="en-US" smtClean="0"/>
              <a:t>‹#›</a:t>
            </a:fld>
            <a:endParaRPr lang="en-US"/>
          </a:p>
        </p:txBody>
      </p:sp>
    </p:spTree>
    <p:extLst>
      <p:ext uri="{BB962C8B-B14F-4D97-AF65-F5344CB8AC3E}">
        <p14:creationId xmlns:p14="http://schemas.microsoft.com/office/powerpoint/2010/main" val="3900166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16" name="Content Placeholder 2"/>
          <p:cNvSpPr>
            <a:spLocks noGrp="1"/>
          </p:cNvSpPr>
          <p:nvPr>
            <p:ph sz="quarter" idx="15"/>
          </p:nvPr>
        </p:nvSpPr>
        <p:spPr>
          <a:xfrm>
            <a:off x="3048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81"/>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3929679"/>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4943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746930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729702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68716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489986"/>
      </p:ext>
    </p:extLst>
  </p:cSld>
  <p:clrMapOvr>
    <a:masterClrMapping/>
  </p:clrMapOvr>
  <p:extLst>
    <p:ext uri="{DCECCB84-F9BA-43D5-87BE-67443E8EF086}">
      <p15:sldGuideLst xmlns:p15="http://schemas.microsoft.com/office/powerpoint/2012/main"/>
    </p:ext>
  </p:extLst>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3287155318"/>
      </p:ext>
    </p:extLst>
  </p:cSld>
  <p:clrMapOvr>
    <a:masterClrMapping/>
  </p:clrMapOvr>
  <p:extLst>
    <p:ext uri="{DCECCB84-F9BA-43D5-87BE-67443E8EF086}">
      <p15:sldGuideLst xmlns:p15="http://schemas.microsoft.com/office/powerpoint/2012/main"/>
    </p:ext>
  </p:extLst>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222691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8295554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107967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9"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24929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4"/>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0768908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7"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7"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2" y="1028700"/>
            <a:ext cx="4314825" cy="266700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2" y="3855720"/>
            <a:ext cx="4314825" cy="2773680"/>
          </a:xfrm>
        </p:spPr>
        <p:txBody>
          <a:bodyPr/>
          <a:lstStyle>
            <a:lvl1pPr>
              <a:defRPr sz="506">
                <a:solidFill>
                  <a:schemeClr val="tx1">
                    <a:lumMod val="75000"/>
                    <a:lumOff val="25000"/>
                  </a:schemeClr>
                </a:solidFill>
              </a:defRPr>
            </a:lvl1pPr>
            <a:lvl2pPr>
              <a:defRPr sz="506">
                <a:solidFill>
                  <a:schemeClr val="tx1">
                    <a:lumMod val="75000"/>
                    <a:lumOff val="25000"/>
                  </a:schemeClr>
                </a:solidFill>
              </a:defRPr>
            </a:lvl2pPr>
            <a:lvl3pPr>
              <a:defRPr sz="506">
                <a:solidFill>
                  <a:schemeClr val="tx1">
                    <a:lumMod val="75000"/>
                    <a:lumOff val="25000"/>
                  </a:schemeClr>
                </a:solidFill>
              </a:defRPr>
            </a:lvl3pPr>
            <a:lvl4pPr>
              <a:defRPr sz="506">
                <a:solidFill>
                  <a:schemeClr val="tx1">
                    <a:lumMod val="75000"/>
                    <a:lumOff val="25000"/>
                  </a:schemeClr>
                </a:solidFill>
              </a:defRPr>
            </a:lvl4pPr>
            <a:lvl5pPr>
              <a:defRPr sz="506">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754264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59131720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18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5351663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20"/>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98328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187134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9583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60"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374701249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792411"/>
      </p:ext>
    </p:extLst>
  </p:cSld>
  <p:clrMapOvr>
    <a:masterClrMapping/>
  </p:clrMapOvr>
  <p:hf hdr="0" dt="0"/>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403963581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solidFill>
                  <a:schemeClr val="tx2"/>
                </a:solidFill>
              </a:rPr>
              <a:pPr algn="r">
                <a:spcBef>
                  <a:spcPct val="50000"/>
                </a:spcBef>
                <a:defRPr/>
              </a:pPr>
              <a:t>‹#›</a:t>
            </a:fld>
            <a:endParaRPr lang="en-US" sz="563" b="0" baseline="0" dirty="0">
              <a:solidFill>
                <a:schemeClr val="tx2"/>
              </a:solidFill>
            </a:endParaRPr>
          </a:p>
        </p:txBody>
      </p:sp>
    </p:spTree>
    <p:extLst>
      <p:ext uri="{BB962C8B-B14F-4D97-AF65-F5344CB8AC3E}">
        <p14:creationId xmlns:p14="http://schemas.microsoft.com/office/powerpoint/2010/main" val="4135868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27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413814374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93747508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4" name="Title 5"/>
          <p:cNvSpPr>
            <a:spLocks noGrp="1"/>
          </p:cNvSpPr>
          <p:nvPr>
            <p:ph type="title"/>
          </p:nvPr>
        </p:nvSpPr>
        <p:spPr>
          <a:xfrm>
            <a:off x="200027" y="265879"/>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6" y="265876"/>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6" y="3528398"/>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72975"/>
            <a:ext cx="638175" cy="741309"/>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72975"/>
            <a:ext cx="1011922" cy="739138"/>
          </a:xfrm>
          <a:prstGeom prst="rect">
            <a:avLst/>
          </a:prstGeom>
        </p:spPr>
      </p:pic>
    </p:spTree>
    <p:extLst>
      <p:ext uri="{BB962C8B-B14F-4D97-AF65-F5344CB8AC3E}">
        <p14:creationId xmlns:p14="http://schemas.microsoft.com/office/powerpoint/2010/main" val="164297520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9" y="260938"/>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8"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2"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9"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1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858107"/>
            <a:ext cx="638175" cy="756178"/>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858107"/>
            <a:ext cx="1011922" cy="754006"/>
          </a:xfrm>
          <a:prstGeom prst="rect">
            <a:avLst/>
          </a:prstGeom>
        </p:spPr>
      </p:pic>
    </p:spTree>
    <p:extLst>
      <p:ext uri="{BB962C8B-B14F-4D97-AF65-F5344CB8AC3E}">
        <p14:creationId xmlns:p14="http://schemas.microsoft.com/office/powerpoint/2010/main" val="108834353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0"/>
            <a:ext cx="9141291" cy="6858000"/>
          </a:xfrm>
          <a:prstGeom prst="rect">
            <a:avLst/>
          </a:prstGeom>
        </p:spPr>
      </p:pic>
      <p:sp>
        <p:nvSpPr>
          <p:cNvPr id="3" name="Text Placeholder 2"/>
          <p:cNvSpPr>
            <a:spLocks noGrp="1"/>
          </p:cNvSpPr>
          <p:nvPr>
            <p:ph type="body" sz="quarter" idx="19"/>
          </p:nvPr>
        </p:nvSpPr>
        <p:spPr>
          <a:xfrm>
            <a:off x="285751" y="2059394"/>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9"/>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414240890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6" y="0"/>
            <a:ext cx="9141292" cy="6858000"/>
          </a:xfrm>
          <a:prstGeom prst="rect">
            <a:avLst/>
          </a:prstGeom>
        </p:spPr>
      </p:pic>
      <p:sp>
        <p:nvSpPr>
          <p:cNvPr id="16" name="TextBox 15"/>
          <p:cNvSpPr txBox="1"/>
          <p:nvPr userDrawn="1"/>
        </p:nvSpPr>
        <p:spPr>
          <a:xfrm>
            <a:off x="200028" y="5217496"/>
            <a:ext cx="3252829" cy="163122"/>
          </a:xfrm>
          <a:prstGeom prst="rect">
            <a:avLst/>
          </a:prstGeom>
          <a:noFill/>
        </p:spPr>
        <p:txBody>
          <a:bodyPr wrap="square" lIns="51435" tIns="0">
            <a:spAutoFit/>
          </a:bodyPr>
          <a:lstStyle/>
          <a:p>
            <a:r>
              <a:rPr lang="en-US" altLang="en-US" sz="380" i="1" dirty="0"/>
              <a:t>“</a:t>
            </a:r>
            <a:r>
              <a:rPr lang="en-US" sz="380"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380" i="1" dirty="0">
                <a:solidFill>
                  <a:srgbClr val="000000"/>
                </a:solidFill>
              </a:rPr>
              <a:t>”</a:t>
            </a:r>
            <a:endParaRPr lang="en-US" sz="380" i="1" dirty="0">
              <a:solidFill>
                <a:srgbClr val="000000"/>
              </a:solidFill>
            </a:endParaRPr>
          </a:p>
        </p:txBody>
      </p:sp>
      <p:sp>
        <p:nvSpPr>
          <p:cNvPr id="18" name="Picture Placeholder 16"/>
          <p:cNvSpPr>
            <a:spLocks noGrp="1" noChangeAspect="1"/>
          </p:cNvSpPr>
          <p:nvPr>
            <p:ph type="pic" sz="quarter" idx="13"/>
          </p:nvPr>
        </p:nvSpPr>
        <p:spPr>
          <a:xfrm>
            <a:off x="6375345" y="3880893"/>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45"/>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6" y="1227145"/>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7"/>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8" y="1227145"/>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4" y="5633945"/>
            <a:ext cx="638175" cy="980340"/>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703" y="5602649"/>
            <a:ext cx="1011922" cy="1009464"/>
          </a:xfrm>
          <a:prstGeom prst="rect">
            <a:avLst/>
          </a:prstGeom>
        </p:spPr>
      </p:pic>
    </p:spTree>
    <p:extLst>
      <p:ext uri="{BB962C8B-B14F-4D97-AF65-F5344CB8AC3E}">
        <p14:creationId xmlns:p14="http://schemas.microsoft.com/office/powerpoint/2010/main" val="65194429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8305799" y="228600"/>
            <a:ext cx="727075" cy="365125"/>
          </a:xfrm>
          <a:prstGeom prst="rect">
            <a:avLst/>
          </a:prstGeom>
        </p:spPr>
        <p:txBody>
          <a:bodyPr/>
          <a:lstStyle>
            <a:lvl1pPr>
              <a:defRPr/>
            </a:lvl1pPr>
          </a:lstStyle>
          <a:p>
            <a:fld id="{8200EAE2-1B0A-4538-B6AF-B99661229B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26115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cSld name="1_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9"/>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a:ln>
                  <a:noFill/>
                </a:ln>
                <a:solidFill>
                  <a:srgbClr val="000000">
                    <a:tint val="75000"/>
                  </a:srgbClr>
                </a:solidFill>
                <a:effectLst/>
                <a:uLnTx/>
                <a:uFillTx/>
                <a:latin typeface="Arial"/>
                <a:ea typeface="+mn-ea"/>
                <a:cs typeface="+mn-cs"/>
              </a:rPr>
              <a:t>File Name</a:t>
            </a:r>
          </a:p>
        </p:txBody>
      </p:sp>
      <p:sp>
        <p:nvSpPr>
          <p:cNvPr id="5" name="Slide Number Placeholder 5"/>
          <p:cNvSpPr>
            <a:spLocks noGrp="1"/>
          </p:cNvSpPr>
          <p:nvPr>
            <p:ph type="sldNum" sz="quarter" idx="11"/>
          </p:nvPr>
        </p:nvSpPr>
        <p:spPr>
          <a:xfrm>
            <a:off x="8305800" y="228602"/>
            <a:ext cx="727075"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257827-C34C-4251-B995-96C9C233CCC8}"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2137874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cSld name="2_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161925" y="107951"/>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5"/>
          <p:cNvSpPr>
            <a:spLocks noGrp="1"/>
          </p:cNvSpPr>
          <p:nvPr>
            <p:ph type="sldNum"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257827-C34C-4251-B995-96C9C233CCC8}" type="slidenum">
              <a:rPr kumimoji="0" lang="en-US" sz="1800" b="0" i="0" u="none" strike="noStrike" kern="1200" cap="none" spc="0" normalizeH="0" baseline="0" noProof="0">
                <a:ln>
                  <a:noFill/>
                </a:ln>
                <a:solidFill>
                  <a:srgbClr val="0000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6517005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1969B1-1F64-4BE6-8B5C-27BCBD0C88DD}" type="datetimeFigureOut">
              <a:rPr lang="en-US" smtClean="0"/>
              <a:t>3/13/2024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837480-137A-4443-AE25-31768827706C}" type="slidenum">
              <a:rPr lang="en-US" smtClean="0"/>
              <a:t>‹#›</a:t>
            </a:fld>
            <a:endParaRPr lang="en-US"/>
          </a:p>
        </p:txBody>
      </p:sp>
    </p:spTree>
    <p:extLst>
      <p:ext uri="{BB962C8B-B14F-4D97-AF65-F5344CB8AC3E}">
        <p14:creationId xmlns:p14="http://schemas.microsoft.com/office/powerpoint/2010/main" val="181435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36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43"/>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304989717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2180549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121165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329564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6445896"/>
      </p:ext>
    </p:extLst>
  </p:cSld>
  <p:clrMapOvr>
    <a:masterClrMapping/>
  </p:clrMapOvr>
  <p:extLst>
    <p:ext uri="{DCECCB84-F9BA-43D5-87BE-67443E8EF086}">
      <p15:sldGuideLst xmlns:p15="http://schemas.microsoft.com/office/powerpoint/2012/main"/>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pPr algn="r">
                <a:spcBef>
                  <a:spcPct val="50000"/>
                </a:spcBef>
                <a:defRPr/>
              </a:pPr>
              <a:t>‹#›</a:t>
            </a:fld>
            <a:endParaRPr lang="en-US" sz="750" b="0" baseline="0" dirty="0"/>
          </a:p>
        </p:txBody>
      </p:sp>
    </p:spTree>
    <p:extLst>
      <p:ext uri="{BB962C8B-B14F-4D97-AF65-F5344CB8AC3E}">
        <p14:creationId xmlns:p14="http://schemas.microsoft.com/office/powerpoint/2010/main" val="1527811572"/>
      </p:ext>
    </p:extLst>
  </p:cSld>
  <p:clrMapOvr>
    <a:masterClrMapping/>
  </p:clrMapOvr>
  <p:extLst>
    <p:ext uri="{DCECCB84-F9BA-43D5-87BE-67443E8EF086}">
      <p15:sldGuideLst xmlns:p15="http://schemas.microsoft.com/office/powerpoint/2012/main"/>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987848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66319479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709923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56860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148655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2916">
          <p15:clr>
            <a:srgbClr val="FBAE40"/>
          </p15:clr>
        </p15:guide>
        <p15:guide id="4" pos="28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598912072"/>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874395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15815417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00025" y="2286001"/>
            <a:ext cx="8743950" cy="1285874"/>
          </a:xfrm>
          <a:prstGeom prst="rect">
            <a:avLst/>
          </a:prstGeom>
          <a:noFill/>
          <a:ln w="9525">
            <a:noFill/>
            <a:miter lim="800000"/>
            <a:headEnd/>
            <a:tailEnd/>
          </a:ln>
        </p:spPr>
        <p:txBody>
          <a:bodyPr anchor="b"/>
          <a:lstStyle>
            <a:lvl1pPr>
              <a:defRPr sz="24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1906881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00025" y="2157414"/>
            <a:ext cx="874395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254476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16168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70345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45657" y="5394628"/>
            <a:ext cx="8866847"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Content Placeholder 7"/>
          <p:cNvSpPr>
            <a:spLocks noGrp="1"/>
          </p:cNvSpPr>
          <p:nvPr>
            <p:ph sz="quarter" idx="12"/>
          </p:nvPr>
        </p:nvSpPr>
        <p:spPr>
          <a:xfrm>
            <a:off x="57150" y="66676"/>
            <a:ext cx="9015412"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0025" y="169864"/>
            <a:ext cx="874395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4506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pPr algn="r">
                <a:spcBef>
                  <a:spcPct val="50000"/>
                </a:spcBef>
                <a:defRPr/>
              </a:pPr>
              <a:t>‹#›</a:t>
            </a:fld>
            <a:endParaRPr lang="en-US" sz="750" b="0" baseline="0" dirty="0"/>
          </a:p>
        </p:txBody>
      </p:sp>
    </p:spTree>
    <p:extLst>
      <p:ext uri="{BB962C8B-B14F-4D97-AF65-F5344CB8AC3E}">
        <p14:creationId xmlns:p14="http://schemas.microsoft.com/office/powerpoint/2010/main" val="2945234760"/>
      </p:ext>
    </p:extLst>
  </p:cSld>
  <p:clrMapOvr>
    <a:masterClrMapping/>
  </p:clrMapOvr>
  <p:hf hdr="0" dt="0"/>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solidFill>
                  <a:schemeClr val="tx2"/>
                </a:solidFill>
              </a:rPr>
              <a:pPr algn="r">
                <a:spcBef>
                  <a:spcPct val="50000"/>
                </a:spcBef>
                <a:defRPr/>
              </a:pPr>
              <a:t>‹#›</a:t>
            </a:fld>
            <a:endParaRPr lang="en-US" sz="750" b="0" baseline="0" dirty="0">
              <a:solidFill>
                <a:schemeClr val="tx2"/>
              </a:solidFill>
            </a:endParaRPr>
          </a:p>
        </p:txBody>
      </p:sp>
    </p:spTree>
    <p:extLst>
      <p:ext uri="{BB962C8B-B14F-4D97-AF65-F5344CB8AC3E}">
        <p14:creationId xmlns:p14="http://schemas.microsoft.com/office/powerpoint/2010/main" val="294871365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solidFill>
                  <a:schemeClr val="tx2"/>
                </a:solidFill>
              </a:rPr>
              <a:pPr algn="r">
                <a:spcBef>
                  <a:spcPct val="50000"/>
                </a:spcBef>
                <a:defRPr/>
              </a:pPr>
              <a:t>‹#›</a:t>
            </a:fld>
            <a:endParaRPr lang="en-US" sz="750" b="0" baseline="0" dirty="0">
              <a:solidFill>
                <a:schemeClr val="tx2"/>
              </a:solidFill>
            </a:endParaRPr>
          </a:p>
        </p:txBody>
      </p:sp>
    </p:spTree>
    <p:extLst>
      <p:ext uri="{BB962C8B-B14F-4D97-AF65-F5344CB8AC3E}">
        <p14:creationId xmlns:p14="http://schemas.microsoft.com/office/powerpoint/2010/main" val="115569727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pPr algn="r">
                <a:spcBef>
                  <a:spcPct val="50000"/>
                </a:spcBef>
                <a:defRPr/>
              </a:pPr>
              <a:t>‹#›</a:t>
            </a:fld>
            <a:endParaRPr lang="en-US" sz="750" b="0" baseline="0" dirty="0"/>
          </a:p>
        </p:txBody>
      </p:sp>
    </p:spTree>
    <p:extLst>
      <p:ext uri="{BB962C8B-B14F-4D97-AF65-F5344CB8AC3E}">
        <p14:creationId xmlns:p14="http://schemas.microsoft.com/office/powerpoint/2010/main" val="3015269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64610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201258288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9142646" cy="6859016"/>
          </a:xfrm>
          <a:prstGeom prst="rect">
            <a:avLst/>
          </a:prstGeom>
        </p:spPr>
      </p:pic>
      <p:sp>
        <p:nvSpPr>
          <p:cNvPr id="14" name="Title 5"/>
          <p:cNvSpPr>
            <a:spLocks noGrp="1"/>
          </p:cNvSpPr>
          <p:nvPr>
            <p:ph type="title"/>
          </p:nvPr>
        </p:nvSpPr>
        <p:spPr>
          <a:xfrm>
            <a:off x="200026" y="260932"/>
            <a:ext cx="436595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252687935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1291" cy="6858000"/>
          </a:xfrm>
          <a:prstGeom prst="rect">
            <a:avLst/>
          </a:prstGeom>
        </p:spPr>
      </p:pic>
      <p:sp>
        <p:nvSpPr>
          <p:cNvPr id="3" name="Text Placeholder 2"/>
          <p:cNvSpPr>
            <a:spLocks noGrp="1"/>
          </p:cNvSpPr>
          <p:nvPr>
            <p:ph type="body" sz="quarter" idx="19"/>
          </p:nvPr>
        </p:nvSpPr>
        <p:spPr>
          <a:xfrm>
            <a:off x="285751" y="2059388"/>
            <a:ext cx="3650456"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287143177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6" name="TextBox 15"/>
          <p:cNvSpPr txBox="1"/>
          <p:nvPr userDrawn="1"/>
        </p:nvSpPr>
        <p:spPr>
          <a:xfrm>
            <a:off x="200025" y="5217495"/>
            <a:ext cx="3252829" cy="279692"/>
          </a:xfrm>
          <a:prstGeom prst="rect">
            <a:avLst/>
          </a:prstGeom>
          <a:noFill/>
        </p:spPr>
        <p:txBody>
          <a:bodyPr wrap="square" lIns="68580" tIns="0">
            <a:spAutoFit/>
          </a:bodyPr>
          <a:lstStyle/>
          <a:p>
            <a:r>
              <a:rPr lang="en-US" altLang="en-US" sz="506" i="1" dirty="0"/>
              <a:t>“</a:t>
            </a:r>
            <a:r>
              <a:rPr lang="en-US" sz="506"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06" i="1" dirty="0">
                <a:solidFill>
                  <a:srgbClr val="000000"/>
                </a:solidFill>
              </a:rPr>
              <a:t>”</a:t>
            </a:r>
            <a:endParaRPr lang="en-US" sz="506" i="1" dirty="0">
              <a:solidFill>
                <a:srgbClr val="000000"/>
              </a:solidFill>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spTree>
    <p:extLst>
      <p:ext uri="{BB962C8B-B14F-4D97-AF65-F5344CB8AC3E}">
        <p14:creationId xmlns:p14="http://schemas.microsoft.com/office/powerpoint/2010/main" val="272972070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228316699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DEAFAA-A90C-4D31-9752-2ED09D97C63A}" type="slidenum">
              <a:rPr lang="en-US" smtClean="0"/>
              <a:pPr/>
              <a:t>‹#›</a:t>
            </a:fld>
            <a:endParaRPr lang="en-US"/>
          </a:p>
        </p:txBody>
      </p:sp>
    </p:spTree>
    <p:extLst>
      <p:ext uri="{BB962C8B-B14F-4D97-AF65-F5344CB8AC3E}">
        <p14:creationId xmlns:p14="http://schemas.microsoft.com/office/powerpoint/2010/main" val="50556074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351E7635-8D40-4A76-9B8A-BF2288D909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723912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tx1"/>
                </a:solidFill>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solidFill>
                  <a:schemeClr val="tx1"/>
                </a:solidFill>
              </a:defRPr>
            </a:lvl1pPr>
          </a:lstStyle>
          <a:p>
            <a:pPr>
              <a:defRPr/>
            </a:pPr>
            <a:fld id="{C71643F2-8FD0-4C98-AB37-7E9D4737E7E6}" type="slidenum">
              <a:rPr lang="en-US"/>
              <a:pPr>
                <a:defRPr/>
              </a:pPr>
              <a:t>‹#›</a:t>
            </a:fld>
            <a:endParaRPr lang="en-US"/>
          </a:p>
        </p:txBody>
      </p:sp>
    </p:spTree>
    <p:extLst>
      <p:ext uri="{BB962C8B-B14F-4D97-AF65-F5344CB8AC3E}">
        <p14:creationId xmlns:p14="http://schemas.microsoft.com/office/powerpoint/2010/main" val="318258730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00025" y="1028700"/>
            <a:ext cx="874395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582335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0067287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532311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4921437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04"/>
            <a:ext cx="8743950" cy="438297"/>
          </a:xfrm>
          <a:prstGeom prst="rect">
            <a:avLst/>
          </a:prstGeom>
          <a:noFill/>
          <a:ln w="9525">
            <a:noFill/>
            <a:miter lim="800000"/>
            <a:headEnd/>
            <a:tailEnd/>
          </a:ln>
        </p:spPr>
        <p:txBody>
          <a:bodyPr lIns="91440" tIns="0" numCol="1"/>
          <a:lstStyle>
            <a:lvl1pPr marL="0" indent="0">
              <a:buNone/>
              <a:defRPr sz="675">
                <a:solidFill>
                  <a:schemeClr val="tx1">
                    <a:lumMod val="75000"/>
                    <a:lumOff val="25000"/>
                  </a:schemeClr>
                </a:solidFill>
              </a:defRPr>
            </a:lvl1pPr>
            <a:lvl2pPr>
              <a:defRPr sz="1013">
                <a:solidFill>
                  <a:srgbClr val="83847A"/>
                </a:solidFill>
              </a:defRPr>
            </a:lvl2pPr>
            <a:lvl3pPr>
              <a:defRPr sz="844">
                <a:solidFill>
                  <a:srgbClr val="83847A"/>
                </a:solidFill>
              </a:defRPr>
            </a:lvl3pPr>
            <a:lvl4pPr>
              <a:defRPr sz="844">
                <a:solidFill>
                  <a:srgbClr val="83847A"/>
                </a:solidFill>
              </a:defRPr>
            </a:lvl4pPr>
            <a:lvl5pPr>
              <a:defRPr sz="844">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1"/>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6631887" y="6653150"/>
            <a:ext cx="2071255"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00025" y="6653150"/>
            <a:ext cx="2176030" cy="137160"/>
          </a:xfrm>
          <a:prstGeom prst="rect">
            <a:avLst/>
          </a:prstGeom>
        </p:spPr>
        <p:txBody>
          <a:bodyPr/>
          <a:lstStyle/>
          <a:p>
            <a:endParaRPr lang="en-US" dirty="0"/>
          </a:p>
        </p:txBody>
      </p:sp>
    </p:spTree>
    <p:extLst>
      <p:ext uri="{BB962C8B-B14F-4D97-AF65-F5344CB8AC3E}">
        <p14:creationId xmlns:p14="http://schemas.microsoft.com/office/powerpoint/2010/main" val="3590855877"/>
      </p:ext>
    </p:extLst>
  </p:cSld>
  <p:clrMapOvr>
    <a:masterClrMapping/>
  </p:clrMapOvr>
  <p:extLst>
    <p:ext uri="{DCECCB84-F9BA-43D5-87BE-67443E8EF086}">
      <p15:sldGuideLst xmlns:p15="http://schemas.microsoft.com/office/powerpoint/2012/main"/>
    </p:ext>
  </p:extLst>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4652920" y="1028700"/>
            <a:ext cx="4291055"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764598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5"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00025"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0" y="1743076"/>
            <a:ext cx="4291055" cy="488632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6" y="1028701"/>
            <a:ext cx="4289679" cy="666241"/>
          </a:xfrm>
        </p:spPr>
        <p:txBody>
          <a:bodyPr bIns="0" anchor="b"/>
          <a:lstStyle>
            <a:lvl1pPr>
              <a:defRPr sz="1125">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733297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08" y="1028700"/>
            <a:ext cx="5751667"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761096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6109486" y="1028700"/>
            <a:ext cx="2834489"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00025" y="1028700"/>
            <a:ext cx="5751666" cy="56007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50399103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285750" y="377586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00025"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4629150" y="3855720"/>
            <a:ext cx="4314825"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4611519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285750" y="3430819"/>
            <a:ext cx="85725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572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4629150" y="3543300"/>
            <a:ext cx="4314825" cy="30861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00025" y="3543300"/>
            <a:ext cx="4314825" cy="30861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1"/>
            <a:ext cx="4314825" cy="2283843"/>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00025" y="1028701"/>
            <a:ext cx="4314825" cy="2283843"/>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94117782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00025" y="3855720"/>
            <a:ext cx="8743950" cy="277368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4629150"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00025" y="1028700"/>
            <a:ext cx="4314825"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2755057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4629150" y="3848100"/>
            <a:ext cx="4314825" cy="27813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00025" y="3848100"/>
            <a:ext cx="4314825" cy="27813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00025" y="1024178"/>
            <a:ext cx="8743950" cy="26670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640692393"/>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56609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611902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0870453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57150" y="66676"/>
            <a:ext cx="9015412"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09817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1">
                    <a:lumMod val="50000"/>
                    <a:lumOff val="50000"/>
                  </a:schemeClr>
                </a:solidFill>
              </a:rPr>
              <a:pPr algn="r">
                <a:spcBef>
                  <a:spcPct val="50000"/>
                </a:spcBef>
                <a:defRPr/>
              </a:pPr>
              <a:t>‹#›</a:t>
            </a:fld>
            <a:endParaRPr lang="en-US" sz="825"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400427793"/>
      </p:ext>
    </p:extLst>
  </p:cSld>
  <p:clrMapOvr>
    <a:masterClrMapping/>
  </p:clrMapOvr>
  <p:hf hdr="0" dt="0"/>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1">
                    <a:lumMod val="50000"/>
                    <a:lumOff val="50000"/>
                  </a:schemeClr>
                </a:solidFill>
              </a:rPr>
              <a:pPr algn="r">
                <a:spcBef>
                  <a:spcPct val="50000"/>
                </a:spcBef>
                <a:defRPr/>
              </a:pPr>
              <a:t>‹#›</a:t>
            </a:fld>
            <a:endParaRPr lang="en-US" sz="825"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42772772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2"/>
                </a:solidFill>
              </a:rPr>
              <a:pPr algn="r">
                <a:spcBef>
                  <a:spcPct val="50000"/>
                </a:spcBef>
                <a:defRPr/>
              </a:pPr>
              <a:t>‹#›</a:t>
            </a:fld>
            <a:endParaRPr lang="en-US" sz="825"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85258971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solidFill>
                  <a:schemeClr val="tx1"/>
                </a:solidFill>
              </a:rPr>
              <a:pPr algn="r">
                <a:spcBef>
                  <a:spcPct val="50000"/>
                </a:spcBef>
                <a:defRPr/>
              </a:pPr>
              <a:t>‹#›</a:t>
            </a:fld>
            <a:endParaRPr lang="en-US" sz="825"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0274320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Placeholder 1"/>
          <p:cNvSpPr>
            <a:spLocks noGrp="1"/>
          </p:cNvSpPr>
          <p:nvPr>
            <p:ph type="title"/>
          </p:nvPr>
        </p:nvSpPr>
        <p:spPr bwMode="auto">
          <a:xfrm>
            <a:off x="200025" y="2286001"/>
            <a:ext cx="8743950" cy="1285874"/>
          </a:xfrm>
          <a:prstGeom prst="rect">
            <a:avLst/>
          </a:prstGeom>
          <a:noFill/>
          <a:ln w="9525">
            <a:solidFill>
              <a:schemeClr val="accent3"/>
            </a:solidFill>
            <a:miter lim="800000"/>
            <a:headEnd/>
            <a:tailEnd/>
          </a:ln>
        </p:spPr>
        <p:txBody>
          <a:bodyPr anchor="b"/>
          <a:lstStyle>
            <a:lvl1pPr>
              <a:defRPr sz="24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00025" y="3687764"/>
            <a:ext cx="6372225"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6572250" y="3697289"/>
            <a:ext cx="2370921" cy="844550"/>
          </a:xfrm>
          <a:prstGeom prst="rect">
            <a:avLst/>
          </a:prstGeom>
          <a:ln>
            <a:solidFill>
              <a:schemeClr val="accent3"/>
            </a:solidFill>
          </a:ln>
        </p:spPr>
        <p:txBody>
          <a:bodyPr/>
          <a:lstStyle>
            <a:lvl1pPr algn="ctr">
              <a:defRPr sz="15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a:stretch>
            <a:fillRect/>
          </a:stretch>
        </p:blipFill>
        <p:spPr>
          <a:xfrm>
            <a:off x="142875" y="5602331"/>
            <a:ext cx="1801761" cy="1065985"/>
          </a:xfrm>
          <a:prstGeom prst="rect">
            <a:avLst/>
          </a:prstGeom>
        </p:spPr>
      </p:pic>
    </p:spTree>
    <p:extLst>
      <p:ext uri="{BB962C8B-B14F-4D97-AF65-F5344CB8AC3E}">
        <p14:creationId xmlns:p14="http://schemas.microsoft.com/office/powerpoint/2010/main" val="129451538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Placeholder 1"/>
          <p:cNvSpPr>
            <a:spLocks noGrp="1"/>
          </p:cNvSpPr>
          <p:nvPr>
            <p:ph type="title"/>
          </p:nvPr>
        </p:nvSpPr>
        <p:spPr bwMode="auto">
          <a:xfrm>
            <a:off x="200025" y="2286001"/>
            <a:ext cx="8743950" cy="1285874"/>
          </a:xfrm>
          <a:prstGeom prst="rect">
            <a:avLst/>
          </a:prstGeom>
          <a:noFill/>
          <a:ln w="9525">
            <a:solidFill>
              <a:schemeClr val="accent3"/>
            </a:solidFill>
            <a:miter lim="800000"/>
            <a:headEnd/>
            <a:tailEnd/>
          </a:ln>
        </p:spPr>
        <p:txBody>
          <a:bodyPr anchor="ctr"/>
          <a:lstStyle>
            <a:lvl1pPr>
              <a:defRPr sz="24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a:stretch>
            <a:fillRect/>
          </a:stretch>
        </p:blipFill>
        <p:spPr>
          <a:xfrm>
            <a:off x="142875" y="5602331"/>
            <a:ext cx="1801761"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6872721" y="3709925"/>
            <a:ext cx="2071255" cy="385825"/>
          </a:xfrm>
          <a:prstGeom prst="rect">
            <a:avLst/>
          </a:prstGeom>
          <a:ln>
            <a:solidFill>
              <a:schemeClr val="accent3"/>
            </a:solidFill>
          </a:ln>
        </p:spPr>
        <p:txBody>
          <a:bodyPr/>
          <a:lstStyle>
            <a:lvl1pPr algn="ctr">
              <a:defRPr sz="1500">
                <a:solidFill>
                  <a:schemeClr val="accent3"/>
                </a:solidFill>
              </a:defRPr>
            </a:lvl1pPr>
          </a:lstStyle>
          <a:p>
            <a:endParaRPr lang="en-US" dirty="0"/>
          </a:p>
        </p:txBody>
      </p:sp>
    </p:spTree>
    <p:extLst>
      <p:ext uri="{BB962C8B-B14F-4D97-AF65-F5344CB8AC3E}">
        <p14:creationId xmlns:p14="http://schemas.microsoft.com/office/powerpoint/2010/main" val="158676809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4" name="Content Placeholder 3"/>
          <p:cNvSpPr>
            <a:spLocks noGrp="1"/>
          </p:cNvSpPr>
          <p:nvPr>
            <p:ph sz="quarter" idx="12"/>
          </p:nvPr>
        </p:nvSpPr>
        <p:spPr>
          <a:xfrm>
            <a:off x="200025" y="2157414"/>
            <a:ext cx="874395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6872721" y="4043300"/>
            <a:ext cx="2071255" cy="385825"/>
          </a:xfrm>
          <a:prstGeom prst="rect">
            <a:avLst/>
          </a:prstGeom>
          <a:ln>
            <a:solidFill>
              <a:schemeClr val="accent3"/>
            </a:solidFill>
          </a:ln>
        </p:spPr>
        <p:txBody>
          <a:bodyPr/>
          <a:lstStyle>
            <a:lvl1pPr algn="ctr">
              <a:defRPr sz="15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a:stretch>
            <a:fillRect/>
          </a:stretch>
        </p:blipFill>
        <p:spPr>
          <a:xfrm>
            <a:off x="142875" y="5602331"/>
            <a:ext cx="1801761" cy="1065985"/>
          </a:xfrm>
          <a:prstGeom prst="rect">
            <a:avLst/>
          </a:prstGeom>
        </p:spPr>
      </p:pic>
    </p:spTree>
    <p:extLst>
      <p:ext uri="{BB962C8B-B14F-4D97-AF65-F5344CB8AC3E}">
        <p14:creationId xmlns:p14="http://schemas.microsoft.com/office/powerpoint/2010/main" val="141343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458141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9906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8424" y="0"/>
            <a:ext cx="9141292" cy="6858000"/>
          </a:xfrm>
          <a:prstGeom prst="rect">
            <a:avLst/>
          </a:prstGeom>
        </p:spPr>
      </p:pic>
      <p:sp>
        <p:nvSpPr>
          <p:cNvPr id="14" name="Title 5"/>
          <p:cNvSpPr>
            <a:spLocks noGrp="1"/>
          </p:cNvSpPr>
          <p:nvPr>
            <p:ph type="title"/>
          </p:nvPr>
        </p:nvSpPr>
        <p:spPr>
          <a:xfrm>
            <a:off x="200025" y="265873"/>
            <a:ext cx="4371975"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00025" y="2059389"/>
            <a:ext cx="436245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a:stretch>
            <a:fillRect/>
          </a:stretch>
        </p:blipFill>
        <p:spPr>
          <a:xfrm>
            <a:off x="142875" y="5602331"/>
            <a:ext cx="1801761" cy="1065985"/>
          </a:xfrm>
          <a:prstGeom prst="rect">
            <a:avLst/>
          </a:prstGeom>
        </p:spPr>
      </p:pic>
    </p:spTree>
    <p:extLst>
      <p:ext uri="{BB962C8B-B14F-4D97-AF65-F5344CB8AC3E}">
        <p14:creationId xmlns:p14="http://schemas.microsoft.com/office/powerpoint/2010/main" val="335135353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6" y="260932"/>
            <a:ext cx="436595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759995" y="260931"/>
            <a:ext cx="418398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6457950"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00026" y="2058988"/>
            <a:ext cx="4356497"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3855708" y="3507454"/>
            <a:ext cx="2486025"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a:stretch>
            <a:fillRect/>
          </a:stretch>
        </p:blipFill>
        <p:spPr>
          <a:xfrm>
            <a:off x="142875" y="5602331"/>
            <a:ext cx="1801761" cy="1065985"/>
          </a:xfrm>
          <a:prstGeom prst="rect">
            <a:avLst/>
          </a:prstGeom>
        </p:spPr>
      </p:pic>
    </p:spTree>
    <p:extLst>
      <p:ext uri="{BB962C8B-B14F-4D97-AF65-F5344CB8AC3E}">
        <p14:creationId xmlns:p14="http://schemas.microsoft.com/office/powerpoint/2010/main" val="80989419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3" name="Text Placeholder 2"/>
          <p:cNvSpPr>
            <a:spLocks noGrp="1"/>
          </p:cNvSpPr>
          <p:nvPr>
            <p:ph type="body" sz="quarter" idx="19"/>
          </p:nvPr>
        </p:nvSpPr>
        <p:spPr>
          <a:xfrm>
            <a:off x="285751" y="2059388"/>
            <a:ext cx="3650456"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6542611"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4028449" y="3423957"/>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6542611"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285750" y="265873"/>
            <a:ext cx="3650146"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4028449" y="265872"/>
            <a:ext cx="2401364"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a:stretch>
            <a:fillRect/>
          </a:stretch>
        </p:blipFill>
        <p:spPr>
          <a:xfrm>
            <a:off x="142875" y="5602331"/>
            <a:ext cx="1801761" cy="1065985"/>
          </a:xfrm>
          <a:prstGeom prst="rect">
            <a:avLst/>
          </a:prstGeom>
        </p:spPr>
      </p:pic>
    </p:spTree>
    <p:extLst>
      <p:ext uri="{BB962C8B-B14F-4D97-AF65-F5344CB8AC3E}">
        <p14:creationId xmlns:p14="http://schemas.microsoft.com/office/powerpoint/2010/main" val="125636152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5493" y="0"/>
            <a:ext cx="9141292" cy="6858000"/>
          </a:xfrm>
          <a:prstGeom prst="rect">
            <a:avLst/>
          </a:prstGeom>
        </p:spPr>
      </p:pic>
      <p:sp>
        <p:nvSpPr>
          <p:cNvPr id="16" name="TextBox 15"/>
          <p:cNvSpPr txBox="1"/>
          <p:nvPr userDrawn="1"/>
        </p:nvSpPr>
        <p:spPr>
          <a:xfrm>
            <a:off x="200025" y="5217495"/>
            <a:ext cx="3252829" cy="279692"/>
          </a:xfrm>
          <a:prstGeom prst="rect">
            <a:avLst/>
          </a:prstGeom>
          <a:noFill/>
          <a:ln>
            <a:solidFill>
              <a:schemeClr val="accent3"/>
            </a:solidFill>
          </a:ln>
        </p:spPr>
        <p:txBody>
          <a:bodyPr wrap="square" lIns="68580" tIns="0">
            <a:spAutoFit/>
          </a:bodyPr>
          <a:lstStyle/>
          <a:p>
            <a:r>
              <a:rPr lang="en-US" altLang="en-US" sz="506" i="1" dirty="0">
                <a:solidFill>
                  <a:schemeClr val="tx2"/>
                </a:solidFill>
              </a:rPr>
              <a:t>“</a:t>
            </a:r>
            <a:r>
              <a:rPr lang="en-US" sz="506"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506" i="1" dirty="0">
                <a:solidFill>
                  <a:schemeClr val="tx2"/>
                </a:solidFill>
              </a:rPr>
              <a:t>”</a:t>
            </a:r>
            <a:endParaRPr lang="en-US" sz="506" i="1" dirty="0">
              <a:solidFill>
                <a:schemeClr val="tx2"/>
              </a:solidFill>
            </a:endParaRPr>
          </a:p>
        </p:txBody>
      </p:sp>
      <p:sp>
        <p:nvSpPr>
          <p:cNvPr id="18" name="Picture Placeholder 16"/>
          <p:cNvSpPr>
            <a:spLocks noGrp="1" noChangeAspect="1"/>
          </p:cNvSpPr>
          <p:nvPr>
            <p:ph type="pic" sz="quarter" idx="13"/>
          </p:nvPr>
        </p:nvSpPr>
        <p:spPr>
          <a:xfrm>
            <a:off x="6375345" y="3880887"/>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6375345" y="1227139"/>
            <a:ext cx="256863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3544543" y="1227139"/>
            <a:ext cx="2767055"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00025" y="246491"/>
            <a:ext cx="874395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00025" y="1227139"/>
            <a:ext cx="3252829"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a:stretch>
            <a:fillRect/>
          </a:stretch>
        </p:blipFill>
        <p:spPr>
          <a:xfrm>
            <a:off x="142875" y="5602331"/>
            <a:ext cx="1801761" cy="1065985"/>
          </a:xfrm>
          <a:prstGeom prst="rect">
            <a:avLst/>
          </a:prstGeom>
        </p:spPr>
      </p:pic>
    </p:spTree>
    <p:extLst>
      <p:ext uri="{BB962C8B-B14F-4D97-AF65-F5344CB8AC3E}">
        <p14:creationId xmlns:p14="http://schemas.microsoft.com/office/powerpoint/2010/main" val="419226787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5493" y="0"/>
            <a:ext cx="9141292"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629841" y="457200"/>
            <a:ext cx="2949178" cy="1600200"/>
          </a:xfrm>
          <a:ln>
            <a:solidFill>
              <a:schemeClr val="accent3"/>
            </a:solidFill>
          </a:ln>
        </p:spPr>
        <p:txBody>
          <a:bodyPr anchor="b"/>
          <a:lstStyle>
            <a:lvl1pPr>
              <a:defRPr sz="24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3887391" y="457201"/>
            <a:ext cx="4629150" cy="5038825"/>
          </a:xfrm>
          <a:solidFill>
            <a:schemeClr val="tx2"/>
          </a:solidFill>
        </p:spPr>
        <p:txBody>
          <a:bodyPr/>
          <a:lstStyle>
            <a:lvl1pPr marL="0" indent="0">
              <a:buNone/>
              <a:defRPr sz="24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629841" y="2194561"/>
            <a:ext cx="2949178" cy="3301465"/>
          </a:xfrm>
          <a:ln>
            <a:solidFill>
              <a:schemeClr val="accent3"/>
            </a:solidFill>
          </a:ln>
        </p:spPr>
        <p:txBody>
          <a:bodyPr/>
          <a:lstStyle>
            <a:lvl1pPr marL="0" indent="0">
              <a:buNone/>
              <a:defRPr sz="120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a:stretch>
            <a:fillRect/>
          </a:stretch>
        </p:blipFill>
        <p:spPr>
          <a:xfrm>
            <a:off x="142875" y="5602331"/>
            <a:ext cx="1801761" cy="1065985"/>
          </a:xfrm>
          <a:prstGeom prst="rect">
            <a:avLst/>
          </a:prstGeom>
        </p:spPr>
      </p:pic>
    </p:spTree>
    <p:extLst>
      <p:ext uri="{BB962C8B-B14F-4D97-AF65-F5344CB8AC3E}">
        <p14:creationId xmlns:p14="http://schemas.microsoft.com/office/powerpoint/2010/main" val="74510830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3468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3657600" y="6381750"/>
            <a:ext cx="2133600" cy="476250"/>
          </a:xfrm>
          <a:prstGeom prst="rect">
            <a:avLst/>
          </a:prstGeom>
        </p:spPr>
        <p:txBody>
          <a:bodyPr/>
          <a:lstStyle>
            <a:lvl1pPr>
              <a:defRPr smtClean="0"/>
            </a:lvl1pPr>
          </a:lstStyle>
          <a:p>
            <a:pPr fontAlgn="base">
              <a:spcBef>
                <a:spcPct val="0"/>
              </a:spcBef>
              <a:spcAft>
                <a:spcPct val="0"/>
              </a:spcAft>
            </a:pPr>
            <a:fld id="{382828BC-E2B4-6645-8274-C3193230F2B2}" type="slidenum">
              <a:rPr lang="en-US" sz="2400">
                <a:solidFill>
                  <a:prstClr val="black"/>
                </a:solidFill>
                <a:ea typeface="ＭＳ Ｐゴシック" pitchFamily="34" charset="-128"/>
              </a:rPr>
              <a:pPr fontAlgn="base">
                <a:spcBef>
                  <a:spcPct val="0"/>
                </a:spcBef>
                <a:spcAft>
                  <a:spcPct val="0"/>
                </a:spcAft>
              </a:pPr>
              <a:t>‹#›</a:t>
            </a:fld>
            <a:r>
              <a:rPr lang="en-US" sz="2400">
                <a:solidFill>
                  <a:prstClr val="black"/>
                </a:solidFill>
                <a:ea typeface="ＭＳ Ｐゴシック" pitchFamily="34" charset="-128"/>
              </a:rPr>
              <a:t>/30</a:t>
            </a:r>
          </a:p>
        </p:txBody>
      </p:sp>
    </p:spTree>
    <p:extLst>
      <p:ext uri="{BB962C8B-B14F-4D97-AF65-F5344CB8AC3E}">
        <p14:creationId xmlns:p14="http://schemas.microsoft.com/office/powerpoint/2010/main" val="1308697901"/>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47771254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89600286"/>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26718579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dirty="0"/>
              <a:t>Click to edit Master text styles</a:t>
            </a:r>
          </a:p>
        </p:txBody>
      </p:sp>
      <p:sp>
        <p:nvSpPr>
          <p:cNvPr id="3" name="Picture Placeholder 2"/>
          <p:cNvSpPr>
            <a:spLocks noGrp="1"/>
          </p:cNvSpPr>
          <p:nvPr>
            <p:ph type="pic" sz="quarter" idx="12"/>
          </p:nvPr>
        </p:nvSpPr>
        <p:spPr>
          <a:xfrm>
            <a:off x="304800" y="942975"/>
            <a:ext cx="8382000" cy="4761228"/>
          </a:xfrm>
        </p:spPr>
        <p:txBody>
          <a:bodyPr/>
          <a:lstStyle/>
          <a:p>
            <a:endParaRPr lang="en-US"/>
          </a:p>
        </p:txBody>
      </p:sp>
    </p:spTree>
    <p:extLst>
      <p:ext uri="{BB962C8B-B14F-4D97-AF65-F5344CB8AC3E}">
        <p14:creationId xmlns:p14="http://schemas.microsoft.com/office/powerpoint/2010/main" val="284968832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dirty="0"/>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994604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834544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890791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00250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spTree>
    <p:extLst>
      <p:ext uri="{BB962C8B-B14F-4D97-AF65-F5344CB8AC3E}">
        <p14:creationId xmlns:p14="http://schemas.microsoft.com/office/powerpoint/2010/main" val="215259528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
        <p:nvSpPr>
          <p:cNvPr id="4" name="Footer Placeholder 4"/>
          <p:cNvSpPr>
            <a:spLocks noGrp="1"/>
          </p:cNvSpPr>
          <p:nvPr>
            <p:ph type="ftr" sz="quarter" idx="13"/>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a:xfrm>
            <a:off x="8305799" y="228600"/>
            <a:ext cx="727075" cy="365125"/>
          </a:xfrm>
          <a:prstGeom prst="rect">
            <a:avLst/>
          </a:prstGeom>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25362796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3"/>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a:xfrm>
            <a:off x="8305799" y="228600"/>
            <a:ext cx="727075" cy="365125"/>
          </a:xfrm>
          <a:prstGeom prst="rect">
            <a:avLst/>
          </a:prstGeom>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542986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4" name="Footer Placeholder 4"/>
          <p:cNvSpPr>
            <a:spLocks noGrp="1"/>
          </p:cNvSpPr>
          <p:nvPr>
            <p:ph type="ftr" sz="quarter" idx="10"/>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69411109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309986" y="6470426"/>
            <a:ext cx="2900362" cy="217493"/>
          </a:xfrm>
          <a:prstGeom prst="rect">
            <a:avLst/>
          </a:prstGeom>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12345793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309986" y="6470426"/>
            <a:ext cx="2900362" cy="217493"/>
          </a:xfrm>
          <a:prstGeom prst="rect">
            <a:avLst/>
          </a:prstGeom>
        </p:spPr>
        <p:txBody>
          <a:bodyPr/>
          <a:lstStyle>
            <a:lvl1pPr>
              <a:defRPr>
                <a:solidFill>
                  <a:schemeClr val="bg1"/>
                </a:solidFill>
              </a:defRPr>
            </a:lvl1pPr>
          </a:lstStyle>
          <a:p>
            <a:pPr>
              <a:defRPr/>
            </a:pPr>
            <a:r>
              <a:rPr lang="en-US" dirty="0">
                <a:solidFill>
                  <a:srgbClr val="83847A"/>
                </a:solidFill>
              </a:rPr>
              <a:t>File Name</a:t>
            </a:r>
          </a:p>
        </p:txBody>
      </p:sp>
      <p:sp>
        <p:nvSpPr>
          <p:cNvPr id="3" name="Slide Number Placeholder 3"/>
          <p:cNvSpPr>
            <a:spLocks noGrp="1"/>
          </p:cNvSpPr>
          <p:nvPr>
            <p:ph type="sldNum" sz="quarter" idx="11"/>
          </p:nvPr>
        </p:nvSpPr>
        <p:spPr>
          <a:xfrm>
            <a:off x="8305799" y="228600"/>
            <a:ext cx="727075" cy="365125"/>
          </a:xfrm>
          <a:prstGeom prst="rect">
            <a:avLst/>
          </a:prstGeom>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478892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309986" y="6470426"/>
            <a:ext cx="2900362" cy="217493"/>
          </a:xfrm>
          <a:prstGeom prst="rect">
            <a:avLst/>
          </a:prstGeom>
        </p:spPr>
        <p:txBody>
          <a:bodyPr/>
          <a:lstStyle>
            <a:lvl1pPr>
              <a:defRPr>
                <a:solidFill>
                  <a:schemeClr val="tx2">
                    <a:lumMod val="95000"/>
                  </a:schemeClr>
                </a:solidFill>
              </a:defRPr>
            </a:lvl1pPr>
          </a:lstStyle>
          <a:p>
            <a:pPr>
              <a:defRPr/>
            </a:pPr>
            <a:r>
              <a:rPr lang="en-US">
                <a:solidFill>
                  <a:srgbClr val="FFFFFF">
                    <a:lumMod val="95000"/>
                  </a:srgbClr>
                </a:solidFill>
              </a:rPr>
              <a:t>File Name</a:t>
            </a:r>
          </a:p>
        </p:txBody>
      </p:sp>
      <p:sp>
        <p:nvSpPr>
          <p:cNvPr id="3" name="Slide Number Placeholder 3"/>
          <p:cNvSpPr>
            <a:spLocks noGrp="1"/>
          </p:cNvSpPr>
          <p:nvPr>
            <p:ph type="sldNum" sz="quarter" idx="11"/>
          </p:nvPr>
        </p:nvSpPr>
        <p:spPr>
          <a:xfrm>
            <a:off x="8305799" y="228600"/>
            <a:ext cx="727075" cy="365125"/>
          </a:xfrm>
          <a:prstGeom prst="rect">
            <a:avLst/>
          </a:prstGeom>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11886487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09986" y="6470426"/>
            <a:ext cx="2900362" cy="217493"/>
          </a:xfrm>
          <a:prstGeom prst="rect">
            <a:avLst/>
          </a:prstGeom>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a:xfrm>
            <a:off x="8305799" y="228600"/>
            <a:ext cx="727075" cy="365125"/>
          </a:xfrm>
          <a:prstGeom prst="rect">
            <a:avLst/>
          </a:prstGeom>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40621338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305799" y="228600"/>
            <a:ext cx="727075" cy="365125"/>
          </a:xfrm>
          <a:prstGeom prst="rect">
            <a:avLst/>
          </a:prstGeom>
        </p:spPr>
        <p:txBody>
          <a:bodyPr/>
          <a:lstStyle>
            <a:lvl1pPr>
              <a:defRPr/>
            </a:lvl1pPr>
          </a:lstStyle>
          <a:p>
            <a:fld id="{825120D9-61F1-42F2-8D8E-4F655175A6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00916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3945157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3098226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6251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1225550"/>
            <a:ext cx="8382000" cy="4718049"/>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9372845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1"/>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448704107"/>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2"/>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259716000"/>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942976"/>
            <a:ext cx="8382000" cy="5000624"/>
          </a:xfrm>
          <a:prstGeom prst="rect">
            <a:avLst/>
          </a:prstGeom>
          <a:noFill/>
          <a:ln w="9525">
            <a:noFill/>
            <a:miter lim="800000"/>
            <a:headEnd/>
            <a:tailEnd/>
          </a:ln>
        </p:spPr>
        <p:txBody>
          <a:bodyPr numCol="3"/>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21738898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304800" y="5834379"/>
            <a:ext cx="6353175" cy="328296"/>
          </a:xfrm>
          <a:prstGeom prst="rect">
            <a:avLst/>
          </a:prstGeom>
          <a:noFill/>
          <a:ln w="9525">
            <a:noFill/>
            <a:miter lim="800000"/>
            <a:headEnd/>
            <a:tailEnd/>
          </a:ln>
        </p:spPr>
        <p:txBody>
          <a:bodyPr lIns="91440" tIns="0" numCol="1"/>
          <a:lstStyle>
            <a:lvl1pPr marL="0" indent="0">
              <a:buNone/>
              <a:defRPr sz="1600">
                <a:solidFill>
                  <a:schemeClr val="tx1">
                    <a:lumMod val="75000"/>
                    <a:lumOff val="25000"/>
                  </a:schemeClr>
                </a:solidFill>
              </a:defRPr>
            </a:lvl1pPr>
            <a:lvl2pPr>
              <a:defRPr sz="2400">
                <a:solidFill>
                  <a:srgbClr val="83847A"/>
                </a:solidFill>
              </a:defRPr>
            </a:lvl2pPr>
            <a:lvl3pPr>
              <a:defRPr sz="2000">
                <a:solidFill>
                  <a:srgbClr val="83847A"/>
                </a:solidFill>
              </a:defRPr>
            </a:lvl3pPr>
            <a:lvl4pPr>
              <a:defRPr sz="2000">
                <a:solidFill>
                  <a:srgbClr val="83847A"/>
                </a:solidFill>
              </a:defRPr>
            </a:lvl4pPr>
            <a:lvl5pPr>
              <a:defRPr sz="2000">
                <a:solidFill>
                  <a:srgbClr val="83847A"/>
                </a:solidFill>
              </a:defRPr>
            </a:lvl5pPr>
          </a:lstStyle>
          <a:p>
            <a:pPr lvl="0"/>
            <a:r>
              <a:rPr lang="en-US" noProof="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3" name="Picture Placeholder 2"/>
          <p:cNvSpPr>
            <a:spLocks noGrp="1"/>
          </p:cNvSpPr>
          <p:nvPr>
            <p:ph type="pic" sz="quarter" idx="12"/>
          </p:nvPr>
        </p:nvSpPr>
        <p:spPr>
          <a:xfrm>
            <a:off x="304800" y="942975"/>
            <a:ext cx="8382000" cy="4761228"/>
          </a:xfrm>
        </p:spPr>
        <p:txBody>
          <a:bodyPr/>
          <a:lstStyle/>
          <a:p>
            <a:r>
              <a:rPr lang="en-US"/>
              <a:t>Click icon to add picture</a:t>
            </a:r>
          </a:p>
        </p:txBody>
      </p:sp>
    </p:spTree>
    <p:extLst>
      <p:ext uri="{BB962C8B-B14F-4D97-AF65-F5344CB8AC3E}">
        <p14:creationId xmlns:p14="http://schemas.microsoft.com/office/powerpoint/2010/main" val="384355911"/>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225550"/>
            <a:ext cx="4114800"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a:xfrm>
            <a:off x="8305799" y="228600"/>
            <a:ext cx="727075" cy="365125"/>
          </a:xfrm>
          <a:prstGeom prst="rect">
            <a:avLst/>
          </a:prstGeom>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896684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4572000" y="1230511"/>
            <a:ext cx="41148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304800" y="1230511"/>
            <a:ext cx="41148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3048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981200"/>
            <a:ext cx="4114800" cy="3962400"/>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a:xfrm>
            <a:off x="8305799" y="228600"/>
            <a:ext cx="727075" cy="365125"/>
          </a:xfrm>
          <a:prstGeom prst="rect">
            <a:avLst/>
          </a:prstGeom>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836753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26955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095625" y="1225550"/>
            <a:ext cx="5591175" cy="471805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a:xfrm>
            <a:off x="8305799" y="228600"/>
            <a:ext cx="727075" cy="365125"/>
          </a:xfrm>
          <a:prstGeom prst="rect">
            <a:avLst/>
          </a:prstGeom>
        </p:spPr>
        <p:txBody>
          <a:bodyPr/>
          <a:lstStyle>
            <a:lvl1pPr>
              <a:defRPr/>
            </a:lvl1pPr>
          </a:lstStyle>
          <a:p>
            <a:fld id="{3B773CDB-7973-454B-9699-5CCFA043586B}" type="slidenum">
              <a:rPr lang="en-US"/>
              <a:pPr/>
              <a:t>‹#›</a:t>
            </a:fld>
            <a:endParaRPr lang="en-US"/>
          </a:p>
        </p:txBody>
      </p:sp>
      <p:sp>
        <p:nvSpPr>
          <p:cNvPr id="2" name="Footer Placeholder 1"/>
          <p:cNvSpPr>
            <a:spLocks noGrp="1"/>
          </p:cNvSpPr>
          <p:nvPr>
            <p:ph type="ftr" sz="quarter" idx="18"/>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Tree>
    <p:extLst>
      <p:ext uri="{BB962C8B-B14F-4D97-AF65-F5344CB8AC3E}">
        <p14:creationId xmlns:p14="http://schemas.microsoft.com/office/powerpoint/2010/main" val="1689562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3048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572000" y="1225550"/>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7"/>
          </p:nvPr>
        </p:nvSpPr>
        <p:spPr>
          <a:xfrm>
            <a:off x="8305799" y="228600"/>
            <a:ext cx="727075" cy="365125"/>
          </a:xfrm>
          <a:prstGeom prst="rect">
            <a:avLst/>
          </a:prstGeom>
        </p:spPr>
        <p:txBody>
          <a:bodyPr/>
          <a:lstStyle>
            <a:lvl1pPr>
              <a:defRPr/>
            </a:lvl1pPr>
          </a:lstStyle>
          <a:p>
            <a:fld id="{3B773CDB-7973-454B-9699-5CCFA043586B}" type="slidenum">
              <a:rPr lang="en-US"/>
              <a:pPr/>
              <a:t>‹#›</a:t>
            </a:fld>
            <a:endParaRPr lang="en-US"/>
          </a:p>
        </p:txBody>
      </p:sp>
      <p:sp>
        <p:nvSpPr>
          <p:cNvPr id="6" name="Content Placeholder 2"/>
          <p:cNvSpPr>
            <a:spLocks noGrp="1"/>
          </p:cNvSpPr>
          <p:nvPr>
            <p:ph sz="quarter" idx="18"/>
          </p:nvPr>
        </p:nvSpPr>
        <p:spPr>
          <a:xfrm>
            <a:off x="3048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9"/>
          </p:nvPr>
        </p:nvSpPr>
        <p:spPr>
          <a:xfrm>
            <a:off x="4572000" y="3597275"/>
            <a:ext cx="4114800" cy="228600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userDrawn="1"/>
        </p:nvCxnSpPr>
        <p:spPr>
          <a:xfrm>
            <a:off x="304800" y="35496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449289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346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6" name="Text Placeholder 3"/>
          <p:cNvSpPr>
            <a:spLocks noGrp="1"/>
          </p:cNvSpPr>
          <p:nvPr>
            <p:ph type="body" sz="quarter" idx="3"/>
          </p:nvPr>
        </p:nvSpPr>
        <p:spPr>
          <a:xfrm>
            <a:off x="4572000" y="942975"/>
            <a:ext cx="4114800" cy="663266"/>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304800" y="942975"/>
            <a:ext cx="4114800" cy="666241"/>
          </a:xfrm>
        </p:spPr>
        <p:txBody>
          <a:bodyPr bIns="0" anchor="b"/>
          <a:lstStyle>
            <a:lvl1pPr>
              <a:defRPr sz="1800">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3048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4572000" y="1693664"/>
            <a:ext cx="4114800" cy="4230886"/>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224884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8" name="Content Placeholder 2"/>
          <p:cNvSpPr>
            <a:spLocks noGrp="1"/>
          </p:cNvSpPr>
          <p:nvPr>
            <p:ph sz="quarter" idx="15"/>
          </p:nvPr>
        </p:nvSpPr>
        <p:spPr>
          <a:xfrm>
            <a:off x="3048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4572000" y="942975"/>
            <a:ext cx="4114800" cy="4981575"/>
          </a:xfrm>
        </p:spPr>
        <p:txBody>
          <a:bodyPr tIns="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4544153"/>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7" name="Content Placeholder 2"/>
          <p:cNvSpPr>
            <a:spLocks noGrp="1"/>
          </p:cNvSpPr>
          <p:nvPr>
            <p:ph sz="quarter" idx="15"/>
          </p:nvPr>
        </p:nvSpPr>
        <p:spPr>
          <a:xfrm>
            <a:off x="304800" y="942975"/>
            <a:ext cx="26955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3095625" y="942975"/>
            <a:ext cx="5591175" cy="5000625"/>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5347435"/>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
        <p:nvSpPr>
          <p:cNvPr id="16" name="Content Placeholder 2"/>
          <p:cNvSpPr>
            <a:spLocks noGrp="1"/>
          </p:cNvSpPr>
          <p:nvPr>
            <p:ph sz="quarter" idx="15"/>
          </p:nvPr>
        </p:nvSpPr>
        <p:spPr>
          <a:xfrm>
            <a:off x="3048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16"/>
          </p:nvPr>
        </p:nvSpPr>
        <p:spPr>
          <a:xfrm>
            <a:off x="4572000" y="942975"/>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quarter" idx="18"/>
          </p:nvPr>
        </p:nvSpPr>
        <p:spPr>
          <a:xfrm>
            <a:off x="3048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9"/>
          </p:nvPr>
        </p:nvSpPr>
        <p:spPr>
          <a:xfrm>
            <a:off x="4572000" y="3459480"/>
            <a:ext cx="4114800" cy="2423160"/>
          </a:xfrm>
        </p:spPr>
        <p:txBody>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 name="Straight Connector 19"/>
          <p:cNvCxnSpPr/>
          <p:nvPr userDrawn="1"/>
        </p:nvCxnSpPr>
        <p:spPr>
          <a:xfrm>
            <a:off x="304800" y="3409950"/>
            <a:ext cx="8382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492895" y="942975"/>
            <a:ext cx="0" cy="493966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852524"/>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304800" y="3687763"/>
            <a:ext cx="8382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a:xfrm>
            <a:off x="8305799" y="228600"/>
            <a:ext cx="727075" cy="365125"/>
          </a:xfrm>
          <a:prstGeom prst="rect">
            <a:avLst/>
          </a:prstGeom>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3716223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286001"/>
            <a:ext cx="8382000" cy="1285874"/>
          </a:xfrm>
          <a:prstGeom prst="rect">
            <a:avLst/>
          </a:prstGeom>
          <a:noFill/>
          <a:ln w="9525">
            <a:noFill/>
            <a:miter lim="800000"/>
            <a:headEnd/>
            <a:tailEnd/>
          </a:ln>
        </p:spPr>
        <p:txBody>
          <a:bodyPr anchor="b"/>
          <a:lstStyle>
            <a:lvl1pPr>
              <a:defRPr sz="3600"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3"/>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4"/>
          </p:nvPr>
        </p:nvSpPr>
        <p:spPr>
          <a:xfrm>
            <a:off x="8305799" y="228600"/>
            <a:ext cx="727075" cy="365125"/>
          </a:xfrm>
          <a:prstGeom prst="rect">
            <a:avLst/>
          </a:prstGeom>
        </p:spPr>
        <p:txBody>
          <a:bodyPr/>
          <a:lstStyle>
            <a:lvl1pPr>
              <a:defRPr/>
            </a:lvl1pPr>
          </a:lstStyle>
          <a:p>
            <a:fld id="{42D6254A-A357-4200-B73D-5001EDA92138}" type="slidenum">
              <a:rPr lang="en-US"/>
              <a:pPr/>
              <a:t>‹#›</a:t>
            </a:fld>
            <a:endParaRPr lang="en-US"/>
          </a:p>
        </p:txBody>
      </p:sp>
    </p:spTree>
    <p:extLst>
      <p:ext uri="{BB962C8B-B14F-4D97-AF65-F5344CB8AC3E}">
        <p14:creationId xmlns:p14="http://schemas.microsoft.com/office/powerpoint/2010/main" val="10851991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7"/>
            <a:ext cx="8382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4"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B694574C-E5D2-4987-ADCE-9F4F1F300184}" type="slidenum">
              <a:rPr lang="en-US"/>
              <a:pPr/>
              <a:t>‹#›</a:t>
            </a:fld>
            <a:endParaRPr lang="en-US"/>
          </a:p>
        </p:txBody>
      </p:sp>
    </p:spTree>
    <p:extLst>
      <p:ext uri="{BB962C8B-B14F-4D97-AF65-F5344CB8AC3E}">
        <p14:creationId xmlns:p14="http://schemas.microsoft.com/office/powerpoint/2010/main" val="6230047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304800" y="274638"/>
            <a:ext cx="8382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5"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9A257827-C34C-4251-B995-96C9C233CCC8}" type="slidenum">
              <a:rPr lang="en-US"/>
              <a:pPr/>
              <a:t>‹#›</a:t>
            </a:fld>
            <a:endParaRPr lang="en-US"/>
          </a:p>
        </p:txBody>
      </p:sp>
    </p:spTree>
    <p:extLst>
      <p:ext uri="{BB962C8B-B14F-4D97-AF65-F5344CB8AC3E}">
        <p14:creationId xmlns:p14="http://schemas.microsoft.com/office/powerpoint/2010/main" val="1763808118"/>
      </p:ext>
    </p:extLst>
  </p:cSld>
  <p:clrMapOvr>
    <a:masterClrMapping/>
  </p:clrMapOvr>
  <p:extLst>
    <p:ext uri="{DCECCB84-F9BA-43D5-87BE-67443E8EF086}">
      <p15:sldGuideLst xmlns:p15="http://schemas.microsoft.com/office/powerpoint/2012/main">
        <p15:guide id="1" orient="horz" pos="594">
          <p15:clr>
            <a:srgbClr val="FBAE40"/>
          </p15:clr>
        </p15:guide>
        <p15:guide id="2" orient="horz" pos="516">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tint val="75000"/>
                  </a:srgbClr>
                </a:solidFill>
              </a:rPr>
              <a:t>File Name</a:t>
            </a:r>
          </a:p>
        </p:txBody>
      </p:sp>
      <p:sp>
        <p:nvSpPr>
          <p:cNvPr id="3" name="Slide Number Placeholder 5"/>
          <p:cNvSpPr>
            <a:spLocks noGrp="1"/>
          </p:cNvSpPr>
          <p:nvPr>
            <p:ph type="sldNum" sz="quarter" idx="11"/>
          </p:nvPr>
        </p:nvSpPr>
        <p:spPr>
          <a:xfrm>
            <a:off x="8305799" y="228600"/>
            <a:ext cx="727075" cy="365125"/>
          </a:xfrm>
          <a:prstGeom prst="rect">
            <a:avLst/>
          </a:prstGeom>
        </p:spPr>
        <p:txBody>
          <a:bodyPr/>
          <a:lstStyle>
            <a:lvl1pPr>
              <a:defRPr/>
            </a:lvl1pPr>
          </a:lstStyle>
          <a:p>
            <a:fld id="{80DD7862-628A-4EC2-9AFF-4F23903537D2}" type="slidenum">
              <a:rPr lang="en-US"/>
              <a:pPr/>
              <a:t>‹#›</a:t>
            </a:fld>
            <a:endParaRPr lang="en-US"/>
          </a:p>
        </p:txBody>
      </p:sp>
    </p:spTree>
    <p:extLst>
      <p:ext uri="{BB962C8B-B14F-4D97-AF65-F5344CB8AC3E}">
        <p14:creationId xmlns:p14="http://schemas.microsoft.com/office/powerpoint/2010/main" val="4220369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bg1"/>
                </a:solidFill>
              </a:defRPr>
            </a:lvl1pPr>
          </a:lstStyle>
          <a:p>
            <a:pPr>
              <a:defRPr/>
            </a:pPr>
            <a:r>
              <a:rPr lang="en-US" dirty="0">
                <a:solidFill>
                  <a:srgbClr val="83847A"/>
                </a:solidFill>
              </a:rPr>
              <a:t>File Name</a:t>
            </a:r>
          </a:p>
        </p:txBody>
      </p:sp>
      <p:sp>
        <p:nvSpPr>
          <p:cNvPr id="3" name="Slide Number Placeholder 3"/>
          <p:cNvSpPr>
            <a:spLocks noGrp="1"/>
          </p:cNvSpPr>
          <p:nvPr>
            <p:ph type="sldNum" sz="quarter" idx="11"/>
          </p:nvPr>
        </p:nvSpPr>
        <p:spPr>
          <a:xfrm>
            <a:off x="8305799" y="228600"/>
            <a:ext cx="727075" cy="365125"/>
          </a:xfrm>
          <a:prstGeom prst="rect">
            <a:avLst/>
          </a:prstGeom>
        </p:spPr>
        <p:txBody>
          <a:bodyPr/>
          <a:lstStyle>
            <a:lvl1pPr>
              <a:defRPr>
                <a:solidFill>
                  <a:schemeClr val="bg1"/>
                </a:solidFill>
              </a:defRPr>
            </a:lvl1pPr>
          </a:lstStyle>
          <a:p>
            <a:fld id="{251E400F-A7F1-4EA8-93DC-39E6F5A643D7}" type="slidenum">
              <a:rPr lang="en-US" smtClean="0">
                <a:solidFill>
                  <a:srgbClr val="83847A"/>
                </a:solidFill>
              </a:rPr>
              <a:pPr/>
              <a:t>‹#›</a:t>
            </a:fld>
            <a:endParaRPr lang="en-US" dirty="0">
              <a:solidFill>
                <a:srgbClr val="83847A"/>
              </a:solidFill>
            </a:endParaRPr>
          </a:p>
        </p:txBody>
      </p:sp>
    </p:spTree>
    <p:extLst>
      <p:ext uri="{BB962C8B-B14F-4D97-AF65-F5344CB8AC3E}">
        <p14:creationId xmlns:p14="http://schemas.microsoft.com/office/powerpoint/2010/main" val="247549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solidFill>
                  <a:schemeClr val="tx2">
                    <a:lumMod val="95000"/>
                  </a:schemeClr>
                </a:solidFill>
              </a:defRPr>
            </a:lvl1pPr>
          </a:lstStyle>
          <a:p>
            <a:pPr>
              <a:defRPr/>
            </a:pPr>
            <a:r>
              <a:rPr lang="en-US">
                <a:solidFill>
                  <a:srgbClr val="FFFFFF">
                    <a:lumMod val="95000"/>
                  </a:srgbClr>
                </a:solidFill>
              </a:rPr>
              <a:t>File Name</a:t>
            </a:r>
          </a:p>
        </p:txBody>
      </p:sp>
      <p:sp>
        <p:nvSpPr>
          <p:cNvPr id="3" name="Slide Number Placeholder 3"/>
          <p:cNvSpPr>
            <a:spLocks noGrp="1"/>
          </p:cNvSpPr>
          <p:nvPr>
            <p:ph type="sldNum" sz="quarter" idx="11"/>
          </p:nvPr>
        </p:nvSpPr>
        <p:spPr>
          <a:xfrm>
            <a:off x="8305799" y="228600"/>
            <a:ext cx="727075" cy="365125"/>
          </a:xfrm>
          <a:prstGeom prst="rect">
            <a:avLst/>
          </a:prstGeom>
        </p:spPr>
        <p:txBody>
          <a:bodyPr/>
          <a:lstStyle>
            <a:lvl1pPr>
              <a:defRPr>
                <a:solidFill>
                  <a:schemeClr val="tx2">
                    <a:lumMod val="95000"/>
                  </a:schemeClr>
                </a:solidFill>
              </a:defRPr>
            </a:lvl1pPr>
          </a:lstStyle>
          <a:p>
            <a:fld id="{251E400F-A7F1-4EA8-93DC-39E6F5A643D7}" type="slidenum">
              <a:rPr lang="en-US" smtClean="0">
                <a:solidFill>
                  <a:srgbClr val="FFFFFF">
                    <a:lumMod val="95000"/>
                  </a:srgbClr>
                </a:solidFill>
              </a:rPr>
              <a:pPr/>
              <a:t>‹#›</a:t>
            </a:fld>
            <a:endParaRPr lang="en-US">
              <a:solidFill>
                <a:srgbClr val="FFFFFF">
                  <a:lumMod val="95000"/>
                </a:srgbClr>
              </a:solidFill>
            </a:endParaRPr>
          </a:p>
        </p:txBody>
      </p:sp>
    </p:spTree>
    <p:extLst>
      <p:ext uri="{BB962C8B-B14F-4D97-AF65-F5344CB8AC3E}">
        <p14:creationId xmlns:p14="http://schemas.microsoft.com/office/powerpoint/2010/main" val="1634654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2834489"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3192311" y="1028700"/>
            <a:ext cx="5751667"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25615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solidFill>
                  <a:srgbClr val="000000">
                    <a:tint val="75000"/>
                  </a:srgbClr>
                </a:solidFill>
              </a:rPr>
              <a:t>File Name</a:t>
            </a:r>
            <a:endParaRPr lang="en-US" dirty="0">
              <a:solidFill>
                <a:srgbClr val="000000">
                  <a:tint val="75000"/>
                </a:srgbClr>
              </a:solidFill>
            </a:endParaRPr>
          </a:p>
        </p:txBody>
      </p:sp>
      <p:sp>
        <p:nvSpPr>
          <p:cNvPr id="3" name="Slide Number Placeholder 2"/>
          <p:cNvSpPr>
            <a:spLocks noGrp="1"/>
          </p:cNvSpPr>
          <p:nvPr>
            <p:ph type="sldNum" sz="quarter" idx="11"/>
          </p:nvPr>
        </p:nvSpPr>
        <p:spPr>
          <a:xfrm>
            <a:off x="8305799" y="228600"/>
            <a:ext cx="727075" cy="365125"/>
          </a:xfrm>
          <a:prstGeom prst="rect">
            <a:avLst/>
          </a:prstGeom>
        </p:spPr>
        <p:txBody>
          <a:bodyPr/>
          <a:lstStyle/>
          <a:p>
            <a:fld id="{139BD942-CC14-44A4-87FB-46239297AFE5}" type="slidenum">
              <a:rPr lang="en-US" smtClean="0"/>
              <a:pPr/>
              <a:t>‹#›</a:t>
            </a:fld>
            <a:endParaRPr lang="en-US"/>
          </a:p>
        </p:txBody>
      </p:sp>
    </p:spTree>
    <p:extLst>
      <p:ext uri="{BB962C8B-B14F-4D97-AF65-F5344CB8AC3E}">
        <p14:creationId xmlns:p14="http://schemas.microsoft.com/office/powerpoint/2010/main" val="26168034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a:xfrm>
            <a:off x="8305799" y="228600"/>
            <a:ext cx="727075" cy="365125"/>
          </a:xfrm>
          <a:prstGeom prst="rect">
            <a:avLst/>
          </a:prstGeom>
        </p:spPr>
        <p:txBody>
          <a:bodyPr/>
          <a:lstStyle>
            <a:lvl1pPr>
              <a:defRPr/>
            </a:lvl1pPr>
          </a:lstStyle>
          <a:p>
            <a:fld id="{8200EAE2-1B0A-4538-B6AF-B99661229B3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55791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604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00025" y="1028700"/>
            <a:ext cx="874395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54136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00025" y="1028700"/>
            <a:ext cx="874395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02971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00025" y="1028700"/>
            <a:ext cx="874395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70271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00025" y="6191110"/>
            <a:ext cx="8743950" cy="438297"/>
          </a:xfrm>
          <a:prstGeom prst="rect">
            <a:avLst/>
          </a:prstGeom>
          <a:noFill/>
          <a:ln w="9525">
            <a:noFill/>
            <a:miter lim="800000"/>
            <a:headEnd/>
            <a:tailEnd/>
          </a:ln>
        </p:spPr>
        <p:txBody>
          <a:bodyPr lIns="91440" tIns="0" numCol="1"/>
          <a:lstStyle>
            <a:lvl1pPr marL="0" indent="0">
              <a:buNone/>
              <a:defRPr sz="506">
                <a:solidFill>
                  <a:schemeClr val="tx1">
                    <a:lumMod val="75000"/>
                    <a:lumOff val="25000"/>
                  </a:schemeClr>
                </a:solidFill>
              </a:defRPr>
            </a:lvl1pPr>
            <a:lvl2pPr>
              <a:defRPr sz="760">
                <a:solidFill>
                  <a:srgbClr val="83847A"/>
                </a:solidFill>
              </a:defRPr>
            </a:lvl2pPr>
            <a:lvl3pPr>
              <a:defRPr sz="633">
                <a:solidFill>
                  <a:srgbClr val="83847A"/>
                </a:solidFill>
              </a:defRPr>
            </a:lvl3pPr>
            <a:lvl4pPr>
              <a:defRPr sz="633">
                <a:solidFill>
                  <a:srgbClr val="83847A"/>
                </a:solidFill>
              </a:defRPr>
            </a:lvl4pPr>
            <a:lvl5pPr>
              <a:defRPr sz="633">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00025" y="1028707"/>
            <a:ext cx="874395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4759479"/>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9144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000000"/>
                </a:solidFill>
              </a:rPr>
              <a:pPr algn="r">
                <a:spcBef>
                  <a:spcPct val="50000"/>
                </a:spcBef>
                <a:defRPr/>
              </a:pPr>
              <a:t>‹#›</a:t>
            </a:fld>
            <a:endParaRPr lang="en-US" sz="563" dirty="0">
              <a:solidFill>
                <a:srgbClr val="000000"/>
              </a:solidFill>
            </a:endParaRPr>
          </a:p>
        </p:txBody>
      </p:sp>
    </p:spTree>
    <p:extLst>
      <p:ext uri="{BB962C8B-B14F-4D97-AF65-F5344CB8AC3E}">
        <p14:creationId xmlns:p14="http://schemas.microsoft.com/office/powerpoint/2010/main" val="3559964040"/>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00028"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4652923" y="1028700"/>
            <a:ext cx="4291055" cy="5600700"/>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89910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00027"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00028"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4652923" y="1743082"/>
            <a:ext cx="4291055" cy="4886325"/>
          </a:xfrm>
        </p:spPr>
        <p:txBody>
          <a:bodyPr/>
          <a:lstStyle>
            <a:lvl1pPr>
              <a:defRPr sz="675">
                <a:solidFill>
                  <a:schemeClr val="tx1">
                    <a:lumMod val="75000"/>
                    <a:lumOff val="25000"/>
                  </a:schemeClr>
                </a:solidFill>
              </a:defRPr>
            </a:lvl1pPr>
            <a:lvl2pPr>
              <a:defRPr sz="675">
                <a:solidFill>
                  <a:schemeClr val="tx1">
                    <a:lumMod val="75000"/>
                    <a:lumOff val="25000"/>
                  </a:schemeClr>
                </a:solidFill>
              </a:defRPr>
            </a:lvl2pPr>
            <a:lvl3pPr>
              <a:defRPr sz="675">
                <a:solidFill>
                  <a:schemeClr val="tx1">
                    <a:lumMod val="75000"/>
                    <a:lumOff val="25000"/>
                  </a:schemeClr>
                </a:solidFill>
              </a:defRPr>
            </a:lvl3pPr>
            <a:lvl4pPr>
              <a:defRPr sz="675">
                <a:solidFill>
                  <a:schemeClr val="tx1">
                    <a:lumMod val="75000"/>
                    <a:lumOff val="25000"/>
                  </a:schemeClr>
                </a:solidFill>
              </a:defRPr>
            </a:lvl4pPr>
            <a:lvl5pPr>
              <a:defRPr sz="675">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4654298" y="1028707"/>
            <a:ext cx="4289679" cy="666241"/>
          </a:xfrm>
        </p:spPr>
        <p:txBody>
          <a:bodyPr bIns="0" anchor="b"/>
          <a:lstStyle>
            <a:lvl1pPr>
              <a:defRPr sz="844">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06777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slideLayout" Target="../slideLayouts/slideLayout208.xml"/><Relationship Id="rId26" Type="http://schemas.openxmlformats.org/officeDocument/2006/relationships/image" Target="../media/image15.png"/><Relationship Id="rId3" Type="http://schemas.openxmlformats.org/officeDocument/2006/relationships/slideLayout" Target="../slideLayouts/slideLayout193.xml"/><Relationship Id="rId21" Type="http://schemas.openxmlformats.org/officeDocument/2006/relationships/slideLayout" Target="../slideLayouts/slideLayout211.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5" Type="http://schemas.openxmlformats.org/officeDocument/2006/relationships/image" Target="../media/image2.png"/><Relationship Id="rId2" Type="http://schemas.openxmlformats.org/officeDocument/2006/relationships/slideLayout" Target="../slideLayouts/slideLayout192.xml"/><Relationship Id="rId16" Type="http://schemas.openxmlformats.org/officeDocument/2006/relationships/slideLayout" Target="../slideLayouts/slideLayout206.xml"/><Relationship Id="rId20" Type="http://schemas.openxmlformats.org/officeDocument/2006/relationships/slideLayout" Target="../slideLayouts/slideLayout210.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24" Type="http://schemas.openxmlformats.org/officeDocument/2006/relationships/theme" Target="../theme/theme10.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23" Type="http://schemas.openxmlformats.org/officeDocument/2006/relationships/slideLayout" Target="../slideLayouts/slideLayout213.xml"/><Relationship Id="rId10" Type="http://schemas.openxmlformats.org/officeDocument/2006/relationships/slideLayout" Target="../slideLayouts/slideLayout200.xml"/><Relationship Id="rId19" Type="http://schemas.openxmlformats.org/officeDocument/2006/relationships/slideLayout" Target="../slideLayouts/slideLayout209.xml"/><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 Id="rId22" Type="http://schemas.openxmlformats.org/officeDocument/2006/relationships/slideLayout" Target="../slideLayouts/slideLayout2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slideLayout" Target="../slideLayouts/slideLayout226.xml"/><Relationship Id="rId18" Type="http://schemas.openxmlformats.org/officeDocument/2006/relationships/slideLayout" Target="../slideLayouts/slideLayout231.xml"/><Relationship Id="rId26" Type="http://schemas.openxmlformats.org/officeDocument/2006/relationships/slideLayout" Target="../slideLayouts/slideLayout239.xml"/><Relationship Id="rId3" Type="http://schemas.openxmlformats.org/officeDocument/2006/relationships/slideLayout" Target="../slideLayouts/slideLayout216.xml"/><Relationship Id="rId21" Type="http://schemas.openxmlformats.org/officeDocument/2006/relationships/slideLayout" Target="../slideLayouts/slideLayout234.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17" Type="http://schemas.openxmlformats.org/officeDocument/2006/relationships/slideLayout" Target="../slideLayouts/slideLayout230.xml"/><Relationship Id="rId25" Type="http://schemas.openxmlformats.org/officeDocument/2006/relationships/slideLayout" Target="../slideLayouts/slideLayout238.xml"/><Relationship Id="rId2" Type="http://schemas.openxmlformats.org/officeDocument/2006/relationships/slideLayout" Target="../slideLayouts/slideLayout215.xml"/><Relationship Id="rId16" Type="http://schemas.openxmlformats.org/officeDocument/2006/relationships/slideLayout" Target="../slideLayouts/slideLayout229.xml"/><Relationship Id="rId20" Type="http://schemas.openxmlformats.org/officeDocument/2006/relationships/slideLayout" Target="../slideLayouts/slideLayout233.xml"/><Relationship Id="rId29" Type="http://schemas.openxmlformats.org/officeDocument/2006/relationships/image" Target="../media/image2.png"/><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24" Type="http://schemas.openxmlformats.org/officeDocument/2006/relationships/slideLayout" Target="../slideLayouts/slideLayout237.xml"/><Relationship Id="rId5" Type="http://schemas.openxmlformats.org/officeDocument/2006/relationships/slideLayout" Target="../slideLayouts/slideLayout218.xml"/><Relationship Id="rId15" Type="http://schemas.openxmlformats.org/officeDocument/2006/relationships/slideLayout" Target="../slideLayouts/slideLayout228.xml"/><Relationship Id="rId23" Type="http://schemas.openxmlformats.org/officeDocument/2006/relationships/slideLayout" Target="../slideLayouts/slideLayout236.xml"/><Relationship Id="rId28" Type="http://schemas.openxmlformats.org/officeDocument/2006/relationships/image" Target="../media/image1.png"/><Relationship Id="rId10" Type="http://schemas.openxmlformats.org/officeDocument/2006/relationships/slideLayout" Target="../slideLayouts/slideLayout223.xml"/><Relationship Id="rId19" Type="http://schemas.openxmlformats.org/officeDocument/2006/relationships/slideLayout" Target="../slideLayouts/slideLayout232.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slideLayout" Target="../slideLayouts/slideLayout227.xml"/><Relationship Id="rId22" Type="http://schemas.openxmlformats.org/officeDocument/2006/relationships/slideLayout" Target="../slideLayouts/slideLayout235.xml"/><Relationship Id="rId27" Type="http://schemas.openxmlformats.org/officeDocument/2006/relationships/theme" Target="../theme/theme11.xml"/><Relationship Id="rId30"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26" Type="http://schemas.openxmlformats.org/officeDocument/2006/relationships/slideLayout" Target="../slideLayouts/slideLayout265.xml"/><Relationship Id="rId3" Type="http://schemas.openxmlformats.org/officeDocument/2006/relationships/slideLayout" Target="../slideLayouts/slideLayout242.xml"/><Relationship Id="rId21" Type="http://schemas.openxmlformats.org/officeDocument/2006/relationships/slideLayout" Target="../slideLayouts/slideLayout260.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25" Type="http://schemas.openxmlformats.org/officeDocument/2006/relationships/slideLayout" Target="../slideLayouts/slideLayout264.xml"/><Relationship Id="rId2" Type="http://schemas.openxmlformats.org/officeDocument/2006/relationships/slideLayout" Target="../slideLayouts/slideLayout241.xml"/><Relationship Id="rId16" Type="http://schemas.openxmlformats.org/officeDocument/2006/relationships/slideLayout" Target="../slideLayouts/slideLayout255.xml"/><Relationship Id="rId20" Type="http://schemas.openxmlformats.org/officeDocument/2006/relationships/slideLayout" Target="../slideLayouts/slideLayout259.xml"/><Relationship Id="rId29" Type="http://schemas.openxmlformats.org/officeDocument/2006/relationships/image" Target="../media/image2.png"/><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24" Type="http://schemas.openxmlformats.org/officeDocument/2006/relationships/slideLayout" Target="../slideLayouts/slideLayout263.xml"/><Relationship Id="rId5" Type="http://schemas.openxmlformats.org/officeDocument/2006/relationships/slideLayout" Target="../slideLayouts/slideLayout244.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image" Target="../media/image1.png"/><Relationship Id="rId10" Type="http://schemas.openxmlformats.org/officeDocument/2006/relationships/slideLayout" Target="../slideLayouts/slideLayout249.xml"/><Relationship Id="rId19" Type="http://schemas.openxmlformats.org/officeDocument/2006/relationships/slideLayout" Target="../slideLayouts/slideLayout258.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slideLayout" Target="../slideLayouts/slideLayout253.xml"/><Relationship Id="rId22" Type="http://schemas.openxmlformats.org/officeDocument/2006/relationships/slideLayout" Target="../slideLayouts/slideLayout261.xml"/><Relationship Id="rId27" Type="http://schemas.openxmlformats.org/officeDocument/2006/relationships/theme" Target="../theme/theme12.xml"/><Relationship Id="rId30"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image" Target="../media/image3.png"/><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image" Target="../media/image2.png"/><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image" Target="../media/image1.png"/><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theme" Target="../theme/theme13.xml"/><Relationship Id="rId8" Type="http://schemas.openxmlformats.org/officeDocument/2006/relationships/slideLayout" Target="../slideLayouts/slideLayout27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26" Type="http://schemas.openxmlformats.org/officeDocument/2006/relationships/slideLayout" Target="../slideLayouts/slideLayout320.xml"/><Relationship Id="rId3" Type="http://schemas.openxmlformats.org/officeDocument/2006/relationships/slideLayout" Target="../slideLayouts/slideLayout297.xml"/><Relationship Id="rId21" Type="http://schemas.openxmlformats.org/officeDocument/2006/relationships/slideLayout" Target="../slideLayouts/slideLayout315.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5" Type="http://schemas.openxmlformats.org/officeDocument/2006/relationships/slideLayout" Target="../slideLayouts/slideLayout319.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0" Type="http://schemas.openxmlformats.org/officeDocument/2006/relationships/slideLayout" Target="../slideLayouts/slideLayout314.xml"/><Relationship Id="rId29" Type="http://schemas.openxmlformats.org/officeDocument/2006/relationships/image" Target="../media/image2.png"/><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24" Type="http://schemas.openxmlformats.org/officeDocument/2006/relationships/slideLayout" Target="../slideLayouts/slideLayout318.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23" Type="http://schemas.openxmlformats.org/officeDocument/2006/relationships/slideLayout" Target="../slideLayouts/slideLayout317.xml"/><Relationship Id="rId28" Type="http://schemas.openxmlformats.org/officeDocument/2006/relationships/image" Target="../media/image1.png"/><Relationship Id="rId10" Type="http://schemas.openxmlformats.org/officeDocument/2006/relationships/slideLayout" Target="../slideLayouts/slideLayout304.xml"/><Relationship Id="rId19" Type="http://schemas.openxmlformats.org/officeDocument/2006/relationships/slideLayout" Target="../slideLayouts/slideLayout313.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 Id="rId22" Type="http://schemas.openxmlformats.org/officeDocument/2006/relationships/slideLayout" Target="../slideLayouts/slideLayout316.xml"/><Relationship Id="rId27" Type="http://schemas.openxmlformats.org/officeDocument/2006/relationships/theme" Target="../theme/theme14.xml"/><Relationship Id="rId30"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slideLayout" Target="../slideLayouts/slideLayout333.xml"/><Relationship Id="rId18" Type="http://schemas.openxmlformats.org/officeDocument/2006/relationships/slideLayout" Target="../slideLayouts/slideLayout338.xml"/><Relationship Id="rId26" Type="http://schemas.openxmlformats.org/officeDocument/2006/relationships/theme" Target="../theme/theme15.xml"/><Relationship Id="rId3" Type="http://schemas.openxmlformats.org/officeDocument/2006/relationships/slideLayout" Target="../slideLayouts/slideLayout323.xml"/><Relationship Id="rId21" Type="http://schemas.openxmlformats.org/officeDocument/2006/relationships/slideLayout" Target="../slideLayouts/slideLayout341.xml"/><Relationship Id="rId7" Type="http://schemas.openxmlformats.org/officeDocument/2006/relationships/slideLayout" Target="../slideLayouts/slideLayout327.xml"/><Relationship Id="rId12" Type="http://schemas.openxmlformats.org/officeDocument/2006/relationships/slideLayout" Target="../slideLayouts/slideLayout332.xml"/><Relationship Id="rId17" Type="http://schemas.openxmlformats.org/officeDocument/2006/relationships/slideLayout" Target="../slideLayouts/slideLayout337.xml"/><Relationship Id="rId25" Type="http://schemas.openxmlformats.org/officeDocument/2006/relationships/slideLayout" Target="../slideLayouts/slideLayout345.xml"/><Relationship Id="rId2" Type="http://schemas.openxmlformats.org/officeDocument/2006/relationships/slideLayout" Target="../slideLayouts/slideLayout322.xml"/><Relationship Id="rId16" Type="http://schemas.openxmlformats.org/officeDocument/2006/relationships/slideLayout" Target="../slideLayouts/slideLayout336.xml"/><Relationship Id="rId20" Type="http://schemas.openxmlformats.org/officeDocument/2006/relationships/slideLayout" Target="../slideLayouts/slideLayout340.xml"/><Relationship Id="rId29" Type="http://schemas.openxmlformats.org/officeDocument/2006/relationships/image" Target="../media/image2.png"/><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24" Type="http://schemas.openxmlformats.org/officeDocument/2006/relationships/slideLayout" Target="../slideLayouts/slideLayout344.xml"/><Relationship Id="rId5" Type="http://schemas.openxmlformats.org/officeDocument/2006/relationships/slideLayout" Target="../slideLayouts/slideLayout325.xml"/><Relationship Id="rId15" Type="http://schemas.openxmlformats.org/officeDocument/2006/relationships/slideLayout" Target="../slideLayouts/slideLayout335.xml"/><Relationship Id="rId23" Type="http://schemas.openxmlformats.org/officeDocument/2006/relationships/slideLayout" Target="../slideLayouts/slideLayout343.xml"/><Relationship Id="rId28" Type="http://schemas.openxmlformats.org/officeDocument/2006/relationships/image" Target="../media/image8.png"/><Relationship Id="rId10" Type="http://schemas.openxmlformats.org/officeDocument/2006/relationships/slideLayout" Target="../slideLayouts/slideLayout330.xml"/><Relationship Id="rId19" Type="http://schemas.openxmlformats.org/officeDocument/2006/relationships/slideLayout" Target="../slideLayouts/slideLayout339.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slideLayout" Target="../slideLayouts/slideLayout334.xml"/><Relationship Id="rId22" Type="http://schemas.openxmlformats.org/officeDocument/2006/relationships/slideLayout" Target="../slideLayouts/slideLayout342.xml"/><Relationship Id="rId27" Type="http://schemas.openxmlformats.org/officeDocument/2006/relationships/image" Target="../media/image7.png"/><Relationship Id="rId30" Type="http://schemas.openxmlformats.org/officeDocument/2006/relationships/image" Target="../media/image9.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18" Type="http://schemas.openxmlformats.org/officeDocument/2006/relationships/theme" Target="../theme/theme16.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17" Type="http://schemas.openxmlformats.org/officeDocument/2006/relationships/slideLayout" Target="../slideLayouts/slideLayout362.xml"/><Relationship Id="rId2" Type="http://schemas.openxmlformats.org/officeDocument/2006/relationships/slideLayout" Target="../slideLayouts/slideLayout347.xml"/><Relationship Id="rId16" Type="http://schemas.openxmlformats.org/officeDocument/2006/relationships/slideLayout" Target="../slideLayouts/slideLayout361.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slideLayout" Target="../slideLayouts/slideLayout360.xml"/><Relationship Id="rId10" Type="http://schemas.openxmlformats.org/officeDocument/2006/relationships/slideLayout" Target="../slideLayouts/slideLayout355.xml"/><Relationship Id="rId19" Type="http://schemas.openxmlformats.org/officeDocument/2006/relationships/image" Target="../media/image16.png"/><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26" Type="http://schemas.openxmlformats.org/officeDocument/2006/relationships/slideLayout" Target="../slideLayouts/slideLayout388.xml"/><Relationship Id="rId3" Type="http://schemas.openxmlformats.org/officeDocument/2006/relationships/slideLayout" Target="../slideLayouts/slideLayout365.xml"/><Relationship Id="rId21" Type="http://schemas.openxmlformats.org/officeDocument/2006/relationships/slideLayout" Target="../slideLayouts/slideLayout383.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5" Type="http://schemas.openxmlformats.org/officeDocument/2006/relationships/slideLayout" Target="../slideLayouts/slideLayout387.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29" Type="http://schemas.openxmlformats.org/officeDocument/2006/relationships/theme" Target="../theme/theme17.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24" Type="http://schemas.openxmlformats.org/officeDocument/2006/relationships/slideLayout" Target="../slideLayouts/slideLayout386.xml"/><Relationship Id="rId32" Type="http://schemas.openxmlformats.org/officeDocument/2006/relationships/image" Target="../media/image3.png"/><Relationship Id="rId5" Type="http://schemas.openxmlformats.org/officeDocument/2006/relationships/slideLayout" Target="../slideLayouts/slideLayout367.xml"/><Relationship Id="rId15" Type="http://schemas.openxmlformats.org/officeDocument/2006/relationships/slideLayout" Target="../slideLayouts/slideLayout377.xml"/><Relationship Id="rId23" Type="http://schemas.openxmlformats.org/officeDocument/2006/relationships/slideLayout" Target="../slideLayouts/slideLayout385.xml"/><Relationship Id="rId28" Type="http://schemas.openxmlformats.org/officeDocument/2006/relationships/slideLayout" Target="../slideLayouts/slideLayout390.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31" Type="http://schemas.openxmlformats.org/officeDocument/2006/relationships/image" Target="../media/image2.png"/><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slideLayout" Target="../slideLayouts/slideLayout384.xml"/><Relationship Id="rId27" Type="http://schemas.openxmlformats.org/officeDocument/2006/relationships/slideLayout" Target="../slideLayouts/slideLayout389.xml"/><Relationship Id="rId30"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403.xml"/><Relationship Id="rId18" Type="http://schemas.openxmlformats.org/officeDocument/2006/relationships/slideLayout" Target="../slideLayouts/slideLayout408.xml"/><Relationship Id="rId26" Type="http://schemas.openxmlformats.org/officeDocument/2006/relationships/slideLayout" Target="../slideLayouts/slideLayout416.xml"/><Relationship Id="rId3" Type="http://schemas.openxmlformats.org/officeDocument/2006/relationships/slideLayout" Target="../slideLayouts/slideLayout393.xml"/><Relationship Id="rId21" Type="http://schemas.openxmlformats.org/officeDocument/2006/relationships/slideLayout" Target="../slideLayouts/slideLayout411.xml"/><Relationship Id="rId7" Type="http://schemas.openxmlformats.org/officeDocument/2006/relationships/slideLayout" Target="../slideLayouts/slideLayout397.xml"/><Relationship Id="rId12" Type="http://schemas.openxmlformats.org/officeDocument/2006/relationships/slideLayout" Target="../slideLayouts/slideLayout402.xml"/><Relationship Id="rId17" Type="http://schemas.openxmlformats.org/officeDocument/2006/relationships/slideLayout" Target="../slideLayouts/slideLayout407.xml"/><Relationship Id="rId25" Type="http://schemas.openxmlformats.org/officeDocument/2006/relationships/slideLayout" Target="../slideLayouts/slideLayout415.xml"/><Relationship Id="rId33" Type="http://schemas.openxmlformats.org/officeDocument/2006/relationships/image" Target="../media/image3.png"/><Relationship Id="rId2" Type="http://schemas.openxmlformats.org/officeDocument/2006/relationships/slideLayout" Target="../slideLayouts/slideLayout392.xml"/><Relationship Id="rId16" Type="http://schemas.openxmlformats.org/officeDocument/2006/relationships/slideLayout" Target="../slideLayouts/slideLayout406.xml"/><Relationship Id="rId20" Type="http://schemas.openxmlformats.org/officeDocument/2006/relationships/slideLayout" Target="../slideLayouts/slideLayout410.xml"/><Relationship Id="rId29" Type="http://schemas.openxmlformats.org/officeDocument/2006/relationships/slideLayout" Target="../slideLayouts/slideLayout419.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24" Type="http://schemas.openxmlformats.org/officeDocument/2006/relationships/slideLayout" Target="../slideLayouts/slideLayout414.xml"/><Relationship Id="rId32" Type="http://schemas.openxmlformats.org/officeDocument/2006/relationships/image" Target="../media/image2.png"/><Relationship Id="rId5" Type="http://schemas.openxmlformats.org/officeDocument/2006/relationships/slideLayout" Target="../slideLayouts/slideLayout395.xml"/><Relationship Id="rId15" Type="http://schemas.openxmlformats.org/officeDocument/2006/relationships/slideLayout" Target="../slideLayouts/slideLayout405.xml"/><Relationship Id="rId23" Type="http://schemas.openxmlformats.org/officeDocument/2006/relationships/slideLayout" Target="../slideLayouts/slideLayout413.xml"/><Relationship Id="rId28" Type="http://schemas.openxmlformats.org/officeDocument/2006/relationships/slideLayout" Target="../slideLayouts/slideLayout418.xml"/><Relationship Id="rId10" Type="http://schemas.openxmlformats.org/officeDocument/2006/relationships/slideLayout" Target="../slideLayouts/slideLayout400.xml"/><Relationship Id="rId19" Type="http://schemas.openxmlformats.org/officeDocument/2006/relationships/slideLayout" Target="../slideLayouts/slideLayout409.xml"/><Relationship Id="rId31" Type="http://schemas.openxmlformats.org/officeDocument/2006/relationships/image" Target="../media/image1.png"/><Relationship Id="rId4" Type="http://schemas.openxmlformats.org/officeDocument/2006/relationships/slideLayout" Target="../slideLayouts/slideLayout394.xml"/><Relationship Id="rId9" Type="http://schemas.openxmlformats.org/officeDocument/2006/relationships/slideLayout" Target="../slideLayouts/slideLayout399.xml"/><Relationship Id="rId14" Type="http://schemas.openxmlformats.org/officeDocument/2006/relationships/slideLayout" Target="../slideLayouts/slideLayout404.xml"/><Relationship Id="rId22" Type="http://schemas.openxmlformats.org/officeDocument/2006/relationships/slideLayout" Target="../slideLayouts/slideLayout412.xml"/><Relationship Id="rId27" Type="http://schemas.openxmlformats.org/officeDocument/2006/relationships/slideLayout" Target="../slideLayouts/slideLayout417.xml"/><Relationship Id="rId30" Type="http://schemas.openxmlformats.org/officeDocument/2006/relationships/theme" Target="../theme/theme18.xml"/><Relationship Id="rId8" Type="http://schemas.openxmlformats.org/officeDocument/2006/relationships/slideLayout" Target="../slideLayouts/slideLayout398.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432.xml"/><Relationship Id="rId18" Type="http://schemas.openxmlformats.org/officeDocument/2006/relationships/slideLayout" Target="../slideLayouts/slideLayout437.xml"/><Relationship Id="rId26" Type="http://schemas.openxmlformats.org/officeDocument/2006/relationships/slideLayout" Target="../slideLayouts/slideLayout445.xml"/><Relationship Id="rId3" Type="http://schemas.openxmlformats.org/officeDocument/2006/relationships/slideLayout" Target="../slideLayouts/slideLayout422.xml"/><Relationship Id="rId21" Type="http://schemas.openxmlformats.org/officeDocument/2006/relationships/slideLayout" Target="../slideLayouts/slideLayout440.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17" Type="http://schemas.openxmlformats.org/officeDocument/2006/relationships/slideLayout" Target="../slideLayouts/slideLayout436.xml"/><Relationship Id="rId25" Type="http://schemas.openxmlformats.org/officeDocument/2006/relationships/slideLayout" Target="../slideLayouts/slideLayout444.xml"/><Relationship Id="rId33" Type="http://schemas.openxmlformats.org/officeDocument/2006/relationships/image" Target="../media/image3.png"/><Relationship Id="rId2" Type="http://schemas.openxmlformats.org/officeDocument/2006/relationships/slideLayout" Target="../slideLayouts/slideLayout421.xml"/><Relationship Id="rId16" Type="http://schemas.openxmlformats.org/officeDocument/2006/relationships/slideLayout" Target="../slideLayouts/slideLayout435.xml"/><Relationship Id="rId20" Type="http://schemas.openxmlformats.org/officeDocument/2006/relationships/slideLayout" Target="../slideLayouts/slideLayout439.xml"/><Relationship Id="rId29" Type="http://schemas.openxmlformats.org/officeDocument/2006/relationships/slideLayout" Target="../slideLayouts/slideLayout448.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24" Type="http://schemas.openxmlformats.org/officeDocument/2006/relationships/slideLayout" Target="../slideLayouts/slideLayout443.xml"/><Relationship Id="rId32" Type="http://schemas.openxmlformats.org/officeDocument/2006/relationships/image" Target="../media/image2.png"/><Relationship Id="rId5" Type="http://schemas.openxmlformats.org/officeDocument/2006/relationships/slideLayout" Target="../slideLayouts/slideLayout424.xml"/><Relationship Id="rId15" Type="http://schemas.openxmlformats.org/officeDocument/2006/relationships/slideLayout" Target="../slideLayouts/slideLayout434.xml"/><Relationship Id="rId23" Type="http://schemas.openxmlformats.org/officeDocument/2006/relationships/slideLayout" Target="../slideLayouts/slideLayout442.xml"/><Relationship Id="rId28" Type="http://schemas.openxmlformats.org/officeDocument/2006/relationships/slideLayout" Target="../slideLayouts/slideLayout447.xml"/><Relationship Id="rId10" Type="http://schemas.openxmlformats.org/officeDocument/2006/relationships/slideLayout" Target="../slideLayouts/slideLayout429.xml"/><Relationship Id="rId19" Type="http://schemas.openxmlformats.org/officeDocument/2006/relationships/slideLayout" Target="../slideLayouts/slideLayout438.xml"/><Relationship Id="rId31" Type="http://schemas.openxmlformats.org/officeDocument/2006/relationships/image" Target="../media/image1.png"/><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 Id="rId22" Type="http://schemas.openxmlformats.org/officeDocument/2006/relationships/slideLayout" Target="../slideLayouts/slideLayout441.xml"/><Relationship Id="rId27" Type="http://schemas.openxmlformats.org/officeDocument/2006/relationships/slideLayout" Target="../slideLayouts/slideLayout446.xml"/><Relationship Id="rId30" Type="http://schemas.openxmlformats.org/officeDocument/2006/relationships/theme" Target="../theme/theme19.xml"/><Relationship Id="rId8" Type="http://schemas.openxmlformats.org/officeDocument/2006/relationships/slideLayout" Target="../slideLayouts/slideLayout4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461.xml"/><Relationship Id="rId18" Type="http://schemas.openxmlformats.org/officeDocument/2006/relationships/slideLayout" Target="../slideLayouts/slideLayout466.xml"/><Relationship Id="rId26" Type="http://schemas.openxmlformats.org/officeDocument/2006/relationships/slideLayout" Target="../slideLayouts/slideLayout474.xml"/><Relationship Id="rId3" Type="http://schemas.openxmlformats.org/officeDocument/2006/relationships/slideLayout" Target="../slideLayouts/slideLayout451.xml"/><Relationship Id="rId21" Type="http://schemas.openxmlformats.org/officeDocument/2006/relationships/slideLayout" Target="../slideLayouts/slideLayout469.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17" Type="http://schemas.openxmlformats.org/officeDocument/2006/relationships/slideLayout" Target="../slideLayouts/slideLayout465.xml"/><Relationship Id="rId25" Type="http://schemas.openxmlformats.org/officeDocument/2006/relationships/slideLayout" Target="../slideLayouts/slideLayout473.xml"/><Relationship Id="rId33" Type="http://schemas.openxmlformats.org/officeDocument/2006/relationships/image" Target="../media/image3.png"/><Relationship Id="rId2" Type="http://schemas.openxmlformats.org/officeDocument/2006/relationships/slideLayout" Target="../slideLayouts/slideLayout450.xml"/><Relationship Id="rId16" Type="http://schemas.openxmlformats.org/officeDocument/2006/relationships/slideLayout" Target="../slideLayouts/slideLayout464.xml"/><Relationship Id="rId20" Type="http://schemas.openxmlformats.org/officeDocument/2006/relationships/slideLayout" Target="../slideLayouts/slideLayout468.xml"/><Relationship Id="rId29" Type="http://schemas.openxmlformats.org/officeDocument/2006/relationships/slideLayout" Target="../slideLayouts/slideLayout477.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24" Type="http://schemas.openxmlformats.org/officeDocument/2006/relationships/slideLayout" Target="../slideLayouts/slideLayout472.xml"/><Relationship Id="rId32" Type="http://schemas.openxmlformats.org/officeDocument/2006/relationships/image" Target="../media/image2.png"/><Relationship Id="rId5" Type="http://schemas.openxmlformats.org/officeDocument/2006/relationships/slideLayout" Target="../slideLayouts/slideLayout453.xml"/><Relationship Id="rId15" Type="http://schemas.openxmlformats.org/officeDocument/2006/relationships/slideLayout" Target="../slideLayouts/slideLayout463.xml"/><Relationship Id="rId23" Type="http://schemas.openxmlformats.org/officeDocument/2006/relationships/slideLayout" Target="../slideLayouts/slideLayout471.xml"/><Relationship Id="rId28" Type="http://schemas.openxmlformats.org/officeDocument/2006/relationships/slideLayout" Target="../slideLayouts/slideLayout476.xml"/><Relationship Id="rId10" Type="http://schemas.openxmlformats.org/officeDocument/2006/relationships/slideLayout" Target="../slideLayouts/slideLayout458.xml"/><Relationship Id="rId19" Type="http://schemas.openxmlformats.org/officeDocument/2006/relationships/slideLayout" Target="../slideLayouts/slideLayout467.xml"/><Relationship Id="rId31" Type="http://schemas.openxmlformats.org/officeDocument/2006/relationships/image" Target="../media/image1.png"/><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slideLayout" Target="../slideLayouts/slideLayout462.xml"/><Relationship Id="rId22" Type="http://schemas.openxmlformats.org/officeDocument/2006/relationships/slideLayout" Target="../slideLayouts/slideLayout470.xml"/><Relationship Id="rId27" Type="http://schemas.openxmlformats.org/officeDocument/2006/relationships/slideLayout" Target="../slideLayouts/slideLayout475.xml"/><Relationship Id="rId30" Type="http://schemas.openxmlformats.org/officeDocument/2006/relationships/theme" Target="../theme/theme20.xml"/><Relationship Id="rId8" Type="http://schemas.openxmlformats.org/officeDocument/2006/relationships/slideLayout" Target="../slideLayouts/slideLayout45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slideLayout" Target="../slideLayouts/slideLayout490.xml"/><Relationship Id="rId18" Type="http://schemas.openxmlformats.org/officeDocument/2006/relationships/slideLayout" Target="../slideLayouts/slideLayout495.xml"/><Relationship Id="rId26" Type="http://schemas.openxmlformats.org/officeDocument/2006/relationships/slideLayout" Target="../slideLayouts/slideLayout503.xml"/><Relationship Id="rId3" Type="http://schemas.openxmlformats.org/officeDocument/2006/relationships/slideLayout" Target="../slideLayouts/slideLayout480.xml"/><Relationship Id="rId21" Type="http://schemas.openxmlformats.org/officeDocument/2006/relationships/slideLayout" Target="../slideLayouts/slideLayout498.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17" Type="http://schemas.openxmlformats.org/officeDocument/2006/relationships/slideLayout" Target="../slideLayouts/slideLayout494.xml"/><Relationship Id="rId25" Type="http://schemas.openxmlformats.org/officeDocument/2006/relationships/slideLayout" Target="../slideLayouts/slideLayout502.xml"/><Relationship Id="rId2" Type="http://schemas.openxmlformats.org/officeDocument/2006/relationships/slideLayout" Target="../slideLayouts/slideLayout479.xml"/><Relationship Id="rId16" Type="http://schemas.openxmlformats.org/officeDocument/2006/relationships/slideLayout" Target="../slideLayouts/slideLayout493.xml"/><Relationship Id="rId20" Type="http://schemas.openxmlformats.org/officeDocument/2006/relationships/slideLayout" Target="../slideLayouts/slideLayout497.xml"/><Relationship Id="rId29" Type="http://schemas.openxmlformats.org/officeDocument/2006/relationships/theme" Target="../theme/theme21.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24" Type="http://schemas.openxmlformats.org/officeDocument/2006/relationships/slideLayout" Target="../slideLayouts/slideLayout501.xml"/><Relationship Id="rId5" Type="http://schemas.openxmlformats.org/officeDocument/2006/relationships/slideLayout" Target="../slideLayouts/slideLayout482.xml"/><Relationship Id="rId15" Type="http://schemas.openxmlformats.org/officeDocument/2006/relationships/slideLayout" Target="../slideLayouts/slideLayout492.xml"/><Relationship Id="rId23" Type="http://schemas.openxmlformats.org/officeDocument/2006/relationships/slideLayout" Target="../slideLayouts/slideLayout500.xml"/><Relationship Id="rId28" Type="http://schemas.openxmlformats.org/officeDocument/2006/relationships/slideLayout" Target="../slideLayouts/slideLayout505.xml"/><Relationship Id="rId10" Type="http://schemas.openxmlformats.org/officeDocument/2006/relationships/slideLayout" Target="../slideLayouts/slideLayout487.xml"/><Relationship Id="rId19" Type="http://schemas.openxmlformats.org/officeDocument/2006/relationships/slideLayout" Target="../slideLayouts/slideLayout496.xml"/><Relationship Id="rId31" Type="http://schemas.openxmlformats.org/officeDocument/2006/relationships/image" Target="../media/image17.png"/><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slideLayout" Target="../slideLayouts/slideLayout491.xml"/><Relationship Id="rId22" Type="http://schemas.openxmlformats.org/officeDocument/2006/relationships/slideLayout" Target="../slideLayouts/slideLayout499.xml"/><Relationship Id="rId27" Type="http://schemas.openxmlformats.org/officeDocument/2006/relationships/slideLayout" Target="../slideLayouts/slideLayout50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7.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image" Target="../media/image7.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2.pn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image" Target="../media/image7.png"/><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theme" Target="../theme/theme5.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image" Target="../media/image9.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image" Target="../media/image2.png"/><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29" Type="http://schemas.openxmlformats.org/officeDocument/2006/relationships/theme" Target="../theme/theme6.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32" Type="http://schemas.openxmlformats.org/officeDocument/2006/relationships/image" Target="../media/image3.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slideLayout" Target="../slideLayouts/slideLayout119.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31" Type="http://schemas.openxmlformats.org/officeDocument/2006/relationships/image" Target="../media/image2.png"/><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 Id="rId30"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theme" Target="../theme/theme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image" Target="../media/image11.png"/><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image" Target="../media/image10.jpeg"/><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theme" Target="../theme/theme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32" Type="http://schemas.openxmlformats.org/officeDocument/2006/relationships/image" Target="../media/image13.png"/><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slideLayout" Target="../slideLayouts/slideLayout164.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31" Type="http://schemas.openxmlformats.org/officeDocument/2006/relationships/image" Target="../media/image12.png"/><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image" Target="../media/image2.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image" Target="../media/image1.png"/><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image" Target="../media/image14.jpeg"/><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theme" Target="../theme/theme9.xml"/><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4559300" y="3416316"/>
            <a:ext cx="19050" cy="3175"/>
          </a:xfrm>
          <a:prstGeom prst="rect">
            <a:avLst/>
          </a:prstGeom>
          <a:noFill/>
          <a:ln w="9525">
            <a:noFill/>
            <a:miter lim="800000"/>
            <a:headEnd/>
            <a:tailEnd/>
          </a:ln>
        </p:spPr>
      </p:pic>
      <p:pic>
        <p:nvPicPr>
          <p:cNvPr id="3" name="Picture 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pPr/>
              <a:t>3/13/2024</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userDrawn="1">
          <p15:clr>
            <a:srgbClr val="5ACBF0"/>
          </p15:clr>
        </p15:guide>
        <p15:guide id="2" pos="9728" userDrawn="1">
          <p15:clr>
            <a:srgbClr val="5ACBF0"/>
          </p15:clr>
        </p15:guide>
        <p15:guide id="3" pos="126"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sp>
        <p:nvSpPr>
          <p:cNvPr id="11" name="Rounded Rectangle 10"/>
          <p:cNvSpPr/>
          <p:nvPr userDrawn="1"/>
        </p:nvSpPr>
        <p:spPr>
          <a:xfrm>
            <a:off x="137160" y="217301"/>
            <a:ext cx="8841105"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5"/>
          <a:srcRect/>
          <a:stretch>
            <a:fillRect/>
          </a:stretch>
        </p:blipFill>
        <p:spPr bwMode="auto">
          <a:xfrm>
            <a:off x="4559300" y="3416306"/>
            <a:ext cx="19050" cy="3175"/>
          </a:xfrm>
          <a:prstGeom prst="rect">
            <a:avLst/>
          </a:prstGeom>
          <a:noFill/>
          <a:ln w="9525">
            <a:noFill/>
            <a:miter lim="800000"/>
            <a:headEnd/>
            <a:tailEnd/>
          </a:ln>
        </p:spPr>
      </p:pic>
      <p:cxnSp>
        <p:nvCxnSpPr>
          <p:cNvPr id="4" name="Straight Connector 3"/>
          <p:cNvCxnSpPr/>
          <p:nvPr userDrawn="1"/>
        </p:nvCxnSpPr>
        <p:spPr>
          <a:xfrm>
            <a:off x="304800" y="6309360"/>
            <a:ext cx="8519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09987" y="6286501"/>
            <a:ext cx="8513973" cy="307777"/>
          </a:xfrm>
          <a:prstGeom prst="rect">
            <a:avLst/>
          </a:prstGeom>
          <a:noFill/>
        </p:spPr>
        <p:txBody>
          <a:bodyPr wrap="square" rtlCol="0">
            <a:spAutoFit/>
          </a:bodyPr>
          <a:lstStyle/>
          <a:p>
            <a:pPr algn="ctr"/>
            <a:r>
              <a:rPr lang="en-US" sz="1400" dirty="0"/>
              <a:t>US Army Corps of Engineers  </a:t>
            </a:r>
            <a:r>
              <a:rPr lang="en-US" sz="1400" dirty="0">
                <a:sym typeface="Symbol" panose="05050102010706020507" pitchFamily="18" charset="2"/>
              </a:rPr>
              <a:t></a:t>
            </a:r>
            <a:r>
              <a:rPr lang="en-US" sz="1400" dirty="0"/>
              <a:t>   Engineer Research and Development Center</a:t>
            </a:r>
          </a:p>
        </p:txBody>
      </p:sp>
      <p:pic>
        <p:nvPicPr>
          <p:cNvPr id="13" name="Picture 11" descr="RSMlogo"/>
          <p:cNvPicPr>
            <a:picLocks noChangeAspect="1" noChangeArrowheads="1"/>
          </p:cNvPicPr>
          <p:nvPr userDrawn="1"/>
        </p:nvPicPr>
        <p:blipFill>
          <a:blip r:embed="rId26" cstate="email"/>
          <a:srcRect/>
          <a:stretch>
            <a:fillRect/>
          </a:stretch>
        </p:blipFill>
        <p:spPr bwMode="auto">
          <a:xfrm>
            <a:off x="8016240" y="217301"/>
            <a:ext cx="838200" cy="768350"/>
          </a:xfrm>
          <a:prstGeom prst="rect">
            <a:avLst/>
          </a:prstGeom>
          <a:noFill/>
          <a:ln w="9525">
            <a:noFill/>
            <a:miter lim="800000"/>
            <a:headEnd/>
            <a:tailEnd/>
          </a:ln>
        </p:spPr>
      </p:pic>
    </p:spTree>
    <p:extLst>
      <p:ext uri="{BB962C8B-B14F-4D97-AF65-F5344CB8AC3E}">
        <p14:creationId xmlns:p14="http://schemas.microsoft.com/office/powerpoint/2010/main" val="1843636512"/>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Lst>
  <p:hf hdr="0"/>
  <p:txStyles>
    <p:titleStyle>
      <a:lvl1pPr algn="l" rtl="0" eaLnBrk="1" fontAlgn="base" hangingPunct="1">
        <a:spcBef>
          <a:spcPct val="0"/>
        </a:spcBef>
        <a:spcAft>
          <a:spcPct val="0"/>
        </a:spcAft>
        <a:defRPr sz="32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fontAlgn="auto">
              <a:spcBef>
                <a:spcPts val="0"/>
              </a:spcBef>
              <a:spcAft>
                <a:spcPts val="0"/>
              </a:spcAft>
            </a:pPr>
            <a:endParaRPr lang="en-US" sz="506" dirty="0">
              <a:solidFill>
                <a:srgbClr val="83847A"/>
              </a:solidFill>
            </a:endParaRPr>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4559300" y="3416316"/>
            <a:ext cx="19050" cy="3175"/>
          </a:xfrm>
          <a:prstGeom prst="rect">
            <a:avLst/>
          </a:prstGeom>
          <a:noFill/>
          <a:ln w="9525">
            <a:noFill/>
            <a:miter lim="800000"/>
            <a:headEnd/>
            <a:tailEnd/>
          </a:ln>
        </p:spPr>
      </p:pic>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pPr fontAlgn="auto">
              <a:spcBef>
                <a:spcPts val="0"/>
              </a:spcBef>
              <a:spcAft>
                <a:spcPts val="0"/>
              </a:spcAft>
            </a:pPr>
            <a:endParaRPr lang="en-US" dirty="0">
              <a:solidFill>
                <a:srgbClr val="000000">
                  <a:tint val="75000"/>
                </a:srgbClr>
              </a:solidFill>
              <a:latin typeface="Arial"/>
              <a:ea typeface="+mn-ea"/>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pPr fontAlgn="auto">
              <a:spcBef>
                <a:spcPts val="0"/>
              </a:spcBef>
              <a:spcAft>
                <a:spcPts val="0"/>
              </a:spcAft>
            </a:pPr>
            <a:fld id="{0D5B6B94-6F19-4E2B-82A4-E3780F0317F0}" type="datetimeFigureOut">
              <a:rPr lang="en-US" smtClean="0">
                <a:solidFill>
                  <a:srgbClr val="000000">
                    <a:tint val="75000"/>
                  </a:srgbClr>
                </a:solidFill>
                <a:latin typeface="Arial"/>
                <a:ea typeface="+mn-ea"/>
              </a:rPr>
              <a:pPr fontAlgn="auto">
                <a:spcBef>
                  <a:spcPts val="0"/>
                </a:spcBef>
                <a:spcAft>
                  <a:spcPts val="0"/>
                </a:spcAft>
              </a:pPr>
              <a:t>3/13/2024</a:t>
            </a:fld>
            <a:endParaRPr lang="en-US" dirty="0">
              <a:solidFill>
                <a:srgbClr val="000000">
                  <a:tint val="75000"/>
                </a:srgbClr>
              </a:solidFill>
              <a:latin typeface="Arial"/>
              <a:ea typeface="+mn-ea"/>
            </a:endParaRPr>
          </a:p>
        </p:txBody>
      </p:sp>
    </p:spTree>
    <p:extLst>
      <p:ext uri="{BB962C8B-B14F-4D97-AF65-F5344CB8AC3E}">
        <p14:creationId xmlns:p14="http://schemas.microsoft.com/office/powerpoint/2010/main" val="1313231952"/>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4559300" y="3416316"/>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b="0" baseline="0" smtClean="0"/>
              <a:pPr algn="r">
                <a:spcBef>
                  <a:spcPct val="50000"/>
                </a:spcBef>
                <a:defRPr/>
              </a:pPr>
              <a:t>‹#›</a:t>
            </a:fld>
            <a:endParaRPr lang="en-US" sz="563" b="0" baseline="0" dirty="0"/>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pPr/>
              <a:t>3/13/2024</a:t>
            </a:fld>
            <a:endParaRPr lang="en-US" dirty="0"/>
          </a:p>
        </p:txBody>
      </p:sp>
    </p:spTree>
    <p:extLst>
      <p:ext uri="{BB962C8B-B14F-4D97-AF65-F5344CB8AC3E}">
        <p14:creationId xmlns:p14="http://schemas.microsoft.com/office/powerpoint/2010/main" val="96381862"/>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 id="2147484001" r:id="rId21"/>
    <p:sldLayoutId id="2147484002" r:id="rId22"/>
    <p:sldLayoutId id="2147484003" r:id="rId23"/>
    <p:sldLayoutId id="2147484004" r:id="rId24"/>
    <p:sldLayoutId id="2147484005" r:id="rId25"/>
    <p:sldLayoutId id="2147484006" r:id="rId26"/>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solidFill>
                <a:srgbClr val="83847A"/>
              </a:solidFill>
            </a:endParaRPr>
          </a:p>
        </p:txBody>
      </p:sp>
      <p:pic>
        <p:nvPicPr>
          <p:cNvPr id="5" name="Picture 4"/>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2"/>
          <a:srcRect/>
          <a:stretch>
            <a:fillRect/>
          </a:stretch>
        </p:blipFill>
        <p:spPr bwMode="auto">
          <a:xfrm>
            <a:off x="4559300" y="3416316"/>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365332" y="143170"/>
            <a:ext cx="578644" cy="86627"/>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563" smtClean="0">
                <a:solidFill>
                  <a:srgbClr val="000000"/>
                </a:solidFill>
              </a:rPr>
              <a:pPr algn="r">
                <a:spcBef>
                  <a:spcPct val="50000"/>
                </a:spcBef>
                <a:defRPr/>
              </a:pPr>
              <a:t>‹#›</a:t>
            </a:fld>
            <a:endParaRPr lang="en-US" sz="563" dirty="0">
              <a:solidFill>
                <a:srgbClr val="000000"/>
              </a:solidFill>
            </a:endParaRPr>
          </a:p>
        </p:txBody>
      </p:sp>
      <p:pic>
        <p:nvPicPr>
          <p:cNvPr id="3" name="Picture 2"/>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solidFill>
                <a:srgbClr val="000000">
                  <a:tint val="75000"/>
                </a:srgbClr>
              </a:solidFill>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solidFill>
                  <a:srgbClr val="000000">
                    <a:tint val="75000"/>
                  </a:srgbClr>
                </a:solidFill>
              </a:rPr>
              <a:pPr/>
              <a:t>3/13/2024</a:t>
            </a:fld>
            <a:endParaRPr lang="en-US" dirty="0">
              <a:solidFill>
                <a:srgbClr val="000000">
                  <a:tint val="75000"/>
                </a:srgbClr>
              </a:solidFill>
            </a:endParaRPr>
          </a:p>
        </p:txBody>
      </p:sp>
    </p:spTree>
    <p:extLst>
      <p:ext uri="{BB962C8B-B14F-4D97-AF65-F5344CB8AC3E}">
        <p14:creationId xmlns:p14="http://schemas.microsoft.com/office/powerpoint/2010/main" val="110766057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27" r:id="rId20"/>
    <p:sldLayoutId id="2147484028" r:id="rId21"/>
    <p:sldLayoutId id="2147484029" r:id="rId22"/>
    <p:sldLayoutId id="2147484030" r:id="rId23"/>
    <p:sldLayoutId id="2147484031" r:id="rId24"/>
    <p:sldLayoutId id="2147484032" r:id="rId25"/>
    <p:sldLayoutId id="2147484033" r:id="rId26"/>
    <p:sldLayoutId id="2147484034" r:id="rId27"/>
    <p:sldLayoutId id="2147484035" r:id="rId28"/>
    <p:sldLayoutId id="2147484036" r:id="rId29"/>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4559300" y="3416316"/>
            <a:ext cx="19050" cy="3175"/>
          </a:xfrm>
          <a:prstGeom prst="rect">
            <a:avLst/>
          </a:prstGeom>
          <a:noFill/>
          <a:ln w="9525">
            <a:noFill/>
            <a:miter lim="800000"/>
            <a:headEnd/>
            <a:tailEnd/>
          </a:ln>
        </p:spPr>
      </p:pic>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pPr/>
              <a:t>3/13/2024</a:t>
            </a:fld>
            <a:endParaRPr lang="en-US" dirty="0"/>
          </a:p>
        </p:txBody>
      </p:sp>
    </p:spTree>
    <p:extLst>
      <p:ext uri="{BB962C8B-B14F-4D97-AF65-F5344CB8AC3E}">
        <p14:creationId xmlns:p14="http://schemas.microsoft.com/office/powerpoint/2010/main" val="3098210202"/>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 id="2147484059" r:id="rId22"/>
    <p:sldLayoutId id="2147484060" r:id="rId23"/>
    <p:sldLayoutId id="2147484061" r:id="rId24"/>
    <p:sldLayoutId id="2147484062" r:id="rId25"/>
    <p:sldLayoutId id="2147484063" r:id="rId26"/>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7"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7" name="Picture 33"/>
          <p:cNvPicPr>
            <a:picLocks noChangeAspect="1"/>
          </p:cNvPicPr>
          <p:nvPr/>
        </p:nvPicPr>
        <p:blipFill>
          <a:blip r:embed="rId28"/>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a:t>File Name</a:t>
            </a:r>
          </a:p>
        </p:txBody>
      </p:sp>
      <p:sp>
        <p:nvSpPr>
          <p:cNvPr id="6" name="Slide Number Placeholder 5"/>
          <p:cNvSpPr>
            <a:spLocks noGrp="1"/>
          </p:cNvSpPr>
          <p:nvPr>
            <p:ph type="sldNum" sz="quarter" idx="4"/>
          </p:nvPr>
        </p:nvSpPr>
        <p:spPr>
          <a:xfrm>
            <a:off x="8305799" y="228600"/>
            <a:ext cx="727075"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cs typeface="Arial" pitchFamily="34" charset="0"/>
              </a:defRPr>
            </a:lvl1pPr>
          </a:lstStyle>
          <a:p>
            <a:fld id="{139BD942-CC14-44A4-87FB-46239297AFE5}" type="slidenum">
              <a:rPr lang="en-US" smtClean="0"/>
              <a:pPr/>
              <a:t>‹#›</a:t>
            </a:fld>
            <a:endParaRPr lang="en-US" dirty="0"/>
          </a:p>
        </p:txBody>
      </p:sp>
      <p:pic>
        <p:nvPicPr>
          <p:cNvPr id="1033" name="Picture 6"/>
          <p:cNvPicPr>
            <a:picLocks noChangeAspect="1"/>
          </p:cNvPicPr>
          <p:nvPr/>
        </p:nvPicPr>
        <p:blipFill>
          <a:blip r:embed="rId29"/>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30" cstate="email">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64531209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 id="2147484088" r:id="rId23"/>
    <p:sldLayoutId id="2147484089" r:id="rId24"/>
    <p:sldLayoutId id="2147484091" r:id="rId25"/>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3/13/2024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1558865133"/>
      </p:ext>
    </p:extLst>
  </p:cSld>
  <p:clrMap bg1="dk1" tx1="lt1" bg2="dk2" tx2="lt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Lst>
  <p:hf sldNum="0" hdr="0" ftr="0" dt="0"/>
  <p:txStyles>
    <p:titleStyle>
      <a:lvl1pPr algn="l" defTabSz="685800" rtl="0" eaLnBrk="1" latinLnBrk="0" hangingPunct="1">
        <a:lnSpc>
          <a:spcPct val="90000"/>
        </a:lnSpc>
        <a:spcBef>
          <a:spcPct val="0"/>
        </a:spcBef>
        <a:buNone/>
        <a:defRPr sz="405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p>
        </p:txBody>
      </p:sp>
      <p:pic>
        <p:nvPicPr>
          <p:cNvPr id="5" name="Picture 4"/>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1"/>
          <a:srcRect/>
          <a:stretch>
            <a:fillRect/>
          </a:stretch>
        </p:blipFill>
        <p:spPr bwMode="auto">
          <a:xfrm>
            <a:off x="4559300" y="3416316"/>
            <a:ext cx="19050" cy="3175"/>
          </a:xfrm>
          <a:prstGeom prst="rect">
            <a:avLst/>
          </a:prstGeom>
          <a:noFill/>
          <a:ln w="9525">
            <a:noFill/>
            <a:miter lim="800000"/>
            <a:headEnd/>
            <a:tailEnd/>
          </a:ln>
        </p:spPr>
      </p:pic>
      <p:pic>
        <p:nvPicPr>
          <p:cNvPr id="3" name="Picture 2"/>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pPr/>
              <a:t>3/13/2024</a:t>
            </a:fld>
            <a:endParaRPr lang="en-US" dirty="0"/>
          </a:p>
        </p:txBody>
      </p:sp>
    </p:spTree>
    <p:extLst>
      <p:ext uri="{BB962C8B-B14F-4D97-AF65-F5344CB8AC3E}">
        <p14:creationId xmlns:p14="http://schemas.microsoft.com/office/powerpoint/2010/main" val="349913159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 id="2147484192" r:id="rId13"/>
    <p:sldLayoutId id="2147484193" r:id="rId14"/>
    <p:sldLayoutId id="2147484194" r:id="rId15"/>
    <p:sldLayoutId id="2147484195" r:id="rId16"/>
    <p:sldLayoutId id="2147484196" r:id="rId17"/>
    <p:sldLayoutId id="2147484197" r:id="rId18"/>
    <p:sldLayoutId id="2147484198" r:id="rId19"/>
    <p:sldLayoutId id="2147484199" r:id="rId20"/>
    <p:sldLayoutId id="2147484200" r:id="rId21"/>
    <p:sldLayoutId id="2147484201" r:id="rId22"/>
    <p:sldLayoutId id="2147484202" r:id="rId23"/>
    <p:sldLayoutId id="2147484203" r:id="rId24"/>
    <p:sldLayoutId id="2147484204" r:id="rId25"/>
    <p:sldLayoutId id="2147484206" r:id="rId26"/>
    <p:sldLayoutId id="2147484207" r:id="rId27"/>
    <p:sldLayoutId id="2147484208" r:id="rId28"/>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fontAlgn="auto">
              <a:spcBef>
                <a:spcPts val="0"/>
              </a:spcBef>
              <a:spcAft>
                <a:spcPts val="0"/>
              </a:spcAft>
            </a:pPr>
            <a:endParaRPr lang="en-US" sz="506" dirty="0">
              <a:solidFill>
                <a:srgbClr val="83847A"/>
              </a:solidFill>
            </a:endParaRPr>
          </a:p>
        </p:txBody>
      </p:sp>
      <p:pic>
        <p:nvPicPr>
          <p:cNvPr id="5" name="Picture 4"/>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2"/>
          <a:srcRect/>
          <a:stretch>
            <a:fillRect/>
          </a:stretch>
        </p:blipFill>
        <p:spPr bwMode="auto">
          <a:xfrm>
            <a:off x="4559300" y="3416316"/>
            <a:ext cx="19050" cy="3175"/>
          </a:xfrm>
          <a:prstGeom prst="rect">
            <a:avLst/>
          </a:prstGeom>
          <a:noFill/>
          <a:ln w="9525">
            <a:noFill/>
            <a:miter lim="800000"/>
            <a:headEnd/>
            <a:tailEnd/>
          </a:ln>
        </p:spPr>
      </p:pic>
      <p:pic>
        <p:nvPicPr>
          <p:cNvPr id="3" name="Picture 2"/>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pPr fontAlgn="auto">
              <a:spcBef>
                <a:spcPts val="0"/>
              </a:spcBef>
              <a:spcAft>
                <a:spcPts val="0"/>
              </a:spcAft>
            </a:pPr>
            <a:endParaRPr lang="en-US" dirty="0">
              <a:solidFill>
                <a:srgbClr val="000000">
                  <a:tint val="75000"/>
                </a:srgbClr>
              </a:solidFill>
              <a:latin typeface="Arial"/>
              <a:ea typeface="+mn-ea"/>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pPr fontAlgn="auto">
              <a:spcBef>
                <a:spcPts val="0"/>
              </a:spcBef>
              <a:spcAft>
                <a:spcPts val="0"/>
              </a:spcAft>
            </a:pPr>
            <a:fld id="{0D5B6B94-6F19-4E2B-82A4-E3780F0317F0}" type="datetimeFigureOut">
              <a:rPr lang="en-US" smtClean="0">
                <a:solidFill>
                  <a:srgbClr val="000000">
                    <a:tint val="75000"/>
                  </a:srgbClr>
                </a:solidFill>
                <a:latin typeface="Arial"/>
                <a:ea typeface="+mn-ea"/>
              </a:rPr>
              <a:pPr fontAlgn="auto">
                <a:spcBef>
                  <a:spcPts val="0"/>
                </a:spcBef>
                <a:spcAft>
                  <a:spcPts val="0"/>
                </a:spcAft>
              </a:pPr>
              <a:t>3/13/2024</a:t>
            </a:fld>
            <a:endParaRPr lang="en-US" dirty="0">
              <a:solidFill>
                <a:srgbClr val="000000">
                  <a:tint val="75000"/>
                </a:srgbClr>
              </a:solidFill>
              <a:latin typeface="Arial"/>
              <a:ea typeface="+mn-ea"/>
            </a:endParaRPr>
          </a:p>
        </p:txBody>
      </p:sp>
    </p:spTree>
    <p:extLst>
      <p:ext uri="{BB962C8B-B14F-4D97-AF65-F5344CB8AC3E}">
        <p14:creationId xmlns:p14="http://schemas.microsoft.com/office/powerpoint/2010/main" val="1004044433"/>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 id="2147484251" r:id="rId14"/>
    <p:sldLayoutId id="2147484252" r:id="rId15"/>
    <p:sldLayoutId id="2147484253" r:id="rId16"/>
    <p:sldLayoutId id="2147484254" r:id="rId17"/>
    <p:sldLayoutId id="2147484255" r:id="rId18"/>
    <p:sldLayoutId id="2147484256" r:id="rId19"/>
    <p:sldLayoutId id="2147484257" r:id="rId20"/>
    <p:sldLayoutId id="2147484258" r:id="rId21"/>
    <p:sldLayoutId id="2147484259" r:id="rId22"/>
    <p:sldLayoutId id="2147484260" r:id="rId23"/>
    <p:sldLayoutId id="2147484261" r:id="rId24"/>
    <p:sldLayoutId id="2147484262" r:id="rId25"/>
    <p:sldLayoutId id="2147484263" r:id="rId26"/>
    <p:sldLayoutId id="2147484264" r:id="rId27"/>
    <p:sldLayoutId id="2147484265" r:id="rId28"/>
    <p:sldLayoutId id="2147484266" r:id="rId29"/>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p>
        </p:txBody>
      </p:sp>
      <p:pic>
        <p:nvPicPr>
          <p:cNvPr id="5" name="Picture 4"/>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2"/>
          <a:srcRect/>
          <a:stretch>
            <a:fillRect/>
          </a:stretch>
        </p:blipFill>
        <p:spPr bwMode="auto">
          <a:xfrm>
            <a:off x="4559300" y="3416316"/>
            <a:ext cx="19050" cy="3175"/>
          </a:xfrm>
          <a:prstGeom prst="rect">
            <a:avLst/>
          </a:prstGeom>
          <a:noFill/>
          <a:ln w="9525">
            <a:noFill/>
            <a:miter lim="800000"/>
            <a:headEnd/>
            <a:tailEnd/>
          </a:ln>
        </p:spPr>
      </p:pic>
      <p:pic>
        <p:nvPicPr>
          <p:cNvPr id="3" name="Picture 2"/>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pPr/>
              <a:t>3/13/2024</a:t>
            </a:fld>
            <a:endParaRPr lang="en-US" dirty="0"/>
          </a:p>
        </p:txBody>
      </p:sp>
    </p:spTree>
    <p:extLst>
      <p:ext uri="{BB962C8B-B14F-4D97-AF65-F5344CB8AC3E}">
        <p14:creationId xmlns:p14="http://schemas.microsoft.com/office/powerpoint/2010/main" val="3406447471"/>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 id="2147484285" r:id="rId18"/>
    <p:sldLayoutId id="2147484286" r:id="rId19"/>
    <p:sldLayoutId id="2147484287" r:id="rId20"/>
    <p:sldLayoutId id="2147484288" r:id="rId21"/>
    <p:sldLayoutId id="2147484289" r:id="rId22"/>
    <p:sldLayoutId id="2147484290" r:id="rId23"/>
    <p:sldLayoutId id="2147484291" r:id="rId24"/>
    <p:sldLayoutId id="2147484292" r:id="rId25"/>
    <p:sldLayoutId id="2147484293" r:id="rId26"/>
    <p:sldLayoutId id="2147484294" r:id="rId27"/>
    <p:sldLayoutId id="2147484295" r:id="rId28"/>
    <p:sldLayoutId id="2147484296" r:id="rId29"/>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50008" y="38099"/>
            <a:ext cx="9043988"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p>
        </p:txBody>
      </p:sp>
      <p:sp>
        <p:nvSpPr>
          <p:cNvPr id="23"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4559300" y="3416316"/>
            <a:ext cx="19050" cy="3175"/>
          </a:xfrm>
          <a:prstGeom prst="rect">
            <a:avLst/>
          </a:prstGeom>
          <a:noFill/>
          <a:ln w="9525">
            <a:noFill/>
            <a:miter lim="800000"/>
            <a:headEnd/>
            <a:tailEnd/>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4316" y="256443"/>
            <a:ext cx="491458" cy="653036"/>
          </a:xfrm>
          <a:prstGeom prst="rect">
            <a:avLst/>
          </a:prstGeom>
        </p:spPr>
      </p:pic>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5844" y="256443"/>
            <a:ext cx="753022" cy="497090"/>
          </a:xfrm>
          <a:prstGeom prst="rect">
            <a:avLst/>
          </a:prstGeom>
        </p:spPr>
      </p:pic>
      <p:sp>
        <p:nvSpPr>
          <p:cNvPr id="1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pPr/>
              <a:t>3/13/2024</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95"/>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9481" indent="-129481" algn="l" rtl="0" eaLnBrk="1" fontAlgn="base" hangingPunct="1">
        <a:spcBef>
          <a:spcPts val="95"/>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0373" algn="l" rtl="0" eaLnBrk="1" fontAlgn="base" hangingPunct="1">
        <a:spcBef>
          <a:spcPts val="95"/>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4870" indent="-125016" algn="l" rtl="0" eaLnBrk="1" fontAlgn="base" hangingPunct="1">
        <a:spcBef>
          <a:spcPts val="95"/>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9481" algn="l" rtl="0" eaLnBrk="1" fontAlgn="base" hangingPunct="1">
        <a:spcBef>
          <a:spcPts val="95"/>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5634" userDrawn="1">
          <p15:clr>
            <a:srgbClr val="5ACBF0"/>
          </p15:clr>
        </p15:guide>
        <p15:guide id="2" pos="9728" userDrawn="1">
          <p15:clr>
            <a:srgbClr val="5ACBF0"/>
          </p15:clr>
        </p15:guide>
        <p15:guide id="3" pos="126"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75" dirty="0"/>
          </a:p>
        </p:txBody>
      </p:sp>
      <p:pic>
        <p:nvPicPr>
          <p:cNvPr id="5" name="Picture 4"/>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2"/>
          <a:srcRect/>
          <a:stretch>
            <a:fillRect/>
          </a:stretch>
        </p:blipFill>
        <p:spPr bwMode="auto">
          <a:xfrm>
            <a:off x="4559300" y="3416310"/>
            <a:ext cx="19050" cy="3175"/>
          </a:xfrm>
          <a:prstGeom prst="rect">
            <a:avLst/>
          </a:prstGeom>
          <a:noFill/>
          <a:ln w="9525">
            <a:noFill/>
            <a:miter lim="800000"/>
            <a:headEnd/>
            <a:tailEnd/>
          </a:ln>
        </p:spPr>
      </p:pic>
      <p:sp>
        <p:nvSpPr>
          <p:cNvPr id="12" name="Text Box 14"/>
          <p:cNvSpPr txBox="1">
            <a:spLocks noChangeArrowheads="1"/>
          </p:cNvSpPr>
          <p:nvPr userDrawn="1"/>
        </p:nvSpPr>
        <p:spPr bwMode="auto">
          <a:xfrm>
            <a:off x="8365331" y="143167"/>
            <a:ext cx="578644" cy="115416"/>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750" b="0" baseline="0" smtClean="0"/>
              <a:pPr algn="r">
                <a:spcBef>
                  <a:spcPct val="50000"/>
                </a:spcBef>
                <a:defRPr/>
              </a:pPr>
              <a:t>‹#›</a:t>
            </a:fld>
            <a:endParaRPr lang="en-US" sz="750" b="0" baseline="0" dirty="0"/>
          </a:p>
        </p:txBody>
      </p:sp>
      <p:pic>
        <p:nvPicPr>
          <p:cNvPr id="3" name="Picture 2"/>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8449906" y="334037"/>
            <a:ext cx="545689" cy="497851"/>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675">
                <a:solidFill>
                  <a:schemeClr val="tx1">
                    <a:tint val="75000"/>
                  </a:schemeClr>
                </a:solidFill>
              </a:defRPr>
            </a:lvl1pPr>
          </a:lstStyle>
          <a:p>
            <a:fld id="{0D5B6B94-6F19-4E2B-82A4-E3780F0317F0}" type="datetimeFigureOut">
              <a:rPr lang="en-US" smtClean="0"/>
              <a:pPr/>
              <a:t>3/13/2024</a:t>
            </a:fld>
            <a:endParaRPr lang="en-US" dirty="0"/>
          </a:p>
        </p:txBody>
      </p:sp>
    </p:spTree>
    <p:extLst>
      <p:ext uri="{BB962C8B-B14F-4D97-AF65-F5344CB8AC3E}">
        <p14:creationId xmlns:p14="http://schemas.microsoft.com/office/powerpoint/2010/main" val="291503664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 id="2147484309" r:id="rId12"/>
    <p:sldLayoutId id="2147484310" r:id="rId13"/>
    <p:sldLayoutId id="2147484311" r:id="rId14"/>
    <p:sldLayoutId id="2147484312" r:id="rId15"/>
    <p:sldLayoutId id="2147484313" r:id="rId16"/>
    <p:sldLayoutId id="2147484314" r:id="rId17"/>
    <p:sldLayoutId id="2147484315" r:id="rId18"/>
    <p:sldLayoutId id="2147484316" r:id="rId19"/>
    <p:sldLayoutId id="2147484317" r:id="rId20"/>
    <p:sldLayoutId id="2147484318" r:id="rId21"/>
    <p:sldLayoutId id="2147484319" r:id="rId22"/>
    <p:sldLayoutId id="2147484320" r:id="rId23"/>
    <p:sldLayoutId id="2147484321" r:id="rId24"/>
    <p:sldLayoutId id="2147484322" r:id="rId25"/>
    <p:sldLayoutId id="2147484323" r:id="rId26"/>
    <p:sldLayoutId id="2147484324" r:id="rId27"/>
    <p:sldLayoutId id="2147484325" r:id="rId28"/>
    <p:sldLayoutId id="2147484326" r:id="rId29"/>
  </p:sldLayoutIdLst>
  <p:hf hdr="0" dt="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711274" y="128981"/>
            <a:ext cx="77901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0"/>
          <a:srcRect/>
          <a:stretch>
            <a:fillRect/>
          </a:stretch>
        </p:blipFill>
        <p:spPr bwMode="auto">
          <a:xfrm>
            <a:off x="4559300" y="3416310"/>
            <a:ext cx="1905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8531691" y="132577"/>
            <a:ext cx="411480" cy="126958"/>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825" b="0" baseline="0" smtClean="0"/>
              <a:pPr algn="r">
                <a:spcBef>
                  <a:spcPct val="50000"/>
                </a:spcBef>
                <a:defRPr/>
              </a:pPr>
              <a:t>‹#›</a:t>
            </a:fld>
            <a:endParaRPr lang="en-US" sz="825"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6631887" y="6653150"/>
            <a:ext cx="2311285" cy="137160"/>
          </a:xfrm>
          <a:prstGeom prst="rect">
            <a:avLst/>
          </a:prstGeom>
        </p:spPr>
        <p:txBody>
          <a:bodyPr anchor="ctr"/>
          <a:lstStyle>
            <a:lvl1pPr algn="r">
              <a:defRPr sz="675">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00025" y="6653150"/>
            <a:ext cx="2176030" cy="137160"/>
          </a:xfrm>
          <a:prstGeom prst="rect">
            <a:avLst/>
          </a:prstGeom>
        </p:spPr>
        <p:txBody>
          <a:bodyPr anchor="ctr"/>
          <a:lstStyle>
            <a:lvl1pPr>
              <a:defRPr sz="675">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1"/>
          <a:stretch>
            <a:fillRect/>
          </a:stretch>
        </p:blipFill>
        <p:spPr>
          <a:xfrm>
            <a:off x="200025" y="319470"/>
            <a:ext cx="511250" cy="451942"/>
          </a:xfrm>
          <a:prstGeom prst="rect">
            <a:avLst/>
          </a:prstGeom>
        </p:spPr>
      </p:pic>
    </p:spTree>
    <p:extLst>
      <p:ext uri="{BB962C8B-B14F-4D97-AF65-F5344CB8AC3E}">
        <p14:creationId xmlns:p14="http://schemas.microsoft.com/office/powerpoint/2010/main" val="2215588975"/>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 id="2147484339" r:id="rId12"/>
    <p:sldLayoutId id="2147484340" r:id="rId13"/>
    <p:sldLayoutId id="2147484341" r:id="rId14"/>
    <p:sldLayoutId id="2147484342" r:id="rId15"/>
    <p:sldLayoutId id="2147484343" r:id="rId16"/>
    <p:sldLayoutId id="2147484344" r:id="rId17"/>
    <p:sldLayoutId id="2147484345" r:id="rId18"/>
    <p:sldLayoutId id="2147484346" r:id="rId19"/>
    <p:sldLayoutId id="2147484347" r:id="rId20"/>
    <p:sldLayoutId id="2147484348" r:id="rId21"/>
    <p:sldLayoutId id="2147484349" r:id="rId22"/>
    <p:sldLayoutId id="2147484350" r:id="rId23"/>
    <p:sldLayoutId id="2147484351" r:id="rId24"/>
    <p:sldLayoutId id="2147484352" r:id="rId25"/>
    <p:sldLayoutId id="2147484353" r:id="rId26"/>
    <p:sldLayoutId id="2147484354" r:id="rId27"/>
    <p:sldLayoutId id="2147484355" r:id="rId28"/>
  </p:sldLayoutIdLst>
  <p:hf hdr="0" dt="0"/>
  <p:txStyles>
    <p:titleStyle>
      <a:lvl1pPr algn="l" rtl="0" eaLnBrk="1" fontAlgn="base" hangingPunct="1">
        <a:spcBef>
          <a:spcPct val="0"/>
        </a:spcBef>
        <a:spcAft>
          <a:spcPct val="0"/>
        </a:spcAft>
        <a:defRPr sz="24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90000"/>
              <a:lumOff val="10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90000"/>
              <a:lumOff val="10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90000"/>
              <a:lumOff val="10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ounded Rectangle 10"/>
          <p:cNvSpPr/>
          <p:nvPr userDrawn="1"/>
        </p:nvSpPr>
        <p:spPr>
          <a:xfrm>
            <a:off x="137160" y="217301"/>
            <a:ext cx="8841105" cy="6351139"/>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7"/>
          <a:srcRect/>
          <a:stretch>
            <a:fillRect/>
          </a:stretch>
        </p:blipFill>
        <p:spPr bwMode="auto">
          <a:xfrm>
            <a:off x="4559300" y="3416306"/>
            <a:ext cx="19050" cy="3175"/>
          </a:xfrm>
          <a:prstGeom prst="rect">
            <a:avLst/>
          </a:prstGeom>
          <a:noFill/>
          <a:ln w="9525">
            <a:noFill/>
            <a:miter lim="800000"/>
            <a:headEnd/>
            <a:tailEnd/>
          </a:ln>
        </p:spPr>
      </p:pic>
      <p:cxnSp>
        <p:nvCxnSpPr>
          <p:cNvPr id="4" name="Straight Connector 3"/>
          <p:cNvCxnSpPr/>
          <p:nvPr userDrawn="1"/>
        </p:nvCxnSpPr>
        <p:spPr>
          <a:xfrm>
            <a:off x="304800" y="6309360"/>
            <a:ext cx="85191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09987" y="6286501"/>
            <a:ext cx="8513973" cy="307777"/>
          </a:xfrm>
          <a:prstGeom prst="rect">
            <a:avLst/>
          </a:prstGeom>
          <a:noFill/>
        </p:spPr>
        <p:txBody>
          <a:bodyPr wrap="square" rtlCol="0">
            <a:spAutoFit/>
          </a:bodyPr>
          <a:lstStyle/>
          <a:p>
            <a:pPr algn="ctr" fontAlgn="base">
              <a:spcBef>
                <a:spcPct val="0"/>
              </a:spcBef>
              <a:spcAft>
                <a:spcPct val="0"/>
              </a:spcAft>
            </a:pPr>
            <a:r>
              <a:rPr lang="en-US" sz="1400" dirty="0">
                <a:solidFill>
                  <a:prstClr val="black"/>
                </a:solidFill>
                <a:ea typeface="ＭＳ Ｐゴシック" pitchFamily="34" charset="-128"/>
              </a:rPr>
              <a:t>US Army Corps of Engineers  </a:t>
            </a:r>
            <a:r>
              <a:rPr lang="en-US" sz="1400" dirty="0">
                <a:solidFill>
                  <a:prstClr val="black"/>
                </a:solidFill>
                <a:ea typeface="ＭＳ Ｐゴシック" pitchFamily="34" charset="-128"/>
                <a:sym typeface="Symbol" panose="05050102010706020507" pitchFamily="18" charset="2"/>
              </a:rPr>
              <a:t></a:t>
            </a:r>
            <a:r>
              <a:rPr lang="en-US" sz="1400" dirty="0">
                <a:solidFill>
                  <a:prstClr val="black"/>
                </a:solidFill>
                <a:ea typeface="ＭＳ Ｐゴシック" pitchFamily="34" charset="-128"/>
              </a:rPr>
              <a:t>   Engineer Research and Development Center</a:t>
            </a:r>
          </a:p>
        </p:txBody>
      </p:sp>
    </p:spTree>
    <p:extLst>
      <p:ext uri="{BB962C8B-B14F-4D97-AF65-F5344CB8AC3E}">
        <p14:creationId xmlns:p14="http://schemas.microsoft.com/office/powerpoint/2010/main" val="69075430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Lst>
  <p:hf hdr="0"/>
  <p:txStyles>
    <p:titleStyle>
      <a:lvl1pPr algn="l" rtl="0" eaLnBrk="1" fontAlgn="base" hangingPunct="1">
        <a:spcBef>
          <a:spcPct val="0"/>
        </a:spcBef>
        <a:spcAft>
          <a:spcPct val="0"/>
        </a:spcAft>
        <a:defRPr sz="3200" b="1" kern="1200" cap="none">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800" b="1">
          <a:solidFill>
            <a:srgbClr val="978473"/>
          </a:solidFill>
          <a:latin typeface="Arial" charset="0"/>
          <a:ea typeface="ＭＳ Ｐゴシック" charset="0"/>
          <a:cs typeface="Arial" charset="0"/>
        </a:defRPr>
      </a:lvl5pPr>
      <a:lvl6pPr marL="342900" algn="l" rtl="0" eaLnBrk="1" fontAlgn="base" hangingPunct="1">
        <a:spcBef>
          <a:spcPct val="0"/>
        </a:spcBef>
        <a:spcAft>
          <a:spcPct val="0"/>
        </a:spcAft>
        <a:defRPr sz="3300">
          <a:solidFill>
            <a:schemeClr val="tx1"/>
          </a:solidFill>
          <a:latin typeface="Arial" charset="0"/>
          <a:cs typeface="Arial" charset="0"/>
        </a:defRPr>
      </a:lvl6pPr>
      <a:lvl7pPr marL="685800" algn="l" rtl="0" eaLnBrk="1" fontAlgn="base" hangingPunct="1">
        <a:spcBef>
          <a:spcPct val="0"/>
        </a:spcBef>
        <a:spcAft>
          <a:spcPct val="0"/>
        </a:spcAft>
        <a:defRPr sz="3300">
          <a:solidFill>
            <a:schemeClr val="tx1"/>
          </a:solidFill>
          <a:latin typeface="Arial" charset="0"/>
          <a:cs typeface="Arial" charset="0"/>
        </a:defRPr>
      </a:lvl7pPr>
      <a:lvl8pPr marL="1028700" algn="l" rtl="0" eaLnBrk="1" fontAlgn="base" hangingPunct="1">
        <a:spcBef>
          <a:spcPct val="0"/>
        </a:spcBef>
        <a:spcAft>
          <a:spcPct val="0"/>
        </a:spcAft>
        <a:defRPr sz="3300">
          <a:solidFill>
            <a:schemeClr val="tx1"/>
          </a:solidFill>
          <a:latin typeface="Arial" charset="0"/>
          <a:cs typeface="Arial" charset="0"/>
        </a:defRPr>
      </a:lvl8pPr>
      <a:lvl9pPr marL="1371600" algn="l" rtl="0" eaLnBrk="1" fontAlgn="base" hangingPunct="1">
        <a:spcBef>
          <a:spcPct val="0"/>
        </a:spcBef>
        <a:spcAft>
          <a:spcPct val="0"/>
        </a:spcAft>
        <a:defRPr sz="3300">
          <a:solidFill>
            <a:schemeClr val="tx1"/>
          </a:solidFill>
          <a:latin typeface="Arial" charset="0"/>
          <a:cs typeface="Arial" charset="0"/>
        </a:defRPr>
      </a:lvl9pPr>
    </p:titleStyle>
    <p:bodyStyle>
      <a:lvl1pPr marL="228600" indent="-228600" algn="l" rtl="0" eaLnBrk="1" fontAlgn="base" hangingPunct="1">
        <a:spcBef>
          <a:spcPts val="225"/>
        </a:spcBef>
        <a:spcAft>
          <a:spcPct val="0"/>
        </a:spcAft>
        <a:buClr>
          <a:srgbClr val="FF0000"/>
        </a:buClr>
        <a:buFont typeface="Wingdings" panose="05000000000000000000" pitchFamily="2" charset="2"/>
        <a:buChar char="§"/>
        <a:defRPr sz="2000" b="1" kern="1200">
          <a:solidFill>
            <a:schemeClr val="tx1">
              <a:lumMod val="75000"/>
              <a:lumOff val="25000"/>
            </a:schemeClr>
          </a:solidFill>
          <a:latin typeface="Arial" pitchFamily="34" charset="0"/>
          <a:ea typeface="ＭＳ Ｐゴシック" charset="0"/>
          <a:cs typeface="Arial" pitchFamily="34" charset="0"/>
        </a:defRPr>
      </a:lvl1pPr>
      <a:lvl2pPr marL="571500" indent="-214313" algn="l" rtl="0" eaLnBrk="1" fontAlgn="base" hangingPunct="1">
        <a:spcBef>
          <a:spcPts val="225"/>
        </a:spcBef>
        <a:spcAft>
          <a:spcPct val="0"/>
        </a:spcAft>
        <a:buClr>
          <a:srgbClr val="FF0000"/>
        </a:buClr>
        <a:buFont typeface="Arial" pitchFamily="34" charset="0"/>
        <a:buChar char="•"/>
        <a:defRPr sz="1800" b="1" kern="1200">
          <a:solidFill>
            <a:schemeClr val="tx1">
              <a:lumMod val="75000"/>
              <a:lumOff val="25000"/>
            </a:schemeClr>
          </a:solidFill>
          <a:latin typeface="Arial" pitchFamily="34" charset="0"/>
          <a:ea typeface="Arial" charset="0"/>
          <a:cs typeface="Arial" pitchFamily="34" charset="0"/>
        </a:defRPr>
      </a:lvl2pPr>
      <a:lvl3pPr marL="860425" indent="-171450" algn="l" rtl="0" eaLnBrk="1" fontAlgn="base" hangingPunct="1">
        <a:spcBef>
          <a:spcPts val="225"/>
        </a:spcBef>
        <a:spcAft>
          <a:spcPct val="0"/>
        </a:spcAft>
        <a:buClr>
          <a:srgbClr val="FF0000"/>
        </a:buClr>
        <a:buSzPct val="70000"/>
        <a:buFont typeface="Arial" panose="020B0604020202020204" pitchFamily="34" charset="0"/>
        <a:buChar char="►"/>
        <a:defRPr sz="1600" b="1" kern="1200">
          <a:solidFill>
            <a:schemeClr val="tx1">
              <a:lumMod val="75000"/>
              <a:lumOff val="25000"/>
            </a:schemeClr>
          </a:solidFill>
          <a:latin typeface="Arial" pitchFamily="34" charset="0"/>
          <a:ea typeface="Arial" charset="0"/>
          <a:cs typeface="Arial" pitchFamily="34" charset="0"/>
        </a:defRPr>
      </a:lvl3pPr>
      <a:lvl4pPr marL="11430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4pPr>
      <a:lvl5pPr marL="1371600" indent="-171450" algn="l" rtl="0" eaLnBrk="1" fontAlgn="base" hangingPunct="1">
        <a:spcBef>
          <a:spcPts val="225"/>
        </a:spcBef>
        <a:spcAft>
          <a:spcPct val="0"/>
        </a:spcAft>
        <a:buFont typeface="Arial" pitchFamily="34" charset="0"/>
        <a:buChar char="»"/>
        <a:defRPr sz="1600" b="1" kern="1200">
          <a:solidFill>
            <a:schemeClr val="tx1">
              <a:lumMod val="75000"/>
              <a:lumOff val="25000"/>
            </a:schemeClr>
          </a:solidFill>
          <a:latin typeface="Arial" pitchFamily="34" charset="0"/>
          <a:ea typeface="Arial" charset="0"/>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18" cstate="screen">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Rounded Rectangle 10"/>
          <p:cNvSpPr/>
          <p:nvPr userDrawn="1"/>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2400" dirty="0">
              <a:solidFill>
                <a:srgbClr val="83847A"/>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19"/>
          <a:srcRect/>
          <a:stretch>
            <a:fillRect/>
          </a:stretch>
        </p:blipFill>
        <p:spPr bwMode="auto">
          <a:xfrm>
            <a:off x="4559300" y="3416300"/>
            <a:ext cx="19050" cy="3175"/>
          </a:xfrm>
          <a:prstGeom prst="rect">
            <a:avLst/>
          </a:prstGeom>
          <a:noFill/>
          <a:ln w="9525">
            <a:noFill/>
            <a:miter lim="800000"/>
            <a:headEnd/>
            <a:tailEnd/>
          </a:ln>
        </p:spPr>
      </p:pic>
      <p:cxnSp>
        <p:nvCxnSpPr>
          <p:cNvPr id="19" name="Straight Connector 18"/>
          <p:cNvCxnSpPr/>
          <p:nvPr userDrawn="1"/>
        </p:nvCxnSpPr>
        <p:spPr>
          <a:xfrm flipV="1">
            <a:off x="406400" y="6286500"/>
            <a:ext cx="8376378" cy="228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56560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3" r:id="rId16"/>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26" cstate="email">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ounded Rectangle 10"/>
          <p:cNvSpPr/>
          <p:nvPr/>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3847A"/>
              </a:solidFill>
            </a:endParaRPr>
          </a:p>
        </p:txBody>
      </p:sp>
      <p:pic>
        <p:nvPicPr>
          <p:cNvPr id="1027" name="Picture 33"/>
          <p:cNvPicPr>
            <a:picLocks noChangeAspect="1"/>
          </p:cNvPicPr>
          <p:nvPr/>
        </p:nvPicPr>
        <p:blipFill>
          <a:blip r:embed="rId27"/>
          <a:srcRect/>
          <a:stretch>
            <a:fillRect/>
          </a:stretch>
        </p:blipFill>
        <p:spPr bwMode="auto">
          <a:xfrm>
            <a:off x="7924800" y="5815668"/>
            <a:ext cx="1108075" cy="963613"/>
          </a:xfrm>
          <a:prstGeom prst="rect">
            <a:avLst/>
          </a:prstGeom>
          <a:noFill/>
          <a:ln w="9525">
            <a:noFill/>
            <a:miter lim="800000"/>
            <a:headEnd/>
            <a:tailEnd/>
          </a:ln>
        </p:spPr>
      </p:pic>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09986" y="6470426"/>
            <a:ext cx="2900362" cy="217493"/>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pitchFamily="34" charset="0"/>
                <a:ea typeface="+mn-ea"/>
                <a:cs typeface="Arial" pitchFamily="34" charset="0"/>
              </a:defRPr>
            </a:lvl1pPr>
          </a:lstStyle>
          <a:p>
            <a:pPr>
              <a:defRPr/>
            </a:pPr>
            <a:r>
              <a:rPr lang="en-US" dirty="0">
                <a:solidFill>
                  <a:srgbClr val="000000">
                    <a:tint val="75000"/>
                  </a:srgbClr>
                </a:solidFill>
              </a:rPr>
              <a:t>File Name</a:t>
            </a:r>
          </a:p>
        </p:txBody>
      </p:sp>
      <p:pic>
        <p:nvPicPr>
          <p:cNvPr id="1033" name="Picture 6"/>
          <p:cNvPicPr>
            <a:picLocks noChangeAspect="1"/>
          </p:cNvPicPr>
          <p:nvPr/>
        </p:nvPicPr>
        <p:blipFill>
          <a:blip r:embed="rId28"/>
          <a:srcRect/>
          <a:stretch>
            <a:fillRect/>
          </a:stretch>
        </p:blipFill>
        <p:spPr bwMode="auto">
          <a:xfrm>
            <a:off x="4559300" y="3416300"/>
            <a:ext cx="19050" cy="3175"/>
          </a:xfrm>
          <a:prstGeom prst="rect">
            <a:avLst/>
          </a:prstGeom>
          <a:noFill/>
          <a:ln w="9525">
            <a:noFill/>
            <a:miter lim="800000"/>
            <a:headEnd/>
            <a:tailEnd/>
          </a:ln>
        </p:spPr>
      </p:pic>
      <p:pic>
        <p:nvPicPr>
          <p:cNvPr id="18" name="Picture 17"/>
          <p:cNvPicPr>
            <a:picLocks noChangeAspect="1"/>
          </p:cNvPicPr>
          <p:nvPr/>
        </p:nvPicPr>
        <p:blipFill>
          <a:blip r:embed="rId29" cstate="email">
            <a:extLst>
              <a:ext uri="{28A0092B-C50C-407E-A947-70E740481C1C}">
                <a14:useLocalDpi xmlns:a14="http://schemas.microsoft.com/office/drawing/2010/main" val="0"/>
              </a:ext>
            </a:extLst>
          </a:blip>
          <a:stretch>
            <a:fillRect/>
          </a:stretch>
        </p:blipFill>
        <p:spPr>
          <a:xfrm>
            <a:off x="6745540" y="6027335"/>
            <a:ext cx="761571" cy="577315"/>
          </a:xfrm>
          <a:prstGeom prst="rect">
            <a:avLst/>
          </a:prstGeom>
        </p:spPr>
      </p:pic>
    </p:spTree>
    <p:extLst>
      <p:ext uri="{BB962C8B-B14F-4D97-AF65-F5344CB8AC3E}">
        <p14:creationId xmlns:p14="http://schemas.microsoft.com/office/powerpoint/2010/main" val="289469670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8"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506" dirty="0">
              <a:solidFill>
                <a:srgbClr val="83847A"/>
              </a:solidFill>
            </a:endParaRPr>
          </a:p>
        </p:txBody>
      </p:sp>
      <p:pic>
        <p:nvPicPr>
          <p:cNvPr id="5" name="Picture 4"/>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96998" y="256450"/>
            <a:ext cx="508776" cy="572225"/>
          </a:xfrm>
          <a:prstGeom prst="rect">
            <a:avLst/>
          </a:prstGeom>
        </p:spPr>
      </p:pic>
      <p:sp>
        <p:nvSpPr>
          <p:cNvPr id="4099" name="Title Placeholder 1"/>
          <p:cNvSpPr>
            <a:spLocks noGrp="1"/>
          </p:cNvSpPr>
          <p:nvPr>
            <p:ph type="title"/>
          </p:nvPr>
        </p:nvSpPr>
        <p:spPr bwMode="auto">
          <a:xfrm>
            <a:off x="716145" y="128983"/>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1"/>
          <a:srcRect/>
          <a:stretch>
            <a:fillRect/>
          </a:stretch>
        </p:blipFill>
        <p:spPr bwMode="auto">
          <a:xfrm>
            <a:off x="4559300" y="3416316"/>
            <a:ext cx="19050" cy="3175"/>
          </a:xfrm>
          <a:prstGeom prst="rect">
            <a:avLst/>
          </a:prstGeom>
          <a:noFill/>
          <a:ln w="9525">
            <a:noFill/>
            <a:miter lim="800000"/>
            <a:headEnd/>
            <a:tailEnd/>
          </a:ln>
        </p:spPr>
      </p:pic>
      <p:pic>
        <p:nvPicPr>
          <p:cNvPr id="3" name="Picture 2"/>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8295483" y="256450"/>
            <a:ext cx="778687" cy="587766"/>
          </a:xfrm>
          <a:prstGeom prst="rect">
            <a:avLst/>
          </a:prstGeom>
        </p:spPr>
      </p:pic>
      <p:sp>
        <p:nvSpPr>
          <p:cNvPr id="6" name="Footer Placeholder 5"/>
          <p:cNvSpPr>
            <a:spLocks noGrp="1"/>
          </p:cNvSpPr>
          <p:nvPr>
            <p:ph type="ftr" sz="quarter" idx="3"/>
          </p:nvPr>
        </p:nvSpPr>
        <p:spPr>
          <a:xfrm>
            <a:off x="207169" y="6640512"/>
            <a:ext cx="3086100" cy="182880"/>
          </a:xfrm>
          <a:prstGeom prst="rect">
            <a:avLst/>
          </a:prstGeom>
        </p:spPr>
        <p:txBody>
          <a:bodyPr vert="horz" lIns="91440" tIns="45720" rIns="91440" bIns="45720" rtlCol="0" anchor="ctr"/>
          <a:lstStyle>
            <a:lvl1pPr algn="l">
              <a:defRPr sz="450">
                <a:solidFill>
                  <a:schemeClr val="tx1">
                    <a:tint val="75000"/>
                  </a:schemeClr>
                </a:solidFill>
              </a:defRPr>
            </a:lvl1pPr>
          </a:lstStyle>
          <a:p>
            <a:endParaRPr lang="en-US" dirty="0">
              <a:solidFill>
                <a:srgbClr val="000000">
                  <a:tint val="75000"/>
                </a:srgbClr>
              </a:solidFill>
            </a:endParaRPr>
          </a:p>
        </p:txBody>
      </p:sp>
      <p:sp>
        <p:nvSpPr>
          <p:cNvPr id="7" name="Date Placeholder 6"/>
          <p:cNvSpPr>
            <a:spLocks noGrp="1"/>
          </p:cNvSpPr>
          <p:nvPr>
            <p:ph type="dt" sz="half" idx="2"/>
          </p:nvPr>
        </p:nvSpPr>
        <p:spPr>
          <a:xfrm>
            <a:off x="6886575" y="6640512"/>
            <a:ext cx="2057400" cy="182880"/>
          </a:xfrm>
          <a:prstGeom prst="rect">
            <a:avLst/>
          </a:prstGeom>
        </p:spPr>
        <p:txBody>
          <a:bodyPr vert="horz" lIns="91440" tIns="45720" rIns="91440" bIns="45720" rtlCol="0" anchor="ctr"/>
          <a:lstStyle>
            <a:lvl1pPr algn="r">
              <a:defRPr sz="506">
                <a:solidFill>
                  <a:schemeClr val="tx1">
                    <a:tint val="75000"/>
                  </a:schemeClr>
                </a:solidFill>
              </a:defRPr>
            </a:lvl1pPr>
          </a:lstStyle>
          <a:p>
            <a:fld id="{0D5B6B94-6F19-4E2B-82A4-E3780F0317F0}" type="datetimeFigureOut">
              <a:rPr lang="en-US" smtClean="0">
                <a:solidFill>
                  <a:srgbClr val="000000">
                    <a:tint val="75000"/>
                  </a:srgbClr>
                </a:solidFill>
              </a:rPr>
              <a:pPr/>
              <a:t>3/13/2024</a:t>
            </a:fld>
            <a:endParaRPr lang="en-US" dirty="0">
              <a:solidFill>
                <a:srgbClr val="000000">
                  <a:tint val="75000"/>
                </a:srgbClr>
              </a:solidFill>
            </a:endParaRPr>
          </a:p>
        </p:txBody>
      </p:sp>
    </p:spTree>
    <p:extLst>
      <p:ext uri="{BB962C8B-B14F-4D97-AF65-F5344CB8AC3E}">
        <p14:creationId xmlns:p14="http://schemas.microsoft.com/office/powerpoint/2010/main" val="89129241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Lst>
  <p:hf hdr="0" dt="0"/>
  <p:txStyles>
    <p:title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181" kern="1200">
          <a:solidFill>
            <a:schemeClr val="tx1">
              <a:lumMod val="75000"/>
              <a:lumOff val="25000"/>
            </a:schemeClr>
          </a:solidFill>
          <a:latin typeface="Arial" pitchFamily="34" charset="0"/>
          <a:ea typeface="ＭＳ Ｐゴシック" charset="0"/>
          <a:cs typeface="Arial" pitchFamily="34" charset="0"/>
        </a:defRPr>
      </a:lvl1pPr>
      <a:lvl2pPr marL="127695" indent="-127695" algn="l" rtl="0" eaLnBrk="1" fontAlgn="base" hangingPunct="1">
        <a:spcBef>
          <a:spcPts val="0"/>
        </a:spcBef>
        <a:spcAft>
          <a:spcPct val="0"/>
        </a:spcAft>
        <a:buFont typeface="Arial" pitchFamily="34" charset="0"/>
        <a:buChar char="–"/>
        <a:defRPr sz="1181" kern="1200">
          <a:solidFill>
            <a:schemeClr val="tx1">
              <a:lumMod val="75000"/>
              <a:lumOff val="25000"/>
            </a:schemeClr>
          </a:solidFill>
          <a:latin typeface="Arial" pitchFamily="34" charset="0"/>
          <a:ea typeface="Arial" charset="0"/>
          <a:cs typeface="Arial" pitchFamily="34" charset="0"/>
        </a:defRPr>
      </a:lvl2pPr>
      <a:lvl3pPr marL="259854" indent="-132160"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3pPr>
      <a:lvl4pPr marL="386656" indent="-126802"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4pPr>
      <a:lvl5pPr marL="514350" indent="-127695" algn="l" rtl="0" eaLnBrk="1" fontAlgn="base" hangingPunct="1">
        <a:spcBef>
          <a:spcPts val="0"/>
        </a:spcBef>
        <a:spcAft>
          <a:spcPct val="0"/>
        </a:spcAft>
        <a:buFont typeface="Arial" pitchFamily="34" charset="0"/>
        <a:buChar char="»"/>
        <a:defRPr sz="844" kern="1200">
          <a:solidFill>
            <a:schemeClr val="tx1">
              <a:lumMod val="75000"/>
              <a:lumOff val="25000"/>
            </a:schemeClr>
          </a:solidFill>
          <a:latin typeface="Arial" pitchFamily="34" charset="0"/>
          <a:ea typeface="Arial" charset="0"/>
          <a:cs typeface="Arial" pitchFamily="34" charset="0"/>
        </a:defRPr>
      </a:lvl5pPr>
      <a:lvl6pPr marL="795635"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6pPr>
      <a:lvl7pPr marL="940297"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7pPr>
      <a:lvl8pPr marL="108495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8pPr>
      <a:lvl9pPr marL="1229618" indent="-72331" algn="l" defTabSz="289322" rtl="0" eaLnBrk="1" latinLnBrk="0" hangingPunct="1">
        <a:spcBef>
          <a:spcPct val="20000"/>
        </a:spcBef>
        <a:buFont typeface="Arial" pitchFamily="34" charset="0"/>
        <a:buChar char="•"/>
        <a:defRPr sz="633" kern="1200">
          <a:solidFill>
            <a:schemeClr val="tx1"/>
          </a:solidFill>
          <a:latin typeface="+mn-lt"/>
          <a:ea typeface="+mn-ea"/>
          <a:cs typeface="+mn-cs"/>
        </a:defRPr>
      </a:lvl9pPr>
    </p:bodyStyle>
    <p:otherStyle>
      <a:defPPr>
        <a:defRPr lang="en-US"/>
      </a:defPPr>
      <a:lvl1pPr marL="0" algn="l" defTabSz="289322" rtl="0" eaLnBrk="1" latinLnBrk="0" hangingPunct="1">
        <a:defRPr sz="570" kern="1200">
          <a:solidFill>
            <a:schemeClr val="tx1"/>
          </a:solidFill>
          <a:latin typeface="+mn-lt"/>
          <a:ea typeface="+mn-ea"/>
          <a:cs typeface="+mn-cs"/>
        </a:defRPr>
      </a:lvl1pPr>
      <a:lvl2pPr marL="144661" algn="l" defTabSz="289322" rtl="0" eaLnBrk="1" latinLnBrk="0" hangingPunct="1">
        <a:defRPr sz="570" kern="1200">
          <a:solidFill>
            <a:schemeClr val="tx1"/>
          </a:solidFill>
          <a:latin typeface="+mn-lt"/>
          <a:ea typeface="+mn-ea"/>
          <a:cs typeface="+mn-cs"/>
        </a:defRPr>
      </a:lvl2pPr>
      <a:lvl3pPr marL="289322" algn="l" defTabSz="289322" rtl="0" eaLnBrk="1" latinLnBrk="0" hangingPunct="1">
        <a:defRPr sz="570" kern="1200">
          <a:solidFill>
            <a:schemeClr val="tx1"/>
          </a:solidFill>
          <a:latin typeface="+mn-lt"/>
          <a:ea typeface="+mn-ea"/>
          <a:cs typeface="+mn-cs"/>
        </a:defRPr>
      </a:lvl3pPr>
      <a:lvl4pPr marL="433983" algn="l" defTabSz="289322" rtl="0" eaLnBrk="1" latinLnBrk="0" hangingPunct="1">
        <a:defRPr sz="570" kern="1200">
          <a:solidFill>
            <a:schemeClr val="tx1"/>
          </a:solidFill>
          <a:latin typeface="+mn-lt"/>
          <a:ea typeface="+mn-ea"/>
          <a:cs typeface="+mn-cs"/>
        </a:defRPr>
      </a:lvl4pPr>
      <a:lvl5pPr marL="578644" algn="l" defTabSz="289322" rtl="0" eaLnBrk="1" latinLnBrk="0" hangingPunct="1">
        <a:defRPr sz="570" kern="1200">
          <a:solidFill>
            <a:schemeClr val="tx1"/>
          </a:solidFill>
          <a:latin typeface="+mn-lt"/>
          <a:ea typeface="+mn-ea"/>
          <a:cs typeface="+mn-cs"/>
        </a:defRPr>
      </a:lvl5pPr>
      <a:lvl6pPr marL="723305" algn="l" defTabSz="289322" rtl="0" eaLnBrk="1" latinLnBrk="0" hangingPunct="1">
        <a:defRPr sz="570" kern="1200">
          <a:solidFill>
            <a:schemeClr val="tx1"/>
          </a:solidFill>
          <a:latin typeface="+mn-lt"/>
          <a:ea typeface="+mn-ea"/>
          <a:cs typeface="+mn-cs"/>
        </a:defRPr>
      </a:lvl6pPr>
      <a:lvl7pPr marL="867966" algn="l" defTabSz="289322" rtl="0" eaLnBrk="1" latinLnBrk="0" hangingPunct="1">
        <a:defRPr sz="570" kern="1200">
          <a:solidFill>
            <a:schemeClr val="tx1"/>
          </a:solidFill>
          <a:latin typeface="+mn-lt"/>
          <a:ea typeface="+mn-ea"/>
          <a:cs typeface="+mn-cs"/>
        </a:defRPr>
      </a:lvl7pPr>
      <a:lvl8pPr marL="1012627" algn="l" defTabSz="289322" rtl="0" eaLnBrk="1" latinLnBrk="0" hangingPunct="1">
        <a:defRPr sz="570" kern="1200">
          <a:solidFill>
            <a:schemeClr val="tx1"/>
          </a:solidFill>
          <a:latin typeface="+mn-lt"/>
          <a:ea typeface="+mn-ea"/>
          <a:cs typeface="+mn-cs"/>
        </a:defRPr>
      </a:lvl8pPr>
      <a:lvl9pPr marL="1157288" algn="l" defTabSz="289322" rtl="0" eaLnBrk="1" latinLnBrk="0" hangingPunct="1">
        <a:defRPr sz="57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34">
          <p15:clr>
            <a:srgbClr val="5ACBF0"/>
          </p15:clr>
        </p15:guide>
        <p15:guide id="2" pos="9728">
          <p15:clr>
            <a:srgbClr val="5ACBF0"/>
          </p15:clr>
        </p15:guide>
        <p15:guide id="3" pos="126">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104452" name="Rectangle 4"/>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eaLnBrk="0" fontAlgn="base" hangingPunct="0">
              <a:spcBef>
                <a:spcPct val="0"/>
              </a:spcBef>
              <a:spcAft>
                <a:spcPct val="0"/>
              </a:spcAft>
              <a:defRPr/>
            </a:pPr>
            <a:fld id="{3878ACCA-A0A9-4C49-9E25-504AD7F195C5}"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pic>
        <p:nvPicPr>
          <p:cNvPr id="1029" name="Picture 5" descr="USACE_logo"/>
          <p:cNvPicPr>
            <a:picLocks noChangeAspect="1" noChangeArrowheads="1"/>
          </p:cNvPicPr>
          <p:nvPr/>
        </p:nvPicPr>
        <p:blipFill>
          <a:blip r:embed="rId20" cstate="print"/>
          <a:srcRect/>
          <a:stretch>
            <a:fillRect/>
          </a:stretch>
        </p:blipFill>
        <p:spPr bwMode="auto">
          <a:xfrm>
            <a:off x="8004175" y="5715000"/>
            <a:ext cx="758825" cy="519113"/>
          </a:xfrm>
          <a:prstGeom prst="rect">
            <a:avLst/>
          </a:prstGeom>
          <a:noFill/>
          <a:ln w="9525">
            <a:noFill/>
            <a:miter lim="800000"/>
            <a:headEnd/>
            <a:tailEnd/>
          </a:ln>
        </p:spPr>
      </p:pic>
      <p:sp>
        <p:nvSpPr>
          <p:cNvPr id="104454" name="Text Box 6"/>
          <p:cNvSpPr txBox="1">
            <a:spLocks noChangeArrowheads="1"/>
          </p:cNvSpPr>
          <p:nvPr/>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lgn="r" eaLnBrk="0" fontAlgn="base" hangingPunct="0">
              <a:spcBef>
                <a:spcPct val="0"/>
              </a:spcBef>
              <a:spcAft>
                <a:spcPct val="0"/>
              </a:spcAft>
              <a:defRPr/>
            </a:pPr>
            <a:r>
              <a:rPr lang="en-US" sz="1400" b="1">
                <a:solidFill>
                  <a:srgbClr val="000000"/>
                </a:solidFill>
                <a:latin typeface="Times"/>
              </a:rPr>
              <a:t>BUILDING STRONG</a:t>
            </a:r>
            <a:r>
              <a:rPr lang="en-US" sz="1400" b="1" baseline="-25000">
                <a:solidFill>
                  <a:srgbClr val="000000"/>
                </a:solidFill>
                <a:latin typeface="Times"/>
              </a:rPr>
              <a:t>®</a:t>
            </a:r>
          </a:p>
        </p:txBody>
      </p:sp>
    </p:spTree>
    <p:extLst>
      <p:ext uri="{BB962C8B-B14F-4D97-AF65-F5344CB8AC3E}">
        <p14:creationId xmlns:p14="http://schemas.microsoft.com/office/powerpoint/2010/main" val="2531876039"/>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Lst>
  <p:txStyles>
    <p:titleStyle>
      <a:lvl1pPr algn="ctr" rtl="0" eaLnBrk="0" fontAlgn="base" hangingPunct="0">
        <a:spcBef>
          <a:spcPct val="0"/>
        </a:spcBef>
        <a:spcAft>
          <a:spcPct val="0"/>
        </a:spcAft>
        <a:defRPr sz="3600">
          <a:solidFill>
            <a:schemeClr val="tx2"/>
          </a:solidFill>
          <a:latin typeface="+mj-lt"/>
          <a:ea typeface="+mj-ea"/>
          <a:cs typeface="+mj-cs"/>
        </a:defRPr>
      </a:lvl1pPr>
      <a:lvl2pPr algn="ctr" rtl="0" eaLnBrk="0" fontAlgn="base" hangingPunct="0">
        <a:spcBef>
          <a:spcPct val="0"/>
        </a:spcBef>
        <a:spcAft>
          <a:spcPct val="0"/>
        </a:spcAft>
        <a:defRPr sz="3600">
          <a:solidFill>
            <a:schemeClr val="tx2"/>
          </a:solidFill>
          <a:latin typeface="Arial" charset="0"/>
        </a:defRPr>
      </a:lvl2pPr>
      <a:lvl3pPr algn="ctr" rtl="0" eaLnBrk="0" fontAlgn="base" hangingPunct="0">
        <a:spcBef>
          <a:spcPct val="0"/>
        </a:spcBef>
        <a:spcAft>
          <a:spcPct val="0"/>
        </a:spcAft>
        <a:defRPr sz="3600">
          <a:solidFill>
            <a:schemeClr val="tx2"/>
          </a:solidFill>
          <a:latin typeface="Arial" charset="0"/>
        </a:defRPr>
      </a:lvl3pPr>
      <a:lvl4pPr algn="ctr" rtl="0" eaLnBrk="0" fontAlgn="base" hangingPunct="0">
        <a:spcBef>
          <a:spcPct val="0"/>
        </a:spcBef>
        <a:spcAft>
          <a:spcPct val="0"/>
        </a:spcAft>
        <a:defRPr sz="3600">
          <a:solidFill>
            <a:schemeClr val="tx2"/>
          </a:solidFill>
          <a:latin typeface="Arial" charset="0"/>
        </a:defRPr>
      </a:lvl4pPr>
      <a:lvl5pPr algn="ctr" rtl="0" eaLnBrk="0" fontAlgn="base" hangingPunct="0">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184152" y="165462"/>
            <a:ext cx="8787251" cy="651801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3600" dirty="0">
              <a:solidFill>
                <a:srgbClr val="FFFFFF"/>
              </a:solidFill>
            </a:endParaRPr>
          </a:p>
        </p:txBody>
      </p:sp>
      <p:sp>
        <p:nvSpPr>
          <p:cNvPr id="4099" name="Title Placeholder 1"/>
          <p:cNvSpPr>
            <a:spLocks noGrp="1"/>
          </p:cNvSpPr>
          <p:nvPr>
            <p:ph type="title"/>
          </p:nvPr>
        </p:nvSpPr>
        <p:spPr bwMode="auto">
          <a:xfrm>
            <a:off x="304800" y="274638"/>
            <a:ext cx="8382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304800" y="1233932"/>
            <a:ext cx="8382000" cy="47096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33" name="Picture 6"/>
          <p:cNvPicPr>
            <a:picLocks noChangeAspect="1"/>
          </p:cNvPicPr>
          <p:nvPr/>
        </p:nvPicPr>
        <p:blipFill>
          <a:blip r:embed="rId30"/>
          <a:srcRect/>
          <a:stretch>
            <a:fillRect/>
          </a:stretch>
        </p:blipFill>
        <p:spPr bwMode="auto">
          <a:xfrm>
            <a:off x="4559300" y="3416300"/>
            <a:ext cx="19050" cy="3175"/>
          </a:xfrm>
          <a:prstGeom prst="rect">
            <a:avLst/>
          </a:prstGeom>
          <a:noFill/>
          <a:ln w="9525">
            <a:noFill/>
            <a:miter lim="800000"/>
            <a:headEnd/>
            <a:tailEnd/>
          </a:ln>
        </p:spPr>
      </p:pic>
      <p:pic>
        <p:nvPicPr>
          <p:cNvPr id="9" name="Picture 8"/>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7482933" y="6009801"/>
            <a:ext cx="750987" cy="576072"/>
          </a:xfrm>
          <a:prstGeom prst="rect">
            <a:avLst/>
          </a:prstGeom>
        </p:spPr>
      </p:pic>
      <p:pic>
        <p:nvPicPr>
          <p:cNvPr id="10" name="Picture 9"/>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8377962" y="6007188"/>
            <a:ext cx="457200" cy="578685"/>
          </a:xfrm>
          <a:prstGeom prst="rect">
            <a:avLst/>
          </a:prstGeom>
        </p:spPr>
      </p:pic>
    </p:spTree>
    <p:extLst>
      <p:ext uri="{BB962C8B-B14F-4D97-AF65-F5344CB8AC3E}">
        <p14:creationId xmlns:p14="http://schemas.microsoft.com/office/powerpoint/2010/main" val="1457424080"/>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4178" r:id="rId28"/>
  </p:sldLayoutIdLst>
  <p:hf hd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2400" b="1">
          <a:solidFill>
            <a:srgbClr val="978473"/>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1" fontAlgn="base" hangingPunct="1">
        <a:spcBef>
          <a:spcPts val="300"/>
        </a:spcBef>
        <a:spcAft>
          <a:spcPct val="0"/>
        </a:spcAft>
        <a:buFont typeface="Arial" pitchFamily="34" charset="0"/>
        <a:defRPr sz="2400" kern="1200">
          <a:solidFill>
            <a:schemeClr val="tx1">
              <a:lumMod val="75000"/>
              <a:lumOff val="25000"/>
            </a:schemeClr>
          </a:solidFill>
          <a:latin typeface="Arial" pitchFamily="34" charset="0"/>
          <a:ea typeface="ＭＳ Ｐゴシック" charset="0"/>
          <a:cs typeface="Arial" pitchFamily="34" charset="0"/>
        </a:defRPr>
      </a:lvl1pPr>
      <a:lvl2pPr marL="514350" indent="-285750" algn="l" rtl="0" eaLnBrk="1" fontAlgn="base" hangingPunct="1">
        <a:spcBef>
          <a:spcPts val="300"/>
        </a:spcBef>
        <a:spcAft>
          <a:spcPct val="0"/>
        </a:spcAft>
        <a:buFont typeface="Arial" pitchFamily="34" charset="0"/>
        <a:buChar char="–"/>
        <a:defRPr sz="2400" kern="1200">
          <a:solidFill>
            <a:schemeClr val="tx1">
              <a:lumMod val="75000"/>
              <a:lumOff val="25000"/>
            </a:schemeClr>
          </a:solidFill>
          <a:latin typeface="Arial" pitchFamily="34" charset="0"/>
          <a:ea typeface="Arial" charset="0"/>
          <a:cs typeface="Arial" pitchFamily="34" charset="0"/>
        </a:defRPr>
      </a:lvl2pPr>
      <a:lvl3pPr marL="9144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3pPr>
      <a:lvl4pPr marL="13716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4pPr>
      <a:lvl5pPr marL="1828800" indent="-228600" algn="l" rtl="0" eaLnBrk="1" fontAlgn="base" hangingPunct="1">
        <a:spcBef>
          <a:spcPts val="300"/>
        </a:spcBef>
        <a:spcAft>
          <a:spcPct val="0"/>
        </a:spcAft>
        <a:buFont typeface="Arial" pitchFamily="34" charset="0"/>
        <a:buChar char="»"/>
        <a:defRPr sz="2000" kern="1200">
          <a:solidFill>
            <a:schemeClr val="tx1">
              <a:lumMod val="75000"/>
              <a:lumOff val="25000"/>
            </a:schemeClr>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p15:clr>
            <a:srgbClr val="5ACBF0"/>
          </p15:clr>
        </p15:guide>
        <p15:guide id="2" pos="547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50006" y="38099"/>
            <a:ext cx="9043988"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75"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14313" y="256443"/>
            <a:ext cx="372157" cy="653036"/>
          </a:xfrm>
          <a:prstGeom prst="rect">
            <a:avLst/>
          </a:prstGeom>
        </p:spPr>
      </p:pic>
      <p:sp>
        <p:nvSpPr>
          <p:cNvPr id="4099" name="Title Placeholder 1"/>
          <p:cNvSpPr>
            <a:spLocks noGrp="1"/>
          </p:cNvSpPr>
          <p:nvPr>
            <p:ph type="title"/>
          </p:nvPr>
        </p:nvSpPr>
        <p:spPr bwMode="auto">
          <a:xfrm>
            <a:off x="716145" y="128982"/>
            <a:ext cx="7638816"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00025" y="1028700"/>
            <a:ext cx="874395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4559300" y="3416310"/>
            <a:ext cx="19050" cy="3175"/>
          </a:xfrm>
          <a:prstGeom prst="rect">
            <a:avLst/>
          </a:prstGeom>
          <a:noFill/>
          <a:ln w="9525">
            <a:noFill/>
            <a:miter lim="800000"/>
            <a:headEnd/>
            <a:tailEnd/>
          </a:ln>
        </p:spPr>
      </p:pic>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8449906" y="334037"/>
            <a:ext cx="545689" cy="497851"/>
          </a:xfrm>
          <a:prstGeom prst="rect">
            <a:avLst/>
          </a:prstGeom>
        </p:spPr>
      </p:pic>
      <p:pic>
        <p:nvPicPr>
          <p:cNvPr id="13" name="Picture 12">
            <a:extLst>
              <a:ext uri="{FF2B5EF4-FFF2-40B4-BE49-F238E27FC236}">
                <a16:creationId xmlns:a16="http://schemas.microsoft.com/office/drawing/2014/main" id="{AD2DC7C4-D688-4557-9C80-6AE4C5271B9E}"/>
              </a:ext>
            </a:extLst>
          </p:cNvPr>
          <p:cNvPicPr>
            <a:picLocks noChangeAspect="1"/>
          </p:cNvPicPr>
          <p:nvPr userDrawn="1"/>
        </p:nvPicPr>
        <p:blipFill>
          <a:blip r:embed="rId31" cstate="hqprint">
            <a:extLst>
              <a:ext uri="{28A0092B-C50C-407E-A947-70E740481C1C}">
                <a14:useLocalDpi xmlns:a14="http://schemas.microsoft.com/office/drawing/2010/main"/>
              </a:ext>
            </a:extLst>
          </a:blip>
          <a:stretch>
            <a:fillRect/>
          </a:stretch>
        </p:blipFill>
        <p:spPr>
          <a:xfrm>
            <a:off x="130824" y="6071222"/>
            <a:ext cx="710136" cy="672478"/>
          </a:xfrm>
          <a:prstGeom prst="rect">
            <a:avLst/>
          </a:prstGeom>
        </p:spPr>
      </p:pic>
    </p:spTree>
    <p:extLst>
      <p:ext uri="{BB962C8B-B14F-4D97-AF65-F5344CB8AC3E}">
        <p14:creationId xmlns:p14="http://schemas.microsoft.com/office/powerpoint/2010/main" val="4078772957"/>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5" r:id="rId26"/>
  </p:sldLayoutIdLst>
  <p:hf sldNum="0" hdr="0" ftr="0"/>
  <p:txStyles>
    <p:title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1575" kern="1200">
          <a:solidFill>
            <a:schemeClr val="tx1">
              <a:lumMod val="75000"/>
              <a:lumOff val="25000"/>
            </a:schemeClr>
          </a:solidFill>
          <a:latin typeface="Arial" pitchFamily="34" charset="0"/>
          <a:ea typeface="ＭＳ Ｐゴシック" charset="0"/>
          <a:cs typeface="Arial" pitchFamily="34" charset="0"/>
        </a:defRPr>
      </a:lvl1pPr>
      <a:lvl2pPr marL="170260" indent="-170260" algn="l" rtl="0" eaLnBrk="1" fontAlgn="base" hangingPunct="1">
        <a:spcBef>
          <a:spcPts val="0"/>
        </a:spcBef>
        <a:spcAft>
          <a:spcPct val="0"/>
        </a:spcAft>
        <a:buFont typeface="Arial" pitchFamily="34" charset="0"/>
        <a:buChar char="–"/>
        <a:defRPr sz="1575" kern="1200">
          <a:solidFill>
            <a:schemeClr val="tx1">
              <a:lumMod val="75000"/>
              <a:lumOff val="25000"/>
            </a:schemeClr>
          </a:solidFill>
          <a:latin typeface="Arial" pitchFamily="34" charset="0"/>
          <a:ea typeface="Arial" charset="0"/>
          <a:cs typeface="Arial" pitchFamily="34" charset="0"/>
        </a:defRPr>
      </a:lvl2pPr>
      <a:lvl3pPr marL="346472" indent="-176213"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3pPr>
      <a:lvl4pPr marL="515541" indent="-169069"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4pPr>
      <a:lvl5pPr marL="685800" indent="-170260" algn="l" rtl="0" eaLnBrk="1" fontAlgn="base" hangingPunct="1">
        <a:spcBef>
          <a:spcPts val="0"/>
        </a:spcBef>
        <a:spcAft>
          <a:spcPct val="0"/>
        </a:spcAft>
        <a:buFont typeface="Arial" pitchFamily="34" charset="0"/>
        <a:buChar char="»"/>
        <a:defRPr sz="1125" kern="1200">
          <a:solidFill>
            <a:schemeClr val="tx1">
              <a:lumMod val="75000"/>
              <a:lumOff val="25000"/>
            </a:schemeClr>
          </a:solidFill>
          <a:latin typeface="Arial" pitchFamily="34" charset="0"/>
          <a:ea typeface="Arial" charset="0"/>
          <a:cs typeface="Arial" pitchFamily="34" charset="0"/>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00.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p.usace.army.mil/Missions/Civil-Works/Coastal-Dredging-Beneficial-Us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etlandsinstitute.org/smii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2.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35.png"/><Relationship Id="rId3" Type="http://schemas.openxmlformats.org/officeDocument/2006/relationships/image" Target="../media/image36.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9.xml"/><Relationship Id="rId16" Type="http://schemas.openxmlformats.org/officeDocument/2006/relationships/image" Target="../media/image79.png"/><Relationship Id="rId1" Type="http://schemas.openxmlformats.org/officeDocument/2006/relationships/slideLayout" Target="../slideLayouts/slideLayout40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78.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xml"/><Relationship Id="rId1" Type="http://schemas.openxmlformats.org/officeDocument/2006/relationships/slideLayout" Target="../slideLayouts/slideLayout220.xml"/><Relationship Id="rId5" Type="http://schemas.openxmlformats.org/officeDocument/2006/relationships/image" Target="../media/image86.png"/><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9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64.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3.xml"/><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18.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446.xml"/><Relationship Id="rId5" Type="http://schemas.openxmlformats.org/officeDocument/2006/relationships/image" Target="../media/image52.pn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image" Target="../media/image42.png"/><Relationship Id="rId1" Type="http://schemas.openxmlformats.org/officeDocument/2006/relationships/slideLayout" Target="../slideLayouts/slideLayout347.xml"/><Relationship Id="rId6" Type="http://schemas.openxmlformats.org/officeDocument/2006/relationships/image" Target="../media/image55.png"/><Relationship Id="rId5" Type="http://schemas.openxmlformats.org/officeDocument/2006/relationships/image" Target="../media/image43.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icture containing grass, outdoor, water, sky&#10;&#10;Description automatically generated">
            <a:extLst>
              <a:ext uri="{FF2B5EF4-FFF2-40B4-BE49-F238E27FC236}">
                <a16:creationId xmlns:a16="http://schemas.microsoft.com/office/drawing/2014/main" id="{50CE65B6-E693-1DA1-6708-12661F88FFA1}"/>
              </a:ext>
            </a:extLst>
          </p:cNvP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a:stretch>
            <a:fillRect/>
          </a:stretch>
        </p:blipFill>
        <p:spPr>
          <a:xfrm>
            <a:off x="4874457" y="265874"/>
            <a:ext cx="4069517" cy="2930332"/>
          </a:xfrm>
        </p:spPr>
      </p:pic>
      <p:pic>
        <p:nvPicPr>
          <p:cNvPr id="3" name="Picture 2" descr="A picture containing sky, water, outdoor, grass&#10;&#10;Description automatically generated">
            <a:extLst>
              <a:ext uri="{FF2B5EF4-FFF2-40B4-BE49-F238E27FC236}">
                <a16:creationId xmlns:a16="http://schemas.microsoft.com/office/drawing/2014/main" id="{7DF63EBA-20EA-B395-DEE0-8FF291587B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98759" y="3676940"/>
            <a:ext cx="4466232" cy="2512256"/>
          </a:xfrm>
          <a:prstGeom prst="rect">
            <a:avLst/>
          </a:prstGeom>
        </p:spPr>
      </p:pic>
      <p:sp>
        <p:nvSpPr>
          <p:cNvPr id="11" name="TextBox 10"/>
          <p:cNvSpPr txBox="1"/>
          <p:nvPr/>
        </p:nvSpPr>
        <p:spPr>
          <a:xfrm>
            <a:off x="5790254" y="2379229"/>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221F20"/>
              </a:solidFill>
              <a:effectLst/>
              <a:uLnTx/>
              <a:uFillTx/>
              <a:latin typeface="Arial"/>
              <a:ea typeface="ＭＳ Ｐゴシック" pitchFamily="34" charset="-128"/>
              <a:cs typeface="+mn-cs"/>
            </a:endParaRPr>
          </a:p>
        </p:txBody>
      </p:sp>
      <p:sp>
        <p:nvSpPr>
          <p:cNvPr id="8" name="Title 9">
            <a:extLst>
              <a:ext uri="{FF2B5EF4-FFF2-40B4-BE49-F238E27FC236}">
                <a16:creationId xmlns:a16="http://schemas.microsoft.com/office/drawing/2014/main" id="{4F077655-19FA-4FF8-AB1D-83C3CB17B8F8}"/>
              </a:ext>
            </a:extLst>
          </p:cNvPr>
          <p:cNvSpPr>
            <a:spLocks noGrp="1"/>
          </p:cNvSpPr>
          <p:nvPr>
            <p:ph type="title"/>
          </p:nvPr>
        </p:nvSpPr>
        <p:spPr>
          <a:xfrm>
            <a:off x="100668" y="268448"/>
            <a:ext cx="4457845" cy="2734811"/>
          </a:xfrm>
        </p:spPr>
        <p:txBody>
          <a:bodyPr>
            <a:normAutofit fontScale="90000"/>
          </a:bodyPr>
          <a:lstStyle/>
          <a:p>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Seven Mile Island Innovation Laboratory</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Structure, Function, &amp;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Advancement of Beneficial use of Dredged material within USACE</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endParaRPr lang="en-US" sz="1650" dirty="0">
              <a:effectLst>
                <a:outerShdw blurRad="38100" dist="38100" dir="2700000" algn="tl">
                  <a:srgbClr val="000000">
                    <a:alpha val="43137"/>
                  </a:srgbClr>
                </a:outerShdw>
              </a:effectLst>
            </a:endParaRPr>
          </a:p>
        </p:txBody>
      </p:sp>
      <p:sp>
        <p:nvSpPr>
          <p:cNvPr id="5" name="Text Placeholder 4">
            <a:extLst>
              <a:ext uri="{FF2B5EF4-FFF2-40B4-BE49-F238E27FC236}">
                <a16:creationId xmlns:a16="http://schemas.microsoft.com/office/drawing/2014/main" id="{3B1616FD-7B20-33F8-76C5-B5FCD7EF6051}"/>
              </a:ext>
            </a:extLst>
          </p:cNvPr>
          <p:cNvSpPr>
            <a:spLocks noGrp="1"/>
          </p:cNvSpPr>
          <p:nvPr>
            <p:ph type="body" sz="quarter" idx="15"/>
          </p:nvPr>
        </p:nvSpPr>
        <p:spPr>
          <a:xfrm>
            <a:off x="87396" y="3221372"/>
            <a:ext cx="4457845" cy="2362564"/>
          </a:xfrm>
        </p:spPr>
        <p:txBody>
          <a:bodyPr/>
          <a:lstStyle/>
          <a:p>
            <a:r>
              <a:rPr lang="en-US" sz="1800" b="1" dirty="0"/>
              <a:t>Monica Chasten</a:t>
            </a:r>
          </a:p>
          <a:p>
            <a:r>
              <a:rPr lang="en-US" sz="1800" b="1" dirty="0"/>
              <a:t>Project Manager  </a:t>
            </a:r>
          </a:p>
          <a:p>
            <a:endParaRPr lang="en-US" sz="1800" b="1" dirty="0"/>
          </a:p>
          <a:p>
            <a:r>
              <a:rPr lang="en-US" sz="1800" b="1" dirty="0"/>
              <a:t>U.S. Army Corps of Engineers</a:t>
            </a:r>
          </a:p>
          <a:p>
            <a:r>
              <a:rPr lang="en-US" sz="1800" b="1" dirty="0"/>
              <a:t>Philadelphia District</a:t>
            </a:r>
          </a:p>
          <a:p>
            <a:r>
              <a:rPr lang="en-US" sz="1800" b="1" dirty="0"/>
              <a:t>Operations Division</a:t>
            </a:r>
            <a:endParaRPr lang="en-US" sz="1400" b="1" dirty="0"/>
          </a:p>
        </p:txBody>
      </p:sp>
      <p:sp>
        <p:nvSpPr>
          <p:cNvPr id="18" name="TextBox 17">
            <a:extLst>
              <a:ext uri="{FF2B5EF4-FFF2-40B4-BE49-F238E27FC236}">
                <a16:creationId xmlns:a16="http://schemas.microsoft.com/office/drawing/2014/main" id="{F714B4FA-4B9B-630E-56A7-E7C5330C0E43}"/>
              </a:ext>
            </a:extLst>
          </p:cNvPr>
          <p:cNvSpPr txBox="1"/>
          <p:nvPr/>
        </p:nvSpPr>
        <p:spPr>
          <a:xfrm>
            <a:off x="7050074" y="5807462"/>
            <a:ext cx="2156163" cy="507831"/>
          </a:xfrm>
          <a:prstGeom prst="rect">
            <a:avLst/>
          </a:prstGeom>
          <a:solidFill>
            <a:schemeClr val="tx2"/>
          </a:solidFill>
          <a:effectLst>
            <a:softEdge rad="31750"/>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21F20"/>
                </a:solidFill>
                <a:effectLst/>
                <a:uLnTx/>
                <a:uFillTx/>
                <a:latin typeface="Arial"/>
                <a:ea typeface="ＭＳ Ｐゴシック" pitchFamily="34" charset="-128"/>
                <a:cs typeface="+mn-cs"/>
              </a:rPr>
              <a:t>New Jersey Intracoastal Waterway Maintenance Dredging with Sturgeon Island Beneficial Use Placement</a:t>
            </a:r>
          </a:p>
        </p:txBody>
      </p:sp>
      <p:sp>
        <p:nvSpPr>
          <p:cNvPr id="17" name="TextBox 16">
            <a:extLst>
              <a:ext uri="{FF2B5EF4-FFF2-40B4-BE49-F238E27FC236}">
                <a16:creationId xmlns:a16="http://schemas.microsoft.com/office/drawing/2014/main" id="{21813426-E7C2-C295-7592-BA8EFA95316B}"/>
              </a:ext>
            </a:extLst>
          </p:cNvPr>
          <p:cNvSpPr txBox="1"/>
          <p:nvPr/>
        </p:nvSpPr>
        <p:spPr>
          <a:xfrm>
            <a:off x="7002990" y="3122717"/>
            <a:ext cx="2062001" cy="369332"/>
          </a:xfrm>
          <a:prstGeom prst="rect">
            <a:avLst/>
          </a:prstGeom>
          <a:solidFill>
            <a:schemeClr val="tx2"/>
          </a:solidFill>
          <a:effectLst>
            <a:softEdge rad="31750"/>
          </a:effectLst>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dirty="0">
                <a:solidFill>
                  <a:srgbClr val="221F20"/>
                </a:solidFill>
                <a:latin typeface="Arial"/>
                <a:ea typeface="ＭＳ Ｐゴシック" pitchFamily="34" charset="-128"/>
              </a:rPr>
              <a:t>Government Dredge Merritt working near Ring Island</a:t>
            </a:r>
            <a:endParaRPr kumimoji="0" lang="en-US" sz="900" b="0" i="0" u="none" strike="noStrike" kern="1200" cap="none" spc="0" normalizeH="0" baseline="0" noProof="0" dirty="0">
              <a:ln>
                <a:noFill/>
              </a:ln>
              <a:solidFill>
                <a:srgbClr val="221F20"/>
              </a:solidFill>
              <a:effectLst/>
              <a:uLnTx/>
              <a:uFillTx/>
              <a:latin typeface="Arial"/>
              <a:ea typeface="ＭＳ Ｐゴシック" pitchFamily="34" charset="-128"/>
              <a:cs typeface="+mn-cs"/>
            </a:endParaRPr>
          </a:p>
        </p:txBody>
      </p:sp>
    </p:spTree>
    <p:extLst>
      <p:ext uri="{BB962C8B-B14F-4D97-AF65-F5344CB8AC3E}">
        <p14:creationId xmlns:p14="http://schemas.microsoft.com/office/powerpoint/2010/main" val="3327777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2"/>
          <p:cNvSpPr>
            <a:spLocks noGrp="1" noChangeArrowheads="1"/>
          </p:cNvSpPr>
          <p:nvPr>
            <p:ph type="title"/>
          </p:nvPr>
        </p:nvSpPr>
        <p:spPr>
          <a:xfrm>
            <a:off x="774915" y="186532"/>
            <a:ext cx="7594170" cy="785419"/>
          </a:xfrm>
        </p:spPr>
        <p:txBody>
          <a:bodyPr/>
          <a:lstStyle/>
          <a:p>
            <a:pPr algn="ctr"/>
            <a:r>
              <a:rPr lang="en-US" sz="2800" cap="none" dirty="0"/>
              <a:t>  SMIIL Overview References</a:t>
            </a:r>
          </a:p>
        </p:txBody>
      </p:sp>
      <p:sp>
        <p:nvSpPr>
          <p:cNvPr id="1635331" name="Rectangle 3"/>
          <p:cNvSpPr>
            <a:spLocks noGrp="1" noChangeArrowheads="1"/>
          </p:cNvSpPr>
          <p:nvPr>
            <p:ph sz="quarter" idx="10"/>
          </p:nvPr>
        </p:nvSpPr>
        <p:spPr>
          <a:xfrm>
            <a:off x="171974" y="971951"/>
            <a:ext cx="8800051" cy="5405820"/>
          </a:xfrm>
          <a:prstGeom prst="rect">
            <a:avLst/>
          </a:prstGeom>
        </p:spPr>
        <p:txBody>
          <a:bodyPr/>
          <a:lstStyle/>
          <a:p>
            <a:pPr marL="457200" indent="-457200">
              <a:buFont typeface="Arial" panose="020B0604020202020204" pitchFamily="34" charset="0"/>
              <a:buChar char="•"/>
            </a:pPr>
            <a:r>
              <a:rPr lang="en-US" sz="1800" dirty="0"/>
              <a:t>American Shore and Beach Preservation Association National Conference, 2022, Long Beach, Presentation, “Advancing Navigation Dredging and Innovative Placements to Support Coastal System Resilience in USACE's Philadelphia District” </a:t>
            </a:r>
            <a:r>
              <a:rPr lang="en-US" sz="1800" i="1" dirty="0"/>
              <a:t> </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Chasten, M., Tedesco, L. and Kopkash, G. (2022). “Advancing Sediment Solutions in the Seven Mile Island Innovation Laboratory,” Proceedings, 37</a:t>
            </a:r>
            <a:r>
              <a:rPr lang="en-US" sz="1800" baseline="30000" dirty="0"/>
              <a:t>th</a:t>
            </a:r>
            <a:r>
              <a:rPr lang="en-US" sz="1800" dirty="0"/>
              <a:t> International Conference on Coastal Engineering, December 2022, Sydney, Australia, </a:t>
            </a:r>
            <a:r>
              <a:rPr lang="en-US" sz="1800" i="1" dirty="0"/>
              <a:t>in press</a:t>
            </a:r>
          </a:p>
          <a:p>
            <a:pPr marL="457200" indent="-457200">
              <a:buFont typeface="Arial" panose="020B0604020202020204" pitchFamily="34" charset="0"/>
              <a:buChar char="•"/>
            </a:pPr>
            <a:endParaRPr lang="en-US" sz="1800" dirty="0"/>
          </a:p>
          <a:p>
            <a:pPr marL="457200" indent="-457200">
              <a:buFont typeface="Arial" panose="020B0604020202020204" pitchFamily="34" charset="0"/>
              <a:buChar char="•"/>
            </a:pPr>
            <a:r>
              <a:rPr lang="en-US" sz="1800" dirty="0"/>
              <a:t>Chasten, M., Tedesco, L. and Kopkash, G. (2023). “Seven Mile Island Innovation Laboratory:  Advancing Beneficial Use Practices to Support Coastal System Resilience,” Proceedings, Coastal Sediments 23, New Orleans, </a:t>
            </a:r>
            <a:r>
              <a:rPr lang="en-US" sz="1800" i="1" dirty="0"/>
              <a:t>in press</a:t>
            </a:r>
          </a:p>
          <a:p>
            <a:pPr marL="457200" indent="-457200">
              <a:buFont typeface="Arial" panose="020B0604020202020204" pitchFamily="34" charset="0"/>
              <a:buChar char="•"/>
            </a:pPr>
            <a:endParaRPr lang="en-US" sz="2000" i="1" dirty="0"/>
          </a:p>
          <a:p>
            <a:pPr marL="457200" indent="-457200">
              <a:buFont typeface="Arial" panose="020B0604020202020204" pitchFamily="34" charset="0"/>
              <a:buChar char="•"/>
            </a:pPr>
            <a:r>
              <a:rPr lang="en-US" sz="1800" dirty="0"/>
              <a:t>Additional Info and Fact Sheets:</a:t>
            </a:r>
            <a:endParaRPr lang="en-US" sz="1800" dirty="0">
              <a:hlinkClick r:id="rId3"/>
            </a:endParaRPr>
          </a:p>
          <a:p>
            <a:r>
              <a:rPr lang="en-US" sz="2000" i="1" dirty="0">
                <a:hlinkClick r:id="rId3"/>
              </a:rPr>
              <a:t>https://www.nap.usace.army.mil/Missions/Civil-Works/Coastal-Dredging-Beneficial-Use/</a:t>
            </a:r>
            <a:r>
              <a:rPr lang="en-US" sz="2000" i="1" dirty="0"/>
              <a:t>	</a:t>
            </a:r>
          </a:p>
          <a:p>
            <a:endParaRPr lang="en-US" sz="2000" i="1" dirty="0"/>
          </a:p>
          <a:p>
            <a:r>
              <a:rPr lang="en-US" sz="2000" i="1" dirty="0">
                <a:hlinkClick r:id="rId4"/>
              </a:rPr>
              <a:t>https://wetlandsinstitute.org/smiil/</a:t>
            </a:r>
            <a:endParaRPr lang="en-US" sz="2000" i="1" dirty="0"/>
          </a:p>
          <a:p>
            <a:endParaRPr lang="en-US" sz="2000" i="1" dirty="0"/>
          </a:p>
          <a:p>
            <a:pPr marL="457200" indent="-457200">
              <a:buFont typeface="Arial" panose="020B0604020202020204" pitchFamily="34" charset="0"/>
              <a:buChar char="•"/>
            </a:pPr>
            <a:endParaRPr lang="en-US" sz="2000" i="1" dirty="0"/>
          </a:p>
        </p:txBody>
      </p:sp>
    </p:spTree>
    <p:extLst>
      <p:ext uri="{BB962C8B-B14F-4D97-AF65-F5344CB8AC3E}">
        <p14:creationId xmlns:p14="http://schemas.microsoft.com/office/powerpoint/2010/main" val="21948140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5400000">
            <a:off x="6967226" y="4765227"/>
            <a:ext cx="1970702" cy="1521043"/>
          </a:xfrm>
          <a:prstGeom prst="rect">
            <a:avLst/>
          </a:prstGeom>
          <a:ln w="25400">
            <a:solidFill>
              <a:srgbClr val="000000"/>
            </a:solidFill>
          </a:ln>
        </p:spPr>
      </p:pic>
      <p:pic>
        <p:nvPicPr>
          <p:cNvPr id="7" name="Picture 6">
            <a:extLst>
              <a:ext uri="{FF2B5EF4-FFF2-40B4-BE49-F238E27FC236}">
                <a16:creationId xmlns:a16="http://schemas.microsoft.com/office/drawing/2014/main" id="{9D315C4D-D349-408D-A385-4FABFFE16C3A}"/>
              </a:ext>
            </a:extLst>
          </p:cNvPr>
          <p:cNvPicPr>
            <a:picLocks noChangeAspect="1"/>
          </p:cNvPicPr>
          <p:nvPr/>
        </p:nvPicPr>
        <p:blipFill>
          <a:blip r:embed="rId4"/>
          <a:stretch>
            <a:fillRect/>
          </a:stretch>
        </p:blipFill>
        <p:spPr>
          <a:xfrm>
            <a:off x="3398165" y="3645968"/>
            <a:ext cx="2002709" cy="2674852"/>
          </a:xfrm>
          <a:prstGeom prst="rect">
            <a:avLst/>
          </a:prstGeom>
          <a:ln w="25400">
            <a:solidFill>
              <a:srgbClr val="000000"/>
            </a:solidFill>
          </a:ln>
        </p:spPr>
      </p:pic>
      <p:pic>
        <p:nvPicPr>
          <p:cNvPr id="10" name="Picture 9">
            <a:extLst>
              <a:ext uri="{FF2B5EF4-FFF2-40B4-BE49-F238E27FC236}">
                <a16:creationId xmlns:a16="http://schemas.microsoft.com/office/drawing/2014/main" id="{CCB35C23-7730-4A78-9AAD-7E63FA6A97CE}"/>
              </a:ext>
            </a:extLst>
          </p:cNvPr>
          <p:cNvPicPr>
            <a:picLocks noChangeAspect="1"/>
          </p:cNvPicPr>
          <p:nvPr/>
        </p:nvPicPr>
        <p:blipFill>
          <a:blip r:embed="rId5"/>
          <a:stretch>
            <a:fillRect/>
          </a:stretch>
        </p:blipFill>
        <p:spPr>
          <a:xfrm>
            <a:off x="192251" y="3516303"/>
            <a:ext cx="3320966" cy="1868043"/>
          </a:xfrm>
          <a:prstGeom prst="rect">
            <a:avLst/>
          </a:prstGeom>
          <a:ln w="25400">
            <a:solidFill>
              <a:srgbClr val="000000"/>
            </a:solidFill>
          </a:ln>
        </p:spPr>
      </p:pic>
      <p:pic>
        <p:nvPicPr>
          <p:cNvPr id="15" name="Picture 14" descr="A close up of some grass&#10;&#10;Description automatically generated">
            <a:extLst>
              <a:ext uri="{FF2B5EF4-FFF2-40B4-BE49-F238E27FC236}">
                <a16:creationId xmlns:a16="http://schemas.microsoft.com/office/drawing/2014/main" id="{6E656280-66C7-460F-B62C-033DE692AC2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223513" y="1573620"/>
            <a:ext cx="2214654" cy="1660991"/>
          </a:xfrm>
          <a:prstGeom prst="rect">
            <a:avLst/>
          </a:prstGeom>
          <a:ln w="25400">
            <a:solidFill>
              <a:srgbClr val="000000"/>
            </a:solidFill>
          </a:ln>
        </p:spPr>
      </p:pic>
      <p:sp>
        <p:nvSpPr>
          <p:cNvPr id="4" name="Title 3"/>
          <p:cNvSpPr>
            <a:spLocks noGrp="1"/>
          </p:cNvSpPr>
          <p:nvPr>
            <p:ph type="title"/>
          </p:nvPr>
        </p:nvSpPr>
        <p:spPr>
          <a:xfrm>
            <a:off x="711200" y="243017"/>
            <a:ext cx="7540978" cy="614849"/>
          </a:xfrm>
        </p:spPr>
        <p:txBody>
          <a:bodyPr/>
          <a:lstStyle/>
          <a:p>
            <a:pPr algn="ctr"/>
            <a:r>
              <a:rPr lang="en-US" sz="2400" cap="none" dirty="0"/>
              <a:t>Importance of Monitoring &amp; Research in SMIIL</a:t>
            </a:r>
            <a:br>
              <a:rPr lang="en-US" sz="2400" cap="none" dirty="0"/>
            </a:br>
            <a:r>
              <a:rPr lang="en-US" sz="2400" cap="none" dirty="0"/>
              <a:t>USACE, State of NJ, TWI, UPENN, BC and Others </a:t>
            </a:r>
          </a:p>
        </p:txBody>
      </p:sp>
      <p:sp>
        <p:nvSpPr>
          <p:cNvPr id="2" name="Footer Placeholder 1"/>
          <p:cNvSpPr>
            <a:spLocks noGrp="1"/>
          </p:cNvSpPr>
          <p:nvPr>
            <p:ph type="ftr" sz="quarter" idx="10"/>
          </p:nvPr>
        </p:nvSpPr>
        <p:spPr>
          <a:xfrm>
            <a:off x="1421970" y="5189958"/>
            <a:ext cx="6521377" cy="697462"/>
          </a:xfrm>
        </p:spPr>
        <p:txBody>
          <a:body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1181" b="0" i="0" u="none" strike="noStrike" kern="1200" cap="none" spc="0" normalizeH="0" baseline="0" noProof="0" dirty="0">
              <a:ln>
                <a:noFill/>
              </a:ln>
              <a:solidFill>
                <a:srgbClr val="000000">
                  <a:tint val="75000"/>
                </a:srgbClr>
              </a:solidFill>
              <a:effectLst/>
              <a:uLnTx/>
              <a:uFillTx/>
              <a:latin typeface="Arial" pitchFamily="34" charset="0"/>
              <a:ea typeface="ＭＳ Ｐゴシック" charset="0"/>
              <a:cs typeface="Arial" pitchFamily="34" charset="0"/>
            </a:endParaRPr>
          </a:p>
        </p:txBody>
      </p:sp>
      <p:sp>
        <p:nvSpPr>
          <p:cNvPr id="3" name="Slide Number Placeholder 2"/>
          <p:cNvSpPr>
            <a:spLocks noGrp="1"/>
          </p:cNvSpPr>
          <p:nvPr>
            <p:ph type="sldNum" sz="quarter" idx="4294967295"/>
          </p:nvPr>
        </p:nvSpPr>
        <p:spPr>
          <a:xfrm>
            <a:off x="7372351" y="1028701"/>
            <a:ext cx="545306" cy="27384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mn-cs"/>
              </a:rPr>
              <a:t> </a:t>
            </a:r>
          </a:p>
        </p:txBody>
      </p:sp>
      <p:pic>
        <p:nvPicPr>
          <p:cNvPr id="1026" name="Picture 2"/>
          <p:cNvPicPr>
            <a:picLocks noChangeAspect="1" noChangeArrowheads="1"/>
          </p:cNvPicPr>
          <p:nvPr/>
        </p:nvPicPr>
        <p:blipFill>
          <a:blip r:embed="rId7" cstate="email">
            <a:lum bright="20000"/>
            <a:extLst>
              <a:ext uri="{28A0092B-C50C-407E-A947-70E740481C1C}">
                <a14:useLocalDpi xmlns:a14="http://schemas.microsoft.com/office/drawing/2010/main" val="0"/>
              </a:ext>
            </a:extLst>
          </a:blip>
          <a:srcRect/>
          <a:stretch>
            <a:fillRect/>
          </a:stretch>
        </p:blipFill>
        <p:spPr bwMode="auto">
          <a:xfrm>
            <a:off x="5558022" y="1952106"/>
            <a:ext cx="2227781" cy="2065014"/>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0E92508-ABDC-4820-A4F9-8F4F3DC6EEFE}"/>
              </a:ext>
            </a:extLst>
          </p:cNvPr>
          <p:cNvPicPr>
            <a:picLocks noChangeAspect="1"/>
          </p:cNvPicPr>
          <p:nvPr/>
        </p:nvPicPr>
        <p:blipFill>
          <a:blip r:embed="rId8"/>
          <a:stretch>
            <a:fillRect/>
          </a:stretch>
        </p:blipFill>
        <p:spPr>
          <a:xfrm>
            <a:off x="164406" y="1185333"/>
            <a:ext cx="2994628" cy="2243667"/>
          </a:xfrm>
          <a:prstGeom prst="rect">
            <a:avLst/>
          </a:prstGeom>
          <a:ln w="25400">
            <a:solidFill>
              <a:schemeClr val="tx1"/>
            </a:solidFill>
          </a:ln>
        </p:spPr>
      </p:pic>
      <p:pic>
        <p:nvPicPr>
          <p:cNvPr id="13" name="Picture 12">
            <a:extLst>
              <a:ext uri="{FF2B5EF4-FFF2-40B4-BE49-F238E27FC236}">
                <a16:creationId xmlns:a16="http://schemas.microsoft.com/office/drawing/2014/main" id="{50B7BA2F-7928-4DAC-8E6F-1E803B0B3309}"/>
              </a:ext>
            </a:extLst>
          </p:cNvPr>
          <p:cNvPicPr>
            <a:picLocks noChangeAspect="1"/>
          </p:cNvPicPr>
          <p:nvPr/>
        </p:nvPicPr>
        <p:blipFill>
          <a:blip r:embed="rId9"/>
          <a:stretch>
            <a:fillRect/>
          </a:stretch>
        </p:blipFill>
        <p:spPr>
          <a:xfrm>
            <a:off x="7192055" y="1637592"/>
            <a:ext cx="4550045" cy="2716859"/>
          </a:xfrm>
          <a:prstGeom prst="rect">
            <a:avLst/>
          </a:prstGeom>
          <a:ln w="25400">
            <a:solidFill>
              <a:schemeClr val="tx1"/>
            </a:solidFill>
          </a:ln>
        </p:spPr>
      </p:pic>
      <p:pic>
        <p:nvPicPr>
          <p:cNvPr id="16" name="Picture 15">
            <a:extLst>
              <a:ext uri="{FF2B5EF4-FFF2-40B4-BE49-F238E27FC236}">
                <a16:creationId xmlns:a16="http://schemas.microsoft.com/office/drawing/2014/main" id="{8CC9057D-3A08-4DA9-B59D-F50956965D1C}"/>
              </a:ext>
            </a:extLst>
          </p:cNvPr>
          <p:cNvPicPr>
            <a:picLocks noChangeAspect="1"/>
          </p:cNvPicPr>
          <p:nvPr/>
        </p:nvPicPr>
        <p:blipFill>
          <a:blip r:embed="rId10"/>
          <a:stretch>
            <a:fillRect/>
          </a:stretch>
        </p:blipFill>
        <p:spPr>
          <a:xfrm>
            <a:off x="5558023" y="4348607"/>
            <a:ext cx="1476884" cy="1970703"/>
          </a:xfrm>
          <a:prstGeom prst="rect">
            <a:avLst/>
          </a:prstGeom>
          <a:ln w="25400">
            <a:solidFill>
              <a:srgbClr val="000000"/>
            </a:solidFill>
          </a:ln>
        </p:spPr>
      </p:pic>
      <p:sp>
        <p:nvSpPr>
          <p:cNvPr id="17" name="Oval 16">
            <a:extLst>
              <a:ext uri="{FF2B5EF4-FFF2-40B4-BE49-F238E27FC236}">
                <a16:creationId xmlns:a16="http://schemas.microsoft.com/office/drawing/2014/main" id="{597CD396-5811-45A8-92A3-41A50AA601A9}"/>
              </a:ext>
            </a:extLst>
          </p:cNvPr>
          <p:cNvSpPr/>
          <p:nvPr/>
        </p:nvSpPr>
        <p:spPr>
          <a:xfrm>
            <a:off x="1695208" y="4378515"/>
            <a:ext cx="476573" cy="323763"/>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pic>
        <p:nvPicPr>
          <p:cNvPr id="8" name="Picture 7">
            <a:extLst>
              <a:ext uri="{FF2B5EF4-FFF2-40B4-BE49-F238E27FC236}">
                <a16:creationId xmlns:a16="http://schemas.microsoft.com/office/drawing/2014/main" id="{8BAC4906-1DD2-4E5C-B8FE-E46A20018358}"/>
              </a:ext>
            </a:extLst>
          </p:cNvPr>
          <p:cNvPicPr>
            <a:picLocks noChangeAspect="1"/>
          </p:cNvPicPr>
          <p:nvPr/>
        </p:nvPicPr>
        <p:blipFill>
          <a:blip r:embed="rId11"/>
          <a:stretch>
            <a:fillRect/>
          </a:stretch>
        </p:blipFill>
        <p:spPr>
          <a:xfrm>
            <a:off x="4434567" y="1084422"/>
            <a:ext cx="2937784" cy="856660"/>
          </a:xfrm>
          <a:prstGeom prst="rect">
            <a:avLst/>
          </a:prstGeom>
          <a:ln w="31750">
            <a:solidFill>
              <a:schemeClr val="tx1"/>
            </a:solidFill>
          </a:ln>
        </p:spPr>
      </p:pic>
      <p:pic>
        <p:nvPicPr>
          <p:cNvPr id="12" name="Picture 11">
            <a:extLst>
              <a:ext uri="{FF2B5EF4-FFF2-40B4-BE49-F238E27FC236}">
                <a16:creationId xmlns:a16="http://schemas.microsoft.com/office/drawing/2014/main" id="{67B0F835-AD5C-4990-A7A3-E39E998CB2D0}"/>
              </a:ext>
            </a:extLst>
          </p:cNvPr>
          <p:cNvPicPr>
            <a:picLocks noChangeAspect="1"/>
          </p:cNvPicPr>
          <p:nvPr/>
        </p:nvPicPr>
        <p:blipFill>
          <a:blip r:embed="rId12"/>
          <a:stretch>
            <a:fillRect/>
          </a:stretch>
        </p:blipFill>
        <p:spPr>
          <a:xfrm>
            <a:off x="161190" y="5537785"/>
            <a:ext cx="3188608" cy="776145"/>
          </a:xfrm>
          <a:prstGeom prst="rect">
            <a:avLst/>
          </a:prstGeom>
          <a:ln w="25400">
            <a:solidFill>
              <a:srgbClr val="000000"/>
            </a:solidFill>
          </a:ln>
        </p:spPr>
      </p:pic>
      <p:pic>
        <p:nvPicPr>
          <p:cNvPr id="9" name="Picture 8">
            <a:extLst>
              <a:ext uri="{FF2B5EF4-FFF2-40B4-BE49-F238E27FC236}">
                <a16:creationId xmlns:a16="http://schemas.microsoft.com/office/drawing/2014/main" id="{7189034F-5400-4DA0-8352-8275E4D8E366}"/>
              </a:ext>
            </a:extLst>
          </p:cNvPr>
          <p:cNvPicPr>
            <a:picLocks noChangeAspect="1"/>
          </p:cNvPicPr>
          <p:nvPr/>
        </p:nvPicPr>
        <p:blipFill>
          <a:blip r:embed="rId13"/>
          <a:stretch>
            <a:fillRect/>
          </a:stretch>
        </p:blipFill>
        <p:spPr>
          <a:xfrm>
            <a:off x="3830924" y="3156963"/>
            <a:ext cx="1123775" cy="989352"/>
          </a:xfrm>
          <a:prstGeom prst="rect">
            <a:avLst/>
          </a:prstGeom>
          <a:ln w="25400">
            <a:solidFill>
              <a:srgbClr val="000000"/>
            </a:solidFill>
          </a:ln>
        </p:spPr>
      </p:pic>
      <p:pic>
        <p:nvPicPr>
          <p:cNvPr id="14" name="Picture 13">
            <a:extLst>
              <a:ext uri="{FF2B5EF4-FFF2-40B4-BE49-F238E27FC236}">
                <a16:creationId xmlns:a16="http://schemas.microsoft.com/office/drawing/2014/main" id="{73C9CC2C-40FB-4D32-AB16-C00DF0CCA0F6}"/>
              </a:ext>
            </a:extLst>
          </p:cNvPr>
          <p:cNvPicPr>
            <a:picLocks noChangeAspect="1"/>
          </p:cNvPicPr>
          <p:nvPr/>
        </p:nvPicPr>
        <p:blipFill>
          <a:blip r:embed="rId14"/>
          <a:stretch>
            <a:fillRect/>
          </a:stretch>
        </p:blipFill>
        <p:spPr>
          <a:xfrm>
            <a:off x="3159034" y="5901549"/>
            <a:ext cx="2911541" cy="660400"/>
          </a:xfrm>
          <a:prstGeom prst="rect">
            <a:avLst/>
          </a:prstGeom>
          <a:ln w="25400">
            <a:solidFill>
              <a:srgbClr val="000000"/>
            </a:solidFill>
          </a:ln>
        </p:spPr>
      </p:pic>
      <p:sp>
        <p:nvSpPr>
          <p:cNvPr id="18" name="Oval 17">
            <a:extLst>
              <a:ext uri="{FF2B5EF4-FFF2-40B4-BE49-F238E27FC236}">
                <a16:creationId xmlns:a16="http://schemas.microsoft.com/office/drawing/2014/main" id="{3D043FE6-9A9D-4204-9332-59F90A5836C2}"/>
              </a:ext>
            </a:extLst>
          </p:cNvPr>
          <p:cNvSpPr/>
          <p:nvPr/>
        </p:nvSpPr>
        <p:spPr>
          <a:xfrm>
            <a:off x="4866733" y="6141935"/>
            <a:ext cx="476573" cy="308550"/>
          </a:xfrm>
          <a:prstGeom prst="ellipse">
            <a:avLst/>
          </a:prstGeom>
          <a:noFill/>
          <a:ln w="28575">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Tree>
    <p:extLst>
      <p:ext uri="{BB962C8B-B14F-4D97-AF65-F5344CB8AC3E}">
        <p14:creationId xmlns:p14="http://schemas.microsoft.com/office/powerpoint/2010/main" val="3733602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3B8CD22-6EEC-4091-AA33-78C3DB5F6EFF}"/>
              </a:ext>
            </a:extLst>
          </p:cNvPr>
          <p:cNvPicPr>
            <a:picLocks noChangeAspect="1"/>
          </p:cNvPicPr>
          <p:nvPr/>
        </p:nvPicPr>
        <p:blipFill>
          <a:blip r:embed="rId3"/>
          <a:stretch>
            <a:fillRect/>
          </a:stretch>
        </p:blipFill>
        <p:spPr>
          <a:xfrm>
            <a:off x="258526" y="1051091"/>
            <a:ext cx="2799424" cy="1426957"/>
          </a:xfrm>
          <a:prstGeom prst="rect">
            <a:avLst/>
          </a:prstGeom>
          <a:ln w="38100">
            <a:solidFill>
              <a:schemeClr val="tx1"/>
            </a:solidFill>
          </a:ln>
        </p:spPr>
      </p:pic>
      <p:pic>
        <p:nvPicPr>
          <p:cNvPr id="6" name="Content Placeholder 5">
            <a:extLst>
              <a:ext uri="{FF2B5EF4-FFF2-40B4-BE49-F238E27FC236}">
                <a16:creationId xmlns:a16="http://schemas.microsoft.com/office/drawing/2014/main" id="{D74324A3-7B99-464E-9DC5-8CD5ECE69442}"/>
              </a:ext>
            </a:extLst>
          </p:cNvPr>
          <p:cNvPicPr>
            <a:picLocks noGrp="1"/>
          </p:cNvPicPr>
          <p:nvPr>
            <p:ph sz="quarter" idx="15"/>
          </p:nvPr>
        </p:nvPicPr>
        <p:blipFill rotWithShape="1">
          <a:blip r:embed="rId4" cstate="email">
            <a:extLst>
              <a:ext uri="{28A0092B-C50C-407E-A947-70E740481C1C}">
                <a14:useLocalDpi xmlns:a14="http://schemas.microsoft.com/office/drawing/2010/main" val="0"/>
              </a:ext>
            </a:extLst>
          </a:blip>
          <a:stretch/>
        </p:blipFill>
        <p:spPr bwMode="auto">
          <a:xfrm>
            <a:off x="172304" y="3855720"/>
            <a:ext cx="2496383" cy="2667000"/>
          </a:xfrm>
          <a:prstGeom prst="rect">
            <a:avLst/>
          </a:prstGeom>
          <a:noFill/>
          <a:ln w="19050">
            <a:solidFill>
              <a:schemeClr val="tx1"/>
            </a:solid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025C2647-5849-41CB-9D2E-70A011273D53}"/>
              </a:ext>
            </a:extLst>
          </p:cNvPr>
          <p:cNvSpPr>
            <a:spLocks noGrp="1"/>
          </p:cNvSpPr>
          <p:nvPr>
            <p:ph type="title"/>
          </p:nvPr>
        </p:nvSpPr>
        <p:spPr>
          <a:xfrm>
            <a:off x="562061" y="128983"/>
            <a:ext cx="7894041" cy="785419"/>
          </a:xfrm>
        </p:spPr>
        <p:txBody>
          <a:bodyPr/>
          <a:lstStyle/>
          <a:p>
            <a:pPr algn="ctr"/>
            <a:r>
              <a:rPr lang="en-US" sz="2000" cap="none" dirty="0"/>
              <a:t>Advancing Dredging &amp; Placement Techniques in SMIIL</a:t>
            </a:r>
            <a:br>
              <a:rPr lang="en-US" sz="2400" cap="none" dirty="0"/>
            </a:br>
            <a:r>
              <a:rPr lang="en-US" sz="1600" cap="none" dirty="0"/>
              <a:t>Learning from the Past, Innovating Now and Evolving to the Future</a:t>
            </a:r>
          </a:p>
        </p:txBody>
      </p:sp>
      <p:pic>
        <p:nvPicPr>
          <p:cNvPr id="34" name="Content Placeholder 33">
            <a:extLst>
              <a:ext uri="{FF2B5EF4-FFF2-40B4-BE49-F238E27FC236}">
                <a16:creationId xmlns:a16="http://schemas.microsoft.com/office/drawing/2014/main" id="{CA5AADA5-FD55-4BEA-9184-F1B0F816569D}"/>
              </a:ext>
            </a:extLst>
          </p:cNvPr>
          <p:cNvPicPr>
            <a:picLocks noGrp="1" noChangeAspect="1"/>
          </p:cNvPicPr>
          <p:nvPr>
            <p:ph sz="quarter" idx="23"/>
          </p:nvPr>
        </p:nvPicPr>
        <p:blipFill>
          <a:blip r:embed="rId5"/>
          <a:stretch>
            <a:fillRect/>
          </a:stretch>
        </p:blipFill>
        <p:spPr>
          <a:xfrm>
            <a:off x="7337352" y="2469263"/>
            <a:ext cx="1639216" cy="1216270"/>
          </a:xfrm>
          <a:prstGeom prst="rect">
            <a:avLst/>
          </a:prstGeom>
        </p:spPr>
      </p:pic>
      <p:sp>
        <p:nvSpPr>
          <p:cNvPr id="5" name="Slide Number Placeholder 4">
            <a:extLst>
              <a:ext uri="{FF2B5EF4-FFF2-40B4-BE49-F238E27FC236}">
                <a16:creationId xmlns:a16="http://schemas.microsoft.com/office/drawing/2014/main" id="{2D914208-ABEE-4905-AF8B-55CD60577CC6}"/>
              </a:ext>
            </a:extLst>
          </p:cNvPr>
          <p:cNvSpPr>
            <a:spLocks noGrp="1"/>
          </p:cNvSpPr>
          <p:nvPr>
            <p:ph type="sldNum" sz="quarter" idx="4294967295"/>
          </p:nvPr>
        </p:nvSpPr>
        <p:spPr>
          <a:xfrm>
            <a:off x="0" y="0"/>
            <a:ext cx="0" cy="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 </a:t>
            </a:r>
          </a:p>
        </p:txBody>
      </p:sp>
      <p:pic>
        <p:nvPicPr>
          <p:cNvPr id="11" name="Picture 10">
            <a:extLst>
              <a:ext uri="{FF2B5EF4-FFF2-40B4-BE49-F238E27FC236}">
                <a16:creationId xmlns:a16="http://schemas.microsoft.com/office/drawing/2014/main" id="{CEF5E496-488F-445E-81DE-5C505D0CAA2E}"/>
              </a:ext>
            </a:extLst>
          </p:cNvPr>
          <p:cNvPicPr>
            <a:picLocks noChangeAspect="1"/>
          </p:cNvPicPr>
          <p:nvPr/>
        </p:nvPicPr>
        <p:blipFill>
          <a:blip r:embed="rId6"/>
          <a:stretch>
            <a:fillRect/>
          </a:stretch>
        </p:blipFill>
        <p:spPr>
          <a:xfrm>
            <a:off x="155072" y="5864369"/>
            <a:ext cx="3791644" cy="864648"/>
          </a:xfrm>
          <a:prstGeom prst="rect">
            <a:avLst/>
          </a:prstGeom>
          <a:ln w="25400">
            <a:solidFill>
              <a:schemeClr val="tx1"/>
            </a:solidFill>
          </a:ln>
        </p:spPr>
      </p:pic>
      <p:pic>
        <p:nvPicPr>
          <p:cNvPr id="7" name="Picture 6">
            <a:extLst>
              <a:ext uri="{FF2B5EF4-FFF2-40B4-BE49-F238E27FC236}">
                <a16:creationId xmlns:a16="http://schemas.microsoft.com/office/drawing/2014/main" id="{778A1692-6FAA-45BD-A7DD-3A4B751078E9}"/>
              </a:ext>
            </a:extLst>
          </p:cNvPr>
          <p:cNvPicPr>
            <a:picLocks noChangeAspect="1"/>
          </p:cNvPicPr>
          <p:nvPr/>
        </p:nvPicPr>
        <p:blipFill>
          <a:blip r:embed="rId7"/>
          <a:stretch>
            <a:fillRect/>
          </a:stretch>
        </p:blipFill>
        <p:spPr>
          <a:xfrm>
            <a:off x="2543639" y="4576469"/>
            <a:ext cx="1719655" cy="1063893"/>
          </a:xfrm>
          <a:prstGeom prst="rect">
            <a:avLst/>
          </a:prstGeom>
          <a:ln w="25400">
            <a:solidFill>
              <a:schemeClr val="tx1"/>
            </a:solidFill>
          </a:ln>
        </p:spPr>
      </p:pic>
      <p:pic>
        <p:nvPicPr>
          <p:cNvPr id="8" name="Picture 7">
            <a:extLst>
              <a:ext uri="{FF2B5EF4-FFF2-40B4-BE49-F238E27FC236}">
                <a16:creationId xmlns:a16="http://schemas.microsoft.com/office/drawing/2014/main" id="{00FE68C7-C5BD-4397-B88B-EE0A1063329C}"/>
              </a:ext>
            </a:extLst>
          </p:cNvPr>
          <p:cNvPicPr>
            <a:picLocks noChangeAspect="1"/>
          </p:cNvPicPr>
          <p:nvPr/>
        </p:nvPicPr>
        <p:blipFill>
          <a:blip r:embed="rId8"/>
          <a:stretch>
            <a:fillRect/>
          </a:stretch>
        </p:blipFill>
        <p:spPr>
          <a:xfrm>
            <a:off x="5022845" y="4431383"/>
            <a:ext cx="3944249" cy="2256154"/>
          </a:xfrm>
          <a:prstGeom prst="rect">
            <a:avLst/>
          </a:prstGeom>
          <a:ln w="15875">
            <a:solidFill>
              <a:schemeClr val="accent1"/>
            </a:solidFill>
          </a:ln>
        </p:spPr>
      </p:pic>
      <p:pic>
        <p:nvPicPr>
          <p:cNvPr id="13" name="Picture 12">
            <a:extLst>
              <a:ext uri="{FF2B5EF4-FFF2-40B4-BE49-F238E27FC236}">
                <a16:creationId xmlns:a16="http://schemas.microsoft.com/office/drawing/2014/main" id="{638161DA-6DE4-4C22-89C4-FF543145C905}"/>
              </a:ext>
            </a:extLst>
          </p:cNvPr>
          <p:cNvPicPr>
            <a:picLocks noChangeAspect="1"/>
          </p:cNvPicPr>
          <p:nvPr/>
        </p:nvPicPr>
        <p:blipFill>
          <a:blip r:embed="rId9"/>
          <a:stretch>
            <a:fillRect/>
          </a:stretch>
        </p:blipFill>
        <p:spPr>
          <a:xfrm>
            <a:off x="7701642" y="3850922"/>
            <a:ext cx="1265452" cy="948245"/>
          </a:xfrm>
          <a:prstGeom prst="rect">
            <a:avLst/>
          </a:prstGeom>
          <a:ln w="25400">
            <a:solidFill>
              <a:schemeClr val="tx1"/>
            </a:solidFill>
          </a:ln>
        </p:spPr>
      </p:pic>
      <p:cxnSp>
        <p:nvCxnSpPr>
          <p:cNvPr id="16" name="Straight Arrow Connector 15">
            <a:extLst>
              <a:ext uri="{FF2B5EF4-FFF2-40B4-BE49-F238E27FC236}">
                <a16:creationId xmlns:a16="http://schemas.microsoft.com/office/drawing/2014/main" id="{7623F7FE-C0B5-41C4-A272-B9C8DC0C8067}"/>
              </a:ext>
            </a:extLst>
          </p:cNvPr>
          <p:cNvCxnSpPr>
            <a:cxnSpLocks/>
          </p:cNvCxnSpPr>
          <p:nvPr/>
        </p:nvCxnSpPr>
        <p:spPr>
          <a:xfrm flipH="1">
            <a:off x="7443953" y="4708390"/>
            <a:ext cx="399753" cy="44042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descr="A boat on a body of water&#10;&#10;Description automatically generated">
            <a:extLst>
              <a:ext uri="{FF2B5EF4-FFF2-40B4-BE49-F238E27FC236}">
                <a16:creationId xmlns:a16="http://schemas.microsoft.com/office/drawing/2014/main" id="{51D1C950-E98F-4733-B2E0-5CF13A1D7AD8}"/>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823969" y="3861319"/>
            <a:ext cx="1449199" cy="966603"/>
          </a:xfrm>
          <a:prstGeom prst="rect">
            <a:avLst/>
          </a:prstGeom>
          <a:ln w="25400">
            <a:solidFill>
              <a:schemeClr val="tx1"/>
            </a:solidFill>
          </a:ln>
        </p:spPr>
      </p:pic>
      <p:cxnSp>
        <p:nvCxnSpPr>
          <p:cNvPr id="19" name="Straight Arrow Connector 18">
            <a:extLst>
              <a:ext uri="{FF2B5EF4-FFF2-40B4-BE49-F238E27FC236}">
                <a16:creationId xmlns:a16="http://schemas.microsoft.com/office/drawing/2014/main" id="{A3FF721A-E595-4B02-9357-468D76E0CE5E}"/>
              </a:ext>
            </a:extLst>
          </p:cNvPr>
          <p:cNvCxnSpPr>
            <a:cxnSpLocks/>
          </p:cNvCxnSpPr>
          <p:nvPr/>
        </p:nvCxnSpPr>
        <p:spPr>
          <a:xfrm>
            <a:off x="6104554" y="4539942"/>
            <a:ext cx="1080252" cy="336896"/>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177DBBC8-ABE7-459F-9190-B084A0BF950C}"/>
              </a:ext>
            </a:extLst>
          </p:cNvPr>
          <p:cNvPicPr>
            <a:picLocks noChangeAspect="1"/>
          </p:cNvPicPr>
          <p:nvPr/>
        </p:nvPicPr>
        <p:blipFill rotWithShape="1">
          <a:blip r:embed="rId11"/>
          <a:srcRect l="2510" r="2336"/>
          <a:stretch/>
        </p:blipFill>
        <p:spPr>
          <a:xfrm>
            <a:off x="4698611" y="1049611"/>
            <a:ext cx="2732560" cy="2153801"/>
          </a:xfrm>
          <a:prstGeom prst="rect">
            <a:avLst/>
          </a:prstGeom>
          <a:ln w="34925">
            <a:solidFill>
              <a:schemeClr val="tx1"/>
            </a:solidFill>
          </a:ln>
        </p:spPr>
      </p:pic>
      <p:pic>
        <p:nvPicPr>
          <p:cNvPr id="22" name="Picture 21">
            <a:extLst>
              <a:ext uri="{FF2B5EF4-FFF2-40B4-BE49-F238E27FC236}">
                <a16:creationId xmlns:a16="http://schemas.microsoft.com/office/drawing/2014/main" id="{125F075F-1FB9-4AAE-9819-6FC3C83F991A}"/>
              </a:ext>
            </a:extLst>
          </p:cNvPr>
          <p:cNvPicPr>
            <a:picLocks noChangeAspect="1"/>
          </p:cNvPicPr>
          <p:nvPr/>
        </p:nvPicPr>
        <p:blipFill>
          <a:blip r:embed="rId12"/>
          <a:stretch>
            <a:fillRect/>
          </a:stretch>
        </p:blipFill>
        <p:spPr>
          <a:xfrm>
            <a:off x="7260476" y="1191912"/>
            <a:ext cx="1620596" cy="1216270"/>
          </a:xfrm>
          <a:prstGeom prst="rect">
            <a:avLst/>
          </a:prstGeom>
          <a:ln w="25400">
            <a:solidFill>
              <a:schemeClr val="tx1"/>
            </a:solidFill>
          </a:ln>
        </p:spPr>
      </p:pic>
      <p:pic>
        <p:nvPicPr>
          <p:cNvPr id="23" name="Picture 22">
            <a:extLst>
              <a:ext uri="{FF2B5EF4-FFF2-40B4-BE49-F238E27FC236}">
                <a16:creationId xmlns:a16="http://schemas.microsoft.com/office/drawing/2014/main" id="{79BC451F-A850-45BB-AC65-452360315FE3}"/>
              </a:ext>
            </a:extLst>
          </p:cNvPr>
          <p:cNvPicPr>
            <a:picLocks noChangeAspect="1"/>
          </p:cNvPicPr>
          <p:nvPr/>
        </p:nvPicPr>
        <p:blipFill>
          <a:blip r:embed="rId13"/>
          <a:stretch>
            <a:fillRect/>
          </a:stretch>
        </p:blipFill>
        <p:spPr>
          <a:xfrm>
            <a:off x="164738" y="2279344"/>
            <a:ext cx="2281622" cy="1365991"/>
          </a:xfrm>
          <a:prstGeom prst="rect">
            <a:avLst/>
          </a:prstGeom>
          <a:ln w="34925">
            <a:solidFill>
              <a:schemeClr val="tx1"/>
            </a:solidFill>
          </a:ln>
        </p:spPr>
      </p:pic>
      <p:sp>
        <p:nvSpPr>
          <p:cNvPr id="30" name="Oval 29">
            <a:extLst>
              <a:ext uri="{FF2B5EF4-FFF2-40B4-BE49-F238E27FC236}">
                <a16:creationId xmlns:a16="http://schemas.microsoft.com/office/drawing/2014/main" id="{2ADDBED6-679E-4A14-BF78-6AB1D35D6902}"/>
              </a:ext>
            </a:extLst>
          </p:cNvPr>
          <p:cNvSpPr/>
          <p:nvPr/>
        </p:nvSpPr>
        <p:spPr>
          <a:xfrm>
            <a:off x="923812" y="1577311"/>
            <a:ext cx="832881" cy="321793"/>
          </a:xfrm>
          <a:prstGeom prst="ellipse">
            <a:avLst/>
          </a:prstGeom>
          <a:noFill/>
          <a:ln w="15875" cap="rnd" cmpd="sng" algn="ctr">
            <a:solidFill>
              <a:srgbClr val="FF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sp>
        <p:nvSpPr>
          <p:cNvPr id="31" name="Oval 30">
            <a:extLst>
              <a:ext uri="{FF2B5EF4-FFF2-40B4-BE49-F238E27FC236}">
                <a16:creationId xmlns:a16="http://schemas.microsoft.com/office/drawing/2014/main" id="{B911100E-071A-4E39-BDBA-39A011BD17F2}"/>
              </a:ext>
            </a:extLst>
          </p:cNvPr>
          <p:cNvSpPr/>
          <p:nvPr/>
        </p:nvSpPr>
        <p:spPr>
          <a:xfrm>
            <a:off x="1784398" y="1385288"/>
            <a:ext cx="937995" cy="524308"/>
          </a:xfrm>
          <a:prstGeom prst="ellipse">
            <a:avLst/>
          </a:prstGeom>
          <a:noFill/>
          <a:ln w="15875" cap="rnd" cmpd="sng" algn="ctr">
            <a:solidFill>
              <a:srgbClr val="C00000"/>
            </a:solidFill>
            <a:prstDash val="solid"/>
          </a:ln>
          <a:effectLst/>
        </p:spPr>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entury Gothic" panose="020B0502020202020204"/>
              <a:ea typeface="+mn-ea"/>
              <a:cs typeface="+mn-cs"/>
            </a:endParaRPr>
          </a:p>
        </p:txBody>
      </p:sp>
      <p:pic>
        <p:nvPicPr>
          <p:cNvPr id="35" name="Picture 34">
            <a:extLst>
              <a:ext uri="{FF2B5EF4-FFF2-40B4-BE49-F238E27FC236}">
                <a16:creationId xmlns:a16="http://schemas.microsoft.com/office/drawing/2014/main" id="{A3426304-81B2-4F1B-AFCC-1176E9C574E3}"/>
              </a:ext>
            </a:extLst>
          </p:cNvPr>
          <p:cNvPicPr>
            <a:picLocks noChangeAspect="1"/>
          </p:cNvPicPr>
          <p:nvPr/>
        </p:nvPicPr>
        <p:blipFill>
          <a:blip r:embed="rId14"/>
          <a:stretch>
            <a:fillRect/>
          </a:stretch>
        </p:blipFill>
        <p:spPr>
          <a:xfrm>
            <a:off x="2805078" y="1191912"/>
            <a:ext cx="1526768" cy="1145826"/>
          </a:xfrm>
          <a:prstGeom prst="rect">
            <a:avLst/>
          </a:prstGeom>
          <a:ln w="25400">
            <a:solidFill>
              <a:schemeClr val="tx1"/>
            </a:solidFill>
          </a:ln>
        </p:spPr>
      </p:pic>
      <p:pic>
        <p:nvPicPr>
          <p:cNvPr id="36" name="Picture 35">
            <a:extLst>
              <a:ext uri="{FF2B5EF4-FFF2-40B4-BE49-F238E27FC236}">
                <a16:creationId xmlns:a16="http://schemas.microsoft.com/office/drawing/2014/main" id="{6BD348EA-A429-4284-9314-5C950A508164}"/>
              </a:ext>
            </a:extLst>
          </p:cNvPr>
          <p:cNvPicPr>
            <a:picLocks noChangeAspect="1"/>
          </p:cNvPicPr>
          <p:nvPr/>
        </p:nvPicPr>
        <p:blipFill>
          <a:blip r:embed="rId15"/>
          <a:stretch>
            <a:fillRect/>
          </a:stretch>
        </p:blipFill>
        <p:spPr>
          <a:xfrm>
            <a:off x="2193691" y="2673895"/>
            <a:ext cx="1437785" cy="959226"/>
          </a:xfrm>
          <a:prstGeom prst="rect">
            <a:avLst/>
          </a:prstGeom>
          <a:ln w="25400">
            <a:solidFill>
              <a:schemeClr val="tx1"/>
            </a:solidFill>
          </a:ln>
        </p:spPr>
      </p:pic>
      <p:sp>
        <p:nvSpPr>
          <p:cNvPr id="37" name="TextBox 36">
            <a:extLst>
              <a:ext uri="{FF2B5EF4-FFF2-40B4-BE49-F238E27FC236}">
                <a16:creationId xmlns:a16="http://schemas.microsoft.com/office/drawing/2014/main" id="{5BDBF285-F8A0-4226-8FCC-014381FF1556}"/>
              </a:ext>
            </a:extLst>
          </p:cNvPr>
          <p:cNvSpPr txBox="1"/>
          <p:nvPr/>
        </p:nvSpPr>
        <p:spPr>
          <a:xfrm>
            <a:off x="258526" y="1069024"/>
            <a:ext cx="11172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Ring Island</a:t>
            </a:r>
          </a:p>
        </p:txBody>
      </p:sp>
      <p:sp>
        <p:nvSpPr>
          <p:cNvPr id="38" name="TextBox 37">
            <a:extLst>
              <a:ext uri="{FF2B5EF4-FFF2-40B4-BE49-F238E27FC236}">
                <a16:creationId xmlns:a16="http://schemas.microsoft.com/office/drawing/2014/main" id="{A3C2C0E2-F25B-468B-A868-06EDAB2140E6}"/>
              </a:ext>
            </a:extLst>
          </p:cNvPr>
          <p:cNvSpPr txBox="1"/>
          <p:nvPr/>
        </p:nvSpPr>
        <p:spPr>
          <a:xfrm>
            <a:off x="188281" y="2337738"/>
            <a:ext cx="11172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Avalon  </a:t>
            </a:r>
          </a:p>
        </p:txBody>
      </p:sp>
      <p:sp>
        <p:nvSpPr>
          <p:cNvPr id="39" name="TextBox 38">
            <a:extLst>
              <a:ext uri="{FF2B5EF4-FFF2-40B4-BE49-F238E27FC236}">
                <a16:creationId xmlns:a16="http://schemas.microsoft.com/office/drawing/2014/main" id="{0FE62846-4F77-4E3C-8B5B-7E36E276C334}"/>
              </a:ext>
            </a:extLst>
          </p:cNvPr>
          <p:cNvSpPr txBox="1"/>
          <p:nvPr/>
        </p:nvSpPr>
        <p:spPr>
          <a:xfrm>
            <a:off x="3739088" y="2640834"/>
            <a:ext cx="902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The Original Pilots &amp; Beyond</a:t>
            </a:r>
          </a:p>
        </p:txBody>
      </p:sp>
      <p:pic>
        <p:nvPicPr>
          <p:cNvPr id="40" name="Picture 39">
            <a:extLst>
              <a:ext uri="{FF2B5EF4-FFF2-40B4-BE49-F238E27FC236}">
                <a16:creationId xmlns:a16="http://schemas.microsoft.com/office/drawing/2014/main" id="{AC6C857B-08D9-4D37-92D7-7E6500192AF6}"/>
              </a:ext>
            </a:extLst>
          </p:cNvPr>
          <p:cNvPicPr>
            <a:picLocks noChangeAspect="1"/>
          </p:cNvPicPr>
          <p:nvPr/>
        </p:nvPicPr>
        <p:blipFill>
          <a:blip r:embed="rId16"/>
          <a:stretch>
            <a:fillRect/>
          </a:stretch>
        </p:blipFill>
        <p:spPr>
          <a:xfrm>
            <a:off x="2792510" y="1200239"/>
            <a:ext cx="530880" cy="421670"/>
          </a:xfrm>
          <a:prstGeom prst="rect">
            <a:avLst/>
          </a:prstGeom>
        </p:spPr>
      </p:pic>
      <p:sp>
        <p:nvSpPr>
          <p:cNvPr id="41" name="TextBox 40">
            <a:extLst>
              <a:ext uri="{FF2B5EF4-FFF2-40B4-BE49-F238E27FC236}">
                <a16:creationId xmlns:a16="http://schemas.microsoft.com/office/drawing/2014/main" id="{358A4E15-5CEE-4602-9F83-CE2CBF834083}"/>
              </a:ext>
            </a:extLst>
          </p:cNvPr>
          <p:cNvSpPr txBox="1"/>
          <p:nvPr/>
        </p:nvSpPr>
        <p:spPr>
          <a:xfrm>
            <a:off x="4608074" y="3261895"/>
            <a:ext cx="26524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Great Flats and a System of Solutions for the NJIWW </a:t>
            </a:r>
          </a:p>
        </p:txBody>
      </p:sp>
      <p:sp>
        <p:nvSpPr>
          <p:cNvPr id="42" name="Oval 41">
            <a:extLst>
              <a:ext uri="{FF2B5EF4-FFF2-40B4-BE49-F238E27FC236}">
                <a16:creationId xmlns:a16="http://schemas.microsoft.com/office/drawing/2014/main" id="{E188652A-196B-4581-8B69-29DEC354C6B3}"/>
              </a:ext>
            </a:extLst>
          </p:cNvPr>
          <p:cNvSpPr/>
          <p:nvPr/>
        </p:nvSpPr>
        <p:spPr>
          <a:xfrm>
            <a:off x="4698611" y="2318499"/>
            <a:ext cx="998080" cy="55449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83847A"/>
              </a:solidFill>
              <a:effectLst/>
              <a:uLnTx/>
              <a:uFillTx/>
              <a:latin typeface="Arial"/>
              <a:ea typeface="+mn-ea"/>
              <a:cs typeface="+mn-cs"/>
            </a:endParaRPr>
          </a:p>
        </p:txBody>
      </p:sp>
      <p:sp>
        <p:nvSpPr>
          <p:cNvPr id="43" name="TextBox 42">
            <a:extLst>
              <a:ext uri="{FF2B5EF4-FFF2-40B4-BE49-F238E27FC236}">
                <a16:creationId xmlns:a16="http://schemas.microsoft.com/office/drawing/2014/main" id="{D1DB7742-588E-4C7D-A2C7-8A8C7533866F}"/>
              </a:ext>
            </a:extLst>
          </p:cNvPr>
          <p:cNvSpPr txBox="1"/>
          <p:nvPr/>
        </p:nvSpPr>
        <p:spPr>
          <a:xfrm>
            <a:off x="2716103" y="3890548"/>
            <a:ext cx="16539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Taking it to the Next Level at Gull and Sturgeon Islands</a:t>
            </a:r>
          </a:p>
        </p:txBody>
      </p:sp>
      <p:sp>
        <p:nvSpPr>
          <p:cNvPr id="44" name="Content Placeholder 43">
            <a:extLst>
              <a:ext uri="{FF2B5EF4-FFF2-40B4-BE49-F238E27FC236}">
                <a16:creationId xmlns:a16="http://schemas.microsoft.com/office/drawing/2014/main" id="{F97BBDDF-E56B-42AC-BF3F-5D68FCC34C77}"/>
              </a:ext>
            </a:extLst>
          </p:cNvPr>
          <p:cNvSpPr txBox="1">
            <a:spLocks noGrp="1"/>
          </p:cNvSpPr>
          <p:nvPr>
            <p:ph sz="quarter" idx="24"/>
          </p:nvPr>
        </p:nvSpPr>
        <p:spPr>
          <a:xfrm>
            <a:off x="6247833" y="3785052"/>
            <a:ext cx="1509245" cy="646331"/>
          </a:xfrm>
          <a:prstGeom prst="rect">
            <a:avLst/>
          </a:prstGeom>
          <a:noFill/>
        </p:spPr>
        <p:txBody>
          <a:bodyPr wrap="square" rtlCol="0">
            <a:spAutoFit/>
          </a:bodyPr>
          <a:lstStyle/>
          <a:p>
            <a:r>
              <a:rPr lang="en-US" sz="1200" b="1" dirty="0"/>
              <a:t>Landscape Approach at Gull Island, RSM/EWN!</a:t>
            </a:r>
          </a:p>
        </p:txBody>
      </p:sp>
    </p:spTree>
    <p:extLst>
      <p:ext uri="{BB962C8B-B14F-4D97-AF65-F5344CB8AC3E}">
        <p14:creationId xmlns:p14="http://schemas.microsoft.com/office/powerpoint/2010/main" val="1787744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BF3FB8-104C-6819-DBCA-BC0FC0D36F2F}"/>
              </a:ext>
            </a:extLst>
          </p:cNvPr>
          <p:cNvPicPr>
            <a:picLocks noGrp="1" noChangeAspect="1"/>
          </p:cNvPicPr>
          <p:nvPr>
            <p:ph sz="quarter" idx="10"/>
          </p:nvPr>
        </p:nvPicPr>
        <p:blipFill>
          <a:blip r:embed="rId2" cstate="email">
            <a:extLst>
              <a:ext uri="{28A0092B-C50C-407E-A947-70E740481C1C}">
                <a14:useLocalDpi xmlns:a14="http://schemas.microsoft.com/office/drawing/2010/main" val="0"/>
              </a:ext>
            </a:extLst>
          </a:blip>
          <a:srcRect/>
          <a:stretch/>
        </p:blipFill>
        <p:spPr>
          <a:xfrm>
            <a:off x="155426" y="969764"/>
            <a:ext cx="8743950" cy="4918471"/>
          </a:xfrm>
        </p:spPr>
      </p:pic>
      <p:sp>
        <p:nvSpPr>
          <p:cNvPr id="3" name="Title 2">
            <a:extLst>
              <a:ext uri="{FF2B5EF4-FFF2-40B4-BE49-F238E27FC236}">
                <a16:creationId xmlns:a16="http://schemas.microsoft.com/office/drawing/2014/main" id="{3A5B4818-9BEC-9E73-692E-50E944EB9B7A}"/>
              </a:ext>
            </a:extLst>
          </p:cNvPr>
          <p:cNvSpPr>
            <a:spLocks noGrp="1"/>
          </p:cNvSpPr>
          <p:nvPr>
            <p:ph type="title"/>
          </p:nvPr>
        </p:nvSpPr>
        <p:spPr>
          <a:xfrm>
            <a:off x="716145" y="128983"/>
            <a:ext cx="7622512" cy="785419"/>
          </a:xfrm>
        </p:spPr>
        <p:txBody>
          <a:bodyPr/>
          <a:lstStyle/>
          <a:p>
            <a:pPr algn="ctr"/>
            <a:r>
              <a:rPr lang="en-US" sz="2400" cap="none" dirty="0"/>
              <a:t>Government Dredge Merritt in SMIIL: Sept 2023 </a:t>
            </a:r>
            <a:br>
              <a:rPr lang="en-US" sz="2000" cap="none" dirty="0"/>
            </a:br>
            <a:r>
              <a:rPr lang="en-US" sz="2400" cap="none" dirty="0"/>
              <a:t>Keeping Sediment in the System</a:t>
            </a:r>
          </a:p>
        </p:txBody>
      </p:sp>
      <p:sp>
        <p:nvSpPr>
          <p:cNvPr id="2" name="TextBox 1">
            <a:extLst>
              <a:ext uri="{FF2B5EF4-FFF2-40B4-BE49-F238E27FC236}">
                <a16:creationId xmlns:a16="http://schemas.microsoft.com/office/drawing/2014/main" id="{A9EEF3D3-8DD6-BD38-55AE-A4582FA89DEC}"/>
              </a:ext>
            </a:extLst>
          </p:cNvPr>
          <p:cNvSpPr txBox="1"/>
          <p:nvPr/>
        </p:nvSpPr>
        <p:spPr>
          <a:xfrm>
            <a:off x="7852095" y="2363282"/>
            <a:ext cx="83889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CDF</a:t>
            </a:r>
          </a:p>
        </p:txBody>
      </p:sp>
      <p:cxnSp>
        <p:nvCxnSpPr>
          <p:cNvPr id="6" name="Straight Arrow Connector 5">
            <a:extLst>
              <a:ext uri="{FF2B5EF4-FFF2-40B4-BE49-F238E27FC236}">
                <a16:creationId xmlns:a16="http://schemas.microsoft.com/office/drawing/2014/main" id="{B04A82E2-D4AD-E371-D6A6-8F9DB1D811C2}"/>
              </a:ext>
            </a:extLst>
          </p:cNvPr>
          <p:cNvCxnSpPr>
            <a:cxnSpLocks/>
          </p:cNvCxnSpPr>
          <p:nvPr/>
        </p:nvCxnSpPr>
        <p:spPr>
          <a:xfrm>
            <a:off x="8187656" y="2629114"/>
            <a:ext cx="151001" cy="17616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76269DD-D543-EBF4-0AB8-5069743088D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3947" y="4684466"/>
            <a:ext cx="3066825" cy="2044550"/>
          </a:xfrm>
          <a:prstGeom prst="rect">
            <a:avLst/>
          </a:prstGeom>
        </p:spPr>
      </p:pic>
      <p:sp>
        <p:nvSpPr>
          <p:cNvPr id="4" name="Oval 3">
            <a:extLst>
              <a:ext uri="{FF2B5EF4-FFF2-40B4-BE49-F238E27FC236}">
                <a16:creationId xmlns:a16="http://schemas.microsoft.com/office/drawing/2014/main" id="{4A8FEFBD-770E-FD95-6545-820ACF74CD67}"/>
              </a:ext>
            </a:extLst>
          </p:cNvPr>
          <p:cNvSpPr/>
          <p:nvPr/>
        </p:nvSpPr>
        <p:spPr>
          <a:xfrm>
            <a:off x="4915948" y="1946246"/>
            <a:ext cx="469784" cy="318782"/>
          </a:xfrm>
          <a:prstGeom prst="ellipse">
            <a:avLst/>
          </a:prstGeom>
          <a:no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D6CF976-C72A-9743-4405-6E1DA9904A59}"/>
              </a:ext>
            </a:extLst>
          </p:cNvPr>
          <p:cNvSpPr/>
          <p:nvPr/>
        </p:nvSpPr>
        <p:spPr>
          <a:xfrm>
            <a:off x="4915948" y="2566614"/>
            <a:ext cx="469784" cy="318782"/>
          </a:xfrm>
          <a:prstGeom prst="ellipse">
            <a:avLst/>
          </a:prstGeom>
          <a:noFill/>
          <a:ln>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0FCACF4-CE22-2CE7-EDB5-DDB76D5216F5}"/>
              </a:ext>
            </a:extLst>
          </p:cNvPr>
          <p:cNvPicPr>
            <a:picLocks noChangeAspect="1"/>
          </p:cNvPicPr>
          <p:nvPr/>
        </p:nvPicPr>
        <p:blipFill>
          <a:blip r:embed="rId4"/>
          <a:stretch>
            <a:fillRect/>
          </a:stretch>
        </p:blipFill>
        <p:spPr>
          <a:xfrm>
            <a:off x="4021653" y="4668779"/>
            <a:ext cx="1558141" cy="2075924"/>
          </a:xfrm>
          <a:prstGeom prst="rect">
            <a:avLst/>
          </a:prstGeom>
        </p:spPr>
      </p:pic>
      <p:pic>
        <p:nvPicPr>
          <p:cNvPr id="9" name="Picture 8" descr="A picture containing water, sky, outdoor, boat&#10;&#10;Description automatically generated">
            <a:extLst>
              <a:ext uri="{FF2B5EF4-FFF2-40B4-BE49-F238E27FC236}">
                <a16:creationId xmlns:a16="http://schemas.microsoft.com/office/drawing/2014/main" id="{307E7654-6B80-DA22-5495-2D232E550E2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20676" y="4684467"/>
            <a:ext cx="2767898" cy="2075923"/>
          </a:xfrm>
          <a:prstGeom prst="rect">
            <a:avLst/>
          </a:prstGeom>
        </p:spPr>
      </p:pic>
    </p:spTree>
    <p:extLst>
      <p:ext uri="{BB962C8B-B14F-4D97-AF65-F5344CB8AC3E}">
        <p14:creationId xmlns:p14="http://schemas.microsoft.com/office/powerpoint/2010/main" val="1843545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8565-3F82-4260-B315-6D03FDE42C3C}"/>
              </a:ext>
            </a:extLst>
          </p:cNvPr>
          <p:cNvSpPr>
            <a:spLocks noGrp="1"/>
          </p:cNvSpPr>
          <p:nvPr>
            <p:ph type="title"/>
          </p:nvPr>
        </p:nvSpPr>
        <p:spPr/>
        <p:txBody>
          <a:bodyPr/>
          <a:lstStyle/>
          <a:p>
            <a:pPr algn="ctr"/>
            <a:r>
              <a:rPr lang="en-US" sz="2800" cap="none" dirty="0"/>
              <a:t>What’s Next for Nav in SMIIL and Beyond?</a:t>
            </a:r>
          </a:p>
        </p:txBody>
      </p:sp>
      <p:sp>
        <p:nvSpPr>
          <p:cNvPr id="8" name="Content Placeholder 7">
            <a:extLst>
              <a:ext uri="{FF2B5EF4-FFF2-40B4-BE49-F238E27FC236}">
                <a16:creationId xmlns:a16="http://schemas.microsoft.com/office/drawing/2014/main" id="{00ACBD1A-EF48-4363-B22D-2656EAE497D1}"/>
              </a:ext>
            </a:extLst>
          </p:cNvPr>
          <p:cNvSpPr>
            <a:spLocks noGrp="1"/>
          </p:cNvSpPr>
          <p:nvPr>
            <p:ph sz="quarter" idx="19"/>
          </p:nvPr>
        </p:nvSpPr>
        <p:spPr>
          <a:xfrm>
            <a:off x="4587657" y="897626"/>
            <a:ext cx="4407187" cy="5800725"/>
          </a:xfrm>
        </p:spPr>
        <p:txBody>
          <a:bodyPr/>
          <a:lstStyle/>
          <a:p>
            <a:pPr marL="214313" indent="-214313">
              <a:buFont typeface="Arial" panose="020B0604020202020204" pitchFamily="34" charset="0"/>
              <a:buChar char="•"/>
            </a:pPr>
            <a:r>
              <a:rPr lang="en-US" sz="1800" dirty="0"/>
              <a:t>Publish results from </a:t>
            </a:r>
            <a:r>
              <a:rPr lang="en-US" sz="1800" dirty="0" err="1"/>
              <a:t>sidecast</a:t>
            </a:r>
            <a:r>
              <a:rPr lang="en-US" sz="1800" dirty="0"/>
              <a:t> Government Dredge Merritt approach  </a:t>
            </a:r>
          </a:p>
          <a:p>
            <a:endParaRPr lang="en-US" sz="1800" dirty="0"/>
          </a:p>
          <a:p>
            <a:pPr marL="214313" indent="-214313">
              <a:buFont typeface="Arial" panose="020B0604020202020204" pitchFamily="34" charset="0"/>
              <a:buChar char="•"/>
            </a:pPr>
            <a:r>
              <a:rPr lang="en-US" sz="1800" dirty="0"/>
              <a:t>Track shoaling rates and patterns for long-term strategies that are EWN-based and less “big” construction efforts </a:t>
            </a:r>
          </a:p>
          <a:p>
            <a:endParaRPr lang="en-US" sz="1800" dirty="0"/>
          </a:p>
          <a:p>
            <a:pPr marL="214313" indent="-214313">
              <a:buFont typeface="Arial" panose="020B0604020202020204" pitchFamily="34" charset="0"/>
              <a:buChar char="•"/>
            </a:pPr>
            <a:r>
              <a:rPr lang="en-US" sz="1800" dirty="0"/>
              <a:t>Sharing lessons learned with Maurice River (Dec 2023), Salem River (Summer 2024) and Scotch Bonnet (Fall 2024)</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Utilize techniques in remaining portions of 117-mile NJIWW </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r>
              <a:rPr lang="en-US" sz="1800" dirty="0"/>
              <a:t>Sharing Lessons Learned from SMIIL for continued collaboration and advancing BUDM practices from locals to international exchanges </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sz="1800" dirty="0"/>
          </a:p>
        </p:txBody>
      </p:sp>
      <p:sp>
        <p:nvSpPr>
          <p:cNvPr id="4" name="Slide Number Placeholder 3">
            <a:extLst>
              <a:ext uri="{FF2B5EF4-FFF2-40B4-BE49-F238E27FC236}">
                <a16:creationId xmlns:a16="http://schemas.microsoft.com/office/drawing/2014/main" id="{849B8BE8-C010-4EC0-B4B3-CD45EA74F4D1}"/>
              </a:ext>
            </a:extLst>
          </p:cNvPr>
          <p:cNvSpPr>
            <a:spLocks noGrp="1"/>
          </p:cNvSpPr>
          <p:nvPr>
            <p:ph type="sldNum" sz="quarter" idx="4294967295"/>
          </p:nvPr>
        </p:nvSpPr>
        <p:spPr>
          <a:xfrm>
            <a:off x="8416925" y="228600"/>
            <a:ext cx="72707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pitchFamily="34" charset="-128"/>
                <a:cs typeface="+mn-cs"/>
              </a:rPr>
              <a:t> </a:t>
            </a:r>
          </a:p>
        </p:txBody>
      </p:sp>
      <p:sp>
        <p:nvSpPr>
          <p:cNvPr id="6" name="TextBox 5">
            <a:extLst>
              <a:ext uri="{FF2B5EF4-FFF2-40B4-BE49-F238E27FC236}">
                <a16:creationId xmlns:a16="http://schemas.microsoft.com/office/drawing/2014/main" id="{3DB0AC1F-C2D9-4AFD-9FD7-038EAE7B3A2D}"/>
              </a:ext>
            </a:extLst>
          </p:cNvPr>
          <p:cNvSpPr txBox="1"/>
          <p:nvPr/>
        </p:nvSpPr>
        <p:spPr>
          <a:xfrm>
            <a:off x="328291" y="5822576"/>
            <a:ext cx="38745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Dredge Merritt  </a:t>
            </a:r>
          </a:p>
        </p:txBody>
      </p:sp>
      <p:pic>
        <p:nvPicPr>
          <p:cNvPr id="15" name="Picture 14" descr="A body of water with land in the background&#10;&#10;Description automatically generated with low confidence">
            <a:extLst>
              <a:ext uri="{FF2B5EF4-FFF2-40B4-BE49-F238E27FC236}">
                <a16:creationId xmlns:a16="http://schemas.microsoft.com/office/drawing/2014/main" id="{5E85AAFB-E191-6528-C4FF-E59B98640ED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0029" y="993230"/>
            <a:ext cx="4007821" cy="2254399"/>
          </a:xfrm>
          <a:prstGeom prst="rect">
            <a:avLst/>
          </a:prstGeom>
        </p:spPr>
      </p:pic>
      <p:sp>
        <p:nvSpPr>
          <p:cNvPr id="17" name="Content Placeholder 16">
            <a:extLst>
              <a:ext uri="{FF2B5EF4-FFF2-40B4-BE49-F238E27FC236}">
                <a16:creationId xmlns:a16="http://schemas.microsoft.com/office/drawing/2014/main" id="{0E88FB01-DA11-1E11-6BDF-577A055FEE9F}"/>
              </a:ext>
            </a:extLst>
          </p:cNvPr>
          <p:cNvSpPr>
            <a:spLocks noGrp="1"/>
          </p:cNvSpPr>
          <p:nvPr>
            <p:ph sz="quarter" idx="15"/>
          </p:nvPr>
        </p:nvSpPr>
        <p:spPr>
          <a:xfrm>
            <a:off x="200029" y="2508308"/>
            <a:ext cx="2576728" cy="4121092"/>
          </a:xfrm>
        </p:spPr>
        <p:txBody>
          <a:bodyPr/>
          <a:lstStyle/>
          <a:p>
            <a:endParaRPr lang="en-US" dirty="0"/>
          </a:p>
        </p:txBody>
      </p:sp>
      <p:pic>
        <p:nvPicPr>
          <p:cNvPr id="18" name="Picture 17">
            <a:extLst>
              <a:ext uri="{FF2B5EF4-FFF2-40B4-BE49-F238E27FC236}">
                <a16:creationId xmlns:a16="http://schemas.microsoft.com/office/drawing/2014/main" id="{222A5059-1132-6ADE-752B-D81FF79ABFA2}"/>
              </a:ext>
            </a:extLst>
          </p:cNvPr>
          <p:cNvPicPr>
            <a:picLocks noChangeAspect="1"/>
          </p:cNvPicPr>
          <p:nvPr/>
        </p:nvPicPr>
        <p:blipFill>
          <a:blip r:embed="rId4"/>
          <a:stretch>
            <a:fillRect/>
          </a:stretch>
        </p:blipFill>
        <p:spPr>
          <a:xfrm>
            <a:off x="2880483" y="2222369"/>
            <a:ext cx="1691517" cy="1266980"/>
          </a:xfrm>
          <a:prstGeom prst="rect">
            <a:avLst/>
          </a:prstGeom>
        </p:spPr>
      </p:pic>
      <p:pic>
        <p:nvPicPr>
          <p:cNvPr id="19" name="Picture 18">
            <a:extLst>
              <a:ext uri="{FF2B5EF4-FFF2-40B4-BE49-F238E27FC236}">
                <a16:creationId xmlns:a16="http://schemas.microsoft.com/office/drawing/2014/main" id="{9677A182-E399-155D-F0DD-2CBBC3FA6189}"/>
              </a:ext>
            </a:extLst>
          </p:cNvPr>
          <p:cNvPicPr>
            <a:picLocks noChangeAspect="1"/>
          </p:cNvPicPr>
          <p:nvPr/>
        </p:nvPicPr>
        <p:blipFill>
          <a:blip r:embed="rId5"/>
          <a:stretch>
            <a:fillRect/>
          </a:stretch>
        </p:blipFill>
        <p:spPr>
          <a:xfrm>
            <a:off x="456555" y="3506579"/>
            <a:ext cx="3874576" cy="2995071"/>
          </a:xfrm>
          <a:prstGeom prst="rect">
            <a:avLst/>
          </a:prstGeom>
        </p:spPr>
      </p:pic>
      <p:sp>
        <p:nvSpPr>
          <p:cNvPr id="20" name="TextBox 19">
            <a:extLst>
              <a:ext uri="{FF2B5EF4-FFF2-40B4-BE49-F238E27FC236}">
                <a16:creationId xmlns:a16="http://schemas.microsoft.com/office/drawing/2014/main" id="{1FC89722-B33D-A6E1-5353-E11217F13BC6}"/>
              </a:ext>
            </a:extLst>
          </p:cNvPr>
          <p:cNvSpPr txBox="1"/>
          <p:nvPr/>
        </p:nvSpPr>
        <p:spPr>
          <a:xfrm>
            <a:off x="149155" y="1080265"/>
            <a:ext cx="2233317" cy="646331"/>
          </a:xfrm>
          <a:prstGeom prst="rect">
            <a:avLst/>
          </a:prstGeom>
          <a:noFill/>
        </p:spPr>
        <p:txBody>
          <a:bodyPr wrap="square" rtlCol="0">
            <a:spAutoFit/>
          </a:bodyPr>
          <a:lstStyle/>
          <a:p>
            <a:r>
              <a:rPr lang="en-US" sz="1200" dirty="0">
                <a:solidFill>
                  <a:srgbClr val="FFFF00"/>
                </a:solidFill>
              </a:rPr>
              <a:t>Maurice River dredging with placement in </a:t>
            </a:r>
            <a:r>
              <a:rPr lang="en-US" sz="1200" dirty="0" err="1">
                <a:solidFill>
                  <a:srgbClr val="FFFF00"/>
                </a:solidFill>
              </a:rPr>
              <a:t>Heislerville</a:t>
            </a:r>
            <a:r>
              <a:rPr lang="en-US" sz="1200" dirty="0">
                <a:solidFill>
                  <a:srgbClr val="FFFF00"/>
                </a:solidFill>
              </a:rPr>
              <a:t> WMA (75k cy in Dec 2023)</a:t>
            </a:r>
          </a:p>
        </p:txBody>
      </p:sp>
      <p:sp>
        <p:nvSpPr>
          <p:cNvPr id="21" name="TextBox 20">
            <a:extLst>
              <a:ext uri="{FF2B5EF4-FFF2-40B4-BE49-F238E27FC236}">
                <a16:creationId xmlns:a16="http://schemas.microsoft.com/office/drawing/2014/main" id="{9B686211-88D6-5BE3-5E60-F07DE5A04264}"/>
              </a:ext>
            </a:extLst>
          </p:cNvPr>
          <p:cNvSpPr txBox="1"/>
          <p:nvPr/>
        </p:nvSpPr>
        <p:spPr>
          <a:xfrm>
            <a:off x="200029" y="6366796"/>
            <a:ext cx="4356315" cy="461665"/>
          </a:xfrm>
          <a:prstGeom prst="rect">
            <a:avLst/>
          </a:prstGeom>
          <a:noFill/>
        </p:spPr>
        <p:txBody>
          <a:bodyPr wrap="square" rtlCol="0">
            <a:spAutoFit/>
          </a:bodyPr>
          <a:lstStyle/>
          <a:p>
            <a:r>
              <a:rPr lang="en-US" sz="1200" dirty="0"/>
              <a:t>Salem River dredging with placement in USFWS’s </a:t>
            </a:r>
            <a:r>
              <a:rPr lang="en-US" sz="1200" dirty="0" err="1"/>
              <a:t>Supawna</a:t>
            </a:r>
            <a:r>
              <a:rPr lang="en-US" sz="1200" dirty="0"/>
              <a:t> Meadows (200k cy in Summer 2024)</a:t>
            </a:r>
          </a:p>
        </p:txBody>
      </p:sp>
    </p:spTree>
    <p:extLst>
      <p:ext uri="{BB962C8B-B14F-4D97-AF65-F5344CB8AC3E}">
        <p14:creationId xmlns:p14="http://schemas.microsoft.com/office/powerpoint/2010/main" val="3249578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3FAD8E-D5B2-94FC-6E76-1FA9C362F344}"/>
              </a:ext>
            </a:extLst>
          </p:cNvPr>
          <p:cNvSpPr>
            <a:spLocks noGrp="1"/>
          </p:cNvSpPr>
          <p:nvPr>
            <p:ph type="title"/>
          </p:nvPr>
        </p:nvSpPr>
        <p:spPr>
          <a:ln w="38100"/>
        </p:spPr>
        <p:txBody>
          <a:bodyPr/>
          <a:lstStyle/>
          <a:p>
            <a:pPr algn="ctr"/>
            <a:r>
              <a:rPr lang="en-US" sz="2400" cap="none" dirty="0"/>
              <a:t>NJIWW Dredging &amp; Scotch Bonnet </a:t>
            </a:r>
            <a:r>
              <a:rPr lang="en-US" sz="2400" cap="none"/>
              <a:t>Placement at </a:t>
            </a:r>
            <a:r>
              <a:rPr lang="en-US" sz="2400" cap="none" dirty="0"/>
              <a:t>CMWWMA:  25,000 cy in Fall/Winter 2024</a:t>
            </a:r>
          </a:p>
        </p:txBody>
      </p:sp>
      <p:pic>
        <p:nvPicPr>
          <p:cNvPr id="4" name="Picture 3">
            <a:extLst>
              <a:ext uri="{FF2B5EF4-FFF2-40B4-BE49-F238E27FC236}">
                <a16:creationId xmlns:a16="http://schemas.microsoft.com/office/drawing/2014/main" id="{213083AB-94CC-9EF9-CF52-2DD67C9F73D9}"/>
              </a:ext>
            </a:extLst>
          </p:cNvPr>
          <p:cNvPicPr>
            <a:picLocks noChangeAspect="1"/>
          </p:cNvPicPr>
          <p:nvPr/>
        </p:nvPicPr>
        <p:blipFill>
          <a:blip r:embed="rId2"/>
          <a:stretch>
            <a:fillRect/>
          </a:stretch>
        </p:blipFill>
        <p:spPr>
          <a:xfrm>
            <a:off x="224185" y="1307763"/>
            <a:ext cx="8767640" cy="4753902"/>
          </a:xfrm>
          <a:prstGeom prst="rect">
            <a:avLst/>
          </a:prstGeom>
        </p:spPr>
      </p:pic>
      <p:pic>
        <p:nvPicPr>
          <p:cNvPr id="5" name="Content Placeholder 4">
            <a:extLst>
              <a:ext uri="{FF2B5EF4-FFF2-40B4-BE49-F238E27FC236}">
                <a16:creationId xmlns:a16="http://schemas.microsoft.com/office/drawing/2014/main" id="{FC68743C-2DF5-9DF6-D96E-7E6334D8D81C}"/>
              </a:ext>
            </a:extLst>
          </p:cNvPr>
          <p:cNvPicPr>
            <a:picLocks noGrp="1" noChangeAspect="1"/>
          </p:cNvPicPr>
          <p:nvPr>
            <p:ph sz="quarter" idx="10"/>
          </p:nvPr>
        </p:nvPicPr>
        <p:blipFill>
          <a:blip r:embed="rId3"/>
          <a:stretch>
            <a:fillRect/>
          </a:stretch>
        </p:blipFill>
        <p:spPr>
          <a:xfrm rot="17608898">
            <a:off x="5971345" y="1169145"/>
            <a:ext cx="2865780" cy="2216879"/>
          </a:xfrm>
          <a:prstGeom prst="rect">
            <a:avLst/>
          </a:prstGeom>
        </p:spPr>
      </p:pic>
      <p:sp>
        <p:nvSpPr>
          <p:cNvPr id="13" name="Oval 12">
            <a:extLst>
              <a:ext uri="{FF2B5EF4-FFF2-40B4-BE49-F238E27FC236}">
                <a16:creationId xmlns:a16="http://schemas.microsoft.com/office/drawing/2014/main" id="{3FC11933-72EB-F8E3-ED40-83F1EE9D7138}"/>
              </a:ext>
            </a:extLst>
          </p:cNvPr>
          <p:cNvSpPr/>
          <p:nvPr/>
        </p:nvSpPr>
        <p:spPr>
          <a:xfrm>
            <a:off x="7835377" y="1032791"/>
            <a:ext cx="849854" cy="548638"/>
          </a:xfrm>
          <a:prstGeom prst="ellipse">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sp>
        <p:nvSpPr>
          <p:cNvPr id="14" name="Oval 13">
            <a:extLst>
              <a:ext uri="{FF2B5EF4-FFF2-40B4-BE49-F238E27FC236}">
                <a16:creationId xmlns:a16="http://schemas.microsoft.com/office/drawing/2014/main" id="{2E13446C-CA72-7368-D790-025AAB09E683}"/>
              </a:ext>
            </a:extLst>
          </p:cNvPr>
          <p:cNvSpPr/>
          <p:nvPr/>
        </p:nvSpPr>
        <p:spPr>
          <a:xfrm>
            <a:off x="1184898" y="3684714"/>
            <a:ext cx="849854" cy="548638"/>
          </a:xfrm>
          <a:prstGeom prst="ellipse">
            <a:avLst/>
          </a:prstGeom>
          <a:noFill/>
          <a:ln w="190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83847A"/>
              </a:solidFill>
              <a:effectLst/>
              <a:uLnTx/>
              <a:uFillTx/>
              <a:latin typeface="Arial"/>
              <a:ea typeface="+mn-ea"/>
              <a:cs typeface="+mn-cs"/>
            </a:endParaRPr>
          </a:p>
        </p:txBody>
      </p:sp>
      <p:cxnSp>
        <p:nvCxnSpPr>
          <p:cNvPr id="16" name="Straight Arrow Connector 15">
            <a:extLst>
              <a:ext uri="{FF2B5EF4-FFF2-40B4-BE49-F238E27FC236}">
                <a16:creationId xmlns:a16="http://schemas.microsoft.com/office/drawing/2014/main" id="{29ABC8C9-CA91-9F92-3F67-0AA323A202D1}"/>
              </a:ext>
            </a:extLst>
          </p:cNvPr>
          <p:cNvCxnSpPr/>
          <p:nvPr/>
        </p:nvCxnSpPr>
        <p:spPr>
          <a:xfrm flipH="1">
            <a:off x="446667" y="3006330"/>
            <a:ext cx="5404956" cy="166743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0E9AEB0-47EF-F29A-910C-E2BA27479417}"/>
              </a:ext>
            </a:extLst>
          </p:cNvPr>
          <p:cNvSpPr txBox="1"/>
          <p:nvPr/>
        </p:nvSpPr>
        <p:spPr>
          <a:xfrm>
            <a:off x="188180" y="6082686"/>
            <a:ext cx="87676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Restoring low marsh for avian and terrapin habitats, use of coir logs &amp; Y-valve, permitted for multiple lifts over time, complements larger NJDEP/TWI grant project  </a:t>
            </a:r>
          </a:p>
        </p:txBody>
      </p:sp>
    </p:spTree>
    <p:extLst>
      <p:ext uri="{BB962C8B-B14F-4D97-AF65-F5344CB8AC3E}">
        <p14:creationId xmlns:p14="http://schemas.microsoft.com/office/powerpoint/2010/main" val="811028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9766" y="178966"/>
            <a:ext cx="7626033" cy="788669"/>
          </a:xfrm>
        </p:spPr>
        <p:txBody>
          <a:bodyPr/>
          <a:lstStyle/>
          <a:p>
            <a:pPr algn="ctr"/>
            <a:r>
              <a:rPr lang="en-US" sz="2800" cap="none" dirty="0">
                <a:solidFill>
                  <a:schemeClr val="tx1"/>
                </a:solidFill>
              </a:rPr>
              <a:t>Advancing Practice for Coastal Resilience</a:t>
            </a:r>
          </a:p>
        </p:txBody>
      </p:sp>
      <p:sp>
        <p:nvSpPr>
          <p:cNvPr id="5" name="Content Placeholder 4"/>
          <p:cNvSpPr>
            <a:spLocks noGrp="1"/>
          </p:cNvSpPr>
          <p:nvPr>
            <p:ph idx="4294967295"/>
          </p:nvPr>
        </p:nvSpPr>
        <p:spPr>
          <a:xfrm>
            <a:off x="132154" y="707576"/>
            <a:ext cx="8900720" cy="5031005"/>
          </a:xfrm>
          <a:prstGeom prst="rect">
            <a:avLst/>
          </a:prstGeom>
        </p:spPr>
        <p:txBody>
          <a:bodyPr/>
          <a:lstStyle/>
          <a:p>
            <a:endParaRPr lang="en-US" b="1" dirty="0"/>
          </a:p>
          <a:p>
            <a:r>
              <a:rPr lang="en-US" sz="1800" b="1" dirty="0"/>
              <a:t>Rapid Progress in 10 Years! But more work to do…..</a:t>
            </a:r>
          </a:p>
          <a:p>
            <a:endParaRPr lang="en-US" sz="1800" b="1" dirty="0"/>
          </a:p>
          <a:p>
            <a:pPr marL="413445" lvl="1" indent="-285750">
              <a:buFont typeface="Arial" panose="020B0604020202020204" pitchFamily="34" charset="0"/>
              <a:buChar char="•"/>
            </a:pPr>
            <a:r>
              <a:rPr lang="en-US" sz="1800" b="1" dirty="0"/>
              <a:t>Momentum to embrace change; status quo no longer an option given climate change and the need to improve resilient systems</a:t>
            </a:r>
          </a:p>
          <a:p>
            <a:pPr marL="413445" lvl="1" indent="-285750">
              <a:buFont typeface="Arial" panose="020B0604020202020204" pitchFamily="34" charset="0"/>
              <a:buChar char="•"/>
            </a:pPr>
            <a:endParaRPr lang="en-US" sz="1800" dirty="0"/>
          </a:p>
          <a:p>
            <a:pPr marL="413445" lvl="1" indent="-285750">
              <a:buFont typeface="Arial" panose="020B0604020202020204" pitchFamily="34" charset="0"/>
              <a:buChar char="•"/>
            </a:pPr>
            <a:r>
              <a:rPr lang="en-US" sz="1800" dirty="0"/>
              <a:t>USACE has goal progression of 25% (pre-Sandy) to 60% (post-Sandy) to 100% </a:t>
            </a:r>
            <a:r>
              <a:rPr lang="en-US" sz="1800" b="1" dirty="0"/>
              <a:t>beneficial use of clean channel sediments </a:t>
            </a:r>
            <a:r>
              <a:rPr lang="en-US" sz="1800" dirty="0"/>
              <a:t>in coastal NJ, setting bar high!</a:t>
            </a:r>
          </a:p>
          <a:p>
            <a:pPr marL="413445" lvl="1" indent="-285750">
              <a:buFont typeface="Arial" panose="020B0604020202020204" pitchFamily="34" charset="0"/>
              <a:buChar char="•"/>
            </a:pPr>
            <a:endParaRPr lang="en-US" sz="1800" dirty="0"/>
          </a:p>
          <a:p>
            <a:pPr marL="413445" lvl="1" indent="-285750">
              <a:buFont typeface="Arial" panose="020B0604020202020204" pitchFamily="34" charset="0"/>
              <a:buChar char="•"/>
            </a:pPr>
            <a:r>
              <a:rPr lang="en-US" sz="1800" dirty="0"/>
              <a:t>Increasing BUDM in larger nav channels is important to sustain Chief’s 70% goal; </a:t>
            </a:r>
            <a:r>
              <a:rPr lang="en-US" sz="1800" b="1" i="1" dirty="0"/>
              <a:t>small successes lead to larger actions</a:t>
            </a:r>
          </a:p>
          <a:p>
            <a:pPr marL="413445" lvl="1" indent="-285750">
              <a:buFont typeface="Arial" panose="020B0604020202020204" pitchFamily="34" charset="0"/>
              <a:buChar char="•"/>
            </a:pPr>
            <a:endParaRPr lang="en-US" sz="1800" b="1" dirty="0"/>
          </a:p>
          <a:p>
            <a:pPr marL="413445" lvl="1" indent="-285750">
              <a:buFont typeface="Arial" panose="020B0604020202020204" pitchFamily="34" charset="0"/>
              <a:buChar char="•"/>
            </a:pPr>
            <a:r>
              <a:rPr lang="en-US" sz="1800" dirty="0"/>
              <a:t>Importance of</a:t>
            </a:r>
            <a:r>
              <a:rPr lang="en-US" sz="1800" b="1" dirty="0"/>
              <a:t> Trusted</a:t>
            </a:r>
            <a:r>
              <a:rPr lang="en-US" sz="1800" dirty="0"/>
              <a:t> </a:t>
            </a:r>
            <a:r>
              <a:rPr lang="en-US" sz="1800" b="1" dirty="0"/>
              <a:t>Partnerships</a:t>
            </a:r>
            <a:r>
              <a:rPr lang="en-US" sz="1800" dirty="0"/>
              <a:t> are key for long-term Sustainability</a:t>
            </a:r>
          </a:p>
          <a:p>
            <a:pPr lvl="1" indent="0">
              <a:buNone/>
            </a:pPr>
            <a:endParaRPr lang="en-US" sz="1800" dirty="0"/>
          </a:p>
          <a:p>
            <a:pPr marL="470595" lvl="1" indent="-342900">
              <a:buFont typeface="Arial" panose="020B0604020202020204" pitchFamily="34" charset="0"/>
              <a:buChar char="•"/>
            </a:pPr>
            <a:r>
              <a:rPr lang="en-US" sz="1800" dirty="0"/>
              <a:t>Work with cross-disciplinary teams and </a:t>
            </a:r>
            <a:r>
              <a:rPr lang="en-US" sz="1800" b="1" i="1" dirty="0"/>
              <a:t>industry</a:t>
            </a:r>
            <a:r>
              <a:rPr lang="en-US" sz="1800" dirty="0"/>
              <a:t> to improve designs, constructability and cost efficiency</a:t>
            </a:r>
          </a:p>
          <a:p>
            <a:pPr marL="470595" lvl="1" indent="-342900">
              <a:buFont typeface="Arial" panose="020B0604020202020204" pitchFamily="34" charset="0"/>
              <a:buChar char="•"/>
            </a:pPr>
            <a:endParaRPr lang="en-US" sz="1800" dirty="0"/>
          </a:p>
          <a:p>
            <a:pPr marL="470595" lvl="1" indent="-342900">
              <a:buFont typeface="Arial" panose="020B0604020202020204" pitchFamily="34" charset="0"/>
              <a:buChar char="•"/>
            </a:pPr>
            <a:r>
              <a:rPr lang="en-US" sz="1800" b="1" dirty="0"/>
              <a:t>Importance of monitoring </a:t>
            </a:r>
            <a:r>
              <a:rPr lang="en-US" sz="1800" dirty="0"/>
              <a:t>and leveraging with R&amp;D to develop technologies, guidance, collaboration and knowledge/data management</a:t>
            </a:r>
          </a:p>
          <a:p>
            <a:pPr marL="470595" lvl="1" indent="-342900">
              <a:buFont typeface="Arial" panose="020B0604020202020204" pitchFamily="34" charset="0"/>
              <a:buChar char="•"/>
            </a:pPr>
            <a:endParaRPr lang="en-US" sz="1800" dirty="0"/>
          </a:p>
          <a:p>
            <a:pPr marL="470595" lvl="1" indent="-342900">
              <a:buFont typeface="Arial" panose="020B0604020202020204" pitchFamily="34" charset="0"/>
              <a:buChar char="•"/>
            </a:pPr>
            <a:r>
              <a:rPr lang="en-US" sz="1800" b="1" dirty="0"/>
              <a:t>Adaptive management </a:t>
            </a:r>
            <a:r>
              <a:rPr lang="en-US" sz="1800" dirty="0"/>
              <a:t>to manage risk are key in dynamic coastal system</a:t>
            </a:r>
          </a:p>
          <a:p>
            <a:pPr lvl="1" indent="0">
              <a:buNone/>
            </a:pPr>
            <a:r>
              <a:rPr lang="en-US" sz="1800" dirty="0"/>
              <a:t>  </a:t>
            </a:r>
            <a:endParaRPr lang="en-US" sz="1800" i="1" dirty="0"/>
          </a:p>
          <a:p>
            <a:pPr lvl="1" indent="0">
              <a:buNone/>
            </a:pPr>
            <a:r>
              <a:rPr lang="en-US" sz="1800" b="1" i="1" dirty="0"/>
              <a:t> </a:t>
            </a:r>
            <a:r>
              <a:rPr lang="en-US" sz="1800" i="1" dirty="0"/>
              <a:t>	</a:t>
            </a:r>
          </a:p>
          <a:p>
            <a:pPr lvl="1" indent="0">
              <a:buNone/>
            </a:pPr>
            <a:endParaRPr lang="en-US" sz="1800" i="1" dirty="0"/>
          </a:p>
          <a:p>
            <a:pPr lvl="1" indent="0">
              <a:buNone/>
            </a:pPr>
            <a:r>
              <a:rPr lang="en-US" sz="1800" i="1" dirty="0"/>
              <a:t> </a:t>
            </a:r>
          </a:p>
          <a:p>
            <a:pPr lvl="1" indent="0">
              <a:buNone/>
            </a:pPr>
            <a:endParaRPr lang="en-US" sz="1800" i="1" dirty="0"/>
          </a:p>
          <a:p>
            <a:pPr marL="470595" lvl="1" indent="-342900">
              <a:buFont typeface="Arial" panose="020B0604020202020204" pitchFamily="34" charset="0"/>
              <a:buChar char="•"/>
            </a:pPr>
            <a:endParaRPr lang="en-US" sz="1800" dirty="0"/>
          </a:p>
          <a:p>
            <a:endParaRPr lang="en-US" sz="1800" dirty="0"/>
          </a:p>
          <a:p>
            <a:endParaRPr lang="en-US" sz="1800" dirty="0"/>
          </a:p>
          <a:p>
            <a:endParaRPr lang="en-US" sz="1800" dirty="0"/>
          </a:p>
        </p:txBody>
      </p:sp>
      <p:sp>
        <p:nvSpPr>
          <p:cNvPr id="2" name="Footer Placeholder 1"/>
          <p:cNvSpPr>
            <a:spLocks noGrp="1"/>
          </p:cNvSpPr>
          <p:nvPr>
            <p:ph type="ftr" sz="quarter" idx="10"/>
          </p:nvPr>
        </p:nvSpPr>
        <p:spPr>
          <a:xfrm>
            <a:off x="2263140" y="6492240"/>
            <a:ext cx="6680835" cy="137160"/>
          </a:xfrm>
        </p:spPr>
        <p:txBody>
          <a:body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en-US" sz="1181" b="0" i="0" u="none" strike="noStrike" kern="1200" cap="none" spc="0" normalizeH="0" baseline="0" noProof="0" dirty="0">
                <a:ln>
                  <a:noFill/>
                </a:ln>
                <a:solidFill>
                  <a:srgbClr val="000000">
                    <a:tint val="75000"/>
                  </a:srgbClr>
                </a:solidFill>
                <a:effectLst/>
                <a:uLnTx/>
                <a:uFillTx/>
                <a:latin typeface="Arial" pitchFamily="34" charset="0"/>
                <a:ea typeface="ＭＳ Ｐゴシック" charset="0"/>
                <a:cs typeface="Arial" pitchFamily="34" charset="0"/>
              </a:rPr>
              <a:t> </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1181" b="0" i="0" u="none" strike="noStrike" kern="1200" cap="none" spc="0" normalizeH="0" baseline="0" noProof="0" dirty="0">
              <a:ln>
                <a:noFill/>
              </a:ln>
              <a:solidFill>
                <a:srgbClr val="000000">
                  <a:tint val="75000"/>
                </a:srgbClr>
              </a:solidFill>
              <a:effectLst/>
              <a:uLnTx/>
              <a:uFillTx/>
              <a:latin typeface="Arial" pitchFamily="34" charset="0"/>
              <a:ea typeface="ＭＳ Ｐゴシック"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endParaRPr kumimoji="0" lang="en-US" sz="1181" b="0" i="0" u="none" strike="noStrike" kern="1200" cap="none" spc="0" normalizeH="0" baseline="0" noProof="0" dirty="0">
              <a:ln>
                <a:noFill/>
              </a:ln>
              <a:solidFill>
                <a:srgbClr val="000000">
                  <a:tint val="75000"/>
                </a:srgbClr>
              </a:solidFill>
              <a:effectLst/>
              <a:uLnTx/>
              <a:uFillTx/>
              <a:latin typeface="Arial" pitchFamily="34" charset="0"/>
              <a:ea typeface="ＭＳ Ｐゴシック" charset="0"/>
              <a:cs typeface="Arial" pitchFamily="34" charset="0"/>
            </a:endParaRPr>
          </a:p>
        </p:txBody>
      </p:sp>
      <p:sp>
        <p:nvSpPr>
          <p:cNvPr id="3" name="Slide Number Placeholder 2"/>
          <p:cNvSpPr>
            <a:spLocks noGrp="1"/>
          </p:cNvSpPr>
          <p:nvPr>
            <p:ph type="sldNum" sz="quarter" idx="4294967295"/>
          </p:nvPr>
        </p:nvSpPr>
        <p:spPr>
          <a:xfrm>
            <a:off x="8305799" y="228600"/>
            <a:ext cx="72707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654072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a:spLocks noGrp="1" noChangeArrowheads="1"/>
          </p:cNvSpPr>
          <p:nvPr>
            <p:ph type="title"/>
          </p:nvPr>
        </p:nvSpPr>
        <p:spPr/>
        <p:txBody>
          <a:bodyPr/>
          <a:lstStyle/>
          <a:p>
            <a:pPr algn="ctr"/>
            <a:r>
              <a:rPr lang="en-US" sz="3200" i="0" cap="none" dirty="0">
                <a:solidFill>
                  <a:schemeClr val="tx1"/>
                </a:solidFill>
              </a:rPr>
              <a:t> </a:t>
            </a:r>
            <a:r>
              <a:rPr lang="en-US" sz="3200" cap="none" dirty="0">
                <a:solidFill>
                  <a:schemeClr val="tx1"/>
                </a:solidFill>
              </a:rPr>
              <a:t>USACE N</a:t>
            </a:r>
            <a:r>
              <a:rPr lang="en-US" sz="3200" i="0" cap="none" dirty="0">
                <a:solidFill>
                  <a:schemeClr val="tx1"/>
                </a:solidFill>
              </a:rPr>
              <a:t>avigation Mission</a:t>
            </a:r>
          </a:p>
        </p:txBody>
      </p:sp>
      <p:pic>
        <p:nvPicPr>
          <p:cNvPr id="8" name="Content Placeholder 7">
            <a:extLst>
              <a:ext uri="{FF2B5EF4-FFF2-40B4-BE49-F238E27FC236}">
                <a16:creationId xmlns:a16="http://schemas.microsoft.com/office/drawing/2014/main" id="{4CC1A3C1-EC87-468F-B04B-2C5DB563F257}"/>
              </a:ext>
            </a:extLst>
          </p:cNvPr>
          <p:cNvPicPr>
            <a:picLocks noGrp="1" noChangeAspect="1"/>
          </p:cNvPicPr>
          <p:nvPr>
            <p:ph sz="quarter" idx="4294967295"/>
          </p:nvPr>
        </p:nvPicPr>
        <p:blipFill>
          <a:blip r:embed="rId3"/>
          <a:stretch>
            <a:fillRect/>
          </a:stretch>
        </p:blipFill>
        <p:spPr>
          <a:xfrm>
            <a:off x="3787514" y="972343"/>
            <a:ext cx="5124450" cy="5275263"/>
          </a:xfrm>
          <a:prstGeom prst="rect">
            <a:avLst/>
          </a:prstGeom>
        </p:spPr>
      </p:pic>
      <p:sp>
        <p:nvSpPr>
          <p:cNvPr id="12" name="Freeform 11"/>
          <p:cNvSpPr/>
          <p:nvPr/>
        </p:nvSpPr>
        <p:spPr>
          <a:xfrm>
            <a:off x="4979194" y="2500313"/>
            <a:ext cx="66675" cy="52387"/>
          </a:xfrm>
          <a:custGeom>
            <a:avLst/>
            <a:gdLst>
              <a:gd name="connsiteX0" fmla="*/ 0 w 66675"/>
              <a:gd name="connsiteY0" fmla="*/ 0 h 52387"/>
              <a:gd name="connsiteX1" fmla="*/ 66675 w 66675"/>
              <a:gd name="connsiteY1" fmla="*/ 52387 h 52387"/>
            </a:gdLst>
            <a:ahLst/>
            <a:cxnLst>
              <a:cxn ang="0">
                <a:pos x="connsiteX0" y="connsiteY0"/>
              </a:cxn>
              <a:cxn ang="0">
                <a:pos x="connsiteX1" y="connsiteY1"/>
              </a:cxn>
            </a:cxnLst>
            <a:rect l="l" t="t" r="r" b="b"/>
            <a:pathLst>
              <a:path w="66675" h="52387">
                <a:moveTo>
                  <a:pt x="0" y="0"/>
                </a:moveTo>
                <a:lnTo>
                  <a:pt x="66675" y="52387"/>
                </a:lnTo>
              </a:path>
            </a:pathLst>
          </a:custGeom>
          <a:noFill/>
          <a:ln w="57150">
            <a:solidFill>
              <a:srgbClr val="00B0F0">
                <a:alpha val="67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12"/>
          <p:cNvSpPr/>
          <p:nvPr/>
        </p:nvSpPr>
        <p:spPr>
          <a:xfrm>
            <a:off x="4995863" y="2936081"/>
            <a:ext cx="107156" cy="76200"/>
          </a:xfrm>
          <a:custGeom>
            <a:avLst/>
            <a:gdLst>
              <a:gd name="connsiteX0" fmla="*/ 107156 w 107156"/>
              <a:gd name="connsiteY0" fmla="*/ 0 h 76200"/>
              <a:gd name="connsiteX1" fmla="*/ 28575 w 107156"/>
              <a:gd name="connsiteY1" fmla="*/ 38100 h 76200"/>
              <a:gd name="connsiteX2" fmla="*/ 0 w 107156"/>
              <a:gd name="connsiteY2" fmla="*/ 76200 h 76200"/>
            </a:gdLst>
            <a:ahLst/>
            <a:cxnLst>
              <a:cxn ang="0">
                <a:pos x="connsiteX0" y="connsiteY0"/>
              </a:cxn>
              <a:cxn ang="0">
                <a:pos x="connsiteX1" y="connsiteY1"/>
              </a:cxn>
              <a:cxn ang="0">
                <a:pos x="connsiteX2" y="connsiteY2"/>
              </a:cxn>
            </a:cxnLst>
            <a:rect l="l" t="t" r="r" b="b"/>
            <a:pathLst>
              <a:path w="107156" h="76200">
                <a:moveTo>
                  <a:pt x="107156" y="0"/>
                </a:moveTo>
                <a:lnTo>
                  <a:pt x="28575" y="38100"/>
                </a:lnTo>
                <a:lnTo>
                  <a:pt x="0" y="76200"/>
                </a:lnTo>
              </a:path>
            </a:pathLst>
          </a:custGeom>
          <a:noFill/>
          <a:ln w="57150">
            <a:solidFill>
              <a:srgbClr val="00B0F0">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14" name="Freeform 13"/>
          <p:cNvSpPr/>
          <p:nvPr/>
        </p:nvSpPr>
        <p:spPr>
          <a:xfrm>
            <a:off x="5710238" y="1854994"/>
            <a:ext cx="47625" cy="188119"/>
          </a:xfrm>
          <a:custGeom>
            <a:avLst/>
            <a:gdLst>
              <a:gd name="connsiteX0" fmla="*/ 28575 w 47625"/>
              <a:gd name="connsiteY0" fmla="*/ 0 h 188119"/>
              <a:gd name="connsiteX1" fmla="*/ 2381 w 47625"/>
              <a:gd name="connsiteY1" fmla="*/ 50006 h 188119"/>
              <a:gd name="connsiteX2" fmla="*/ 16668 w 47625"/>
              <a:gd name="connsiteY2" fmla="*/ 90487 h 188119"/>
              <a:gd name="connsiteX3" fmla="*/ 0 w 47625"/>
              <a:gd name="connsiteY3" fmla="*/ 116681 h 188119"/>
              <a:gd name="connsiteX4" fmla="*/ 11906 w 47625"/>
              <a:gd name="connsiteY4" fmla="*/ 135731 h 188119"/>
              <a:gd name="connsiteX5" fmla="*/ 40481 w 47625"/>
              <a:gd name="connsiteY5" fmla="*/ 159544 h 188119"/>
              <a:gd name="connsiteX6" fmla="*/ 47625 w 47625"/>
              <a:gd name="connsiteY6" fmla="*/ 188119 h 18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188119">
                <a:moveTo>
                  <a:pt x="28575" y="0"/>
                </a:moveTo>
                <a:lnTo>
                  <a:pt x="2381" y="50006"/>
                </a:lnTo>
                <a:lnTo>
                  <a:pt x="16668" y="90487"/>
                </a:lnTo>
                <a:lnTo>
                  <a:pt x="0" y="116681"/>
                </a:lnTo>
                <a:lnTo>
                  <a:pt x="11906" y="135731"/>
                </a:lnTo>
                <a:lnTo>
                  <a:pt x="40481" y="159544"/>
                </a:lnTo>
                <a:lnTo>
                  <a:pt x="47625" y="188119"/>
                </a:lnTo>
              </a:path>
            </a:pathLst>
          </a:custGeom>
          <a:noFill/>
          <a:ln w="57150">
            <a:solidFill>
              <a:srgbClr val="00B0F0">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16" name="Freeform 15"/>
          <p:cNvSpPr/>
          <p:nvPr/>
        </p:nvSpPr>
        <p:spPr>
          <a:xfrm>
            <a:off x="5418438" y="4819135"/>
            <a:ext cx="67962" cy="12357"/>
          </a:xfrm>
          <a:custGeom>
            <a:avLst/>
            <a:gdLst>
              <a:gd name="connsiteX0" fmla="*/ 0 w 67962"/>
              <a:gd name="connsiteY0" fmla="*/ 0 h 12357"/>
              <a:gd name="connsiteX1" fmla="*/ 67962 w 67962"/>
              <a:gd name="connsiteY1" fmla="*/ 12357 h 12357"/>
            </a:gdLst>
            <a:ahLst/>
            <a:cxnLst>
              <a:cxn ang="0">
                <a:pos x="connsiteX0" y="connsiteY0"/>
              </a:cxn>
              <a:cxn ang="0">
                <a:pos x="connsiteX1" y="connsiteY1"/>
              </a:cxn>
            </a:cxnLst>
            <a:rect l="l" t="t" r="r" b="b"/>
            <a:pathLst>
              <a:path w="67962" h="12357">
                <a:moveTo>
                  <a:pt x="0" y="0"/>
                </a:moveTo>
                <a:lnTo>
                  <a:pt x="67962" y="12357"/>
                </a:lnTo>
              </a:path>
            </a:pathLst>
          </a:custGeom>
          <a:noFill/>
          <a:ln w="57150">
            <a:solidFill>
              <a:srgbClr val="00B0F0">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21"/>
          <p:cNvSpPr/>
          <p:nvPr/>
        </p:nvSpPr>
        <p:spPr>
          <a:xfrm rot="1800000">
            <a:off x="6486701" y="4848280"/>
            <a:ext cx="67962" cy="12357"/>
          </a:xfrm>
          <a:custGeom>
            <a:avLst/>
            <a:gdLst>
              <a:gd name="connsiteX0" fmla="*/ 0 w 67962"/>
              <a:gd name="connsiteY0" fmla="*/ 0 h 12357"/>
              <a:gd name="connsiteX1" fmla="*/ 67962 w 67962"/>
              <a:gd name="connsiteY1" fmla="*/ 12357 h 12357"/>
            </a:gdLst>
            <a:ahLst/>
            <a:cxnLst>
              <a:cxn ang="0">
                <a:pos x="connsiteX0" y="connsiteY0"/>
              </a:cxn>
              <a:cxn ang="0">
                <a:pos x="connsiteX1" y="connsiteY1"/>
              </a:cxn>
            </a:cxnLst>
            <a:rect l="l" t="t" r="r" b="b"/>
            <a:pathLst>
              <a:path w="67962" h="12357">
                <a:moveTo>
                  <a:pt x="0" y="0"/>
                </a:moveTo>
                <a:lnTo>
                  <a:pt x="67962" y="12357"/>
                </a:lnTo>
              </a:path>
            </a:pathLst>
          </a:custGeom>
          <a:noFill/>
          <a:ln w="57150">
            <a:solidFill>
              <a:srgbClr val="00B0F0">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17" name="Freeform 16"/>
          <p:cNvSpPr/>
          <p:nvPr/>
        </p:nvSpPr>
        <p:spPr>
          <a:xfrm>
            <a:off x="7569994" y="3538538"/>
            <a:ext cx="92869" cy="73818"/>
          </a:xfrm>
          <a:custGeom>
            <a:avLst/>
            <a:gdLst>
              <a:gd name="connsiteX0" fmla="*/ 0 w 92869"/>
              <a:gd name="connsiteY0" fmla="*/ 0 h 73818"/>
              <a:gd name="connsiteX1" fmla="*/ 35719 w 92869"/>
              <a:gd name="connsiteY1" fmla="*/ 45243 h 73818"/>
              <a:gd name="connsiteX2" fmla="*/ 92869 w 92869"/>
              <a:gd name="connsiteY2" fmla="*/ 73818 h 73818"/>
            </a:gdLst>
            <a:ahLst/>
            <a:cxnLst>
              <a:cxn ang="0">
                <a:pos x="connsiteX0" y="connsiteY0"/>
              </a:cxn>
              <a:cxn ang="0">
                <a:pos x="connsiteX1" y="connsiteY1"/>
              </a:cxn>
              <a:cxn ang="0">
                <a:pos x="connsiteX2" y="connsiteY2"/>
              </a:cxn>
            </a:cxnLst>
            <a:rect l="l" t="t" r="r" b="b"/>
            <a:pathLst>
              <a:path w="92869" h="73818">
                <a:moveTo>
                  <a:pt x="0" y="0"/>
                </a:moveTo>
                <a:lnTo>
                  <a:pt x="35719" y="45243"/>
                </a:lnTo>
                <a:lnTo>
                  <a:pt x="92869" y="73818"/>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18"/>
          <p:cNvSpPr/>
          <p:nvPr/>
        </p:nvSpPr>
        <p:spPr>
          <a:xfrm>
            <a:off x="7560469" y="3533775"/>
            <a:ext cx="102394" cy="76200"/>
          </a:xfrm>
          <a:custGeom>
            <a:avLst/>
            <a:gdLst>
              <a:gd name="connsiteX0" fmla="*/ 0 w 102394"/>
              <a:gd name="connsiteY0" fmla="*/ 0 h 76200"/>
              <a:gd name="connsiteX1" fmla="*/ 45244 w 102394"/>
              <a:gd name="connsiteY1" fmla="*/ 54769 h 76200"/>
              <a:gd name="connsiteX2" fmla="*/ 102394 w 102394"/>
              <a:gd name="connsiteY2" fmla="*/ 76200 h 76200"/>
              <a:gd name="connsiteX3" fmla="*/ 102394 w 102394"/>
              <a:gd name="connsiteY3" fmla="*/ 73819 h 76200"/>
              <a:gd name="connsiteX4" fmla="*/ 97631 w 102394"/>
              <a:gd name="connsiteY4" fmla="*/ 76200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4" h="76200">
                <a:moveTo>
                  <a:pt x="0" y="0"/>
                </a:moveTo>
                <a:lnTo>
                  <a:pt x="45244" y="54769"/>
                </a:lnTo>
                <a:lnTo>
                  <a:pt x="102394" y="76200"/>
                </a:lnTo>
                <a:lnTo>
                  <a:pt x="102394" y="73819"/>
                </a:lnTo>
                <a:lnTo>
                  <a:pt x="97631" y="76200"/>
                </a:lnTo>
              </a:path>
            </a:pathLst>
          </a:custGeom>
          <a:noFill/>
          <a:ln w="57150">
            <a:solidFill>
              <a:srgbClr val="00B0F0">
                <a:alpha val="5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p:cNvSpPr txBox="1"/>
          <p:nvPr/>
        </p:nvSpPr>
        <p:spPr>
          <a:xfrm>
            <a:off x="7473469" y="4333571"/>
            <a:ext cx="1438495" cy="381381"/>
          </a:xfrm>
          <a:prstGeom prst="roundRect">
            <a:avLst/>
          </a:prstGeom>
          <a:solidFill>
            <a:srgbClr val="CAE5F6"/>
          </a:solidFill>
        </p:spPr>
        <p:txBody>
          <a:bodyPr wrap="square" lIns="36576" tIns="18288" rIns="36576" bIns="18288"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mn-ea"/>
                <a:cs typeface="+mn-cs"/>
              </a:rPr>
              <a:t>Philadelphia District Navigation</a:t>
            </a:r>
            <a:r>
              <a:rPr lang="en-US" sz="1000" b="1" dirty="0">
                <a:solidFill>
                  <a:srgbClr val="000000"/>
                </a:solidFill>
                <a:latin typeface="Arial"/>
              </a:rPr>
              <a:t> </a:t>
            </a:r>
            <a:r>
              <a:rPr kumimoji="0" lang="en-US" sz="1000" b="1" i="0" u="none" strike="noStrike" kern="1200" cap="none" spc="0" normalizeH="0" baseline="0" noProof="0" dirty="0">
                <a:ln>
                  <a:noFill/>
                </a:ln>
                <a:solidFill>
                  <a:srgbClr val="000000"/>
                </a:solidFill>
                <a:effectLst/>
                <a:uLnTx/>
                <a:uFillTx/>
                <a:latin typeface="Arial"/>
                <a:ea typeface="+mn-ea"/>
                <a:cs typeface="+mn-cs"/>
              </a:rPr>
              <a:t>Projects</a:t>
            </a:r>
          </a:p>
        </p:txBody>
      </p:sp>
      <p:sp>
        <p:nvSpPr>
          <p:cNvPr id="2" name="TextBox 1">
            <a:extLst>
              <a:ext uri="{FF2B5EF4-FFF2-40B4-BE49-F238E27FC236}">
                <a16:creationId xmlns:a16="http://schemas.microsoft.com/office/drawing/2014/main" id="{3134FB35-1410-D116-5655-B8B567C21992}"/>
              </a:ext>
            </a:extLst>
          </p:cNvPr>
          <p:cNvSpPr txBox="1"/>
          <p:nvPr/>
        </p:nvSpPr>
        <p:spPr>
          <a:xfrm>
            <a:off x="158270" y="901560"/>
            <a:ext cx="3762063" cy="5693866"/>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rPr>
              <a:t>Nationally, USACE dredges 200 to 300 Million cubic yards annually.  Over 5 Billion cubic yards over the last 25 years</a:t>
            </a:r>
          </a:p>
          <a:p>
            <a:pPr marR="0" lvl="0" defTabSz="91440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0" dirty="0">
                <a:solidFill>
                  <a:srgbClr val="000000"/>
                </a:solidFill>
              </a:rPr>
              <a:t>Philly District m</a:t>
            </a:r>
            <a:r>
              <a:rPr kumimoji="0" lang="en-US" sz="1600" b="0" i="0" u="none" strike="noStrike" kern="0" cap="none" spc="0" normalizeH="0" baseline="0" noProof="0" dirty="0" err="1">
                <a:ln>
                  <a:noFill/>
                </a:ln>
                <a:solidFill>
                  <a:srgbClr val="000000"/>
                </a:solidFill>
                <a:effectLst/>
                <a:uLnTx/>
                <a:uFillTx/>
              </a:rPr>
              <a:t>aintains</a:t>
            </a:r>
            <a:r>
              <a:rPr kumimoji="0" lang="en-US" sz="1600" b="0" i="0" u="none" strike="noStrike" kern="0" cap="none" spc="0" normalizeH="0" baseline="0" noProof="0" dirty="0">
                <a:ln>
                  <a:noFill/>
                </a:ln>
                <a:solidFill>
                  <a:srgbClr val="000000"/>
                </a:solidFill>
                <a:effectLst/>
                <a:uLnTx/>
                <a:uFillTx/>
              </a:rPr>
              <a:t> federal channels, including the Delaware River &amp; Bay, coastal channels through 4 tidal inlets and the 117-mile New Jersey Intracoastal Waterway</a:t>
            </a:r>
          </a:p>
          <a:p>
            <a:pPr marR="0" lvl="0" defTabSz="914400" eaLnBrk="1" fontAlgn="auto" latinLnBrk="0" hangingPunct="1">
              <a:lnSpc>
                <a:spcPct val="100000"/>
              </a:lnSpc>
              <a:spcBef>
                <a:spcPts val="0"/>
              </a:spcBef>
              <a:spcAft>
                <a:spcPts val="0"/>
              </a:spcAft>
              <a:buClrTx/>
              <a:buSzTx/>
              <a:tabLst/>
              <a:defRPr/>
            </a:pPr>
            <a:endParaRPr kumimoji="0" lang="en-US" sz="16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rPr>
              <a:t>In order to dredge, USACE needs: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rPr>
              <a:t>Authorization (law)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rPr>
              <a:t>Appropriation ($$)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rPr>
              <a:t>Placement Area (State</a:t>
            </a:r>
            <a:r>
              <a:rPr lang="en-US" sz="1400" kern="0" dirty="0">
                <a:solidFill>
                  <a:srgbClr val="000000"/>
                </a:solidFill>
              </a:rPr>
              <a:t>)</a:t>
            </a:r>
            <a:endParaRPr kumimoji="0" lang="en-US" sz="14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ea typeface="ＭＳ Ｐゴシック" pitchFamily="-106" charset="-128"/>
                <a:cs typeface="Calibri" panose="020F0502020204030204" pitchFamily="34" charset="0"/>
              </a:rPr>
              <a:t>Navigation O&amp;M is fast time scale!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kern="0" dirty="0">
              <a:solidFill>
                <a:srgbClr val="000000"/>
              </a:solidFill>
              <a:ea typeface="ＭＳ Ｐゴシック" pitchFamily="-106" charset="-128"/>
              <a:cs typeface="Calibri" panose="020F0502020204030204" pitchFamily="34" charset="0"/>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ea typeface="ＭＳ Ｐゴシック" pitchFamily="-106" charset="-128"/>
                <a:cs typeface="Calibri" panose="020F0502020204030204" pitchFamily="34" charset="0"/>
              </a:rPr>
              <a:t>Regional Sediment Management and Engineering with Nature Programs important to success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ea typeface="ＭＳ Ｐゴシック" pitchFamily="-106" charset="-128"/>
              <a:cs typeface="Calibri" panose="020F0502020204030204" pitchFamily="34" charset="0"/>
            </a:endParaRPr>
          </a:p>
        </p:txBody>
      </p:sp>
    </p:spTree>
    <p:extLst>
      <p:ext uri="{BB962C8B-B14F-4D97-AF65-F5344CB8AC3E}">
        <p14:creationId xmlns:p14="http://schemas.microsoft.com/office/powerpoint/2010/main" val="874300642"/>
      </p:ext>
    </p:extLst>
  </p:cSld>
  <p:clrMapOvr>
    <a:masterClrMapping/>
  </p:clrMapOvr>
  <p:transition advClick="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96C72E17-6666-4956-9E57-268CF2C8D5D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25656" y="1236456"/>
            <a:ext cx="2167996" cy="162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685974" y="295548"/>
            <a:ext cx="7772051" cy="58221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Autofit/>
          </a:bodyPr>
          <a:lst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A “Persistent” Approach</a:t>
            </a:r>
          </a:p>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Navigation and Nature</a:t>
            </a:r>
          </a:p>
        </p:txBody>
      </p:sp>
      <p:sp>
        <p:nvSpPr>
          <p:cNvPr id="4" name="Content Placeholder 2">
            <a:extLst>
              <a:ext uri="{FF2B5EF4-FFF2-40B4-BE49-F238E27FC236}">
                <a16:creationId xmlns:a16="http://schemas.microsoft.com/office/drawing/2014/main" id="{64DAF7C5-B2D5-425E-A9C1-B4CF315EE03A}"/>
              </a:ext>
            </a:extLst>
          </p:cNvPr>
          <p:cNvSpPr txBox="1">
            <a:spLocks/>
          </p:cNvSpPr>
          <p:nvPr/>
        </p:nvSpPr>
        <p:spPr bwMode="auto">
          <a:xfrm>
            <a:off x="419921" y="1129183"/>
            <a:ext cx="4811278" cy="5804318"/>
          </a:xfrm>
          <a:prstGeom prst="rect">
            <a:avLst/>
          </a:prstGeom>
          <a:noFill/>
          <a:ln w="9525">
            <a:noFill/>
            <a:miter lim="800000"/>
            <a:headEnd/>
            <a:tailEnd/>
          </a:ln>
        </p:spPr>
        <p:txBody>
          <a:bodyPr vert="horz" wrap="square" lIns="51435" tIns="25718" rIns="51435" bIns="25718" numCol="1" anchor="t" anchorCtr="0" compatLnSpc="1">
            <a:prstTxWarp prst="textNoShape">
              <a:avLst/>
            </a:prstTxWarp>
            <a:noAutofit/>
          </a:bodyPr>
          <a:lstStyle>
            <a:defPPr>
              <a:defRPr lang="en-US"/>
            </a:defPPr>
            <a:lvl1pPr marL="0" indent="0" algn="l" rtl="0" eaLnBrk="1" fontAlgn="base" hangingPunct="1">
              <a:spcBef>
                <a:spcPct val="0"/>
              </a:spcBef>
              <a:spcAft>
                <a:spcPct val="0"/>
              </a:spcAft>
              <a:buFont typeface="Arial" pitchFamily="34" charset="0"/>
              <a:defRPr sz="2100" kern="1200">
                <a:solidFill>
                  <a:schemeClr val="tx1"/>
                </a:solidFill>
                <a:latin typeface="Arial" charset="0"/>
                <a:ea typeface="+mn-ea"/>
                <a:cs typeface="+mn-cs"/>
              </a:defRPr>
            </a:lvl1pPr>
            <a:lvl2pPr marL="457200" indent="-227013" algn="l" rtl="0" eaLnBrk="1" fontAlgn="base" hangingPunct="1">
              <a:spcBef>
                <a:spcPct val="0"/>
              </a:spcBef>
              <a:spcAft>
                <a:spcPct val="0"/>
              </a:spcAft>
              <a:buFont typeface="Arial" pitchFamily="34" charset="0"/>
              <a:buChar char="–"/>
              <a:defRPr sz="2100" kern="1200">
                <a:solidFill>
                  <a:schemeClr val="tx1"/>
                </a:solidFill>
                <a:latin typeface="Arial" charset="0"/>
                <a:ea typeface="+mn-ea"/>
                <a:cs typeface="+mn-cs"/>
              </a:defRPr>
            </a:lvl2pPr>
            <a:lvl3pPr marL="914400" indent="-234950" algn="l" rtl="0" eaLnBrk="1" fontAlgn="base" hangingPunct="1">
              <a:spcBef>
                <a:spcPct val="0"/>
              </a:spcBef>
              <a:spcAft>
                <a:spcPct val="0"/>
              </a:spcAft>
              <a:buFont typeface="Arial" pitchFamily="34" charset="0"/>
              <a:buChar char="•"/>
              <a:defRPr sz="1500" kern="1200">
                <a:solidFill>
                  <a:schemeClr val="tx1"/>
                </a:solidFill>
                <a:latin typeface="Arial" charset="0"/>
                <a:ea typeface="+mn-ea"/>
                <a:cs typeface="+mn-cs"/>
              </a:defRPr>
            </a:lvl3pPr>
            <a:lvl4pPr marL="1371600" indent="-225425" algn="l" rtl="0" eaLnBrk="1" fontAlgn="base" hangingPunct="1">
              <a:spcBef>
                <a:spcPct val="0"/>
              </a:spcBef>
              <a:spcAft>
                <a:spcPct val="0"/>
              </a:spcAft>
              <a:buFont typeface="Arial" pitchFamily="34" charset="0"/>
              <a:buChar char="–"/>
              <a:defRPr sz="1500" kern="1200">
                <a:solidFill>
                  <a:schemeClr val="tx1"/>
                </a:solidFill>
                <a:latin typeface="Arial" charset="0"/>
                <a:ea typeface="+mn-ea"/>
                <a:cs typeface="+mn-cs"/>
              </a:defRPr>
            </a:lvl4pPr>
            <a:lvl5pPr marL="1828800" indent="-227013" algn="l" rtl="0" eaLnBrk="1" fontAlgn="base" hangingPunct="1">
              <a:spcBef>
                <a:spcPct val="0"/>
              </a:spcBef>
              <a:spcAft>
                <a:spcPct val="0"/>
              </a:spcAft>
              <a:buFont typeface="Arial" pitchFamily="34" charset="0"/>
              <a:buChar char="»"/>
              <a:defRPr sz="1500" kern="1200">
                <a:solidFill>
                  <a:schemeClr val="tx1"/>
                </a:solidFill>
                <a:latin typeface="Arial" charset="0"/>
                <a:ea typeface="+mn-ea"/>
                <a:cs typeface="+mn-cs"/>
              </a:defRPr>
            </a:lvl5pPr>
            <a:lvl6pPr marL="2286000" indent="-128588" algn="l" defTabSz="914400" rtl="0" eaLnBrk="1" latinLnBrk="0" hangingPunct="1">
              <a:spcBef>
                <a:spcPct val="20000"/>
              </a:spcBef>
              <a:buFont typeface="Arial" pitchFamily="34" charset="0"/>
              <a:buChar char="•"/>
              <a:defRPr sz="1125" kern="1200">
                <a:solidFill>
                  <a:schemeClr val="tx1"/>
                </a:solidFill>
                <a:latin typeface="Arial" charset="0"/>
                <a:ea typeface="+mn-ea"/>
                <a:cs typeface="+mn-cs"/>
              </a:defRPr>
            </a:lvl6pPr>
            <a:lvl7pPr marL="2743200" indent="-128588" algn="l" defTabSz="914400" rtl="0" eaLnBrk="1" latinLnBrk="0" hangingPunct="1">
              <a:spcBef>
                <a:spcPct val="20000"/>
              </a:spcBef>
              <a:buFont typeface="Arial" pitchFamily="34" charset="0"/>
              <a:buChar char="•"/>
              <a:defRPr sz="1125" kern="1200">
                <a:solidFill>
                  <a:schemeClr val="tx1"/>
                </a:solidFill>
                <a:latin typeface="Arial" charset="0"/>
                <a:ea typeface="+mn-ea"/>
                <a:cs typeface="+mn-cs"/>
              </a:defRPr>
            </a:lvl7pPr>
            <a:lvl8pPr marL="3200400" indent="-128588" algn="l" defTabSz="914400" rtl="0" eaLnBrk="1" latinLnBrk="0" hangingPunct="1">
              <a:spcBef>
                <a:spcPct val="20000"/>
              </a:spcBef>
              <a:buFont typeface="Arial" pitchFamily="34" charset="0"/>
              <a:buChar char="•"/>
              <a:defRPr sz="1125" kern="1200">
                <a:solidFill>
                  <a:schemeClr val="tx1"/>
                </a:solidFill>
                <a:latin typeface="Arial" charset="0"/>
                <a:ea typeface="+mn-ea"/>
                <a:cs typeface="+mn-cs"/>
              </a:defRPr>
            </a:lvl8pPr>
            <a:lvl9pPr marL="3657600" indent="-128588" algn="l" defTabSz="914400" rtl="0" eaLnBrk="1" latinLnBrk="0" hangingPunct="1">
              <a:spcBef>
                <a:spcPct val="20000"/>
              </a:spcBef>
              <a:buFont typeface="Arial" pitchFamily="34" charset="0"/>
              <a:buChar char="•"/>
              <a:defRPr sz="1125" kern="1200">
                <a:solidFill>
                  <a:schemeClr val="tx1"/>
                </a:solidFill>
                <a:latin typeface="Arial" charset="0"/>
                <a:ea typeface="+mn-ea"/>
                <a:cs typeface="+mn-cs"/>
              </a:defRPr>
            </a:lvl9pPr>
          </a:lstStyle>
          <a:p>
            <a:pPr marL="0" marR="0" lvl="0" indent="0" algn="l" defTabSz="685800" rtl="0" eaLnBrk="0" fontAlgn="base" latinLnBrk="0" hangingPunct="0">
              <a:lnSpc>
                <a:spcPct val="100000"/>
              </a:lnSpc>
              <a:spcBef>
                <a:spcPct val="20000"/>
              </a:spcBef>
              <a:spcAft>
                <a:spcPct val="0"/>
              </a:spcAft>
              <a:buClrTx/>
              <a:buSzTx/>
              <a:buFont typeface="Wingdings" pitchFamily="-106" charset="2"/>
              <a:buChar char="§"/>
              <a:tabLst/>
              <a:defRPr/>
            </a:pPr>
            <a:r>
              <a:rPr kumimoji="0" lang="en-US" sz="18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 </a:t>
            </a:r>
            <a:r>
              <a:rPr kumimoji="0" lang="en-US" sz="16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“Sediment is the currency of marsh ecosystems” ~ Dr. Lenore Tedesco, The Wetlands Institute </a:t>
            </a:r>
          </a:p>
          <a:p>
            <a:pPr marL="0" marR="0" lvl="0" indent="0" algn="l" defTabSz="685800" rtl="0" eaLnBrk="0" fontAlgn="base" latinLnBrk="0" hangingPunct="0">
              <a:lnSpc>
                <a:spcPct val="100000"/>
              </a:lnSpc>
              <a:spcBef>
                <a:spcPct val="20000"/>
              </a:spcBef>
              <a:spcAft>
                <a:spcPct val="0"/>
              </a:spcAft>
              <a:buClrTx/>
              <a:buSzTx/>
              <a:buFont typeface="Wingdings" pitchFamily="-106" charset="2"/>
              <a:buChar char="§"/>
              <a:tabLst/>
              <a:defRPr/>
            </a:pPr>
            <a:endParaRPr kumimoji="0" lang="en-US" sz="16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0" marR="0" lvl="0" indent="0" algn="l" defTabSz="685800" rtl="0" eaLnBrk="0" fontAlgn="base" latinLnBrk="0" hangingPunct="0">
              <a:lnSpc>
                <a:spcPct val="100000"/>
              </a:lnSpc>
              <a:spcBef>
                <a:spcPct val="20000"/>
              </a:spcBef>
              <a:spcAft>
                <a:spcPct val="0"/>
              </a:spcAft>
              <a:buClrTx/>
              <a:buSzTx/>
              <a:buFont typeface="Wingdings" pitchFamily="-106" charset="2"/>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 USACE is perhaps the largest national “sediment broker” due to navigation mission and dredging</a:t>
            </a:r>
          </a:p>
          <a:p>
            <a:pPr marL="0" marR="0" lvl="0" indent="0" algn="l" defTabSz="685800" rtl="0" eaLnBrk="0" fontAlgn="base" latinLnBrk="0" hangingPunct="0">
              <a:lnSpc>
                <a:spcPct val="100000"/>
              </a:lnSpc>
              <a:spcBef>
                <a:spcPct val="20000"/>
              </a:spcBef>
              <a:spcAft>
                <a:spcPct val="0"/>
              </a:spcAft>
              <a:buClrTx/>
              <a:buSzTx/>
              <a:buFont typeface="Arial" pitchFamily="34" charset="0"/>
              <a:buNone/>
              <a:tabLst/>
              <a:defRPr/>
            </a:pPr>
            <a:endParaRPr kumimoji="0" lang="en-US" sz="16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0" marR="0" lvl="0" indent="0" algn="l" defTabSz="685800" rtl="0" eaLnBrk="0" fontAlgn="base" latinLnBrk="0" hangingPunct="0">
              <a:lnSpc>
                <a:spcPct val="100000"/>
              </a:lnSpc>
              <a:spcBef>
                <a:spcPct val="20000"/>
              </a:spcBef>
              <a:spcAft>
                <a:spcPct val="0"/>
              </a:spcAft>
              <a:buClrTx/>
              <a:buSzTx/>
              <a:buFont typeface="Arial" pitchFamily="34" charset="0"/>
              <a:buNone/>
              <a:tabLst/>
              <a:defRPr/>
            </a:pPr>
            <a:r>
              <a:rPr kumimoji="0" lang="en-US" sz="1875" b="1" i="1"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	   Challenge to Change</a:t>
            </a:r>
            <a:endParaRPr kumimoji="0" lang="en-US" sz="1875"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285750" marR="0" lvl="0" indent="-285750" algn="l" defTabSz="6858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How can we improve our stewardship of that clean sediment “currency” and improve system resilience?  </a:t>
            </a:r>
          </a:p>
          <a:p>
            <a:pPr marL="285750" marR="0" lvl="0" indent="-285750" algn="l" defTabSz="6858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sz="1600" b="1" i="1"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Need to challenge our thinking and continue to evolve benefits in a progression from caution and risk- aversion to being cost-effective, proactive and innovative</a:t>
            </a:r>
            <a:r>
              <a:rPr kumimoji="0" lang="en-US" sz="1600" b="0" i="1"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  </a:t>
            </a:r>
          </a:p>
          <a:p>
            <a:pPr marL="285750" marR="0" lvl="0" indent="-285750" algn="l" defTabSz="685800" rtl="0" eaLnBrk="0" fontAlgn="auto" latinLnBrk="0" hangingPunct="0">
              <a:lnSpc>
                <a:spcPct val="100000"/>
              </a:lnSpc>
              <a:spcBef>
                <a:spcPct val="20000"/>
              </a:spcBef>
              <a:spcAft>
                <a:spcPts val="0"/>
              </a:spcAft>
              <a:buClrTx/>
              <a:buSzTx/>
              <a:buFont typeface="Wingdings" panose="05000000000000000000" pitchFamily="2" charset="2"/>
              <a:buChar char="§"/>
              <a:tabLst/>
              <a:defRPr/>
            </a:pPr>
            <a:r>
              <a:rPr kumimoji="0" lang="en-US" sz="1600" u="none" strike="noStrike" kern="1200" cap="none" spc="0" normalizeH="0" baseline="0" noProof="0" dirty="0">
                <a:ln>
                  <a:noFill/>
                </a:ln>
                <a:solidFill>
                  <a:srgbClr val="000000"/>
                </a:solidFill>
                <a:effectLst/>
                <a:uLnTx/>
                <a:uFillTx/>
                <a:latin typeface="Arial"/>
                <a:ea typeface="+mn-ea"/>
                <a:cs typeface="+mn-cs"/>
              </a:rPr>
              <a:t>Planning, Design, Permitting, Construction, Monitoring, Adaptive Management</a:t>
            </a:r>
            <a:endParaRPr kumimoji="0" lang="en-US" sz="160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285750" marR="0" lvl="0" indent="-285750" algn="l" defTabSz="685800" rtl="0" eaLnBrk="0" fontAlgn="base" latinLnBrk="0" hangingPunct="0">
              <a:lnSpc>
                <a:spcPct val="100000"/>
              </a:lnSpc>
              <a:spcBef>
                <a:spcPct val="20000"/>
              </a:spcBef>
              <a:spcAft>
                <a:spcPct val="0"/>
              </a:spcAft>
              <a:buClrTx/>
              <a:buSzTx/>
              <a:buFont typeface="Wingdings" panose="05000000000000000000" pitchFamily="2" charset="2"/>
              <a:buChar char="§"/>
              <a:tabLst/>
              <a:defRPr/>
            </a:pPr>
            <a:r>
              <a:rPr kumimoji="0" lang="en-US" sz="1600" b="1" i="1"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rPr>
              <a:t>RSM and EWN Programs have and continue to support evolving principles and practices for sediment management and NNBF</a:t>
            </a:r>
          </a:p>
          <a:p>
            <a:pPr marL="285750" marR="0" lvl="0" indent="-285750" algn="l" defTabSz="685800" rtl="0" eaLnBrk="0" fontAlgn="base" latinLnBrk="0" hangingPunct="0">
              <a:lnSpc>
                <a:spcPct val="100000"/>
              </a:lnSpc>
              <a:spcBef>
                <a:spcPct val="20000"/>
              </a:spcBef>
              <a:spcAft>
                <a:spcPct val="0"/>
              </a:spcAft>
              <a:buClrTx/>
              <a:buSzTx/>
              <a:buFont typeface="Wingdings" panose="05000000000000000000" pitchFamily="2" charset="2"/>
              <a:buChar char="§"/>
              <a:tabLst/>
              <a:defRPr/>
            </a:pPr>
            <a:endParaRPr kumimoji="0" lang="en-US" sz="16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0" marR="0" lvl="0" indent="0" algn="l" defTabSz="685800" rtl="0" eaLnBrk="0" fontAlgn="base" latinLnBrk="0" hangingPunct="0">
              <a:lnSpc>
                <a:spcPct val="100000"/>
              </a:lnSpc>
              <a:spcBef>
                <a:spcPct val="20000"/>
              </a:spcBef>
              <a:spcAft>
                <a:spcPct val="0"/>
              </a:spcAft>
              <a:buClrTx/>
              <a:buSzTx/>
              <a:buFont typeface="Arial" pitchFamily="34" charset="0"/>
              <a:buNone/>
              <a:tabLst/>
              <a:defRPr/>
            </a:pPr>
            <a:endParaRPr kumimoji="0" lang="en-US" sz="1800"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0" marR="0" lvl="0" indent="0" algn="l" defTabSz="685800" rtl="0" eaLnBrk="0" fontAlgn="base" latinLnBrk="0" hangingPunct="0">
              <a:lnSpc>
                <a:spcPct val="100000"/>
              </a:lnSpc>
              <a:spcBef>
                <a:spcPct val="20000"/>
              </a:spcBef>
              <a:spcAft>
                <a:spcPct val="0"/>
              </a:spcAft>
              <a:buClrTx/>
              <a:buSzTx/>
              <a:buFont typeface="Arial" pitchFamily="34" charset="0"/>
              <a:buNone/>
              <a:tabLst/>
              <a:defRPr/>
            </a:pPr>
            <a:endParaRPr kumimoji="0" lang="en-US" sz="1875"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0" marR="0" lvl="0" indent="0" algn="l" defTabSz="685800" rtl="0" eaLnBrk="0" fontAlgn="base" latinLnBrk="0" hangingPunct="0">
              <a:lnSpc>
                <a:spcPct val="100000"/>
              </a:lnSpc>
              <a:spcBef>
                <a:spcPct val="20000"/>
              </a:spcBef>
              <a:spcAft>
                <a:spcPct val="0"/>
              </a:spcAft>
              <a:buClrTx/>
              <a:buSzTx/>
              <a:buFont typeface="Arial" pitchFamily="34" charset="0"/>
              <a:buNone/>
              <a:tabLst/>
              <a:defRPr/>
            </a:pPr>
            <a:endParaRPr kumimoji="0" lang="en-US" sz="1875"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a:p>
            <a:pPr marL="0" marR="0" lvl="0" indent="0" algn="l" defTabSz="685800" rtl="0" eaLnBrk="0" fontAlgn="base" latinLnBrk="0" hangingPunct="0">
              <a:lnSpc>
                <a:spcPct val="100000"/>
              </a:lnSpc>
              <a:spcBef>
                <a:spcPct val="20000"/>
              </a:spcBef>
              <a:spcAft>
                <a:spcPct val="0"/>
              </a:spcAft>
              <a:buClrTx/>
              <a:buSzTx/>
              <a:buFont typeface="Wingdings" pitchFamily="-106" charset="2"/>
              <a:buChar char="§"/>
              <a:tabLst/>
              <a:defRPr/>
            </a:pPr>
            <a:endParaRPr kumimoji="0" lang="en-US" sz="1538" b="0" i="0" u="none" strike="noStrike" kern="0" cap="none" spc="0" normalizeH="0" baseline="0" noProof="0" dirty="0">
              <a:ln>
                <a:noFill/>
              </a:ln>
              <a:solidFill>
                <a:srgbClr val="000000"/>
              </a:solidFill>
              <a:effectLst/>
              <a:uLnTx/>
              <a:uFillTx/>
              <a:latin typeface="Arial"/>
              <a:ea typeface="ＭＳ Ｐゴシック" pitchFamily="-106" charset="-128"/>
              <a:cs typeface="Calibri" panose="020F0502020204030204" pitchFamily="34" charset="0"/>
            </a:endParaRPr>
          </a:p>
        </p:txBody>
      </p:sp>
      <p:pic>
        <p:nvPicPr>
          <p:cNvPr id="2050" name="Picture 2" descr="Newly created colonial nesting bird habitat at Ring Island has been successfully utilized by black skimmers (pictured), common and least terns and American oystercatchers ⸺ all state endangered species or species of special concern in the state of New Jersey. The U.S. Army Corps of Engineers and partners have successfully constructed multiple dredging and marsh restoration/habitat creation projects in coastal New Jersey.">
            <a:extLst>
              <a:ext uri="{FF2B5EF4-FFF2-40B4-BE49-F238E27FC236}">
                <a16:creationId xmlns:a16="http://schemas.microsoft.com/office/drawing/2014/main" id="{181B9EC7-A7CE-4FEF-9ED7-D29711B5B40B}"/>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951926" y="3570302"/>
            <a:ext cx="2079396" cy="1425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FEEC518-439D-4491-AECD-3A4954A89791}"/>
              </a:ext>
            </a:extLst>
          </p:cNvPr>
          <p:cNvPicPr>
            <a:picLocks noChangeAspect="1"/>
          </p:cNvPicPr>
          <p:nvPr/>
        </p:nvPicPr>
        <p:blipFill>
          <a:blip r:embed="rId5"/>
          <a:stretch>
            <a:fillRect/>
          </a:stretch>
        </p:blipFill>
        <p:spPr>
          <a:xfrm>
            <a:off x="5212137" y="3404332"/>
            <a:ext cx="2126640" cy="1626478"/>
          </a:xfrm>
          <a:prstGeom prst="rect">
            <a:avLst/>
          </a:prstGeom>
        </p:spPr>
      </p:pic>
      <p:pic>
        <p:nvPicPr>
          <p:cNvPr id="10" name="Picture 3">
            <a:extLst>
              <a:ext uri="{FF2B5EF4-FFF2-40B4-BE49-F238E27FC236}">
                <a16:creationId xmlns:a16="http://schemas.microsoft.com/office/drawing/2014/main" id="{A2BD2293-2F74-43F3-82FA-3E29C26D9BA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204338" y="966324"/>
            <a:ext cx="778627" cy="68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41AF3CA4-B7B2-44FC-AD66-A7590B216CDF}"/>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912117" y="2167211"/>
            <a:ext cx="2141695" cy="1425201"/>
          </a:xfrm>
          <a:prstGeom prst="rect">
            <a:avLst/>
          </a:prstGeom>
        </p:spPr>
      </p:pic>
      <p:pic>
        <p:nvPicPr>
          <p:cNvPr id="12" name="Picture 11">
            <a:extLst>
              <a:ext uri="{FF2B5EF4-FFF2-40B4-BE49-F238E27FC236}">
                <a16:creationId xmlns:a16="http://schemas.microsoft.com/office/drawing/2014/main" id="{86F69549-CBD5-42B8-9BE1-59451A3C01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34605" y="5191929"/>
            <a:ext cx="2096717" cy="1468497"/>
          </a:xfrm>
          <a:prstGeom prst="rect">
            <a:avLst/>
          </a:prstGeom>
        </p:spPr>
      </p:pic>
      <p:pic>
        <p:nvPicPr>
          <p:cNvPr id="13" name="Picture 4">
            <a:extLst>
              <a:ext uri="{FF2B5EF4-FFF2-40B4-BE49-F238E27FC236}">
                <a16:creationId xmlns:a16="http://schemas.microsoft.com/office/drawing/2014/main" id="{01A6E430-B641-493A-A5B1-CB735A30404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142384" y="5068934"/>
            <a:ext cx="2266146" cy="1591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119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857250"/>
            <a:ext cx="9144000" cy="5143500"/>
            <a:chOff x="0" y="0"/>
            <a:chExt cx="12192000" cy="6858000"/>
          </a:xfrm>
        </p:grpSpPr>
        <p:pic>
          <p:nvPicPr>
            <p:cNvPr id="3" name="object 3"/>
            <p:cNvPicPr/>
            <p:nvPr/>
          </p:nvPicPr>
          <p:blipFill>
            <a:blip r:embed="rId2" cstate="print"/>
            <a:stretch>
              <a:fillRect/>
            </a:stretch>
          </p:blipFill>
          <p:spPr>
            <a:xfrm>
              <a:off x="0" y="0"/>
              <a:ext cx="12192000" cy="6858000"/>
            </a:xfrm>
            <a:prstGeom prst="rect">
              <a:avLst/>
            </a:prstGeom>
          </p:spPr>
        </p:pic>
        <p:sp>
          <p:nvSpPr>
            <p:cNvPr id="4" name="object 4"/>
            <p:cNvSpPr/>
            <p:nvPr/>
          </p:nvSpPr>
          <p:spPr>
            <a:xfrm>
              <a:off x="6079235" y="3418332"/>
              <a:ext cx="26034" cy="0"/>
            </a:xfrm>
            <a:custGeom>
              <a:avLst/>
              <a:gdLst/>
              <a:ahLst/>
              <a:cxnLst/>
              <a:rect l="l" t="t" r="r" b="b"/>
              <a:pathLst>
                <a:path w="26035">
                  <a:moveTo>
                    <a:pt x="0" y="0"/>
                  </a:moveTo>
                  <a:lnTo>
                    <a:pt x="25906" y="0"/>
                  </a:lnTo>
                </a:path>
              </a:pathLst>
            </a:custGeom>
            <a:ln w="3175">
              <a:solidFill>
                <a:srgbClr val="FEFEFE"/>
              </a:solidFill>
            </a:ln>
          </p:spPr>
          <p:txBody>
            <a:bodyPr wrap="square" lIns="0" tIns="0" rIns="0" bIns="0" rtlCol="0"/>
            <a:lstStyle/>
            <a:p>
              <a:pPr defTabSz="685800">
                <a:defRPr/>
              </a:pPr>
              <a:endParaRPr sz="1350" kern="0">
                <a:solidFill>
                  <a:sysClr val="windowText" lastClr="000000"/>
                </a:solidFill>
                <a:latin typeface="Calibri"/>
              </a:endParaRPr>
            </a:p>
          </p:txBody>
        </p:sp>
      </p:grpSp>
      <p:grpSp>
        <p:nvGrpSpPr>
          <p:cNvPr id="6" name="object 6"/>
          <p:cNvGrpSpPr/>
          <p:nvPr/>
        </p:nvGrpSpPr>
        <p:grpSpPr>
          <a:xfrm>
            <a:off x="0" y="857250"/>
            <a:ext cx="9014909" cy="5769461"/>
            <a:chOff x="266700" y="79246"/>
            <a:chExt cx="10944225" cy="6725920"/>
          </a:xfrm>
        </p:grpSpPr>
        <p:pic>
          <p:nvPicPr>
            <p:cNvPr id="7" name="object 7"/>
            <p:cNvPicPr/>
            <p:nvPr/>
          </p:nvPicPr>
          <p:blipFill>
            <a:blip r:embed="rId3" cstate="print"/>
            <a:stretch>
              <a:fillRect/>
            </a:stretch>
          </p:blipFill>
          <p:spPr>
            <a:xfrm>
              <a:off x="266700" y="320040"/>
              <a:ext cx="681227" cy="451103"/>
            </a:xfrm>
            <a:prstGeom prst="rect">
              <a:avLst/>
            </a:prstGeom>
          </p:spPr>
        </p:pic>
        <p:pic>
          <p:nvPicPr>
            <p:cNvPr id="8" name="object 8"/>
            <p:cNvPicPr/>
            <p:nvPr/>
          </p:nvPicPr>
          <p:blipFill>
            <a:blip r:embed="rId4" cstate="print"/>
            <a:stretch>
              <a:fillRect/>
            </a:stretch>
          </p:blipFill>
          <p:spPr>
            <a:xfrm>
              <a:off x="818387" y="79246"/>
              <a:ext cx="10392156" cy="6725410"/>
            </a:xfrm>
            <a:prstGeom prst="rect">
              <a:avLst/>
            </a:prstGeom>
          </p:spPr>
        </p:pic>
      </p:grpSp>
      <p:sp>
        <p:nvSpPr>
          <p:cNvPr id="5" name="Title 1">
            <a:extLst>
              <a:ext uri="{FF2B5EF4-FFF2-40B4-BE49-F238E27FC236}">
                <a16:creationId xmlns:a16="http://schemas.microsoft.com/office/drawing/2014/main" id="{A901708C-C365-DF17-A2B0-30344A6B9EA2}"/>
              </a:ext>
            </a:extLst>
          </p:cNvPr>
          <p:cNvSpPr txBox="1">
            <a:spLocks/>
          </p:cNvSpPr>
          <p:nvPr/>
        </p:nvSpPr>
        <p:spPr bwMode="auto">
          <a:xfrm>
            <a:off x="107576" y="101872"/>
            <a:ext cx="8907332" cy="58906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4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013" b="1">
                <a:solidFill>
                  <a:srgbClr val="978473"/>
                </a:solidFill>
                <a:latin typeface="Arial" charset="0"/>
                <a:ea typeface="ＭＳ Ｐゴシック" charset="0"/>
                <a:cs typeface="Arial" charset="0"/>
              </a:defRPr>
            </a:lvl5pPr>
            <a:lvl6pPr marL="192881" algn="l" rtl="0" eaLnBrk="1" fontAlgn="base" hangingPunct="1">
              <a:spcBef>
                <a:spcPct val="0"/>
              </a:spcBef>
              <a:spcAft>
                <a:spcPct val="0"/>
              </a:spcAft>
              <a:defRPr sz="1856">
                <a:solidFill>
                  <a:schemeClr val="tx1"/>
                </a:solidFill>
                <a:latin typeface="Arial" charset="0"/>
                <a:cs typeface="Arial" charset="0"/>
              </a:defRPr>
            </a:lvl6pPr>
            <a:lvl7pPr marL="385763" algn="l" rtl="0" eaLnBrk="1" fontAlgn="base" hangingPunct="1">
              <a:spcBef>
                <a:spcPct val="0"/>
              </a:spcBef>
              <a:spcAft>
                <a:spcPct val="0"/>
              </a:spcAft>
              <a:defRPr sz="1856">
                <a:solidFill>
                  <a:schemeClr val="tx1"/>
                </a:solidFill>
                <a:latin typeface="Arial" charset="0"/>
                <a:cs typeface="Arial" charset="0"/>
              </a:defRPr>
            </a:lvl7pPr>
            <a:lvl8pPr marL="578644" algn="l" rtl="0" eaLnBrk="1" fontAlgn="base" hangingPunct="1">
              <a:spcBef>
                <a:spcPct val="0"/>
              </a:spcBef>
              <a:spcAft>
                <a:spcPct val="0"/>
              </a:spcAft>
              <a:defRPr sz="1856">
                <a:solidFill>
                  <a:schemeClr val="tx1"/>
                </a:solidFill>
                <a:latin typeface="Arial" charset="0"/>
                <a:cs typeface="Arial" charset="0"/>
              </a:defRPr>
            </a:lvl8pPr>
            <a:lvl9pPr marL="771525" algn="l" rtl="0" eaLnBrk="1" fontAlgn="base" hangingPunct="1">
              <a:spcBef>
                <a:spcPct val="0"/>
              </a:spcBef>
              <a:spcAft>
                <a:spcPct val="0"/>
              </a:spcAft>
              <a:defRPr sz="1856">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Beneficial Use of Dredged Material in USACE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69789" y="2693528"/>
            <a:ext cx="382676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a:t>
            </a: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Content Placeholder 5"/>
          <p:cNvPicPr>
            <a:picLocks noChangeAspect="1"/>
          </p:cNvPicPr>
          <p:nvPr/>
        </p:nvPicPr>
        <p:blipFill rotWithShape="1">
          <a:blip r:embed="rId3" cstate="screen">
            <a:extLst>
              <a:ext uri="{28A0092B-C50C-407E-A947-70E740481C1C}">
                <a14:useLocalDpi xmlns:a14="http://schemas.microsoft.com/office/drawing/2010/main"/>
              </a:ext>
            </a:extLst>
          </a:blip>
          <a:srcRect l="31853" t="4191" r="-9" b="12689"/>
          <a:stretch/>
        </p:blipFill>
        <p:spPr>
          <a:xfrm>
            <a:off x="116742" y="3951203"/>
            <a:ext cx="3321167" cy="1730965"/>
          </a:xfrm>
          <a:prstGeom prst="rect">
            <a:avLst/>
          </a:prstGeom>
        </p:spPr>
      </p:pic>
      <p:pic>
        <p:nvPicPr>
          <p:cNvPr id="7" name="Picture 6"/>
          <p:cNvPicPr>
            <a:picLocks noChangeAspect="1"/>
          </p:cNvPicPr>
          <p:nvPr/>
        </p:nvPicPr>
        <p:blipFill rotWithShape="1">
          <a:blip r:embed="rId4"/>
          <a:srcRect l="3657" t="18143" r="-1217" b="116"/>
          <a:stretch/>
        </p:blipFill>
        <p:spPr>
          <a:xfrm>
            <a:off x="116742" y="1981789"/>
            <a:ext cx="3329588" cy="1845638"/>
          </a:xfrm>
          <a:prstGeom prst="rect">
            <a:avLst/>
          </a:prstGeom>
        </p:spPr>
      </p:pic>
      <p:sp>
        <p:nvSpPr>
          <p:cNvPr id="2" name="Oval 1">
            <a:extLst>
              <a:ext uri="{FF2B5EF4-FFF2-40B4-BE49-F238E27FC236}">
                <a16:creationId xmlns:a16="http://schemas.microsoft.com/office/drawing/2014/main" id="{563E54C3-BD74-4657-A30D-729E77B925FC}"/>
              </a:ext>
            </a:extLst>
          </p:cNvPr>
          <p:cNvSpPr/>
          <p:nvPr/>
        </p:nvSpPr>
        <p:spPr>
          <a:xfrm rot="378626" flipV="1">
            <a:off x="1188257" y="2263515"/>
            <a:ext cx="436442" cy="389023"/>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83847A"/>
              </a:solidFill>
              <a:effectLst/>
              <a:uLnTx/>
              <a:uFillTx/>
              <a:latin typeface="Arial"/>
              <a:ea typeface="+mn-ea"/>
              <a:cs typeface="+mn-cs"/>
            </a:endParaRPr>
          </a:p>
        </p:txBody>
      </p:sp>
      <p:sp>
        <p:nvSpPr>
          <p:cNvPr id="8" name="Oval 7">
            <a:extLst>
              <a:ext uri="{FF2B5EF4-FFF2-40B4-BE49-F238E27FC236}">
                <a16:creationId xmlns:a16="http://schemas.microsoft.com/office/drawing/2014/main" id="{6F03AE41-A697-4C35-9099-3EE04CFD23A5}"/>
              </a:ext>
            </a:extLst>
          </p:cNvPr>
          <p:cNvSpPr/>
          <p:nvPr/>
        </p:nvSpPr>
        <p:spPr>
          <a:xfrm flipV="1">
            <a:off x="2753743" y="2141171"/>
            <a:ext cx="573917" cy="364548"/>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0000"/>
              </a:solidFill>
              <a:effectLst/>
              <a:uLnTx/>
              <a:uFillTx/>
              <a:latin typeface="Arial"/>
              <a:ea typeface="+mn-ea"/>
              <a:cs typeface="+mn-cs"/>
            </a:endParaRPr>
          </a:p>
        </p:txBody>
      </p:sp>
      <p:pic>
        <p:nvPicPr>
          <p:cNvPr id="9" name="Picture 8">
            <a:extLst>
              <a:ext uri="{FF2B5EF4-FFF2-40B4-BE49-F238E27FC236}">
                <a16:creationId xmlns:a16="http://schemas.microsoft.com/office/drawing/2014/main" id="{D4559BBE-44DA-4616-AF65-685E2D7F7BA0}"/>
              </a:ext>
            </a:extLst>
          </p:cNvPr>
          <p:cNvPicPr>
            <a:picLocks noChangeAspect="1"/>
          </p:cNvPicPr>
          <p:nvPr/>
        </p:nvPicPr>
        <p:blipFill>
          <a:blip r:embed="rId5"/>
          <a:stretch>
            <a:fillRect/>
          </a:stretch>
        </p:blipFill>
        <p:spPr>
          <a:xfrm>
            <a:off x="3583168" y="1973401"/>
            <a:ext cx="2877316" cy="1862774"/>
          </a:xfrm>
          <a:prstGeom prst="rect">
            <a:avLst/>
          </a:prstGeom>
        </p:spPr>
      </p:pic>
      <p:pic>
        <p:nvPicPr>
          <p:cNvPr id="10" name="Picture 9">
            <a:extLst>
              <a:ext uri="{FF2B5EF4-FFF2-40B4-BE49-F238E27FC236}">
                <a16:creationId xmlns:a16="http://schemas.microsoft.com/office/drawing/2014/main" id="{77FDD6F4-5E5F-4622-A95A-7DFF2ED004DF}"/>
              </a:ext>
            </a:extLst>
          </p:cNvPr>
          <p:cNvPicPr>
            <a:picLocks noChangeAspect="1"/>
          </p:cNvPicPr>
          <p:nvPr/>
        </p:nvPicPr>
        <p:blipFill>
          <a:blip r:embed="rId6"/>
          <a:stretch>
            <a:fillRect/>
          </a:stretch>
        </p:blipFill>
        <p:spPr>
          <a:xfrm>
            <a:off x="3583168" y="3951203"/>
            <a:ext cx="2880360" cy="1730966"/>
          </a:xfrm>
          <a:prstGeom prst="rect">
            <a:avLst/>
          </a:prstGeom>
        </p:spPr>
      </p:pic>
      <p:pic>
        <p:nvPicPr>
          <p:cNvPr id="11" name="Picture 10">
            <a:extLst>
              <a:ext uri="{FF2B5EF4-FFF2-40B4-BE49-F238E27FC236}">
                <a16:creationId xmlns:a16="http://schemas.microsoft.com/office/drawing/2014/main" id="{7CB64460-F3DF-4A87-8479-EC1002FD89C6}"/>
              </a:ext>
            </a:extLst>
          </p:cNvPr>
          <p:cNvPicPr>
            <a:picLocks noChangeAspect="1"/>
          </p:cNvPicPr>
          <p:nvPr/>
        </p:nvPicPr>
        <p:blipFill rotWithShape="1">
          <a:blip r:embed="rId7"/>
          <a:srcRect r="18464"/>
          <a:stretch/>
        </p:blipFill>
        <p:spPr>
          <a:xfrm>
            <a:off x="6581481" y="1944517"/>
            <a:ext cx="2392616" cy="1899155"/>
          </a:xfrm>
          <a:prstGeom prst="rect">
            <a:avLst/>
          </a:prstGeom>
        </p:spPr>
      </p:pic>
      <p:pic>
        <p:nvPicPr>
          <p:cNvPr id="12" name="Picture 11">
            <a:extLst>
              <a:ext uri="{FF2B5EF4-FFF2-40B4-BE49-F238E27FC236}">
                <a16:creationId xmlns:a16="http://schemas.microsoft.com/office/drawing/2014/main" id="{F3955FF5-2B36-4EBB-BB4E-6276D6931A04}"/>
              </a:ext>
            </a:extLst>
          </p:cNvPr>
          <p:cNvPicPr>
            <a:picLocks noChangeAspect="1"/>
          </p:cNvPicPr>
          <p:nvPr/>
        </p:nvPicPr>
        <p:blipFill>
          <a:blip r:embed="rId8"/>
          <a:stretch>
            <a:fillRect/>
          </a:stretch>
        </p:blipFill>
        <p:spPr>
          <a:xfrm>
            <a:off x="6574349" y="3900459"/>
            <a:ext cx="2374058" cy="1781710"/>
          </a:xfrm>
          <a:prstGeom prst="rect">
            <a:avLst/>
          </a:prstGeom>
        </p:spPr>
      </p:pic>
      <p:pic>
        <p:nvPicPr>
          <p:cNvPr id="13" name="Picture 12">
            <a:extLst>
              <a:ext uri="{FF2B5EF4-FFF2-40B4-BE49-F238E27FC236}">
                <a16:creationId xmlns:a16="http://schemas.microsoft.com/office/drawing/2014/main" id="{1B4A035E-A2FC-4F49-891C-611F67C9023A}"/>
              </a:ext>
            </a:extLst>
          </p:cNvPr>
          <p:cNvPicPr>
            <a:picLocks noChangeAspect="1"/>
          </p:cNvPicPr>
          <p:nvPr/>
        </p:nvPicPr>
        <p:blipFill>
          <a:blip r:embed="rId9"/>
          <a:stretch>
            <a:fillRect/>
          </a:stretch>
        </p:blipFill>
        <p:spPr>
          <a:xfrm>
            <a:off x="6658821" y="3057334"/>
            <a:ext cx="944930" cy="709616"/>
          </a:xfrm>
          <a:prstGeom prst="rect">
            <a:avLst/>
          </a:prstGeom>
          <a:ln w="15875">
            <a:solidFill>
              <a:srgbClr val="FFFF00"/>
            </a:solidFill>
          </a:ln>
        </p:spPr>
      </p:pic>
      <p:cxnSp>
        <p:nvCxnSpPr>
          <p:cNvPr id="15" name="Straight Arrow Connector 14">
            <a:extLst>
              <a:ext uri="{FF2B5EF4-FFF2-40B4-BE49-F238E27FC236}">
                <a16:creationId xmlns:a16="http://schemas.microsoft.com/office/drawing/2014/main" id="{9F7CD9B1-512C-4463-9F9E-4585EA19DD3C}"/>
              </a:ext>
            </a:extLst>
          </p:cNvPr>
          <p:cNvCxnSpPr/>
          <p:nvPr/>
        </p:nvCxnSpPr>
        <p:spPr>
          <a:xfrm flipV="1">
            <a:off x="7638263" y="2956768"/>
            <a:ext cx="139526" cy="201131"/>
          </a:xfrm>
          <a:prstGeom prst="straightConnector1">
            <a:avLst/>
          </a:prstGeom>
          <a:ln w="9525">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0D478750-DE5C-4AEB-A308-A3873CC9FCD0}"/>
              </a:ext>
            </a:extLst>
          </p:cNvPr>
          <p:cNvCxnSpPr>
            <a:cxnSpLocks/>
          </p:cNvCxnSpPr>
          <p:nvPr/>
        </p:nvCxnSpPr>
        <p:spPr>
          <a:xfrm flipH="1">
            <a:off x="8024127" y="2795381"/>
            <a:ext cx="608008" cy="1971207"/>
          </a:xfrm>
          <a:prstGeom prst="straightConnector1">
            <a:avLst/>
          </a:prstGeom>
          <a:ln w="12700">
            <a:solidFill>
              <a:schemeClr val="tx1"/>
            </a:solidFill>
            <a:tailEnd type="triangle"/>
          </a:ln>
        </p:spPr>
        <p:style>
          <a:lnRef idx="1">
            <a:schemeClr val="accent6"/>
          </a:lnRef>
          <a:fillRef idx="0">
            <a:schemeClr val="accent6"/>
          </a:fillRef>
          <a:effectRef idx="0">
            <a:schemeClr val="accent6"/>
          </a:effectRef>
          <a:fontRef idx="minor">
            <a:schemeClr val="tx1"/>
          </a:fontRef>
        </p:style>
      </p:cxnSp>
      <p:sp>
        <p:nvSpPr>
          <p:cNvPr id="18" name="TextBox 17">
            <a:extLst>
              <a:ext uri="{FF2B5EF4-FFF2-40B4-BE49-F238E27FC236}">
                <a16:creationId xmlns:a16="http://schemas.microsoft.com/office/drawing/2014/main" id="{AE6F853B-7B99-4463-8BAD-3B6F3027D9F7}"/>
              </a:ext>
            </a:extLst>
          </p:cNvPr>
          <p:cNvSpPr txBox="1"/>
          <p:nvPr/>
        </p:nvSpPr>
        <p:spPr>
          <a:xfrm>
            <a:off x="-14878" y="1027077"/>
            <a:ext cx="358440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Mordecai Island Restoration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Beach Haven NJ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(2015 and 2017)</a:t>
            </a:r>
          </a:p>
        </p:txBody>
      </p:sp>
      <p:sp>
        <p:nvSpPr>
          <p:cNvPr id="23" name="TextBox 22">
            <a:extLst>
              <a:ext uri="{FF2B5EF4-FFF2-40B4-BE49-F238E27FC236}">
                <a16:creationId xmlns:a16="http://schemas.microsoft.com/office/drawing/2014/main" id="{84ECB12D-4CF7-4248-A467-AF1BA2529089}"/>
              </a:ext>
            </a:extLst>
          </p:cNvPr>
          <p:cNvSpPr txBox="1"/>
          <p:nvPr/>
        </p:nvSpPr>
        <p:spPr>
          <a:xfrm>
            <a:off x="3462171" y="868979"/>
            <a:ext cx="29135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“Thin” Layer Placement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(Sediment Enrichment)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Avalon NJ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(2014 and 2016)</a:t>
            </a:r>
          </a:p>
        </p:txBody>
      </p:sp>
      <p:sp>
        <p:nvSpPr>
          <p:cNvPr id="24" name="TextBox 23">
            <a:extLst>
              <a:ext uri="{FF2B5EF4-FFF2-40B4-BE49-F238E27FC236}">
                <a16:creationId xmlns:a16="http://schemas.microsoft.com/office/drawing/2014/main" id="{465212B3-02B5-4DC4-85D7-D2F61322FB3A}"/>
              </a:ext>
            </a:extLst>
          </p:cNvPr>
          <p:cNvSpPr txBox="1"/>
          <p:nvPr/>
        </p:nvSpPr>
        <p:spPr>
          <a:xfrm>
            <a:off x="6720056" y="830375"/>
            <a:ext cx="20577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Elevated Habitat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&amp; TLP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Ring Island NJ</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(2014 and 2018)</a:t>
            </a:r>
          </a:p>
        </p:txBody>
      </p:sp>
      <p:sp>
        <p:nvSpPr>
          <p:cNvPr id="28" name="TextBox 27">
            <a:extLst>
              <a:ext uri="{FF2B5EF4-FFF2-40B4-BE49-F238E27FC236}">
                <a16:creationId xmlns:a16="http://schemas.microsoft.com/office/drawing/2014/main" id="{D3252E82-2228-4FB2-B687-67F268DB3AD5}"/>
              </a:ext>
            </a:extLst>
          </p:cNvPr>
          <p:cNvSpPr txBox="1"/>
          <p:nvPr/>
        </p:nvSpPr>
        <p:spPr>
          <a:xfrm>
            <a:off x="2508471" y="2001690"/>
            <a:ext cx="66708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0000"/>
                </a:solidFill>
                <a:effectLst/>
                <a:uLnTx/>
                <a:uFillTx/>
                <a:latin typeface="Arial"/>
                <a:ea typeface="+mn-ea"/>
                <a:cs typeface="+mn-cs"/>
              </a:rPr>
              <a:t>CDF</a:t>
            </a:r>
          </a:p>
        </p:txBody>
      </p:sp>
      <p:sp>
        <p:nvSpPr>
          <p:cNvPr id="29" name="TextBox 28">
            <a:extLst>
              <a:ext uri="{FF2B5EF4-FFF2-40B4-BE49-F238E27FC236}">
                <a16:creationId xmlns:a16="http://schemas.microsoft.com/office/drawing/2014/main" id="{EC7B5864-2DC4-45ED-9D56-034E7E7055F8}"/>
              </a:ext>
            </a:extLst>
          </p:cNvPr>
          <p:cNvSpPr txBox="1"/>
          <p:nvPr/>
        </p:nvSpPr>
        <p:spPr>
          <a:xfrm>
            <a:off x="571947" y="2052704"/>
            <a:ext cx="10358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00"/>
                </a:solidFill>
                <a:effectLst/>
                <a:uLnTx/>
                <a:uFillTx/>
                <a:latin typeface="Arial"/>
                <a:ea typeface="+mn-ea"/>
                <a:cs typeface="+mn-cs"/>
              </a:rPr>
              <a:t>Dredge working in channel</a:t>
            </a:r>
          </a:p>
        </p:txBody>
      </p:sp>
      <p:sp>
        <p:nvSpPr>
          <p:cNvPr id="4" name="Title 3">
            <a:extLst>
              <a:ext uri="{FF2B5EF4-FFF2-40B4-BE49-F238E27FC236}">
                <a16:creationId xmlns:a16="http://schemas.microsoft.com/office/drawing/2014/main" id="{87A38EAB-B347-92FC-3A94-0D24020D7A58}"/>
              </a:ext>
            </a:extLst>
          </p:cNvPr>
          <p:cNvSpPr>
            <a:spLocks noGrp="1"/>
          </p:cNvSpPr>
          <p:nvPr>
            <p:ph type="title"/>
          </p:nvPr>
        </p:nvSpPr>
        <p:spPr>
          <a:xfrm>
            <a:off x="716145" y="-196255"/>
            <a:ext cx="7638816" cy="969843"/>
          </a:xfrm>
        </p:spPr>
        <p:txBody>
          <a:bodyPr/>
          <a:lstStyle/>
          <a:p>
            <a:pPr algn="ctr"/>
            <a:br>
              <a:rPr lang="en-US" sz="2400" dirty="0"/>
            </a:br>
            <a:r>
              <a:rPr lang="en-US" sz="2800" cap="none" dirty="0"/>
              <a:t>NJ Back Bay Pilots After Hurricane Sandy </a:t>
            </a:r>
            <a:r>
              <a:rPr lang="en-US" sz="2800" dirty="0"/>
              <a:t> </a:t>
            </a:r>
          </a:p>
        </p:txBody>
      </p:sp>
      <p:sp>
        <p:nvSpPr>
          <p:cNvPr id="5" name="Content Placeholder 4">
            <a:extLst>
              <a:ext uri="{FF2B5EF4-FFF2-40B4-BE49-F238E27FC236}">
                <a16:creationId xmlns:a16="http://schemas.microsoft.com/office/drawing/2014/main" id="{820A8020-7322-C1FE-6580-0DF80D54C6AD}"/>
              </a:ext>
            </a:extLst>
          </p:cNvPr>
          <p:cNvSpPr>
            <a:spLocks noGrp="1"/>
          </p:cNvSpPr>
          <p:nvPr>
            <p:ph sz="quarter" idx="10"/>
          </p:nvPr>
        </p:nvSpPr>
        <p:spPr>
          <a:xfrm>
            <a:off x="200025" y="1175831"/>
            <a:ext cx="8632003" cy="5451946"/>
          </a:xfrm>
        </p:spPr>
        <p:txBody>
          <a:bodyPr/>
          <a:lstStyle/>
          <a:p>
            <a:endParaRPr lang="en-US" dirty="0"/>
          </a:p>
        </p:txBody>
      </p:sp>
    </p:spTree>
    <p:extLst>
      <p:ext uri="{BB962C8B-B14F-4D97-AF65-F5344CB8AC3E}">
        <p14:creationId xmlns:p14="http://schemas.microsoft.com/office/powerpoint/2010/main" val="238193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B80334-A75D-4035-9B60-A08BE4177CDA}"/>
              </a:ext>
            </a:extLst>
          </p:cNvPr>
          <p:cNvSpPr>
            <a:spLocks noGrp="1"/>
          </p:cNvSpPr>
          <p:nvPr>
            <p:ph type="title"/>
          </p:nvPr>
        </p:nvSpPr>
        <p:spPr>
          <a:xfrm>
            <a:off x="200025" y="2228851"/>
            <a:ext cx="8743950" cy="964406"/>
          </a:xfrm>
        </p:spPr>
        <p:txBody>
          <a:bodyPr/>
          <a:lstStyle/>
          <a:p>
            <a:pPr algn="ctr"/>
            <a:r>
              <a:rPr lang="en-US" sz="2400" i="1" dirty="0"/>
              <a:t>Building Momentum:</a:t>
            </a:r>
            <a:br>
              <a:rPr lang="en-US" sz="2400" i="1" dirty="0"/>
            </a:br>
            <a:r>
              <a:rPr lang="en-US" sz="2400" i="1" dirty="0"/>
              <a:t>from pilots to system OF solutions through the Seven Mile Island Innovation Lab</a:t>
            </a:r>
            <a:br>
              <a:rPr lang="en-US" sz="2400" i="1" dirty="0"/>
            </a:br>
            <a:endParaRPr lang="en-US" i="1" dirty="0"/>
          </a:p>
        </p:txBody>
      </p:sp>
      <p:pic>
        <p:nvPicPr>
          <p:cNvPr id="3" name="Picture 2" descr="A picture containing tree, outdoor&#10;&#10;Description automatically generated">
            <a:extLst>
              <a:ext uri="{FF2B5EF4-FFF2-40B4-BE49-F238E27FC236}">
                <a16:creationId xmlns:a16="http://schemas.microsoft.com/office/drawing/2014/main" id="{C45C7DE5-AFC6-48C0-9D88-2331FF21ABB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a:off x="150016" y="3401312"/>
            <a:ext cx="2774153" cy="2080616"/>
          </a:xfrm>
          <a:prstGeom prst="rect">
            <a:avLst/>
          </a:prstGeom>
        </p:spPr>
      </p:pic>
      <p:pic>
        <p:nvPicPr>
          <p:cNvPr id="6" name="Picture 5" descr="A group of people standing in the snow&#10;&#10;Description automatically generated with medium confidence">
            <a:extLst>
              <a:ext uri="{FF2B5EF4-FFF2-40B4-BE49-F238E27FC236}">
                <a16:creationId xmlns:a16="http://schemas.microsoft.com/office/drawing/2014/main" id="{4B2CEA2B-D23A-430C-A542-46E6ACD2E43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108863" y="3321839"/>
            <a:ext cx="3229797" cy="2160089"/>
          </a:xfrm>
          <a:prstGeom prst="rect">
            <a:avLst/>
          </a:prstGeom>
        </p:spPr>
      </p:pic>
      <p:pic>
        <p:nvPicPr>
          <p:cNvPr id="9" name="Picture 8">
            <a:extLst>
              <a:ext uri="{FF2B5EF4-FFF2-40B4-BE49-F238E27FC236}">
                <a16:creationId xmlns:a16="http://schemas.microsoft.com/office/drawing/2014/main" id="{EE8BB976-535B-492E-AB48-4D95FFCB3972}"/>
              </a:ext>
            </a:extLst>
          </p:cNvPr>
          <p:cNvPicPr>
            <a:picLocks noChangeAspect="1"/>
          </p:cNvPicPr>
          <p:nvPr/>
        </p:nvPicPr>
        <p:blipFill>
          <a:blip r:embed="rId5"/>
          <a:stretch>
            <a:fillRect/>
          </a:stretch>
        </p:blipFill>
        <p:spPr>
          <a:xfrm>
            <a:off x="6501868" y="3321839"/>
            <a:ext cx="1686449" cy="2243142"/>
          </a:xfrm>
          <a:prstGeom prst="rect">
            <a:avLst/>
          </a:prstGeom>
        </p:spPr>
      </p:pic>
    </p:spTree>
    <p:extLst>
      <p:ext uri="{BB962C8B-B14F-4D97-AF65-F5344CB8AC3E}">
        <p14:creationId xmlns:p14="http://schemas.microsoft.com/office/powerpoint/2010/main" val="4175538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3693692" y="5582821"/>
            <a:ext cx="1438846" cy="1045796"/>
          </a:xfrm>
          <a:prstGeom prst="rect">
            <a:avLst/>
          </a:prstGeom>
        </p:spPr>
      </p:pic>
      <p:pic>
        <p:nvPicPr>
          <p:cNvPr id="5" name="Picture 4"/>
          <p:cNvPicPr>
            <a:picLocks noChangeAspect="1"/>
          </p:cNvPicPr>
          <p:nvPr/>
        </p:nvPicPr>
        <p:blipFill>
          <a:blip r:embed="rId4">
            <a:clrChange>
              <a:clrFrom>
                <a:srgbClr val="FFFFFF"/>
              </a:clrFrom>
              <a:clrTo>
                <a:srgbClr val="FFFFFF">
                  <a:alpha val="0"/>
                </a:srgbClr>
              </a:clrTo>
            </a:clrChange>
          </a:blip>
          <a:stretch>
            <a:fillRect/>
          </a:stretch>
        </p:blipFill>
        <p:spPr>
          <a:xfrm>
            <a:off x="2480878" y="5684949"/>
            <a:ext cx="1115941" cy="1045796"/>
          </a:xfrm>
          <a:prstGeom prst="rect">
            <a:avLst/>
          </a:prstGeom>
        </p:spPr>
      </p:pic>
      <p:pic>
        <p:nvPicPr>
          <p:cNvPr id="6" name="Picture 5"/>
          <p:cNvPicPr>
            <a:picLocks noChangeAspect="1"/>
          </p:cNvPicPr>
          <p:nvPr/>
        </p:nvPicPr>
        <p:blipFill>
          <a:blip r:embed="rId5"/>
          <a:stretch>
            <a:fillRect/>
          </a:stretch>
        </p:blipFill>
        <p:spPr>
          <a:xfrm>
            <a:off x="6496876" y="5528578"/>
            <a:ext cx="2006535" cy="894217"/>
          </a:xfrm>
          <a:prstGeom prst="rect">
            <a:avLst/>
          </a:prstGeom>
        </p:spPr>
      </p:pic>
      <p:pic>
        <p:nvPicPr>
          <p:cNvPr id="7" name="Picture 6"/>
          <p:cNvPicPr>
            <a:picLocks noChangeAspect="1"/>
          </p:cNvPicPr>
          <p:nvPr/>
        </p:nvPicPr>
        <p:blipFill>
          <a:blip r:embed="rId6"/>
          <a:stretch>
            <a:fillRect/>
          </a:stretch>
        </p:blipFill>
        <p:spPr>
          <a:xfrm>
            <a:off x="5241247" y="5463916"/>
            <a:ext cx="1061884" cy="1045796"/>
          </a:xfrm>
          <a:prstGeom prst="rect">
            <a:avLst/>
          </a:prstGeom>
        </p:spPr>
      </p:pic>
      <p:pic>
        <p:nvPicPr>
          <p:cNvPr id="8" name="Picture 7"/>
          <p:cNvPicPr>
            <a:picLocks noChangeAspect="1"/>
          </p:cNvPicPr>
          <p:nvPr/>
        </p:nvPicPr>
        <p:blipFill>
          <a:blip r:embed="rId7"/>
          <a:stretch>
            <a:fillRect/>
          </a:stretch>
        </p:blipFill>
        <p:spPr>
          <a:xfrm>
            <a:off x="430721" y="5684949"/>
            <a:ext cx="1774563" cy="737846"/>
          </a:xfrm>
          <a:prstGeom prst="rect">
            <a:avLst/>
          </a:prstGeom>
        </p:spPr>
      </p:pic>
      <p:sp>
        <p:nvSpPr>
          <p:cNvPr id="9" name="Title 1"/>
          <p:cNvSpPr txBox="1">
            <a:spLocks/>
          </p:cNvSpPr>
          <p:nvPr/>
        </p:nvSpPr>
        <p:spPr bwMode="auto">
          <a:xfrm>
            <a:off x="0" y="100668"/>
            <a:ext cx="9077325" cy="86368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Autofit/>
          </a:bodyPr>
          <a:lstStyle>
            <a:lvl1pPr algn="l" rtl="0" eaLnBrk="1" fontAlgn="base" hangingPunct="1">
              <a:spcBef>
                <a:spcPct val="0"/>
              </a:spcBef>
              <a:spcAft>
                <a:spcPct val="0"/>
              </a:spcAft>
              <a:defRPr sz="18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760" b="1">
                <a:solidFill>
                  <a:srgbClr val="978473"/>
                </a:solidFill>
                <a:latin typeface="Arial" charset="0"/>
                <a:ea typeface="ＭＳ Ｐゴシック" charset="0"/>
                <a:cs typeface="Arial" charset="0"/>
              </a:defRPr>
            </a:lvl5pPr>
            <a:lvl6pPr marL="144661" algn="l" rtl="0" eaLnBrk="1" fontAlgn="base" hangingPunct="1">
              <a:spcBef>
                <a:spcPct val="0"/>
              </a:spcBef>
              <a:spcAft>
                <a:spcPct val="0"/>
              </a:spcAft>
              <a:defRPr sz="1392">
                <a:solidFill>
                  <a:schemeClr val="tx1"/>
                </a:solidFill>
                <a:latin typeface="Arial" charset="0"/>
                <a:cs typeface="Arial" charset="0"/>
              </a:defRPr>
            </a:lvl6pPr>
            <a:lvl7pPr marL="289322" algn="l" rtl="0" eaLnBrk="1" fontAlgn="base" hangingPunct="1">
              <a:spcBef>
                <a:spcPct val="0"/>
              </a:spcBef>
              <a:spcAft>
                <a:spcPct val="0"/>
              </a:spcAft>
              <a:defRPr sz="1392">
                <a:solidFill>
                  <a:schemeClr val="tx1"/>
                </a:solidFill>
                <a:latin typeface="Arial" charset="0"/>
                <a:cs typeface="Arial" charset="0"/>
              </a:defRPr>
            </a:lvl7pPr>
            <a:lvl8pPr marL="433983" algn="l" rtl="0" eaLnBrk="1" fontAlgn="base" hangingPunct="1">
              <a:spcBef>
                <a:spcPct val="0"/>
              </a:spcBef>
              <a:spcAft>
                <a:spcPct val="0"/>
              </a:spcAft>
              <a:defRPr sz="1392">
                <a:solidFill>
                  <a:schemeClr val="tx1"/>
                </a:solidFill>
                <a:latin typeface="Arial" charset="0"/>
                <a:cs typeface="Arial" charset="0"/>
              </a:defRPr>
            </a:lvl8pPr>
            <a:lvl9pPr marL="578644" algn="l" rtl="0" eaLnBrk="1" fontAlgn="base" hangingPunct="1">
              <a:spcBef>
                <a:spcPct val="0"/>
              </a:spcBef>
              <a:spcAft>
                <a:spcPct val="0"/>
              </a:spcAft>
              <a:defRPr sz="1392">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Seven Mile Island Innovation Laboratory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Established 2019</a:t>
            </a: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893" y="1297834"/>
            <a:ext cx="5636118" cy="3819638"/>
          </a:xfrm>
          <a:prstGeom prst="rect">
            <a:avLst/>
          </a:prstGeom>
        </p:spPr>
      </p:pic>
      <p:pic>
        <p:nvPicPr>
          <p:cNvPr id="2" name="Picture 1">
            <a:extLst>
              <a:ext uri="{FF2B5EF4-FFF2-40B4-BE49-F238E27FC236}">
                <a16:creationId xmlns:a16="http://schemas.microsoft.com/office/drawing/2014/main" id="{C6CFFFE1-3BDE-4CB8-A3D3-CD57E96C3909}"/>
              </a:ext>
            </a:extLst>
          </p:cNvPr>
          <p:cNvPicPr>
            <a:picLocks noChangeAspect="1"/>
          </p:cNvPicPr>
          <p:nvPr/>
        </p:nvPicPr>
        <p:blipFill>
          <a:blip r:embed="rId9"/>
          <a:stretch>
            <a:fillRect/>
          </a:stretch>
        </p:blipFill>
        <p:spPr>
          <a:xfrm>
            <a:off x="5431844" y="1050134"/>
            <a:ext cx="2199788" cy="2040383"/>
          </a:xfrm>
          <a:prstGeom prst="rect">
            <a:avLst/>
          </a:prstGeom>
        </p:spPr>
      </p:pic>
      <p:pic>
        <p:nvPicPr>
          <p:cNvPr id="10" name="Picture 9">
            <a:extLst>
              <a:ext uri="{FF2B5EF4-FFF2-40B4-BE49-F238E27FC236}">
                <a16:creationId xmlns:a16="http://schemas.microsoft.com/office/drawing/2014/main" id="{D4A710F7-E679-4790-AAFE-1000D8B3F84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840620" y="3176299"/>
            <a:ext cx="3382237" cy="2180716"/>
          </a:xfrm>
          <a:prstGeom prst="rect">
            <a:avLst/>
          </a:prstGeom>
        </p:spPr>
      </p:pic>
    </p:spTree>
    <p:extLst>
      <p:ext uri="{BB962C8B-B14F-4D97-AF65-F5344CB8AC3E}">
        <p14:creationId xmlns:p14="http://schemas.microsoft.com/office/powerpoint/2010/main" val="905176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7576" y="5787958"/>
            <a:ext cx="8653112" cy="512404"/>
          </a:xfrm>
        </p:spPr>
        <p:txBody>
          <a:bodyPr/>
          <a:lstStyle/>
          <a:p>
            <a:r>
              <a:rPr lang="en-US" i="1" cap="none" dirty="0">
                <a:solidFill>
                  <a:schemeClr val="tx1"/>
                </a:solidFill>
              </a:rPr>
              <a:t>https://www.ecoshape.org/en/projects/living-lab-mud</a:t>
            </a:r>
            <a:endParaRPr lang="en-US" cap="none" dirty="0">
              <a:solidFill>
                <a:schemeClr val="tx1"/>
              </a:solidFill>
            </a:endParaRPr>
          </a:p>
        </p:txBody>
      </p:sp>
      <p:sp>
        <p:nvSpPr>
          <p:cNvPr id="3" name="Slide Number Placeholder 2"/>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847A"/>
                </a:solidFill>
                <a:effectLst/>
                <a:uLnTx/>
                <a:uFillTx/>
                <a:latin typeface="Arial"/>
                <a:ea typeface="+mn-ea"/>
                <a:cs typeface="+mn-cs"/>
              </a:rPr>
              <a:t> </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07576" y="1660776"/>
            <a:ext cx="7528848" cy="1900847"/>
          </a:xfrm>
          <a:prstGeom prst="rect">
            <a:avLst/>
          </a:prstGeom>
        </p:spPr>
      </p:pic>
      <p:pic>
        <p:nvPicPr>
          <p:cNvPr id="6" name="Picture 5">
            <a:extLst>
              <a:ext uri="{FF2B5EF4-FFF2-40B4-BE49-F238E27FC236}">
                <a16:creationId xmlns:a16="http://schemas.microsoft.com/office/drawing/2014/main" id="{20187F32-EBCB-4740-A730-B52A58A753C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667766" y="3893351"/>
            <a:ext cx="4567120" cy="1697552"/>
          </a:xfrm>
          <a:prstGeom prst="rect">
            <a:avLst/>
          </a:prstGeom>
        </p:spPr>
      </p:pic>
      <p:sp>
        <p:nvSpPr>
          <p:cNvPr id="7" name="AutoShape 2">
            <a:extLst>
              <a:ext uri="{FF2B5EF4-FFF2-40B4-BE49-F238E27FC236}">
                <a16:creationId xmlns:a16="http://schemas.microsoft.com/office/drawing/2014/main" id="{2F7CFC9B-9CEA-42AB-A4E7-EDCD16A9AD08}"/>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1" name="Title 4">
            <a:extLst>
              <a:ext uri="{FF2B5EF4-FFF2-40B4-BE49-F238E27FC236}">
                <a16:creationId xmlns:a16="http://schemas.microsoft.com/office/drawing/2014/main" id="{013D93C8-22E8-4EC5-82B7-9A096DE940B9}"/>
              </a:ext>
            </a:extLst>
          </p:cNvPr>
          <p:cNvSpPr txBox="1">
            <a:spLocks/>
          </p:cNvSpPr>
          <p:nvPr/>
        </p:nvSpPr>
        <p:spPr bwMode="auto">
          <a:xfrm>
            <a:off x="1462922" y="631961"/>
            <a:ext cx="6218156" cy="368693"/>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normAutofit fontScale="25000" lnSpcReduction="20000"/>
          </a:bodyPr>
          <a:lstStyle>
            <a:lvl1pPr algn="l" rtl="0" eaLnBrk="1" fontAlgn="base" hangingPunct="1">
              <a:spcBef>
                <a:spcPct val="0"/>
              </a:spcBef>
              <a:spcAft>
                <a:spcPct val="0"/>
              </a:spcAft>
              <a:defRPr sz="3200" b="1" kern="1200" cap="all" baseline="0">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200" b="1" i="0" u="none" strike="noStrike" kern="1200" cap="none" spc="0" normalizeH="0" baseline="0" noProof="0" dirty="0">
                <a:ln>
                  <a:noFill/>
                </a:ln>
                <a:solidFill>
                  <a:srgbClr val="000000"/>
                </a:solidFill>
                <a:effectLst/>
                <a:uLnTx/>
                <a:uFillTx/>
                <a:latin typeface="Arial"/>
                <a:ea typeface="ＭＳ Ｐゴシック" charset="0"/>
                <a:cs typeface="Arial" pitchFamily="34" charset="0"/>
              </a:rPr>
              <a:t>Inspired</a:t>
            </a:r>
            <a:r>
              <a:rPr kumimoji="0" lang="en-US" sz="10200" b="1" i="0" u="none" strike="noStrike" kern="1200" cap="none" spc="0" normalizeH="0" baseline="0" noProof="0" dirty="0">
                <a:ln>
                  <a:noFill/>
                </a:ln>
                <a:solidFill>
                  <a:srgbClr val="000000"/>
                </a:solidFill>
                <a:effectLst/>
                <a:uLnTx/>
                <a:uFillTx/>
                <a:latin typeface="Arial"/>
                <a:ea typeface="ＭＳ Ｐゴシック" charset="0"/>
                <a:cs typeface="Arial" pitchFamily="34" charset="0"/>
              </a:rPr>
              <a:t> by the Dutch</a:t>
            </a:r>
            <a:br>
              <a:rPr kumimoji="0" lang="en-US" sz="21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br>
            <a:br>
              <a:rPr kumimoji="0" lang="en-US" sz="21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br>
            <a:r>
              <a:rPr kumimoji="0" lang="en-US" sz="21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 </a:t>
            </a:r>
          </a:p>
        </p:txBody>
      </p:sp>
      <p:pic>
        <p:nvPicPr>
          <p:cNvPr id="2052" name="Picture 4" descr="Guideline - Building with Nature Guideline - Deltares Public Wiki">
            <a:extLst>
              <a:ext uri="{FF2B5EF4-FFF2-40B4-BE49-F238E27FC236}">
                <a16:creationId xmlns:a16="http://schemas.microsoft.com/office/drawing/2014/main" id="{4469881E-6A4F-45DE-B036-FBF67333ECA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92464" y="3859945"/>
            <a:ext cx="2380322" cy="124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79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62359" y="7931"/>
            <a:ext cx="9081641" cy="994172"/>
          </a:xfrm>
        </p:spPr>
        <p:txBody>
          <a:bodyPr>
            <a:noAutofit/>
          </a:bodyPr>
          <a:lstStyle/>
          <a:p>
            <a:pPr algn="ctr"/>
            <a:r>
              <a:rPr lang="en-US" sz="2700" dirty="0">
                <a:latin typeface="Arial" panose="020B0604020202020204" pitchFamily="34" charset="0"/>
                <a:cs typeface="Arial" panose="020B0604020202020204" pitchFamily="34" charset="0"/>
              </a:rPr>
              <a:t>Seven Mile Island Innovation Lab</a:t>
            </a:r>
            <a:br>
              <a:rPr lang="en-US" sz="2700" dirty="0">
                <a:latin typeface="Arial" panose="020B0604020202020204" pitchFamily="34" charset="0"/>
                <a:cs typeface="Arial" panose="020B0604020202020204" pitchFamily="34" charset="0"/>
              </a:rPr>
            </a:br>
            <a:r>
              <a:rPr lang="en-US" sz="2700" dirty="0">
                <a:latin typeface="Arial" panose="020B0604020202020204" pitchFamily="34" charset="0"/>
                <a:cs typeface="Arial" panose="020B0604020202020204" pitchFamily="34" charset="0"/>
              </a:rPr>
              <a:t>Background</a:t>
            </a:r>
          </a:p>
        </p:txBody>
      </p:sp>
      <p:sp>
        <p:nvSpPr>
          <p:cNvPr id="3" name="Content Placeholder 2"/>
          <p:cNvSpPr>
            <a:spLocks noGrp="1"/>
          </p:cNvSpPr>
          <p:nvPr>
            <p:ph idx="1"/>
          </p:nvPr>
        </p:nvSpPr>
        <p:spPr>
          <a:xfrm>
            <a:off x="199354" y="880845"/>
            <a:ext cx="4728562" cy="3855292"/>
          </a:xfrm>
        </p:spPr>
        <p:txBody>
          <a:bodyPr>
            <a:normAutofit fontScale="25000" lnSpcReduction="20000"/>
          </a:bodyPr>
          <a:lstStyle/>
          <a:p>
            <a:pPr>
              <a:lnSpc>
                <a:spcPct val="120000"/>
              </a:lnSpc>
            </a:pPr>
            <a:r>
              <a:rPr lang="en-US" sz="6400" dirty="0">
                <a:solidFill>
                  <a:srgbClr val="E6E6E6"/>
                </a:solidFill>
                <a:latin typeface="Arial" panose="020B0604020202020204" pitchFamily="34" charset="0"/>
                <a:cs typeface="Arial" panose="020B0604020202020204" pitchFamily="34" charset="0"/>
              </a:rPr>
              <a:t>Established in 2019 as partnership between USACE, NJDEP and TWI</a:t>
            </a:r>
          </a:p>
          <a:p>
            <a:pPr>
              <a:lnSpc>
                <a:spcPct val="120000"/>
              </a:lnSpc>
            </a:pPr>
            <a:r>
              <a:rPr lang="en-US" sz="6400" dirty="0">
                <a:solidFill>
                  <a:srgbClr val="E6E6E6"/>
                </a:solidFill>
                <a:latin typeface="Arial" panose="020B0604020202020204" pitchFamily="34" charset="0"/>
                <a:cs typeface="Arial" panose="020B0604020202020204" pitchFamily="34" charset="0"/>
              </a:rPr>
              <a:t>A Proving Ground using Natural and Nature-Based Features to provide ecological uplift and enhanced resilience for ecosystems and coastal communities</a:t>
            </a:r>
          </a:p>
          <a:p>
            <a:pPr>
              <a:lnSpc>
                <a:spcPct val="120000"/>
              </a:lnSpc>
            </a:pPr>
            <a:r>
              <a:rPr lang="en-US" sz="6400" dirty="0">
                <a:solidFill>
                  <a:srgbClr val="E6E6E6"/>
                </a:solidFill>
                <a:latin typeface="Arial" panose="020B0604020202020204" pitchFamily="34" charset="0"/>
                <a:cs typeface="Arial" panose="020B0604020202020204" pitchFamily="34" charset="0"/>
              </a:rPr>
              <a:t>Test Bed to advance and improve dredging techniques and marsh restoration and coastal feature creation techniques in coastal NJ</a:t>
            </a:r>
          </a:p>
          <a:p>
            <a:pPr>
              <a:lnSpc>
                <a:spcPct val="120000"/>
              </a:lnSpc>
            </a:pPr>
            <a:r>
              <a:rPr lang="en-US" sz="6400" dirty="0">
                <a:solidFill>
                  <a:srgbClr val="E6E6E6"/>
                </a:solidFill>
                <a:latin typeface="Arial" panose="020B0604020202020204" pitchFamily="34" charset="0"/>
                <a:cs typeface="Arial" panose="020B0604020202020204" pitchFamily="34" charset="0"/>
              </a:rPr>
              <a:t>24 sq mi Back Bay Marsh Dominated System with shallow bays, sounds and tidal inlets bisected by the NJ Intracoastal Waterway</a:t>
            </a:r>
          </a:p>
          <a:p>
            <a:pPr>
              <a:lnSpc>
                <a:spcPct val="120000"/>
              </a:lnSpc>
            </a:pPr>
            <a:r>
              <a:rPr lang="en-US" sz="6400" dirty="0">
                <a:solidFill>
                  <a:srgbClr val="E6E6E6"/>
                </a:solidFill>
                <a:latin typeface="Arial" panose="020B0604020202020204" pitchFamily="34" charset="0"/>
                <a:cs typeface="Arial" panose="020B0604020202020204" pitchFamily="34" charset="0"/>
              </a:rPr>
              <a:t>50+ Member Working Group for knowledge sharing </a:t>
            </a:r>
          </a:p>
          <a:p>
            <a:pPr>
              <a:lnSpc>
                <a:spcPct val="120000"/>
              </a:lnSpc>
            </a:pPr>
            <a:r>
              <a:rPr lang="en-US" sz="6400" dirty="0">
                <a:solidFill>
                  <a:srgbClr val="E6E6E6"/>
                </a:solidFill>
                <a:latin typeface="Arial" panose="020B0604020202020204" pitchFamily="34" charset="0"/>
                <a:cs typeface="Arial" panose="020B0604020202020204" pitchFamily="34" charset="0"/>
              </a:rPr>
              <a:t>More than 30 Scientists Working in SMIIL</a:t>
            </a:r>
          </a:p>
          <a:p>
            <a:pPr>
              <a:lnSpc>
                <a:spcPct val="120000"/>
              </a:lnSpc>
            </a:pPr>
            <a:r>
              <a:rPr lang="en-US" sz="6400" dirty="0">
                <a:solidFill>
                  <a:srgbClr val="E6E6E6"/>
                </a:solidFill>
                <a:latin typeface="Arial" panose="020B0604020202020204" pitchFamily="34" charset="0"/>
                <a:cs typeface="Arial" panose="020B0604020202020204" pitchFamily="34" charset="0"/>
              </a:rPr>
              <a:t>Publications, presentations, fact sheets shared on TWI and USACE Websites</a:t>
            </a:r>
          </a:p>
          <a:p>
            <a:pPr lvl="1"/>
            <a:endParaRPr lang="en-US" sz="2100" dirty="0"/>
          </a:p>
        </p:txBody>
      </p:sp>
      <p:grpSp>
        <p:nvGrpSpPr>
          <p:cNvPr id="8" name="Group 7"/>
          <p:cNvGrpSpPr/>
          <p:nvPr/>
        </p:nvGrpSpPr>
        <p:grpSpPr>
          <a:xfrm>
            <a:off x="216515" y="5626289"/>
            <a:ext cx="4627403" cy="791303"/>
            <a:chOff x="121443" y="5640525"/>
            <a:chExt cx="6643432" cy="1131415"/>
          </a:xfrm>
        </p:grpSpPr>
        <p:pic>
          <p:nvPicPr>
            <p:cNvPr id="9" name="Picture 8"/>
            <p:cNvPicPr>
              <a:picLocks noChangeAspect="1"/>
            </p:cNvPicPr>
            <p:nvPr/>
          </p:nvPicPr>
          <p:blipFill>
            <a:blip r:embed="rId2"/>
            <a:stretch>
              <a:fillRect/>
            </a:stretch>
          </p:blipFill>
          <p:spPr>
            <a:xfrm>
              <a:off x="121443" y="5791271"/>
              <a:ext cx="1291037" cy="938364"/>
            </a:xfrm>
            <a:prstGeom prst="rect">
              <a:avLst/>
            </a:prstGeom>
          </p:spPr>
        </p:pic>
        <p:pic>
          <p:nvPicPr>
            <p:cNvPr id="10" name="Picture 9"/>
            <p:cNvPicPr>
              <a:picLocks noChangeAspect="1"/>
            </p:cNvPicPr>
            <p:nvPr/>
          </p:nvPicPr>
          <p:blipFill>
            <a:blip r:embed="rId3"/>
            <a:stretch>
              <a:fillRect/>
            </a:stretch>
          </p:blipFill>
          <p:spPr>
            <a:xfrm>
              <a:off x="3589665" y="5791271"/>
              <a:ext cx="926929" cy="926929"/>
            </a:xfrm>
            <a:prstGeom prst="rect">
              <a:avLst/>
            </a:prstGeom>
          </p:spPr>
        </p:pic>
        <p:pic>
          <p:nvPicPr>
            <p:cNvPr id="11"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36693" y="5791271"/>
              <a:ext cx="1928759" cy="942247"/>
            </a:xfrm>
            <a:prstGeom prst="rect">
              <a:avLst/>
            </a:prstGeom>
            <a:solidFill>
              <a:schemeClr val="tx1"/>
            </a:solidFill>
            <a:ln>
              <a:noFill/>
            </a:ln>
            <a:effectLst/>
          </p:spPr>
        </p:pic>
        <p:pic>
          <p:nvPicPr>
            <p:cNvPr id="12" name="Picture 11"/>
            <p:cNvPicPr>
              <a:picLocks noChangeAspect="1"/>
            </p:cNvPicPr>
            <p:nvPr/>
          </p:nvPicPr>
          <p:blipFill>
            <a:blip r:embed="rId5"/>
            <a:stretch>
              <a:fillRect/>
            </a:stretch>
          </p:blipFill>
          <p:spPr>
            <a:xfrm>
              <a:off x="4640807" y="5791271"/>
              <a:ext cx="977766" cy="916307"/>
            </a:xfrm>
            <a:prstGeom prst="rect">
              <a:avLst/>
            </a:prstGeom>
          </p:spPr>
        </p:pic>
        <p:pic>
          <p:nvPicPr>
            <p:cNvPr id="13" name="Picture 12"/>
            <p:cNvPicPr>
              <a:picLocks noChangeAspect="1"/>
            </p:cNvPicPr>
            <p:nvPr/>
          </p:nvPicPr>
          <p:blipFill>
            <a:blip r:embed="rId6"/>
            <a:stretch>
              <a:fillRect/>
            </a:stretch>
          </p:blipFill>
          <p:spPr>
            <a:xfrm>
              <a:off x="5618573" y="5640525"/>
              <a:ext cx="1146302" cy="1131415"/>
            </a:xfrm>
            <a:prstGeom prst="rect">
              <a:avLst/>
            </a:prstGeom>
          </p:spPr>
        </p:pic>
      </p:grpSp>
      <p:pic>
        <p:nvPicPr>
          <p:cNvPr id="4" name="Picture 3">
            <a:extLst>
              <a:ext uri="{FF2B5EF4-FFF2-40B4-BE49-F238E27FC236}">
                <a16:creationId xmlns:a16="http://schemas.microsoft.com/office/drawing/2014/main" id="{75BCAEC1-AA45-0D77-A1BA-8A36BC41B5DF}"/>
              </a:ext>
            </a:extLst>
          </p:cNvPr>
          <p:cNvPicPr>
            <a:picLocks noChangeAspect="1"/>
          </p:cNvPicPr>
          <p:nvPr/>
        </p:nvPicPr>
        <p:blipFill>
          <a:blip r:embed="rId7"/>
          <a:stretch>
            <a:fillRect/>
          </a:stretch>
        </p:blipFill>
        <p:spPr>
          <a:xfrm>
            <a:off x="4908473" y="1002103"/>
            <a:ext cx="4086997" cy="5280869"/>
          </a:xfrm>
          <a:prstGeom prst="rect">
            <a:avLst/>
          </a:prstGeom>
        </p:spPr>
      </p:pic>
    </p:spTree>
    <p:extLst>
      <p:ext uri="{BB962C8B-B14F-4D97-AF65-F5344CB8AC3E}">
        <p14:creationId xmlns:p14="http://schemas.microsoft.com/office/powerpoint/2010/main" val="4065738461"/>
      </p:ext>
    </p:extLst>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0.xml><?xml version="1.0" encoding="utf-8"?>
<a:theme xmlns:a="http://schemas.openxmlformats.org/drawingml/2006/main" name="6_Content Templates">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Standard Template_Final.potx" id="{BA26D311-502E-43F9-98E1-18F9F906556E}" vid="{9DBC3EA5-67D0-4407-B2B8-04CA81997F7A}"/>
    </a:ext>
  </a:extLst>
</a:theme>
</file>

<file path=ppt/theme/theme11.xml><?xml version="1.0" encoding="utf-8"?>
<a:theme xmlns:a="http://schemas.openxmlformats.org/drawingml/2006/main" name="7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2.xml><?xml version="1.0" encoding="utf-8"?>
<a:theme xmlns:a="http://schemas.openxmlformats.org/drawingml/2006/main" name="8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3.xml><?xml version="1.0" encoding="utf-8"?>
<a:theme xmlns:a="http://schemas.openxmlformats.org/drawingml/2006/main" name="20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4.xml><?xml version="1.0" encoding="utf-8"?>
<a:theme xmlns:a="http://schemas.openxmlformats.org/drawingml/2006/main" name="9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5.xml><?xml version="1.0" encoding="utf-8"?>
<a:theme xmlns:a="http://schemas.openxmlformats.org/drawingml/2006/main" name="10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16.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17.xml><?xml version="1.0" encoding="utf-8"?>
<a:theme xmlns:a="http://schemas.openxmlformats.org/drawingml/2006/main" name="2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8.xml><?xml version="1.0" encoding="utf-8"?>
<a:theme xmlns:a="http://schemas.openxmlformats.org/drawingml/2006/main" name="23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9.xml><?xml version="1.0" encoding="utf-8"?>
<a:theme xmlns:a="http://schemas.openxmlformats.org/drawingml/2006/main" name="1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20.xml><?xml version="1.0" encoding="utf-8"?>
<a:theme xmlns:a="http://schemas.openxmlformats.org/drawingml/2006/main" name="27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tent Templates">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00B0F0"/>
      </a:hlink>
      <a:folHlink>
        <a:srgbClr val="0070C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ERDC Standard Template_Final.potx" id="{BA26D311-502E-43F9-98E1-18F9F906556E}" vid="{9DBC3EA5-67D0-4407-B2B8-04CA81997F7A}"/>
    </a:ext>
  </a:extLst>
</a:theme>
</file>

<file path=ppt/theme/theme4.xml><?xml version="1.0" encoding="utf-8"?>
<a:theme xmlns:a="http://schemas.openxmlformats.org/drawingml/2006/main" name="2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5.xml><?xml version="1.0" encoding="utf-8"?>
<a:theme xmlns:a="http://schemas.openxmlformats.org/drawingml/2006/main" name="3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1" id="{78716D87-7E03-45E0-B0FD-33082A230BB4}" vid="{8B72B352-3F7B-4112-BB73-F0A4A820AC4F}"/>
    </a:ext>
  </a:extLst>
</a:theme>
</file>

<file path=ppt/theme/theme6.xml><?xml version="1.0" encoding="utf-8"?>
<a:theme xmlns:a="http://schemas.openxmlformats.org/drawingml/2006/main" name="4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5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9_Content Templates">
  <a:themeElements>
    <a:clrScheme name="USACE">
      <a:dk1>
        <a:srgbClr val="000000"/>
      </a:dk1>
      <a:lt1>
        <a:srgbClr val="FFFFFF"/>
      </a:lt1>
      <a:dk2>
        <a:srgbClr val="83847A"/>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Presentation4" id="{00AE1C39-9F50-4156-9D7E-D030DE5A2678}" vid="{B754EF80-6A20-4E93-AEF4-AC35943A95AC}"/>
    </a:ext>
  </a:extLst>
</a:theme>
</file>

<file path=ppt/theme/theme9.xml><?xml version="1.0" encoding="utf-8"?>
<a:theme xmlns:a="http://schemas.openxmlformats.org/drawingml/2006/main" name="5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494DD6335FB74FA95D5708E9003C46" ma:contentTypeVersion="3" ma:contentTypeDescription="Create a new document." ma:contentTypeScope="" ma:versionID="b29c6ea0647ea1d3b7c680325633ac6b">
  <xsd:schema xmlns:xsd="http://www.w3.org/2001/XMLSchema" xmlns:xs="http://www.w3.org/2001/XMLSchema" xmlns:p="http://schemas.microsoft.com/office/2006/metadata/properties" xmlns:ns2="e86c0487-b88b-44ab-bc5c-d94d479c6d81" targetNamespace="http://schemas.microsoft.com/office/2006/metadata/properties" ma:root="true" ma:fieldsID="b2a9f9dcf7a7ebef869bc36bff5edbf7" ns2:_="">
    <xsd:import namespace="e86c0487-b88b-44ab-bc5c-d94d479c6d8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c0487-b88b-44ab-bc5c-d94d479c6d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C2CD5-50C2-4A7C-996A-3D6312B83669}">
  <ds:schemaRefs>
    <ds:schemaRef ds:uri="http://schemas.microsoft.com/office/2006/documentManagement/types"/>
    <ds:schemaRef ds:uri="http://purl.org/dc/dcmitype/"/>
    <ds:schemaRef ds:uri="e86c0487-b88b-44ab-bc5c-d94d479c6d81"/>
    <ds:schemaRef ds:uri="http://schemas.microsoft.com/office/2006/metadata/properties"/>
    <ds:schemaRef ds:uri="http://purl.org/dc/term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D79CCB6-86F6-4508-B6B4-CBA0C6B7B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6c0487-b88b-44ab-bc5c-d94d479c6d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23648</TotalTime>
  <Words>1902</Words>
  <Application>Microsoft Office PowerPoint</Application>
  <PresentationFormat>On-screen Show (4:3)</PresentationFormat>
  <Paragraphs>166</Paragraphs>
  <Slides>16</Slides>
  <Notes>11</Notes>
  <HiddenSlides>0</HiddenSlides>
  <MMClips>0</MMClips>
  <ScaleCrop>false</ScaleCrop>
  <HeadingPairs>
    <vt:vector size="6" baseType="variant">
      <vt:variant>
        <vt:lpstr>Fonts Used</vt:lpstr>
      </vt:variant>
      <vt:variant>
        <vt:i4>7</vt:i4>
      </vt:variant>
      <vt:variant>
        <vt:lpstr>Theme</vt:lpstr>
      </vt:variant>
      <vt:variant>
        <vt:i4>21</vt:i4>
      </vt:variant>
      <vt:variant>
        <vt:lpstr>Slide Titles</vt:lpstr>
      </vt:variant>
      <vt:variant>
        <vt:i4>16</vt:i4>
      </vt:variant>
    </vt:vector>
  </HeadingPairs>
  <TitlesOfParts>
    <vt:vector size="44" baseType="lpstr">
      <vt:lpstr>Arial</vt:lpstr>
      <vt:lpstr>Calibri</vt:lpstr>
      <vt:lpstr>Century Gothic</vt:lpstr>
      <vt:lpstr>Corbel</vt:lpstr>
      <vt:lpstr>Times</vt:lpstr>
      <vt:lpstr>Wingdings</vt:lpstr>
      <vt:lpstr>Wingdings 3</vt:lpstr>
      <vt:lpstr>Content Templates</vt:lpstr>
      <vt:lpstr>Chart Color Templates</vt:lpstr>
      <vt:lpstr>1_Content Templates</vt:lpstr>
      <vt:lpstr>2_Content Templates</vt:lpstr>
      <vt:lpstr>3_Content Templates</vt:lpstr>
      <vt:lpstr>4_Content Templates</vt:lpstr>
      <vt:lpstr>5_Slide Master</vt:lpstr>
      <vt:lpstr>19_Content Templates</vt:lpstr>
      <vt:lpstr>5_Content Templates</vt:lpstr>
      <vt:lpstr>6_Content Templates</vt:lpstr>
      <vt:lpstr>7_Content Templates</vt:lpstr>
      <vt:lpstr>8_Content Templates</vt:lpstr>
      <vt:lpstr>20_Content Templates</vt:lpstr>
      <vt:lpstr>9_Content Templates</vt:lpstr>
      <vt:lpstr>10_Content Templates</vt:lpstr>
      <vt:lpstr>Depth</vt:lpstr>
      <vt:lpstr>22_Content Templates</vt:lpstr>
      <vt:lpstr>23_Content Templates</vt:lpstr>
      <vt:lpstr>12_Content Templates</vt:lpstr>
      <vt:lpstr>27_Content Templates</vt:lpstr>
      <vt:lpstr>Upper left castle template public</vt:lpstr>
      <vt:lpstr> Seven Mile Island Innovation Laboratory  Structure, Function, &amp;  the Advancement of Beneficial use of Dredged material within USACE  </vt:lpstr>
      <vt:lpstr> USACE Navigation Mission</vt:lpstr>
      <vt:lpstr>PowerPoint Presentation</vt:lpstr>
      <vt:lpstr>PowerPoint Presentation</vt:lpstr>
      <vt:lpstr> NJ Back Bay Pilots After Hurricane Sandy  </vt:lpstr>
      <vt:lpstr>Building Momentum: from pilots to system OF solutions through the Seven Mile Island Innovation Lab </vt:lpstr>
      <vt:lpstr>PowerPoint Presentation</vt:lpstr>
      <vt:lpstr>https://www.ecoshape.org/en/projects/living-lab-mud</vt:lpstr>
      <vt:lpstr>Seven Mile Island Innovation Lab Background</vt:lpstr>
      <vt:lpstr>  SMIIL Overview References</vt:lpstr>
      <vt:lpstr>Importance of Monitoring &amp; Research in SMIIL USACE, State of NJ, TWI, UPENN, BC and Others </vt:lpstr>
      <vt:lpstr>Advancing Dredging &amp; Placement Techniques in SMIIL Learning from the Past, Innovating Now and Evolving to the Future</vt:lpstr>
      <vt:lpstr>Government Dredge Merritt in SMIIL: Sept 2023  Keeping Sediment in the System</vt:lpstr>
      <vt:lpstr>What’s Next for Nav in SMIIL and Beyond?</vt:lpstr>
      <vt:lpstr>NJIWW Dredging &amp; Scotch Bonnet Placement at CMWWMA:  25,000 cy in Fall/Winter 2024</vt:lpstr>
      <vt:lpstr>Advancing Practice for Coastal Resilience</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Chasten, Monica A CIV USARMY CENAP (USA)</cp:lastModifiedBy>
  <cp:revision>595</cp:revision>
  <cp:lastPrinted>2022-04-19T18:42:26Z</cp:lastPrinted>
  <dcterms:created xsi:type="dcterms:W3CDTF">2017-02-20T05:10:01Z</dcterms:created>
  <dcterms:modified xsi:type="dcterms:W3CDTF">2024-03-13T22:29:27Z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0x01010065494DD6335FB74FA95D5708E9003C46</vt:lpwstr>
  </property>
</Properties>
</file>