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3"/>
    <p:sldMasterId id="214748368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6858000" cx="12192000"/>
  <p:notesSz cx="6858000" cy="9144000"/>
  <p:embeddedFontLst>
    <p:embeddedFont>
      <p:font typeface="Roboto"/>
      <p:regular r:id="rId41"/>
      <p:bold r:id="rId42"/>
      <p:italic r:id="rId43"/>
      <p:boldItalic r:id="rId44"/>
    </p:embeddedFont>
    <p:embeddedFont>
      <p:font typeface="Arial Narrow"/>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9" roundtripDataSignature="AMtx7mh6hsb2q/q0WULzpaDKM+l2wxOSg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font" Target="fonts/Roboto-bold.fntdata"/><Relationship Id="rId41" Type="http://schemas.openxmlformats.org/officeDocument/2006/relationships/font" Target="fonts/Roboto-regular.fntdata"/><Relationship Id="rId44" Type="http://schemas.openxmlformats.org/officeDocument/2006/relationships/font" Target="fonts/Roboto-boldItalic.fntdata"/><Relationship Id="rId43" Type="http://schemas.openxmlformats.org/officeDocument/2006/relationships/font" Target="fonts/Roboto-italic.fntdata"/><Relationship Id="rId46" Type="http://schemas.openxmlformats.org/officeDocument/2006/relationships/font" Target="fonts/ArialNarrow-bold.fntdata"/><Relationship Id="rId45" Type="http://schemas.openxmlformats.org/officeDocument/2006/relationships/font" Target="fonts/ArialNarrow-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ArialNarrow-boldItalic.fntdata"/><Relationship Id="rId47" Type="http://schemas.openxmlformats.org/officeDocument/2006/relationships/font" Target="fonts/ArialNarrow-italic.fntdata"/><Relationship Id="rId49"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3" name="Google Shape;57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8" name="Google Shape;708;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9" name="Google Shape;709;p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have key partners and stakeholders both geographically focused and thematically based. Geographically, our current decision partners are based in the City of Philadelphia and in Camden County, </a:t>
            </a:r>
            <a:endParaRPr/>
          </a:p>
          <a:p>
            <a:pPr indent="0" lvl="0" marL="0" rtl="0" algn="l">
              <a:lnSpc>
                <a:spcPct val="100000"/>
              </a:lnSpc>
              <a:spcBef>
                <a:spcPts val="0"/>
              </a:spcBef>
              <a:spcAft>
                <a:spcPts val="0"/>
              </a:spcAft>
              <a:buSzPts val="1400"/>
              <a:buNone/>
            </a:pPr>
            <a:r>
              <a:t/>
            </a:r>
            <a:endParaRPr/>
          </a:p>
        </p:txBody>
      </p:sp>
      <p:sp>
        <p:nvSpPr>
          <p:cNvPr id="722" name="Google Shape;72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2" name="Google Shape;732;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3" name="Google Shape;733;p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The MACH Principles of Engagement is a living document guiding the project that has evolved considerably since the project was initially proposed in October 2020.  These changes are a result of our collaboration with our CSAP members, which led to refinement and additions from what was first proposed.  Of the resultant 18 Principles of Engagement, I would like to highlight there of them, 1 from each of our categories of engagement :​</a:t>
            </a:r>
            <a:endParaRPr/>
          </a:p>
          <a:p>
            <a:pPr indent="0" lvl="0" marL="0" rtl="0" algn="l">
              <a:lnSpc>
                <a:spcPct val="115000"/>
              </a:lnSpc>
              <a:spcBef>
                <a:spcPts val="0"/>
              </a:spcBef>
              <a:spcAft>
                <a:spcPts val="0"/>
              </a:spcAft>
              <a:buClr>
                <a:schemeClr val="dk1"/>
              </a:buClr>
              <a:buSzPts val="1100"/>
              <a:buFont typeface="Arial"/>
              <a:buNone/>
            </a:pPr>
            <a:r>
              <a:rPr lang="en-US">
                <a:latin typeface="Arial"/>
                <a:ea typeface="Arial"/>
                <a:cs typeface="Arial"/>
                <a:sym typeface="Arial"/>
              </a:rPr>
              <a:t>1.</a:t>
            </a:r>
            <a:r>
              <a:rPr lang="en-US"/>
              <a:t>​Trust is built and sustained through relationships over time. Those relationships are a central piece of infrastructure, and the professional boundary workers who maintain them play roles as essential – if not more essential – to the enterprise of transdisciplinary research as more ivory-tower intellectuals like me.​</a:t>
            </a:r>
            <a:endParaRPr/>
          </a:p>
          <a:p>
            <a:pPr indent="0" lvl="0" marL="0" rtl="0" algn="l">
              <a:lnSpc>
                <a:spcPct val="115000"/>
              </a:lnSpc>
              <a:spcBef>
                <a:spcPts val="0"/>
              </a:spcBef>
              <a:spcAft>
                <a:spcPts val="0"/>
              </a:spcAft>
              <a:buSzPts val="1400"/>
              <a:buNone/>
            </a:pPr>
            <a:r>
              <a:rPr lang="en-US">
                <a:latin typeface="Arial"/>
                <a:ea typeface="Arial"/>
                <a:cs typeface="Arial"/>
                <a:sym typeface="Arial"/>
              </a:rPr>
              <a:t>2.</a:t>
            </a:r>
            <a:r>
              <a:rPr lang="en-US"/>
              <a:t>Systems must be put in place to ensure engagement efforts end when appropriate for stakeholders as well as the research team, not just when funding ends. For successful climate action, we have to maintain relationships for decades, not five years.</a:t>
            </a:r>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3  MACH research is not just about studying communities.  It is about understanding with them.  Research peer reviewed articles are not going to help communities understand our results.  Engagement should provide meaningful benefits to communities. Research results should be shared with communities in a way that is beneficial to them.</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746" name="Google Shape;74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4" name="Google Shape;774;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5" name="Google Shape;775;p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788" name="Google Shape;78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806" name="Google Shape;80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818" name="Google Shape;81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828" name="Google Shape;82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6" name="Google Shape;846;p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7" name="Google Shape;847;p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4" name="Google Shape;584;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5" name="Google Shape;585;p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6" name="Google Shape;856;p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7" name="Google Shape;857;p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6" name="Google Shape;866;p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7" name="Google Shape;867;p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6" name="Google Shape;876;p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7" name="Google Shape;877;p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6" name="Google Shape;886;p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7" name="Google Shape;887;p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6" name="Google Shape;896;p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7" name="Google Shape;897;p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8" name="Google Shape;908;p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9" name="Google Shape;909;p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8" name="Google Shape;918;p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9" name="Google Shape;919;p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p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have a variety of mechanisms to broaden our impacts.  </a:t>
            </a:r>
            <a:endParaRPr/>
          </a:p>
          <a:p>
            <a:pPr indent="0" lvl="0" marL="0" rtl="0" algn="l">
              <a:lnSpc>
                <a:spcPct val="100000"/>
              </a:lnSpc>
              <a:spcBef>
                <a:spcPts val="0"/>
              </a:spcBef>
              <a:spcAft>
                <a:spcPts val="0"/>
              </a:spcAft>
              <a:buSzPts val="1400"/>
              <a:buNone/>
            </a:pPr>
            <a:r>
              <a:rPr lang="en-US"/>
              <a:t>we have  been listening to regionally relevant community colleges to understand the best ways MACH can engage with their faculty and students, across disciplines.</a:t>
            </a:r>
            <a:endParaRPr/>
          </a:p>
          <a:p>
            <a:pPr indent="0" lvl="0" marL="0" rtl="0" algn="l">
              <a:lnSpc>
                <a:spcPct val="100000"/>
              </a:lnSpc>
              <a:spcBef>
                <a:spcPts val="0"/>
              </a:spcBef>
              <a:spcAft>
                <a:spcPts val="0"/>
              </a:spcAft>
              <a:buSzPts val="1400"/>
              <a:buNone/>
            </a:pPr>
            <a:r>
              <a:rPr lang="en-US"/>
              <a:t>We also have been working with the Mason Gross Film school at Rutgers to produce  documentaries about what we are learning in the MACH project, including digging into the topic of climate science interpretation and climate adaptation decision making.  </a:t>
            </a:r>
            <a:endParaRPr/>
          </a:p>
        </p:txBody>
      </p:sp>
      <p:sp>
        <p:nvSpPr>
          <p:cNvPr id="932" name="Google Shape;932;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p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have a variety of mechanisms to broaden our impacts.  </a:t>
            </a:r>
            <a:endParaRPr/>
          </a:p>
          <a:p>
            <a:pPr indent="0" lvl="0" marL="0" rtl="0" algn="l">
              <a:lnSpc>
                <a:spcPct val="100000"/>
              </a:lnSpc>
              <a:spcBef>
                <a:spcPts val="0"/>
              </a:spcBef>
              <a:spcAft>
                <a:spcPts val="0"/>
              </a:spcAft>
              <a:buSzPts val="1400"/>
              <a:buNone/>
            </a:pPr>
            <a:r>
              <a:rPr lang="en-US"/>
              <a:t>we have  been listening to regionally relevant community colleges to understand the best ways MACH can engage with their faculty and students, across disciplines.</a:t>
            </a:r>
            <a:endParaRPr/>
          </a:p>
          <a:p>
            <a:pPr indent="0" lvl="0" marL="0" rtl="0" algn="l">
              <a:lnSpc>
                <a:spcPct val="100000"/>
              </a:lnSpc>
              <a:spcBef>
                <a:spcPts val="0"/>
              </a:spcBef>
              <a:spcAft>
                <a:spcPts val="0"/>
              </a:spcAft>
              <a:buSzPts val="1400"/>
              <a:buNone/>
            </a:pPr>
            <a:r>
              <a:t/>
            </a:r>
            <a:endParaRPr/>
          </a:p>
          <a:p>
            <a:pPr indent="0" lvl="0" marL="0" rtl="0" algn="l">
              <a:lnSpc>
                <a:spcPct val="106000"/>
              </a:lnSpc>
              <a:spcBef>
                <a:spcPts val="1200"/>
              </a:spcBef>
              <a:spcAft>
                <a:spcPts val="0"/>
              </a:spcAft>
              <a:buSzPts val="1400"/>
              <a:buNone/>
            </a:pPr>
            <a:r>
              <a:rPr lang="en-US"/>
              <a:t>This year, Rutgers reached out to six community colleges in the region and set up meetings where Rutgers was in “listen mode” to learn from each college how they would like to engage with MACH and what kinds of projects their faculty/students would benefit the most from. From the five schools we’ve talked to so far, we’ve learned that our engagement with each school will not be a “one size fits all” approach. The requests for support run the gamut from enhancing outdated environmental lab curriculum, helping to set up and bring guest lecturers to an “Interdisciplinary Climate Day,” to buying out faculty time so they can complete their own ongoing MACH related research. We have not committed to any projects yet but will engage MACH leadership moving forward to decide what projects to prioritize and mobilize. </a:t>
            </a:r>
            <a:endParaRPr/>
          </a:p>
          <a:p>
            <a:pPr indent="0" lvl="0" marL="0" rtl="0" algn="l">
              <a:lnSpc>
                <a:spcPct val="100000"/>
              </a:lnSpc>
              <a:spcBef>
                <a:spcPts val="800"/>
              </a:spcBef>
              <a:spcAft>
                <a:spcPts val="0"/>
              </a:spcAft>
              <a:buSzPts val="1400"/>
              <a:buNone/>
            </a:pPr>
            <a:r>
              <a:t/>
            </a:r>
            <a:endParaRPr/>
          </a:p>
          <a:p>
            <a:pPr indent="0" lvl="0" marL="0" rtl="0" algn="l">
              <a:lnSpc>
                <a:spcPct val="100000"/>
              </a:lnSpc>
              <a:spcBef>
                <a:spcPts val="0"/>
              </a:spcBef>
              <a:spcAft>
                <a:spcPts val="0"/>
              </a:spcAft>
              <a:buSzPts val="1400"/>
              <a:buNone/>
            </a:pPr>
            <a:r>
              <a:rPr lang="en-US"/>
              <a:t>We also have been working with the Mason Gross Film school at Rutgers to produce  documentaries about what we are learning in the MACH project, including digging into the topic of climate science interpretation and climate adaptation decision making.  </a:t>
            </a:r>
            <a:endParaRPr/>
          </a:p>
        </p:txBody>
      </p:sp>
      <p:sp>
        <p:nvSpPr>
          <p:cNvPr id="949" name="Google Shape;949;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9" name="Google Shape;969;p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0" name="Google Shape;970;p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5" name="Google Shape;595;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6" name="Google Shape;596;p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p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Roboto"/>
              <a:buChar char="●"/>
            </a:pPr>
            <a:r>
              <a:rPr b="1" i="1" lang="en-US" sz="1000">
                <a:solidFill>
                  <a:srgbClr val="4A86E8"/>
                </a:solidFill>
                <a:latin typeface="Roboto"/>
                <a:ea typeface="Roboto"/>
                <a:cs typeface="Roboto"/>
                <a:sym typeface="Roboto"/>
              </a:rPr>
              <a:t>TTimescales of Action:</a:t>
            </a:r>
            <a:r>
              <a:rPr i="1" lang="en-US" sz="1100">
                <a:solidFill>
                  <a:srgbClr val="18191C"/>
                </a:solidFill>
                <a:latin typeface="Roboto"/>
                <a:ea typeface="Roboto"/>
                <a:cs typeface="Roboto"/>
                <a:sym typeface="Roboto"/>
              </a:rPr>
              <a:t>  </a:t>
            </a:r>
            <a:r>
              <a:rPr lang="en-US" sz="1000">
                <a:latin typeface="Roboto"/>
                <a:ea typeface="Roboto"/>
                <a:cs typeface="Roboto"/>
                <a:sym typeface="Roboto"/>
              </a:rPr>
              <a:t>A fundamental management challenge is the distinctive timescales associated with MACH’s four goals. While adaptation planning has a multidecadal time frame, the opportunities for co-production of research to influence adaptation planning  may be identified with lead times of weeks, months, or years. For postdocs and graduate trainees, shifts in direction in response to the co-design process pose challenges to their career objectives. MACH continues to iteratively refine a co-production framework that responds to both near-term and long-term stakeholder needs while also providing clear direction to postdocs and graduate trainees.</a:t>
            </a:r>
            <a:endParaRPr/>
          </a:p>
        </p:txBody>
      </p:sp>
      <p:sp>
        <p:nvSpPr>
          <p:cNvPr id="983" name="Google Shape;983;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p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Roboto"/>
              <a:buChar char="●"/>
            </a:pPr>
            <a:r>
              <a:rPr b="1" i="1" lang="en-US" sz="1000">
                <a:solidFill>
                  <a:srgbClr val="4A86E8"/>
                </a:solidFill>
                <a:latin typeface="Roboto"/>
                <a:ea typeface="Roboto"/>
                <a:cs typeface="Roboto"/>
                <a:sym typeface="Roboto"/>
              </a:rPr>
              <a:t>TTimescales of Action:</a:t>
            </a:r>
            <a:r>
              <a:rPr i="1" lang="en-US" sz="1100">
                <a:solidFill>
                  <a:srgbClr val="18191C"/>
                </a:solidFill>
                <a:latin typeface="Roboto"/>
                <a:ea typeface="Roboto"/>
                <a:cs typeface="Roboto"/>
                <a:sym typeface="Roboto"/>
              </a:rPr>
              <a:t>  </a:t>
            </a:r>
            <a:r>
              <a:rPr lang="en-US" sz="1000">
                <a:latin typeface="Roboto"/>
                <a:ea typeface="Roboto"/>
                <a:cs typeface="Roboto"/>
                <a:sym typeface="Roboto"/>
              </a:rPr>
              <a:t>A fundamental management challenge is the distinctive timescales associated with MACH’s four goals. While adaptation planning has a multidecadal time frame, the opportunities for co-production of research to influence adaptation planning  may be identified with lead times of weeks, months, or years. For postdocs and graduate trainees, shifts in direction in response to the co-design process pose challenges to their career objectives. MACH continues to iteratively refine a co-production framework that responds to both near-term and long-term stakeholder needs while also providing clear direction to postdocs and graduate trainees.</a:t>
            </a:r>
            <a:endParaRPr/>
          </a:p>
        </p:txBody>
      </p:sp>
      <p:sp>
        <p:nvSpPr>
          <p:cNvPr id="999" name="Google Shape;999;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p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Roboto"/>
              <a:buChar char="●"/>
            </a:pPr>
            <a:r>
              <a:rPr b="1" i="1" lang="en-US" sz="1000">
                <a:solidFill>
                  <a:srgbClr val="4A86E8"/>
                </a:solidFill>
                <a:latin typeface="Roboto"/>
                <a:ea typeface="Roboto"/>
                <a:cs typeface="Roboto"/>
                <a:sym typeface="Roboto"/>
              </a:rPr>
              <a:t>TTimescales of Action:</a:t>
            </a:r>
            <a:r>
              <a:rPr i="1" lang="en-US" sz="1100">
                <a:solidFill>
                  <a:srgbClr val="18191C"/>
                </a:solidFill>
                <a:latin typeface="Roboto"/>
                <a:ea typeface="Roboto"/>
                <a:cs typeface="Roboto"/>
                <a:sym typeface="Roboto"/>
              </a:rPr>
              <a:t>  </a:t>
            </a:r>
            <a:r>
              <a:rPr lang="en-US" sz="1000">
                <a:latin typeface="Roboto"/>
                <a:ea typeface="Roboto"/>
                <a:cs typeface="Roboto"/>
                <a:sym typeface="Roboto"/>
              </a:rPr>
              <a:t>A fundamental management challenge is the distinctive timescales associated with MACH’s four goals. While adaptation planning has a multidecadal time frame, the opportunities for co-production of research to influence adaptation planning  may be identified with lead times of weeks, months, or years. For postdocs and graduate trainees, shifts in direction in response to the co-design process pose challenges to their career objectives. MACH continues to iteratively refine a co-production framework that responds to both near-term and long-term stakeholder needs while also providing clear direction to postdocs and graduate trainees.</a:t>
            </a:r>
            <a:endParaRPr/>
          </a:p>
        </p:txBody>
      </p:sp>
      <p:sp>
        <p:nvSpPr>
          <p:cNvPr id="1010" name="Google Shape;101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p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small communities (like many we have in NJ)  have the desire to improve their adaptation decision making, and they are often home to underserved populations, which, at first glance, would make than an ideal fit for co-producing climate science to inform their decision making.  what we have come to appreciate, is that the small capacity community, while they have the desire and the need, they often don't have the time and resources to work in the co-production space.  GC is an example of this dynamic.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 contrast, a large city like Philadelphia has multiple staff working in the space of climate adaptation and resilience.  They have the desire to want to use the science and they have the time to put into the co-production process.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These capacity issues can create a dynamic where the “have nots” don’t have the capacity to benefit from the co-production process simply bc they lack the capacity from a staffing and resource side.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and, in both cases we have found there is short-term decision needs and longer term decision needs.  how a large science enterprise best works at both times scales is something we have been navigating with best available science in the short term and co=produced science in the longer term.  </a:t>
            </a:r>
            <a:endParaRPr/>
          </a:p>
        </p:txBody>
      </p:sp>
      <p:sp>
        <p:nvSpPr>
          <p:cNvPr id="1026" name="Google Shape;1026;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p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small communities (like many we have in NJ)  have the desire to improve their adaptation decision making, and they are often home to underserved populations, which, at first glance, would make than an ideal fit for co-producing climate science to inform their decision making.  what we have come to appreciate, is that the small capacity community, while they have the desire and the need, they often don't have the time and resources to work in the co-production space.  GC is an example of this dynamic.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 contrast, a large city like Philadelphia has multiple staff working in the space of climate adaptation and resilience.  They have the desire to want to use the science and they have the time to put into the co-production process.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These capacity issues can create a dynamic where the “have nots” don’t have the capacity to benefit from the co-production process simply bc they lack the capacity from a staffing and resource side.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and, in both cases we have found there is short-term decision needs and longer term decision needs.  how a large science enterprise best works at both times scales is something we have been navigating with best available science in the short term and co=produced science in the longer term.  </a:t>
            </a:r>
            <a:endParaRPr/>
          </a:p>
        </p:txBody>
      </p:sp>
      <p:sp>
        <p:nvSpPr>
          <p:cNvPr id="1039" name="Google Shape;1039;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0" name="Google Shape;1050;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9" name="Google Shape;609;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0" name="Google Shape;610;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MACH has four goals:​</a:t>
            </a:r>
            <a:endParaRPr/>
          </a:p>
          <a:p>
            <a:pPr indent="0" lvl="0" marL="0" rtl="0" algn="l">
              <a:lnSpc>
                <a:spcPct val="115000"/>
              </a:lnSpc>
              <a:spcBef>
                <a:spcPts val="0"/>
              </a:spcBef>
              <a:spcAft>
                <a:spcPts val="0"/>
              </a:spcAft>
              <a:buClr>
                <a:schemeClr val="dk1"/>
              </a:buClr>
              <a:buSzPts val="1100"/>
              <a:buFont typeface="Arial"/>
              <a:buNone/>
            </a:pPr>
            <a:r>
              <a:rPr lang="en-US"/>
              <a:t>​</a:t>
            </a:r>
            <a:endParaRPr/>
          </a:p>
          <a:p>
            <a:pPr indent="0" lvl="0" marL="0" rtl="0" algn="l">
              <a:lnSpc>
                <a:spcPct val="115000"/>
              </a:lnSpc>
              <a:spcBef>
                <a:spcPts val="0"/>
              </a:spcBef>
              <a:spcAft>
                <a:spcPts val="0"/>
              </a:spcAft>
              <a:buClr>
                <a:schemeClr val="dk1"/>
              </a:buClr>
              <a:buSzPts val="1100"/>
              <a:buFont typeface="Arial"/>
              <a:buNone/>
            </a:pPr>
            <a:r>
              <a:rPr lang="en-US">
                <a:latin typeface="Arial"/>
                <a:ea typeface="Arial"/>
                <a:cs typeface="Arial"/>
                <a:sym typeface="Arial"/>
              </a:rPr>
              <a:t>1.</a:t>
            </a:r>
            <a:r>
              <a:rPr lang="en-US"/>
              <a:t>To do useful science that advances understanding of how changing coastal climate hazards, landforms, and human decisions across household, municipal, market, and policy scales interact to shape climate risk​</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latin typeface="Arial"/>
                <a:ea typeface="Arial"/>
                <a:cs typeface="Arial"/>
                <a:sym typeface="Arial"/>
              </a:rPr>
              <a:t>2.</a:t>
            </a:r>
            <a:r>
              <a:rPr lang="en-US"/>
              <a:t>To facilitate flexible, equitable and robust long-term planning to manage climate risk within our focal region of Philadelphia, New Jersey, and New York City — In a manner cognizant of the deep uncertainty in future climate and socioeconomics, and of the diverse values of people within our region​.</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latin typeface="Arial"/>
                <a:ea typeface="Arial"/>
                <a:cs typeface="Arial"/>
                <a:sym typeface="Arial"/>
              </a:rPr>
              <a:t>3.</a:t>
            </a:r>
            <a:r>
              <a:rPr lang="en-US"/>
              <a:t>In doing this, to build a successful model for academic/stakeholder partnership that advances just, equitable and inclusive climate action.</a:t>
            </a:r>
            <a:endParaRPr/>
          </a:p>
          <a:p>
            <a:pPr indent="0" lvl="0" marL="0" rtl="0" algn="l">
              <a:lnSpc>
                <a:spcPct val="115000"/>
              </a:lnSpc>
              <a:spcBef>
                <a:spcPts val="0"/>
              </a:spcBef>
              <a:spcAft>
                <a:spcPts val="0"/>
              </a:spcAft>
              <a:buClr>
                <a:schemeClr val="dk1"/>
              </a:buClr>
              <a:buSzPts val="1100"/>
              <a:buFont typeface="Arial"/>
              <a:buNone/>
            </a:pPr>
            <a:r>
              <a:rPr lang="en-US">
                <a:latin typeface="Arial"/>
                <a:ea typeface="Arial"/>
                <a:cs typeface="Arial"/>
                <a:sym typeface="Arial"/>
              </a:rPr>
              <a:t>4.</a:t>
            </a:r>
            <a:r>
              <a:rPr lang="en-US"/>
              <a:t>To train the next generation of leaders in transdisciplinary climate research and engagement.​</a:t>
            </a:r>
            <a:endParaRPr/>
          </a:p>
          <a:p>
            <a:pPr indent="0" lvl="0" marL="0" rtl="0" algn="l">
              <a:lnSpc>
                <a:spcPct val="100000"/>
              </a:lnSpc>
              <a:spcBef>
                <a:spcPts val="0"/>
              </a:spcBef>
              <a:spcAft>
                <a:spcPts val="0"/>
              </a:spcAft>
              <a:buSzPts val="1400"/>
              <a:buNone/>
            </a:pPr>
            <a:r>
              <a:t/>
            </a:r>
            <a:endParaRPr/>
          </a:p>
        </p:txBody>
      </p:sp>
      <p:sp>
        <p:nvSpPr>
          <p:cNvPr id="623" name="Google Shape;62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4" name="Google Shape;644;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5" name="Google Shape;645;p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lang="en-US"/>
              <a:t>we have a Collaborative Stakeholder Advisory Panel, composed of 27 highly engaged public and social sector representatives. </a:t>
            </a:r>
            <a:endParaRPr/>
          </a:p>
          <a:p>
            <a:pPr indent="0" lvl="0" marL="0" rtl="0" algn="l">
              <a:lnSpc>
                <a:spcPct val="115000"/>
              </a:lnSpc>
              <a:spcBef>
                <a:spcPts val="0"/>
              </a:spcBef>
              <a:spcAft>
                <a:spcPts val="0"/>
              </a:spcAft>
              <a:buSzPts val="1400"/>
              <a:buNone/>
            </a:pPr>
            <a:r>
              <a:rPr lang="en-US"/>
              <a:t>we also view community members themselves, engaged directly in conversation by the social scientists on our household system dynamics team, as key stakeholders.​</a:t>
            </a:r>
            <a:endParaRPr/>
          </a:p>
          <a:p>
            <a:pPr indent="0" lvl="0" marL="0" rtl="0" algn="l">
              <a:lnSpc>
                <a:spcPct val="115000"/>
              </a:lnSpc>
              <a:spcBef>
                <a:spcPts val="0"/>
              </a:spcBef>
              <a:spcAft>
                <a:spcPts val="0"/>
              </a:spcAft>
              <a:buSzPts val="1400"/>
              <a:buNone/>
            </a:pPr>
            <a:r>
              <a:rPr lang="en-US"/>
              <a:t>And we are building emerging communities of practice to network together stakeholders and decision-makers across the region, around themes such as the interconnection of climate impacts and affordable housing.</a:t>
            </a:r>
            <a:endParaRPr/>
          </a:p>
          <a:p>
            <a:pPr indent="0" lvl="0" marL="0" rtl="0" algn="l">
              <a:lnSpc>
                <a:spcPct val="115000"/>
              </a:lnSpc>
              <a:spcBef>
                <a:spcPts val="0"/>
              </a:spcBef>
              <a:spcAft>
                <a:spcPts val="0"/>
              </a:spcAft>
              <a:buSzPts val="1400"/>
              <a:buNone/>
            </a:pPr>
            <a:r>
              <a:t/>
            </a:r>
            <a:endParaRPr/>
          </a:p>
        </p:txBody>
      </p:sp>
      <p:sp>
        <p:nvSpPr>
          <p:cNvPr id="654" name="Google Shape;65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5" name="Google Shape;675;p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6" name="Google Shape;676;p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MACH has four goals:​</a:t>
            </a:r>
            <a:endParaRPr/>
          </a:p>
          <a:p>
            <a:pPr indent="0" lvl="0" marL="0" rtl="0" algn="l">
              <a:lnSpc>
                <a:spcPct val="115000"/>
              </a:lnSpc>
              <a:spcBef>
                <a:spcPts val="0"/>
              </a:spcBef>
              <a:spcAft>
                <a:spcPts val="0"/>
              </a:spcAft>
              <a:buClr>
                <a:schemeClr val="dk1"/>
              </a:buClr>
              <a:buSzPts val="1100"/>
              <a:buFont typeface="Arial"/>
              <a:buNone/>
            </a:pPr>
            <a:r>
              <a:rPr lang="en-US"/>
              <a:t>​</a:t>
            </a:r>
            <a:endParaRPr/>
          </a:p>
          <a:p>
            <a:pPr indent="0" lvl="0" marL="0" rtl="0" algn="l">
              <a:lnSpc>
                <a:spcPct val="115000"/>
              </a:lnSpc>
              <a:spcBef>
                <a:spcPts val="0"/>
              </a:spcBef>
              <a:spcAft>
                <a:spcPts val="0"/>
              </a:spcAft>
              <a:buClr>
                <a:schemeClr val="dk1"/>
              </a:buClr>
              <a:buSzPts val="1100"/>
              <a:buFont typeface="Arial"/>
              <a:buNone/>
            </a:pPr>
            <a:r>
              <a:rPr lang="en-US">
                <a:latin typeface="Arial"/>
                <a:ea typeface="Arial"/>
                <a:cs typeface="Arial"/>
                <a:sym typeface="Arial"/>
              </a:rPr>
              <a:t>1.</a:t>
            </a:r>
            <a:r>
              <a:rPr lang="en-US"/>
              <a:t>To do useful science that advances understanding of how changing coastal climate hazards, landforms, and human decisions across household, municipal, market, and policy scales interact to shape climate risk​</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latin typeface="Arial"/>
                <a:ea typeface="Arial"/>
                <a:cs typeface="Arial"/>
                <a:sym typeface="Arial"/>
              </a:rPr>
              <a:t>2.</a:t>
            </a:r>
            <a:r>
              <a:rPr lang="en-US"/>
              <a:t>To facilitate flexible, equitable and robust long-term planning to manage climate risk within our focal region of Philadelphia, New Jersey, and New York City — In a manner cognizant of the deep uncertainty in future climate and socioeconomics, and of the diverse values of people within our region​.</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latin typeface="Arial"/>
                <a:ea typeface="Arial"/>
                <a:cs typeface="Arial"/>
                <a:sym typeface="Arial"/>
              </a:rPr>
              <a:t>3.</a:t>
            </a:r>
            <a:r>
              <a:rPr lang="en-US"/>
              <a:t>In doing this, to build a successful model for academic/stakeholder partnership that advances just, equitable and inclusive climate action.</a:t>
            </a:r>
            <a:endParaRPr/>
          </a:p>
          <a:p>
            <a:pPr indent="0" lvl="0" marL="0" rtl="0" algn="l">
              <a:lnSpc>
                <a:spcPct val="115000"/>
              </a:lnSpc>
              <a:spcBef>
                <a:spcPts val="0"/>
              </a:spcBef>
              <a:spcAft>
                <a:spcPts val="0"/>
              </a:spcAft>
              <a:buClr>
                <a:schemeClr val="dk1"/>
              </a:buClr>
              <a:buSzPts val="1100"/>
              <a:buFont typeface="Arial"/>
              <a:buNone/>
            </a:pPr>
            <a:r>
              <a:rPr lang="en-US">
                <a:latin typeface="Arial"/>
                <a:ea typeface="Arial"/>
                <a:cs typeface="Arial"/>
                <a:sym typeface="Arial"/>
              </a:rPr>
              <a:t>4.</a:t>
            </a:r>
            <a:r>
              <a:rPr lang="en-US"/>
              <a:t>To train the next generation of leaders in transdisciplinary climate research and engagement.​</a:t>
            </a:r>
            <a:endParaRPr/>
          </a:p>
          <a:p>
            <a:pPr indent="0" lvl="0" marL="0" rtl="0" algn="l">
              <a:lnSpc>
                <a:spcPct val="100000"/>
              </a:lnSpc>
              <a:spcBef>
                <a:spcPts val="0"/>
              </a:spcBef>
              <a:spcAft>
                <a:spcPts val="0"/>
              </a:spcAft>
              <a:buSzPts val="1400"/>
              <a:buNone/>
            </a:pPr>
            <a:r>
              <a:t/>
            </a:r>
            <a:endParaRPr/>
          </a:p>
        </p:txBody>
      </p:sp>
      <p:sp>
        <p:nvSpPr>
          <p:cNvPr id="689" name="Google Shape;68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title" showMasterSp="0">
  <p:cSld name="Presentation title">
    <p:spTree>
      <p:nvGrpSpPr>
        <p:cNvPr id="16" name="Shape 16"/>
        <p:cNvGrpSpPr/>
        <p:nvPr/>
      </p:nvGrpSpPr>
      <p:grpSpPr>
        <a:xfrm>
          <a:off x="0" y="0"/>
          <a:ext cx="0" cy="0"/>
          <a:chOff x="0" y="0"/>
          <a:chExt cx="0" cy="0"/>
        </a:xfrm>
      </p:grpSpPr>
      <p:sp>
        <p:nvSpPr>
          <p:cNvPr id="17" name="Google Shape;17;p38"/>
          <p:cNvSpPr/>
          <p:nvPr/>
        </p:nvSpPr>
        <p:spPr>
          <a:xfrm>
            <a:off x="187890" y="178687"/>
            <a:ext cx="11808671" cy="6498638"/>
          </a:xfrm>
          <a:prstGeom prst="rect">
            <a:avLst/>
          </a:prstGeom>
          <a:gradFill>
            <a:gsLst>
              <a:gs pos="0">
                <a:schemeClr val="accent1"/>
              </a:gs>
              <a:gs pos="16000">
                <a:schemeClr val="lt2"/>
              </a:gs>
              <a:gs pos="66000">
                <a:schemeClr val="dk2"/>
              </a:gs>
              <a:gs pos="100000">
                <a:schemeClr val="dk2"/>
              </a:gs>
            </a:gsLst>
            <a:lin ang="2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 name="Google Shape;18;p38"/>
          <p:cNvSpPr txBox="1"/>
          <p:nvPr>
            <p:ph idx="10" type="dt"/>
          </p:nvPr>
        </p:nvSpPr>
        <p:spPr>
          <a:xfrm>
            <a:off x="849775"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8"/>
          <p:cNvSpPr txBox="1"/>
          <p:nvPr>
            <p:ph idx="11" type="ftr"/>
          </p:nvPr>
        </p:nvSpPr>
        <p:spPr>
          <a:xfrm>
            <a:off x="4050175"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20" name="Google Shape;20;p38"/>
          <p:cNvCxnSpPr/>
          <p:nvPr/>
        </p:nvCxnSpPr>
        <p:spPr>
          <a:xfrm>
            <a:off x="4192277" y="2652602"/>
            <a:ext cx="3770334" cy="0"/>
          </a:xfrm>
          <a:prstGeom prst="straightConnector1">
            <a:avLst/>
          </a:prstGeom>
          <a:noFill/>
          <a:ln cap="flat" cmpd="sng" w="19050">
            <a:solidFill>
              <a:schemeClr val="lt2"/>
            </a:solidFill>
            <a:prstDash val="solid"/>
            <a:miter lim="800000"/>
            <a:headEnd len="sm" w="sm" type="none"/>
            <a:tailEnd len="sm" w="sm" type="none"/>
          </a:ln>
        </p:spPr>
      </p:cxnSp>
      <p:sp>
        <p:nvSpPr>
          <p:cNvPr id="21" name="Google Shape;21;p38"/>
          <p:cNvSpPr txBox="1"/>
          <p:nvPr>
            <p:ph idx="1" type="body"/>
          </p:nvPr>
        </p:nvSpPr>
        <p:spPr>
          <a:xfrm>
            <a:off x="196770" y="1092516"/>
            <a:ext cx="11794602" cy="751737"/>
          </a:xfrm>
          <a:prstGeom prst="rect">
            <a:avLst/>
          </a:prstGeom>
          <a:noFill/>
          <a:ln>
            <a:noFill/>
          </a:ln>
        </p:spPr>
        <p:txBody>
          <a:bodyPr anchorCtr="0" anchor="b"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sz="4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38"/>
          <p:cNvSpPr txBox="1"/>
          <p:nvPr>
            <p:ph idx="2" type="body"/>
          </p:nvPr>
        </p:nvSpPr>
        <p:spPr>
          <a:xfrm>
            <a:off x="4989090" y="3022523"/>
            <a:ext cx="2210367" cy="1585141"/>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1000"/>
              </a:spcBef>
              <a:spcAft>
                <a:spcPts val="0"/>
              </a:spcAft>
              <a:buClr>
                <a:schemeClr val="lt1"/>
              </a:buClr>
              <a:buSzPts val="1500"/>
              <a:buNone/>
              <a:defRPr sz="15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 name="Google Shape;23;p38"/>
          <p:cNvSpPr txBox="1"/>
          <p:nvPr>
            <p:ph idx="3" type="body"/>
          </p:nvPr>
        </p:nvSpPr>
        <p:spPr>
          <a:xfrm>
            <a:off x="191387" y="1902723"/>
            <a:ext cx="11834036" cy="500062"/>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2400"/>
              <a:buFont typeface="Arial"/>
              <a:buNone/>
              <a:defRPr>
                <a:solidFill>
                  <a:schemeClr val="lt1"/>
                </a:solidFill>
              </a:defRPr>
            </a:lvl1pPr>
            <a:lvl2pPr indent="-355600" lvl="1" marL="914400" algn="ctr">
              <a:lnSpc>
                <a:spcPct val="90000"/>
              </a:lnSpc>
              <a:spcBef>
                <a:spcPts val="500"/>
              </a:spcBef>
              <a:spcAft>
                <a:spcPts val="0"/>
              </a:spcAft>
              <a:buClr>
                <a:schemeClr val="dk1"/>
              </a:buClr>
              <a:buSzPts val="2000"/>
              <a:buChar char="•"/>
              <a:defRPr/>
            </a:lvl2pPr>
            <a:lvl3pPr indent="-342900" lvl="2" marL="1371600" algn="ctr">
              <a:lnSpc>
                <a:spcPct val="90000"/>
              </a:lnSpc>
              <a:spcBef>
                <a:spcPts val="500"/>
              </a:spcBef>
              <a:spcAft>
                <a:spcPts val="0"/>
              </a:spcAft>
              <a:buClr>
                <a:schemeClr val="dk1"/>
              </a:buClr>
              <a:buSzPts val="1800"/>
              <a:buChar char="•"/>
              <a:defRPr/>
            </a:lvl3pPr>
            <a:lvl4pPr indent="-330200" lvl="3" marL="1828800" algn="ctr">
              <a:lnSpc>
                <a:spcPct val="90000"/>
              </a:lnSpc>
              <a:spcBef>
                <a:spcPts val="500"/>
              </a:spcBef>
              <a:spcAft>
                <a:spcPts val="0"/>
              </a:spcAft>
              <a:buClr>
                <a:schemeClr val="dk1"/>
              </a:buClr>
              <a:buSzPts val="1600"/>
              <a:buChar char="•"/>
              <a:defRPr/>
            </a:lvl4pPr>
            <a:lvl5pPr indent="-317500" lvl="4" marL="2286000" algn="ctr">
              <a:lnSpc>
                <a:spcPct val="90000"/>
              </a:lnSpc>
              <a:spcBef>
                <a:spcPts val="500"/>
              </a:spcBef>
              <a:spcAft>
                <a:spcPts val="0"/>
              </a:spcAft>
              <a:buClr>
                <a:schemeClr val="dk1"/>
              </a:buClr>
              <a:buSzPts val="14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page photo right" showMasterSp="0">
  <p:cSld name="half page photo right">
    <p:spTree>
      <p:nvGrpSpPr>
        <p:cNvPr id="111" name="Shape 111"/>
        <p:cNvGrpSpPr/>
        <p:nvPr/>
      </p:nvGrpSpPr>
      <p:grpSpPr>
        <a:xfrm>
          <a:off x="0" y="0"/>
          <a:ext cx="0" cy="0"/>
          <a:chOff x="0" y="0"/>
          <a:chExt cx="0" cy="0"/>
        </a:xfrm>
      </p:grpSpPr>
      <p:sp>
        <p:nvSpPr>
          <p:cNvPr id="112" name="Google Shape;112;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50"/>
          <p:cNvSpPr/>
          <p:nvPr>
            <p:ph idx="2" type="pic"/>
          </p:nvPr>
        </p:nvSpPr>
        <p:spPr>
          <a:xfrm>
            <a:off x="6088063" y="0"/>
            <a:ext cx="6103937" cy="6858000"/>
          </a:xfrm>
          <a:prstGeom prst="rect">
            <a:avLst/>
          </a:prstGeom>
          <a:noFill/>
          <a:ln>
            <a:noFill/>
          </a:ln>
        </p:spPr>
      </p:sp>
      <p:sp>
        <p:nvSpPr>
          <p:cNvPr id="115" name="Google Shape;115;p50"/>
          <p:cNvSpPr txBox="1"/>
          <p:nvPr>
            <p:ph idx="1" type="body"/>
          </p:nvPr>
        </p:nvSpPr>
        <p:spPr>
          <a:xfrm>
            <a:off x="786384" y="1319458"/>
            <a:ext cx="635846" cy="635846"/>
          </a:xfrm>
          <a:prstGeom prst="rect">
            <a:avLst/>
          </a:prstGeom>
          <a:solidFill>
            <a:schemeClr val="dk2"/>
          </a:soli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200"/>
              <a:buNone/>
              <a:defRPr sz="3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50"/>
          <p:cNvSpPr txBox="1"/>
          <p:nvPr>
            <p:ph idx="3" type="body"/>
          </p:nvPr>
        </p:nvSpPr>
        <p:spPr>
          <a:xfrm>
            <a:off x="786478" y="2210469"/>
            <a:ext cx="4029075" cy="5095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3200"/>
              <a:buNone/>
              <a:defRPr b="1" i="0" sz="32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50"/>
          <p:cNvSpPr txBox="1"/>
          <p:nvPr>
            <p:ph idx="4" type="body"/>
          </p:nvPr>
        </p:nvSpPr>
        <p:spPr>
          <a:xfrm>
            <a:off x="787397" y="2790100"/>
            <a:ext cx="4051300" cy="5080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600"/>
              <a:buFont typeface="Arial"/>
              <a:buNone/>
              <a:defRPr b="1"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 name="Google Shape;118;p50"/>
          <p:cNvSpPr txBox="1"/>
          <p:nvPr>
            <p:ph idx="5" type="body"/>
          </p:nvPr>
        </p:nvSpPr>
        <p:spPr>
          <a:xfrm>
            <a:off x="786384" y="3680488"/>
            <a:ext cx="4271199" cy="2014256"/>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b="0" i="0" sz="14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page photo left">
  <p:cSld name="half page photo left">
    <p:spTree>
      <p:nvGrpSpPr>
        <p:cNvPr id="119" name="Shape 119"/>
        <p:cNvGrpSpPr/>
        <p:nvPr/>
      </p:nvGrpSpPr>
      <p:grpSpPr>
        <a:xfrm>
          <a:off x="0" y="0"/>
          <a:ext cx="0" cy="0"/>
          <a:chOff x="0" y="0"/>
          <a:chExt cx="0" cy="0"/>
        </a:xfrm>
      </p:grpSpPr>
      <p:sp>
        <p:nvSpPr>
          <p:cNvPr id="120" name="Google Shape;120;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51"/>
          <p:cNvSpPr txBox="1"/>
          <p:nvPr>
            <p:ph idx="12" type="sldNum"/>
          </p:nvPr>
        </p:nvSpPr>
        <p:spPr>
          <a:xfrm>
            <a:off x="11436964" y="6445320"/>
            <a:ext cx="384048"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
        <p:nvSpPr>
          <p:cNvPr id="123" name="Google Shape;123;p51"/>
          <p:cNvSpPr/>
          <p:nvPr>
            <p:ph idx="2" type="pic"/>
          </p:nvPr>
        </p:nvSpPr>
        <p:spPr>
          <a:xfrm>
            <a:off x="-7937" y="0"/>
            <a:ext cx="6103937" cy="6858000"/>
          </a:xfrm>
          <a:prstGeom prst="rect">
            <a:avLst/>
          </a:prstGeom>
          <a:noFill/>
          <a:ln>
            <a:noFill/>
          </a:ln>
        </p:spPr>
      </p:sp>
      <p:sp>
        <p:nvSpPr>
          <p:cNvPr id="124" name="Google Shape;124;p51"/>
          <p:cNvSpPr txBox="1"/>
          <p:nvPr>
            <p:ph idx="1" type="body"/>
          </p:nvPr>
        </p:nvSpPr>
        <p:spPr>
          <a:xfrm>
            <a:off x="11025845" y="493958"/>
            <a:ext cx="635846" cy="635846"/>
          </a:xfrm>
          <a:prstGeom prst="rect">
            <a:avLst/>
          </a:prstGeom>
          <a:solidFill>
            <a:schemeClr val="dk2"/>
          </a:soli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200"/>
              <a:buNone/>
              <a:defRPr sz="3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 name="Google Shape;125;p51"/>
          <p:cNvSpPr txBox="1"/>
          <p:nvPr>
            <p:ph idx="3" type="body"/>
          </p:nvPr>
        </p:nvSpPr>
        <p:spPr>
          <a:xfrm>
            <a:off x="6629400" y="737269"/>
            <a:ext cx="4029075" cy="5095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3200"/>
              <a:buNone/>
              <a:defRPr b="1" i="0" sz="32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51"/>
          <p:cNvSpPr txBox="1"/>
          <p:nvPr>
            <p:ph idx="4" type="body"/>
          </p:nvPr>
        </p:nvSpPr>
        <p:spPr>
          <a:xfrm>
            <a:off x="6627813" y="1927888"/>
            <a:ext cx="5068887" cy="3075912"/>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b="0" i="0" sz="14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 name="Google Shape;127;p51"/>
          <p:cNvSpPr txBox="1"/>
          <p:nvPr/>
        </p:nvSpPr>
        <p:spPr>
          <a:xfrm>
            <a:off x="412870" y="6451945"/>
            <a:ext cx="377082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US" sz="1400" u="none" cap="none" strike="noStrike">
                <a:solidFill>
                  <a:schemeClr val="lt1"/>
                </a:solidFill>
                <a:latin typeface="Arial"/>
                <a:ea typeface="Arial"/>
                <a:cs typeface="Arial"/>
                <a:sym typeface="Arial"/>
              </a:rPr>
              <a:t>Source: Caption text is Arial 14 Italics.</a:t>
            </a:r>
            <a:endParaRPr b="0" i="0" sz="1400" u="none" cap="none" strike="noStrike">
              <a:solidFill>
                <a:srgbClr val="000000"/>
              </a:solidFill>
              <a:latin typeface="Arial"/>
              <a:ea typeface="Arial"/>
              <a:cs typeface="Arial"/>
              <a:sym typeface="Arial"/>
            </a:endParaRPr>
          </a:p>
        </p:txBody>
      </p:sp>
      <p:sp>
        <p:nvSpPr>
          <p:cNvPr id="128" name="Google Shape;128;p51"/>
          <p:cNvSpPr txBox="1"/>
          <p:nvPr>
            <p:ph idx="5" type="body"/>
          </p:nvPr>
        </p:nvSpPr>
        <p:spPr>
          <a:xfrm>
            <a:off x="7442200" y="5537200"/>
            <a:ext cx="4254500" cy="596900"/>
          </a:xfrm>
          <a:prstGeom prst="rect">
            <a:avLst/>
          </a:prstGeom>
          <a:noFill/>
          <a:ln>
            <a:noFill/>
          </a:ln>
        </p:spPr>
        <p:txBody>
          <a:bodyPr anchorCtr="0" anchor="t" bIns="45700" lIns="91425" spcFirstLastPara="1" rIns="91425" wrap="square" tIns="45700">
            <a:normAutofit/>
          </a:bodyPr>
          <a:lstStyle>
            <a:lvl1pPr indent="-228600" lvl="0" marL="457200" marR="0" algn="r">
              <a:lnSpc>
                <a:spcPct val="90000"/>
              </a:lnSpc>
              <a:spcBef>
                <a:spcPts val="1000"/>
              </a:spcBef>
              <a:spcAft>
                <a:spcPts val="0"/>
              </a:spcAft>
              <a:buClr>
                <a:schemeClr val="dk1"/>
              </a:buClr>
              <a:buSzPts val="1600"/>
              <a:buFont typeface="Arial"/>
              <a:buNone/>
              <a:defRPr b="1"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in top line, 1x4">
  <p:cSld name="Thin top line, 1x4">
    <p:spTree>
      <p:nvGrpSpPr>
        <p:cNvPr id="129" name="Shape 129"/>
        <p:cNvGrpSpPr/>
        <p:nvPr/>
      </p:nvGrpSpPr>
      <p:grpSpPr>
        <a:xfrm>
          <a:off x="0" y="0"/>
          <a:ext cx="0" cy="0"/>
          <a:chOff x="0" y="0"/>
          <a:chExt cx="0" cy="0"/>
        </a:xfrm>
      </p:grpSpPr>
      <p:sp>
        <p:nvSpPr>
          <p:cNvPr id="130" name="Google Shape;130;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52"/>
          <p:cNvSpPr txBox="1"/>
          <p:nvPr>
            <p:ph idx="12" type="sldNum"/>
          </p:nvPr>
        </p:nvSpPr>
        <p:spPr>
          <a:xfrm>
            <a:off x="11436964" y="6445320"/>
            <a:ext cx="384048"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
        <p:nvSpPr>
          <p:cNvPr id="133" name="Google Shape;133;p52"/>
          <p:cNvSpPr/>
          <p:nvPr/>
        </p:nvSpPr>
        <p:spPr>
          <a:xfrm>
            <a:off x="-1" y="-1"/>
            <a:ext cx="12192000" cy="368969"/>
          </a:xfrm>
          <a:prstGeom prst="rect">
            <a:avLst/>
          </a:prstGeom>
          <a:solidFill>
            <a:srgbClr val="13658D"/>
          </a:solidFill>
          <a:ln cap="flat" cmpd="sng" w="12700">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4" name="Google Shape;134;p52"/>
          <p:cNvSpPr txBox="1"/>
          <p:nvPr>
            <p:ph idx="1" type="body"/>
          </p:nvPr>
        </p:nvSpPr>
        <p:spPr>
          <a:xfrm>
            <a:off x="659215" y="729525"/>
            <a:ext cx="2975230" cy="1017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200"/>
              <a:buNone/>
              <a:defRPr b="1" i="0" sz="32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 name="Google Shape;135;p52"/>
          <p:cNvSpPr txBox="1"/>
          <p:nvPr>
            <p:ph idx="2" type="body"/>
          </p:nvPr>
        </p:nvSpPr>
        <p:spPr>
          <a:xfrm>
            <a:off x="659738" y="3784424"/>
            <a:ext cx="2534875" cy="32385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1"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p52"/>
          <p:cNvSpPr txBox="1"/>
          <p:nvPr>
            <p:ph idx="3" type="body"/>
          </p:nvPr>
        </p:nvSpPr>
        <p:spPr>
          <a:xfrm>
            <a:off x="659738" y="4097517"/>
            <a:ext cx="2523300" cy="1261562"/>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 name="Google Shape;137;p52"/>
          <p:cNvSpPr txBox="1"/>
          <p:nvPr>
            <p:ph idx="4" type="body"/>
          </p:nvPr>
        </p:nvSpPr>
        <p:spPr>
          <a:xfrm>
            <a:off x="659747" y="2928341"/>
            <a:ext cx="635846" cy="635846"/>
          </a:xfrm>
          <a:prstGeom prst="rect">
            <a:avLst/>
          </a:prstGeom>
          <a:noFill/>
          <a:ln cap="flat" cmpd="sng" w="50800">
            <a:solidFill>
              <a:schemeClr val="dk2"/>
            </a:solidFill>
            <a:prstDash val="solid"/>
            <a:round/>
            <a:headEnd len="sm" w="sm" type="none"/>
            <a:tailEnd len="sm" w="sm" type="none"/>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3200"/>
              <a:buNone/>
              <a:defRPr sz="32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 name="Google Shape;138;p52"/>
          <p:cNvSpPr txBox="1"/>
          <p:nvPr>
            <p:ph idx="5" type="body"/>
          </p:nvPr>
        </p:nvSpPr>
        <p:spPr>
          <a:xfrm>
            <a:off x="3520608" y="3783042"/>
            <a:ext cx="2534875" cy="32385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1"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p52"/>
          <p:cNvSpPr txBox="1"/>
          <p:nvPr>
            <p:ph idx="6" type="body"/>
          </p:nvPr>
        </p:nvSpPr>
        <p:spPr>
          <a:xfrm>
            <a:off x="3520608" y="4096135"/>
            <a:ext cx="2523300" cy="1261562"/>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 name="Google Shape;140;p52"/>
          <p:cNvSpPr txBox="1"/>
          <p:nvPr>
            <p:ph idx="7" type="body"/>
          </p:nvPr>
        </p:nvSpPr>
        <p:spPr>
          <a:xfrm>
            <a:off x="3520617" y="2926959"/>
            <a:ext cx="635846" cy="635846"/>
          </a:xfrm>
          <a:prstGeom prst="rect">
            <a:avLst/>
          </a:prstGeom>
          <a:noFill/>
          <a:ln cap="flat" cmpd="sng" w="50800">
            <a:solidFill>
              <a:schemeClr val="dk2"/>
            </a:solidFill>
            <a:prstDash val="solid"/>
            <a:round/>
            <a:headEnd len="sm" w="sm" type="none"/>
            <a:tailEnd len="sm" w="sm" type="none"/>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3200"/>
              <a:buNone/>
              <a:defRPr sz="32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52"/>
          <p:cNvSpPr txBox="1"/>
          <p:nvPr>
            <p:ph idx="8" type="body"/>
          </p:nvPr>
        </p:nvSpPr>
        <p:spPr>
          <a:xfrm>
            <a:off x="6335185" y="3784967"/>
            <a:ext cx="2534875" cy="32385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1"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p52"/>
          <p:cNvSpPr txBox="1"/>
          <p:nvPr>
            <p:ph idx="9" type="body"/>
          </p:nvPr>
        </p:nvSpPr>
        <p:spPr>
          <a:xfrm>
            <a:off x="6335185" y="4098060"/>
            <a:ext cx="2523300" cy="1261562"/>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 name="Google Shape;143;p52"/>
          <p:cNvSpPr txBox="1"/>
          <p:nvPr>
            <p:ph idx="13" type="body"/>
          </p:nvPr>
        </p:nvSpPr>
        <p:spPr>
          <a:xfrm>
            <a:off x="6335194" y="2928884"/>
            <a:ext cx="635846" cy="635846"/>
          </a:xfrm>
          <a:prstGeom prst="rect">
            <a:avLst/>
          </a:prstGeom>
          <a:noFill/>
          <a:ln cap="flat" cmpd="sng" w="50800">
            <a:solidFill>
              <a:schemeClr val="dk2"/>
            </a:solidFill>
            <a:prstDash val="solid"/>
            <a:round/>
            <a:headEnd len="sm" w="sm" type="none"/>
            <a:tailEnd len="sm" w="sm" type="none"/>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3200"/>
              <a:buNone/>
              <a:defRPr sz="32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 name="Google Shape;144;p52"/>
          <p:cNvSpPr txBox="1"/>
          <p:nvPr>
            <p:ph idx="14" type="body"/>
          </p:nvPr>
        </p:nvSpPr>
        <p:spPr>
          <a:xfrm>
            <a:off x="9078389" y="3784971"/>
            <a:ext cx="2534875" cy="32385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1"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 name="Google Shape;145;p52"/>
          <p:cNvSpPr txBox="1"/>
          <p:nvPr>
            <p:ph idx="15" type="body"/>
          </p:nvPr>
        </p:nvSpPr>
        <p:spPr>
          <a:xfrm>
            <a:off x="9078389" y="4098064"/>
            <a:ext cx="2523300" cy="1261562"/>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 name="Google Shape;146;p52"/>
          <p:cNvSpPr txBox="1"/>
          <p:nvPr>
            <p:ph idx="16" type="body"/>
          </p:nvPr>
        </p:nvSpPr>
        <p:spPr>
          <a:xfrm>
            <a:off x="9078398" y="2928888"/>
            <a:ext cx="635846" cy="635846"/>
          </a:xfrm>
          <a:prstGeom prst="rect">
            <a:avLst/>
          </a:prstGeom>
          <a:noFill/>
          <a:ln cap="flat" cmpd="sng" w="50800">
            <a:solidFill>
              <a:schemeClr val="dk2"/>
            </a:solidFill>
            <a:prstDash val="solid"/>
            <a:round/>
            <a:headEnd len="sm" w="sm" type="none"/>
            <a:tailEnd len="sm" w="sm" type="none"/>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3200"/>
              <a:buNone/>
              <a:defRPr sz="32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de top line, 1x3">
  <p:cSld name="wide top line, 1x3">
    <p:spTree>
      <p:nvGrpSpPr>
        <p:cNvPr id="147" name="Shape 147"/>
        <p:cNvGrpSpPr/>
        <p:nvPr/>
      </p:nvGrpSpPr>
      <p:grpSpPr>
        <a:xfrm>
          <a:off x="0" y="0"/>
          <a:ext cx="0" cy="0"/>
          <a:chOff x="0" y="0"/>
          <a:chExt cx="0" cy="0"/>
        </a:xfrm>
      </p:grpSpPr>
      <p:sp>
        <p:nvSpPr>
          <p:cNvPr id="148" name="Google Shape;148;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53"/>
          <p:cNvSpPr txBox="1"/>
          <p:nvPr>
            <p:ph idx="12" type="sldNum"/>
          </p:nvPr>
        </p:nvSpPr>
        <p:spPr>
          <a:xfrm>
            <a:off x="11436964" y="6445320"/>
            <a:ext cx="384048"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
        <p:nvSpPr>
          <p:cNvPr id="151" name="Google Shape;151;p53"/>
          <p:cNvSpPr/>
          <p:nvPr/>
        </p:nvSpPr>
        <p:spPr>
          <a:xfrm>
            <a:off x="-1" y="-1"/>
            <a:ext cx="12192000" cy="1562099"/>
          </a:xfrm>
          <a:prstGeom prst="rect">
            <a:avLst/>
          </a:prstGeom>
          <a:solidFill>
            <a:srgbClr val="13658D"/>
          </a:solidFill>
          <a:ln cap="flat" cmpd="sng" w="12700">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2" name="Google Shape;152;p53"/>
          <p:cNvSpPr txBox="1"/>
          <p:nvPr>
            <p:ph idx="1" type="body"/>
          </p:nvPr>
        </p:nvSpPr>
        <p:spPr>
          <a:xfrm>
            <a:off x="556028" y="2268075"/>
            <a:ext cx="2835275" cy="31273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2"/>
              </a:buClr>
              <a:buSzPts val="1600"/>
              <a:buNone/>
              <a:defRPr b="1" i="0" sz="1600">
                <a:solidFill>
                  <a:schemeClr val="accent2"/>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 name="Google Shape;153;p53"/>
          <p:cNvSpPr txBox="1"/>
          <p:nvPr>
            <p:ph idx="2" type="body"/>
          </p:nvPr>
        </p:nvSpPr>
        <p:spPr>
          <a:xfrm>
            <a:off x="555625" y="2823963"/>
            <a:ext cx="2974975" cy="2824162"/>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 name="Google Shape;154;p53"/>
          <p:cNvSpPr txBox="1"/>
          <p:nvPr>
            <p:ph idx="3" type="body"/>
          </p:nvPr>
        </p:nvSpPr>
        <p:spPr>
          <a:xfrm>
            <a:off x="4458623" y="2270000"/>
            <a:ext cx="2835275" cy="31273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2"/>
              </a:buClr>
              <a:buSzPts val="1600"/>
              <a:buNone/>
              <a:defRPr b="1" i="0" sz="1600">
                <a:solidFill>
                  <a:schemeClr val="accent2"/>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 name="Google Shape;155;p53"/>
          <p:cNvSpPr txBox="1"/>
          <p:nvPr>
            <p:ph idx="4" type="body"/>
          </p:nvPr>
        </p:nvSpPr>
        <p:spPr>
          <a:xfrm>
            <a:off x="4458220" y="2825888"/>
            <a:ext cx="2974975" cy="2824162"/>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53"/>
          <p:cNvSpPr txBox="1"/>
          <p:nvPr>
            <p:ph idx="5" type="body"/>
          </p:nvPr>
        </p:nvSpPr>
        <p:spPr>
          <a:xfrm>
            <a:off x="8303346" y="2271925"/>
            <a:ext cx="2835275" cy="31273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2"/>
              </a:buClr>
              <a:buSzPts val="1600"/>
              <a:buNone/>
              <a:defRPr b="1" i="0" sz="1600">
                <a:solidFill>
                  <a:schemeClr val="accent2"/>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 name="Google Shape;157;p53"/>
          <p:cNvSpPr txBox="1"/>
          <p:nvPr>
            <p:ph idx="6" type="body"/>
          </p:nvPr>
        </p:nvSpPr>
        <p:spPr>
          <a:xfrm>
            <a:off x="8302943" y="2827813"/>
            <a:ext cx="2974975" cy="2824162"/>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 name="Google Shape;158;p53"/>
          <p:cNvSpPr txBox="1"/>
          <p:nvPr>
            <p:ph idx="7" type="body"/>
          </p:nvPr>
        </p:nvSpPr>
        <p:spPr>
          <a:xfrm>
            <a:off x="371013" y="798775"/>
            <a:ext cx="10902950" cy="64770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200"/>
              <a:buNone/>
              <a:defRPr b="1" i="0" sz="32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de top line, 1x2">
  <p:cSld name="wide top line, 1x2">
    <p:spTree>
      <p:nvGrpSpPr>
        <p:cNvPr id="159" name="Shape 159"/>
        <p:cNvGrpSpPr/>
        <p:nvPr/>
      </p:nvGrpSpPr>
      <p:grpSpPr>
        <a:xfrm>
          <a:off x="0" y="0"/>
          <a:ext cx="0" cy="0"/>
          <a:chOff x="0" y="0"/>
          <a:chExt cx="0" cy="0"/>
        </a:xfrm>
      </p:grpSpPr>
      <p:sp>
        <p:nvSpPr>
          <p:cNvPr id="160" name="Google Shape;160;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2" name="Google Shape;162;p54"/>
          <p:cNvSpPr txBox="1"/>
          <p:nvPr>
            <p:ph idx="12" type="sldNum"/>
          </p:nvPr>
        </p:nvSpPr>
        <p:spPr>
          <a:xfrm>
            <a:off x="11436964" y="6445320"/>
            <a:ext cx="384048"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
        <p:nvSpPr>
          <p:cNvPr id="163" name="Google Shape;163;p54"/>
          <p:cNvSpPr/>
          <p:nvPr/>
        </p:nvSpPr>
        <p:spPr>
          <a:xfrm>
            <a:off x="-1" y="-1"/>
            <a:ext cx="12192000" cy="1562099"/>
          </a:xfrm>
          <a:prstGeom prst="rect">
            <a:avLst/>
          </a:prstGeom>
          <a:solidFill>
            <a:srgbClr val="13658D"/>
          </a:solidFill>
          <a:ln cap="flat" cmpd="sng" w="12700">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4" name="Google Shape;164;p54"/>
          <p:cNvSpPr txBox="1"/>
          <p:nvPr>
            <p:ph idx="1" type="body"/>
          </p:nvPr>
        </p:nvSpPr>
        <p:spPr>
          <a:xfrm>
            <a:off x="532275" y="880002"/>
            <a:ext cx="11193463" cy="58998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i="0" sz="32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 name="Google Shape;165;p54"/>
          <p:cNvSpPr/>
          <p:nvPr>
            <p:ph idx="2" type="pic"/>
          </p:nvPr>
        </p:nvSpPr>
        <p:spPr>
          <a:xfrm>
            <a:off x="530352" y="2233613"/>
            <a:ext cx="5381625" cy="3276600"/>
          </a:xfrm>
          <a:prstGeom prst="rect">
            <a:avLst/>
          </a:prstGeom>
          <a:noFill/>
          <a:ln>
            <a:noFill/>
          </a:ln>
        </p:spPr>
      </p:sp>
      <p:sp>
        <p:nvSpPr>
          <p:cNvPr id="166" name="Google Shape;166;p54"/>
          <p:cNvSpPr txBox="1"/>
          <p:nvPr>
            <p:ph idx="3" type="body"/>
          </p:nvPr>
        </p:nvSpPr>
        <p:spPr>
          <a:xfrm>
            <a:off x="530352" y="5590250"/>
            <a:ext cx="5578475" cy="6604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b="0" i="1" sz="14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 name="Google Shape;167;p54"/>
          <p:cNvSpPr txBox="1"/>
          <p:nvPr>
            <p:ph idx="4" type="body"/>
          </p:nvPr>
        </p:nvSpPr>
        <p:spPr>
          <a:xfrm>
            <a:off x="6711696" y="2153679"/>
            <a:ext cx="4560887" cy="34645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1"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 name="Google Shape;168;p54"/>
          <p:cNvSpPr txBox="1"/>
          <p:nvPr>
            <p:ph idx="5" type="body"/>
          </p:nvPr>
        </p:nvSpPr>
        <p:spPr>
          <a:xfrm>
            <a:off x="6713275" y="2870200"/>
            <a:ext cx="2141538" cy="2928938"/>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 name="Google Shape;169;p54"/>
          <p:cNvSpPr txBox="1"/>
          <p:nvPr>
            <p:ph idx="6" type="body"/>
          </p:nvPr>
        </p:nvSpPr>
        <p:spPr>
          <a:xfrm>
            <a:off x="9319509" y="2872125"/>
            <a:ext cx="2141538" cy="2928938"/>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nt box at bottom left">
  <p:cSld name="Tint box at bottom left">
    <p:spTree>
      <p:nvGrpSpPr>
        <p:cNvPr id="170" name="Shape 170"/>
        <p:cNvGrpSpPr/>
        <p:nvPr/>
      </p:nvGrpSpPr>
      <p:grpSpPr>
        <a:xfrm>
          <a:off x="0" y="0"/>
          <a:ext cx="0" cy="0"/>
          <a:chOff x="0" y="0"/>
          <a:chExt cx="0" cy="0"/>
        </a:xfrm>
      </p:grpSpPr>
      <p:sp>
        <p:nvSpPr>
          <p:cNvPr id="171" name="Google Shape;171;p55"/>
          <p:cNvSpPr/>
          <p:nvPr>
            <p:ph idx="2" type="pic"/>
          </p:nvPr>
        </p:nvSpPr>
        <p:spPr>
          <a:xfrm>
            <a:off x="0" y="0"/>
            <a:ext cx="12192000" cy="6858000"/>
          </a:xfrm>
          <a:prstGeom prst="rect">
            <a:avLst/>
          </a:prstGeom>
          <a:noFill/>
          <a:ln>
            <a:noFill/>
          </a:ln>
        </p:spPr>
      </p:sp>
      <p:sp>
        <p:nvSpPr>
          <p:cNvPr id="172" name="Google Shape;172;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4" name="Google Shape;174;p55"/>
          <p:cNvSpPr txBox="1"/>
          <p:nvPr>
            <p:ph idx="12" type="sldNum"/>
          </p:nvPr>
        </p:nvSpPr>
        <p:spPr>
          <a:xfrm>
            <a:off x="11436964" y="6445320"/>
            <a:ext cx="384048"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
        <p:nvSpPr>
          <p:cNvPr id="175" name="Google Shape;175;p55"/>
          <p:cNvSpPr/>
          <p:nvPr/>
        </p:nvSpPr>
        <p:spPr>
          <a:xfrm>
            <a:off x="0" y="3620021"/>
            <a:ext cx="5937337" cy="259288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6" name="Google Shape;176;p55"/>
          <p:cNvSpPr txBox="1"/>
          <p:nvPr>
            <p:ph idx="1" type="body"/>
          </p:nvPr>
        </p:nvSpPr>
        <p:spPr>
          <a:xfrm>
            <a:off x="532475" y="3866028"/>
            <a:ext cx="4525963" cy="3349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b="1" i="0" sz="16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 name="Google Shape;177;p55"/>
          <p:cNvSpPr txBox="1"/>
          <p:nvPr>
            <p:ph idx="3" type="body"/>
          </p:nvPr>
        </p:nvSpPr>
        <p:spPr>
          <a:xfrm>
            <a:off x="530352" y="4213228"/>
            <a:ext cx="4560888" cy="41665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3000"/>
              <a:buNone/>
              <a:defRPr b="1" i="0" sz="30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 name="Google Shape;178;p55"/>
          <p:cNvSpPr txBox="1"/>
          <p:nvPr>
            <p:ph idx="4" type="body"/>
          </p:nvPr>
        </p:nvSpPr>
        <p:spPr>
          <a:xfrm>
            <a:off x="530352" y="4803116"/>
            <a:ext cx="4768468" cy="718012"/>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lt1"/>
              </a:buClr>
              <a:buSzPts val="1400"/>
              <a:buFont typeface="Arial"/>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 name="Google Shape;179;p55"/>
          <p:cNvSpPr txBox="1"/>
          <p:nvPr>
            <p:ph idx="5" type="body"/>
          </p:nvPr>
        </p:nvSpPr>
        <p:spPr>
          <a:xfrm>
            <a:off x="530352" y="5699125"/>
            <a:ext cx="4865687" cy="4238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1"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howMasterSp="0">
  <p:cSld name="Thank you">
    <p:spTree>
      <p:nvGrpSpPr>
        <p:cNvPr id="180" name="Shape 180"/>
        <p:cNvGrpSpPr/>
        <p:nvPr/>
      </p:nvGrpSpPr>
      <p:grpSpPr>
        <a:xfrm>
          <a:off x="0" y="0"/>
          <a:ext cx="0" cy="0"/>
          <a:chOff x="0" y="0"/>
          <a:chExt cx="0" cy="0"/>
        </a:xfrm>
      </p:grpSpPr>
      <p:sp>
        <p:nvSpPr>
          <p:cNvPr id="181" name="Google Shape;181;p56"/>
          <p:cNvSpPr/>
          <p:nvPr/>
        </p:nvSpPr>
        <p:spPr>
          <a:xfrm>
            <a:off x="187890" y="178687"/>
            <a:ext cx="11808671" cy="6498638"/>
          </a:xfrm>
          <a:prstGeom prst="rect">
            <a:avLst/>
          </a:prstGeom>
          <a:gradFill>
            <a:gsLst>
              <a:gs pos="0">
                <a:schemeClr val="accent1"/>
              </a:gs>
              <a:gs pos="16000">
                <a:schemeClr val="lt2"/>
              </a:gs>
              <a:gs pos="66000">
                <a:schemeClr val="dk2"/>
              </a:gs>
              <a:gs pos="100000">
                <a:schemeClr val="dk2"/>
              </a:gs>
            </a:gsLst>
            <a:lin ang="2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2" name="Google Shape;182;p56"/>
          <p:cNvSpPr txBox="1"/>
          <p:nvPr>
            <p:ph idx="10" type="dt"/>
          </p:nvPr>
        </p:nvSpPr>
        <p:spPr>
          <a:xfrm>
            <a:off x="849775"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3" name="Google Shape;183;p56"/>
          <p:cNvSpPr txBox="1"/>
          <p:nvPr>
            <p:ph idx="11" type="ftr"/>
          </p:nvPr>
        </p:nvSpPr>
        <p:spPr>
          <a:xfrm>
            <a:off x="4050175"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84" name="Google Shape;184;p56"/>
          <p:cNvCxnSpPr/>
          <p:nvPr/>
        </p:nvCxnSpPr>
        <p:spPr>
          <a:xfrm>
            <a:off x="4192277" y="2652602"/>
            <a:ext cx="3770334" cy="0"/>
          </a:xfrm>
          <a:prstGeom prst="straightConnector1">
            <a:avLst/>
          </a:prstGeom>
          <a:noFill/>
          <a:ln cap="flat" cmpd="sng" w="19050">
            <a:solidFill>
              <a:schemeClr val="lt2"/>
            </a:solidFill>
            <a:prstDash val="solid"/>
            <a:miter lim="800000"/>
            <a:headEnd len="sm" w="sm" type="none"/>
            <a:tailEnd len="sm" w="sm" type="none"/>
          </a:ln>
        </p:spPr>
      </p:cxnSp>
      <p:sp>
        <p:nvSpPr>
          <p:cNvPr id="185" name="Google Shape;185;p56"/>
          <p:cNvSpPr txBox="1"/>
          <p:nvPr>
            <p:ph idx="1" type="body"/>
          </p:nvPr>
        </p:nvSpPr>
        <p:spPr>
          <a:xfrm>
            <a:off x="196770" y="1528479"/>
            <a:ext cx="11794602" cy="7517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sz="4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 name="Google Shape;186;p56"/>
          <p:cNvSpPr txBox="1"/>
          <p:nvPr>
            <p:ph idx="2" type="body"/>
          </p:nvPr>
        </p:nvSpPr>
        <p:spPr>
          <a:xfrm>
            <a:off x="4989090" y="3033156"/>
            <a:ext cx="2210367" cy="1585141"/>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1000"/>
              </a:spcBef>
              <a:spcAft>
                <a:spcPts val="0"/>
              </a:spcAft>
              <a:buClr>
                <a:schemeClr val="lt1"/>
              </a:buClr>
              <a:buSzPts val="1500"/>
              <a:buNone/>
              <a:defRPr sz="15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7" name="Shape 187"/>
        <p:cNvGrpSpPr/>
        <p:nvPr/>
      </p:nvGrpSpPr>
      <p:grpSpPr>
        <a:xfrm>
          <a:off x="0" y="0"/>
          <a:ext cx="0" cy="0"/>
          <a:chOff x="0" y="0"/>
          <a:chExt cx="0" cy="0"/>
        </a:xfrm>
      </p:grpSpPr>
      <p:sp>
        <p:nvSpPr>
          <p:cNvPr id="188" name="Google Shape;188;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9" name="Google Shape;189;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0" name="Google Shape;190;p57"/>
          <p:cNvSpPr txBox="1"/>
          <p:nvPr>
            <p:ph idx="12" type="sldNum"/>
          </p:nvPr>
        </p:nvSpPr>
        <p:spPr>
          <a:xfrm>
            <a:off x="11436964" y="6445320"/>
            <a:ext cx="384048"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gradient-full page" showMasterSp="0">
  <p:cSld name="Blue gradient-full page">
    <p:spTree>
      <p:nvGrpSpPr>
        <p:cNvPr id="191" name="Shape 191"/>
        <p:cNvGrpSpPr/>
        <p:nvPr/>
      </p:nvGrpSpPr>
      <p:grpSpPr>
        <a:xfrm>
          <a:off x="0" y="0"/>
          <a:ext cx="0" cy="0"/>
          <a:chOff x="0" y="0"/>
          <a:chExt cx="0" cy="0"/>
        </a:xfrm>
      </p:grpSpPr>
      <p:sp>
        <p:nvSpPr>
          <p:cNvPr id="192" name="Google Shape;192;p58"/>
          <p:cNvSpPr/>
          <p:nvPr/>
        </p:nvSpPr>
        <p:spPr>
          <a:xfrm>
            <a:off x="187890" y="178687"/>
            <a:ext cx="11808671" cy="6498638"/>
          </a:xfrm>
          <a:prstGeom prst="rect">
            <a:avLst/>
          </a:prstGeom>
          <a:gradFill>
            <a:gsLst>
              <a:gs pos="0">
                <a:schemeClr val="accent1"/>
              </a:gs>
              <a:gs pos="16000">
                <a:schemeClr val="lt2"/>
              </a:gs>
              <a:gs pos="66000">
                <a:schemeClr val="dk2"/>
              </a:gs>
              <a:gs pos="100000">
                <a:schemeClr val="dk2"/>
              </a:gs>
            </a:gsLst>
            <a:lin ang="2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3" name="Google Shape;193;p58"/>
          <p:cNvSpPr txBox="1"/>
          <p:nvPr>
            <p:ph idx="10" type="dt"/>
          </p:nvPr>
        </p:nvSpPr>
        <p:spPr>
          <a:xfrm>
            <a:off x="838200" y="6101712"/>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4" name="Google Shape;194;p58"/>
          <p:cNvSpPr txBox="1"/>
          <p:nvPr>
            <p:ph idx="11" type="ftr"/>
          </p:nvPr>
        </p:nvSpPr>
        <p:spPr>
          <a:xfrm>
            <a:off x="4038600" y="6101712"/>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de left blue box, blank">
  <p:cSld name="Wide left blue box, blank">
    <p:spTree>
      <p:nvGrpSpPr>
        <p:cNvPr id="195" name="Shape 195"/>
        <p:cNvGrpSpPr/>
        <p:nvPr/>
      </p:nvGrpSpPr>
      <p:grpSpPr>
        <a:xfrm>
          <a:off x="0" y="0"/>
          <a:ext cx="0" cy="0"/>
          <a:chOff x="0" y="0"/>
          <a:chExt cx="0" cy="0"/>
        </a:xfrm>
      </p:grpSpPr>
      <p:sp>
        <p:nvSpPr>
          <p:cNvPr id="196" name="Google Shape;196;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7" name="Google Shape;197;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8" name="Google Shape;198;p59"/>
          <p:cNvSpPr txBox="1"/>
          <p:nvPr>
            <p:ph idx="12" type="sldNum"/>
          </p:nvPr>
        </p:nvSpPr>
        <p:spPr>
          <a:xfrm>
            <a:off x="11436964" y="6445320"/>
            <a:ext cx="384048"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
        <p:nvSpPr>
          <p:cNvPr id="199" name="Google Shape;199;p59"/>
          <p:cNvSpPr/>
          <p:nvPr/>
        </p:nvSpPr>
        <p:spPr>
          <a:xfrm>
            <a:off x="0" y="0"/>
            <a:ext cx="4686300" cy="6858000"/>
          </a:xfrm>
          <a:prstGeom prst="rect">
            <a:avLst/>
          </a:prstGeom>
          <a:solidFill>
            <a:srgbClr val="13658D"/>
          </a:solidFill>
          <a:ln cap="flat" cmpd="sng" w="12700">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page blue box left, blank">
  <p:cSld name="half page blue box left, blank">
    <p:spTree>
      <p:nvGrpSpPr>
        <p:cNvPr id="24" name="Shape 24"/>
        <p:cNvGrpSpPr/>
        <p:nvPr/>
      </p:nvGrpSpPr>
      <p:grpSpPr>
        <a:xfrm>
          <a:off x="0" y="0"/>
          <a:ext cx="0" cy="0"/>
          <a:chOff x="0" y="0"/>
          <a:chExt cx="0" cy="0"/>
        </a:xfrm>
      </p:grpSpPr>
      <p:sp>
        <p:nvSpPr>
          <p:cNvPr id="25" name="Google Shape;25;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9"/>
          <p:cNvSpPr/>
          <p:nvPr/>
        </p:nvSpPr>
        <p:spPr>
          <a:xfrm>
            <a:off x="289066" y="215661"/>
            <a:ext cx="5700395" cy="6427706"/>
          </a:xfrm>
          <a:prstGeom prst="rect">
            <a:avLst/>
          </a:prstGeom>
          <a:solidFill>
            <a:srgbClr val="13658D"/>
          </a:solidFill>
          <a:ln cap="flat" cmpd="sng" w="12700">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 name="Google Shape;28;p39"/>
          <p:cNvSpPr txBox="1"/>
          <p:nvPr>
            <p:ph idx="12" type="sldNum"/>
          </p:nvPr>
        </p:nvSpPr>
        <p:spPr>
          <a:xfrm>
            <a:off x="11436964" y="6445320"/>
            <a:ext cx="384048"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pos="3840">
          <p15:clr>
            <a:srgbClr val="FBAE40"/>
          </p15:clr>
        </p15:guide>
        <p15:guide id="2" pos="57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rrow blue box left, blank">
  <p:cSld name="Narrow blue box left, blank">
    <p:spTree>
      <p:nvGrpSpPr>
        <p:cNvPr id="200" name="Shape 200"/>
        <p:cNvGrpSpPr/>
        <p:nvPr/>
      </p:nvGrpSpPr>
      <p:grpSpPr>
        <a:xfrm>
          <a:off x="0" y="0"/>
          <a:ext cx="0" cy="0"/>
          <a:chOff x="0" y="0"/>
          <a:chExt cx="0" cy="0"/>
        </a:xfrm>
      </p:grpSpPr>
      <p:sp>
        <p:nvSpPr>
          <p:cNvPr id="201" name="Google Shape;201;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2" name="Google Shape;202;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3" name="Google Shape;203;p60"/>
          <p:cNvSpPr txBox="1"/>
          <p:nvPr>
            <p:ph idx="12" type="sldNum"/>
          </p:nvPr>
        </p:nvSpPr>
        <p:spPr>
          <a:xfrm>
            <a:off x="11436964" y="6445320"/>
            <a:ext cx="384048"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
        <p:nvSpPr>
          <p:cNvPr id="204" name="Google Shape;204;p60"/>
          <p:cNvSpPr/>
          <p:nvPr/>
        </p:nvSpPr>
        <p:spPr>
          <a:xfrm>
            <a:off x="0" y="1923"/>
            <a:ext cx="4059936" cy="6858000"/>
          </a:xfrm>
          <a:prstGeom prst="rect">
            <a:avLst/>
          </a:prstGeom>
          <a:solidFill>
            <a:srgbClr val="13658D"/>
          </a:solidFill>
          <a:ln cap="flat" cmpd="sng" w="12700">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guide id="3" orient="horz" pos="960">
          <p15:clr>
            <a:srgbClr val="FBAE40"/>
          </p15:clr>
        </p15:guide>
        <p15:guide id="4" orient="horz" pos="696">
          <p15:clr>
            <a:srgbClr val="FBAE40"/>
          </p15:clr>
        </p15:guide>
        <p15:guide id="5" pos="38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page blue box, blank" showMasterSp="0">
  <p:cSld name="half page blue box, blank">
    <p:spTree>
      <p:nvGrpSpPr>
        <p:cNvPr id="205" name="Shape 205"/>
        <p:cNvGrpSpPr/>
        <p:nvPr/>
      </p:nvGrpSpPr>
      <p:grpSpPr>
        <a:xfrm>
          <a:off x="0" y="0"/>
          <a:ext cx="0" cy="0"/>
          <a:chOff x="0" y="0"/>
          <a:chExt cx="0" cy="0"/>
        </a:xfrm>
      </p:grpSpPr>
      <p:sp>
        <p:nvSpPr>
          <p:cNvPr id="206" name="Google Shape;206;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7" name="Google Shape;207;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8" name="Google Shape;208;p61"/>
          <p:cNvSpPr/>
          <p:nvPr/>
        </p:nvSpPr>
        <p:spPr>
          <a:xfrm>
            <a:off x="6232666" y="215661"/>
            <a:ext cx="5700395" cy="6427706"/>
          </a:xfrm>
          <a:prstGeom prst="rect">
            <a:avLst/>
          </a:prstGeom>
          <a:solidFill>
            <a:srgbClr val="13658D"/>
          </a:solidFill>
          <a:ln cap="flat" cmpd="sng" w="12700">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in top line, blank">
  <p:cSld name="Thin top line, blank">
    <p:spTree>
      <p:nvGrpSpPr>
        <p:cNvPr id="209" name="Shape 209"/>
        <p:cNvGrpSpPr/>
        <p:nvPr/>
      </p:nvGrpSpPr>
      <p:grpSpPr>
        <a:xfrm>
          <a:off x="0" y="0"/>
          <a:ext cx="0" cy="0"/>
          <a:chOff x="0" y="0"/>
          <a:chExt cx="0" cy="0"/>
        </a:xfrm>
      </p:grpSpPr>
      <p:sp>
        <p:nvSpPr>
          <p:cNvPr id="210" name="Google Shape;210;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1" name="Google Shape;211;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2" name="Google Shape;212;p62"/>
          <p:cNvSpPr txBox="1"/>
          <p:nvPr>
            <p:ph idx="12" type="sldNum"/>
          </p:nvPr>
        </p:nvSpPr>
        <p:spPr>
          <a:xfrm>
            <a:off x="11436964" y="6445320"/>
            <a:ext cx="384048"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
        <p:nvSpPr>
          <p:cNvPr id="213" name="Google Shape;213;p62"/>
          <p:cNvSpPr txBox="1"/>
          <p:nvPr/>
        </p:nvSpPr>
        <p:spPr>
          <a:xfrm>
            <a:off x="3268415" y="822351"/>
            <a:ext cx="1463040" cy="8229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Arial"/>
                <a:ea typeface="Arial"/>
                <a:cs typeface="Arial"/>
                <a:sym typeface="Arial"/>
              </a:rPr>
              <a:t>1</a:t>
            </a:r>
            <a:endParaRPr b="0" i="0" sz="1400" u="none" cap="none" strike="noStrike">
              <a:solidFill>
                <a:srgbClr val="000000"/>
              </a:solidFill>
              <a:latin typeface="Arial"/>
              <a:ea typeface="Arial"/>
              <a:cs typeface="Arial"/>
              <a:sym typeface="Arial"/>
            </a:endParaRPr>
          </a:p>
        </p:txBody>
      </p:sp>
      <p:sp>
        <p:nvSpPr>
          <p:cNvPr id="214" name="Google Shape;214;p62"/>
          <p:cNvSpPr/>
          <p:nvPr/>
        </p:nvSpPr>
        <p:spPr>
          <a:xfrm>
            <a:off x="1924" y="1924"/>
            <a:ext cx="12192000" cy="368969"/>
          </a:xfrm>
          <a:prstGeom prst="rect">
            <a:avLst/>
          </a:prstGeom>
          <a:solidFill>
            <a:srgbClr val="13658D"/>
          </a:solidFill>
          <a:ln cap="flat" cmpd="sng" w="12700">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de top line, blank">
  <p:cSld name="wide top line, blank">
    <p:spTree>
      <p:nvGrpSpPr>
        <p:cNvPr id="215" name="Shape 215"/>
        <p:cNvGrpSpPr/>
        <p:nvPr/>
      </p:nvGrpSpPr>
      <p:grpSpPr>
        <a:xfrm>
          <a:off x="0" y="0"/>
          <a:ext cx="0" cy="0"/>
          <a:chOff x="0" y="0"/>
          <a:chExt cx="0" cy="0"/>
        </a:xfrm>
      </p:grpSpPr>
      <p:sp>
        <p:nvSpPr>
          <p:cNvPr id="216" name="Google Shape;216;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7" name="Google Shape;217;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8" name="Google Shape;218;p63"/>
          <p:cNvSpPr txBox="1"/>
          <p:nvPr>
            <p:ph idx="12" type="sldNum"/>
          </p:nvPr>
        </p:nvSpPr>
        <p:spPr>
          <a:xfrm>
            <a:off x="11436964" y="6445320"/>
            <a:ext cx="384048"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
        <p:nvSpPr>
          <p:cNvPr id="219" name="Google Shape;219;p63"/>
          <p:cNvSpPr/>
          <p:nvPr/>
        </p:nvSpPr>
        <p:spPr>
          <a:xfrm>
            <a:off x="-1" y="-1"/>
            <a:ext cx="12192000" cy="1562099"/>
          </a:xfrm>
          <a:prstGeom prst="rect">
            <a:avLst/>
          </a:prstGeom>
          <a:solidFill>
            <a:srgbClr val="13658D"/>
          </a:solidFill>
          <a:ln cap="flat" cmpd="sng" w="12700">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0" name="Google Shape;220;p63"/>
          <p:cNvSpPr txBox="1"/>
          <p:nvPr>
            <p:ph idx="1" type="body"/>
          </p:nvPr>
        </p:nvSpPr>
        <p:spPr>
          <a:xfrm>
            <a:off x="371013" y="798775"/>
            <a:ext cx="10902950" cy="64770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200"/>
              <a:buNone/>
              <a:defRPr b="1" i="0" sz="32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21" name="Shape 221"/>
        <p:cNvGrpSpPr/>
        <p:nvPr/>
      </p:nvGrpSpPr>
      <p:grpSpPr>
        <a:xfrm>
          <a:off x="0" y="0"/>
          <a:ext cx="0" cy="0"/>
          <a:chOff x="0" y="0"/>
          <a:chExt cx="0" cy="0"/>
        </a:xfrm>
      </p:grpSpPr>
      <p:sp>
        <p:nvSpPr>
          <p:cNvPr id="222" name="Google Shape;222;p6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3" name="Google Shape;223;p6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1600"/>
              <a:buNone/>
              <a:defRPr sz="16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4" name="Google Shape;224;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5" name="Google Shape;225;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6" name="Google Shape;226;p64"/>
          <p:cNvSpPr txBox="1"/>
          <p:nvPr>
            <p:ph idx="12" type="sldNum"/>
          </p:nvPr>
        </p:nvSpPr>
        <p:spPr>
          <a:xfrm>
            <a:off x="11480800" y="6466564"/>
            <a:ext cx="182880" cy="18288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7" name="Shape 227"/>
        <p:cNvGrpSpPr/>
        <p:nvPr/>
      </p:nvGrpSpPr>
      <p:grpSpPr>
        <a:xfrm>
          <a:off x="0" y="0"/>
          <a:ext cx="0" cy="0"/>
          <a:chOff x="0" y="0"/>
          <a:chExt cx="0" cy="0"/>
        </a:xfrm>
      </p:grpSpPr>
      <p:sp>
        <p:nvSpPr>
          <p:cNvPr id="228" name="Google Shape;228;p6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9" name="Google Shape;229;p6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 name="Google Shape;230;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1" name="Google Shape;231;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2" name="Google Shape;232;p65"/>
          <p:cNvSpPr txBox="1"/>
          <p:nvPr>
            <p:ph idx="12" type="sldNum"/>
          </p:nvPr>
        </p:nvSpPr>
        <p:spPr>
          <a:xfrm>
            <a:off x="11436964" y="6445320"/>
            <a:ext cx="384048"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3" name="Shape 233"/>
        <p:cNvGrpSpPr/>
        <p:nvPr/>
      </p:nvGrpSpPr>
      <p:grpSpPr>
        <a:xfrm>
          <a:off x="0" y="0"/>
          <a:ext cx="0" cy="0"/>
          <a:chOff x="0" y="0"/>
          <a:chExt cx="0" cy="0"/>
        </a:xfrm>
      </p:grpSpPr>
      <p:sp>
        <p:nvSpPr>
          <p:cNvPr id="234" name="Google Shape;234;p6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5" name="Google Shape;235;p6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sz="1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36" name="Google Shape;236;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7" name="Google Shape;237;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8" name="Google Shape;238;p66"/>
          <p:cNvSpPr txBox="1"/>
          <p:nvPr>
            <p:ph idx="12" type="sldNum"/>
          </p:nvPr>
        </p:nvSpPr>
        <p:spPr>
          <a:xfrm>
            <a:off x="11436964" y="6445320"/>
            <a:ext cx="384048"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39" name="Shape 239"/>
        <p:cNvGrpSpPr/>
        <p:nvPr/>
      </p:nvGrpSpPr>
      <p:grpSpPr>
        <a:xfrm>
          <a:off x="0" y="0"/>
          <a:ext cx="0" cy="0"/>
          <a:chOff x="0" y="0"/>
          <a:chExt cx="0" cy="0"/>
        </a:xfrm>
      </p:grpSpPr>
      <p:sp>
        <p:nvSpPr>
          <p:cNvPr id="240" name="Google Shape;240;p6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1" name="Google Shape;241;p6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 name="Google Shape;242;p6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 name="Google Shape;243;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4" name="Google Shape;244;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5" name="Google Shape;245;p67"/>
          <p:cNvSpPr txBox="1"/>
          <p:nvPr>
            <p:ph idx="12" type="sldNum"/>
          </p:nvPr>
        </p:nvSpPr>
        <p:spPr>
          <a:xfrm>
            <a:off x="11436964" y="6445320"/>
            <a:ext cx="384048"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46" name="Shape 246"/>
        <p:cNvGrpSpPr/>
        <p:nvPr/>
      </p:nvGrpSpPr>
      <p:grpSpPr>
        <a:xfrm>
          <a:off x="0" y="0"/>
          <a:ext cx="0" cy="0"/>
          <a:chOff x="0" y="0"/>
          <a:chExt cx="0" cy="0"/>
        </a:xfrm>
      </p:grpSpPr>
      <p:sp>
        <p:nvSpPr>
          <p:cNvPr id="247" name="Google Shape;247;p6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8" name="Google Shape;248;p6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49" name="Google Shape;249;p6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 name="Google Shape;250;p6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51" name="Google Shape;251;p6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 name="Google Shape;252;p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3" name="Google Shape;253;p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4" name="Google Shape;254;p68"/>
          <p:cNvSpPr txBox="1"/>
          <p:nvPr>
            <p:ph idx="12" type="sldNum"/>
          </p:nvPr>
        </p:nvSpPr>
        <p:spPr>
          <a:xfrm>
            <a:off x="11436964" y="6445320"/>
            <a:ext cx="384048"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5" name="Shape 255"/>
        <p:cNvGrpSpPr/>
        <p:nvPr/>
      </p:nvGrpSpPr>
      <p:grpSpPr>
        <a:xfrm>
          <a:off x="0" y="0"/>
          <a:ext cx="0" cy="0"/>
          <a:chOff x="0" y="0"/>
          <a:chExt cx="0" cy="0"/>
        </a:xfrm>
      </p:grpSpPr>
      <p:sp>
        <p:nvSpPr>
          <p:cNvPr id="256" name="Google Shape;256;p6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7" name="Google Shape;257;p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8" name="Google Shape;258;p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9" name="Google Shape;259;p69"/>
          <p:cNvSpPr txBox="1"/>
          <p:nvPr>
            <p:ph idx="12" type="sldNum"/>
          </p:nvPr>
        </p:nvSpPr>
        <p:spPr>
          <a:xfrm>
            <a:off x="11436964" y="6445320"/>
            <a:ext cx="384048"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page blue box left">
  <p:cSld name="half page blue box left">
    <p:spTree>
      <p:nvGrpSpPr>
        <p:cNvPr id="29" name="Shape 29"/>
        <p:cNvGrpSpPr/>
        <p:nvPr/>
      </p:nvGrpSpPr>
      <p:grpSpPr>
        <a:xfrm>
          <a:off x="0" y="0"/>
          <a:ext cx="0" cy="0"/>
          <a:chOff x="0" y="0"/>
          <a:chExt cx="0" cy="0"/>
        </a:xfrm>
      </p:grpSpPr>
      <p:sp>
        <p:nvSpPr>
          <p:cNvPr id="30" name="Google Shape;30;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0"/>
          <p:cNvSpPr/>
          <p:nvPr/>
        </p:nvSpPr>
        <p:spPr>
          <a:xfrm>
            <a:off x="289066" y="215661"/>
            <a:ext cx="5700395" cy="6427706"/>
          </a:xfrm>
          <a:prstGeom prst="rect">
            <a:avLst/>
          </a:prstGeom>
          <a:solidFill>
            <a:srgbClr val="13658D"/>
          </a:solidFill>
          <a:ln cap="flat" cmpd="sng" w="12700">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 name="Google Shape;33;p40"/>
          <p:cNvSpPr/>
          <p:nvPr>
            <p:ph idx="2" type="pic"/>
          </p:nvPr>
        </p:nvSpPr>
        <p:spPr>
          <a:xfrm>
            <a:off x="6364224" y="603250"/>
            <a:ext cx="5588000" cy="3309938"/>
          </a:xfrm>
          <a:prstGeom prst="rect">
            <a:avLst/>
          </a:prstGeom>
          <a:noFill/>
          <a:ln>
            <a:noFill/>
          </a:ln>
        </p:spPr>
      </p:sp>
      <p:sp>
        <p:nvSpPr>
          <p:cNvPr id="34" name="Google Shape;34;p40"/>
          <p:cNvSpPr txBox="1"/>
          <p:nvPr>
            <p:ph idx="1" type="body"/>
          </p:nvPr>
        </p:nvSpPr>
        <p:spPr>
          <a:xfrm>
            <a:off x="1119525" y="2447784"/>
            <a:ext cx="3298825" cy="5211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solidFill>
                  <a:schemeClr val="lt1"/>
                </a:solidFill>
              </a:defRPr>
            </a:lvl1pPr>
            <a:lvl2pPr indent="-228600" lvl="1" marL="914400" algn="l">
              <a:lnSpc>
                <a:spcPct val="90000"/>
              </a:lnSpc>
              <a:spcBef>
                <a:spcPts val="500"/>
              </a:spcBef>
              <a:spcAft>
                <a:spcPts val="0"/>
              </a:spcAft>
              <a:buClr>
                <a:schemeClr val="lt1"/>
              </a:buClr>
              <a:buSzPts val="2000"/>
              <a:buNone/>
              <a:defRPr>
                <a:solidFill>
                  <a:schemeClr val="lt1"/>
                </a:solidFill>
              </a:defRPr>
            </a:lvl2pPr>
            <a:lvl3pPr indent="-228600" lvl="2" marL="1371600" algn="l">
              <a:lnSpc>
                <a:spcPct val="90000"/>
              </a:lnSpc>
              <a:spcBef>
                <a:spcPts val="500"/>
              </a:spcBef>
              <a:spcAft>
                <a:spcPts val="0"/>
              </a:spcAft>
              <a:buClr>
                <a:schemeClr val="lt1"/>
              </a:buClr>
              <a:buSzPts val="1800"/>
              <a:buNone/>
              <a:defRPr>
                <a:solidFill>
                  <a:schemeClr val="lt1"/>
                </a:solidFill>
              </a:defRPr>
            </a:lvl3pPr>
            <a:lvl4pPr indent="-228600" lvl="3" marL="1828800" algn="l">
              <a:lnSpc>
                <a:spcPct val="90000"/>
              </a:lnSpc>
              <a:spcBef>
                <a:spcPts val="500"/>
              </a:spcBef>
              <a:spcAft>
                <a:spcPts val="0"/>
              </a:spcAft>
              <a:buClr>
                <a:schemeClr val="lt1"/>
              </a:buClr>
              <a:buSzPts val="1600"/>
              <a:buNone/>
              <a:defRPr>
                <a:solidFill>
                  <a:schemeClr val="lt1"/>
                </a:solidFill>
              </a:defRPr>
            </a:lvl4pPr>
            <a:lvl5pPr indent="-228600" lvl="4" marL="2286000" algn="l">
              <a:lnSpc>
                <a:spcPct val="90000"/>
              </a:lnSpc>
              <a:spcBef>
                <a:spcPts val="500"/>
              </a:spcBef>
              <a:spcAft>
                <a:spcPts val="0"/>
              </a:spcAft>
              <a:buClr>
                <a:schemeClr val="lt1"/>
              </a:buClr>
              <a:buSzPts val="14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40"/>
          <p:cNvSpPr txBox="1"/>
          <p:nvPr>
            <p:ph idx="3" type="body"/>
          </p:nvPr>
        </p:nvSpPr>
        <p:spPr>
          <a:xfrm>
            <a:off x="1115568" y="3190489"/>
            <a:ext cx="3298825" cy="1503048"/>
          </a:xfrm>
          <a:prstGeom prst="rect">
            <a:avLst/>
          </a:prstGeom>
          <a:noFill/>
          <a:ln>
            <a:noFill/>
          </a:ln>
        </p:spPr>
        <p:txBody>
          <a:bodyPr anchorCtr="0" anchor="t" bIns="45700" lIns="91425" spcFirstLastPara="1" rIns="91425" wrap="square" tIns="45700">
            <a:normAutofit/>
          </a:bodyPr>
          <a:lstStyle>
            <a:lvl1pPr indent="-228600" lvl="0" marL="457200" marR="0" algn="l">
              <a:lnSpc>
                <a:spcPct val="100000"/>
              </a:lnSpc>
              <a:spcBef>
                <a:spcPts val="1000"/>
              </a:spcBef>
              <a:spcAft>
                <a:spcPts val="0"/>
              </a:spcAft>
              <a:buClr>
                <a:schemeClr val="lt1"/>
              </a:buClr>
              <a:buSzPts val="1400"/>
              <a:buFont typeface="Arial"/>
              <a:buNone/>
              <a:defRPr sz="1400">
                <a:solidFill>
                  <a:schemeClr val="lt1"/>
                </a:solidFill>
              </a:defRPr>
            </a:lvl1pPr>
            <a:lvl2pPr indent="-228600" lvl="1" marL="914400" algn="l">
              <a:lnSpc>
                <a:spcPct val="90000"/>
              </a:lnSpc>
              <a:spcBef>
                <a:spcPts val="500"/>
              </a:spcBef>
              <a:spcAft>
                <a:spcPts val="0"/>
              </a:spcAft>
              <a:buClr>
                <a:schemeClr val="lt1"/>
              </a:buClr>
              <a:buSzPts val="2000"/>
              <a:buNone/>
              <a:defRPr>
                <a:solidFill>
                  <a:schemeClr val="lt1"/>
                </a:solidFill>
              </a:defRPr>
            </a:lvl2pPr>
            <a:lvl3pPr indent="-228600" lvl="2" marL="1371600" algn="l">
              <a:lnSpc>
                <a:spcPct val="90000"/>
              </a:lnSpc>
              <a:spcBef>
                <a:spcPts val="500"/>
              </a:spcBef>
              <a:spcAft>
                <a:spcPts val="0"/>
              </a:spcAft>
              <a:buClr>
                <a:schemeClr val="lt1"/>
              </a:buClr>
              <a:buSzPts val="1800"/>
              <a:buNone/>
              <a:defRPr>
                <a:solidFill>
                  <a:schemeClr val="lt1"/>
                </a:solidFill>
              </a:defRPr>
            </a:lvl3pPr>
            <a:lvl4pPr indent="-228600" lvl="3" marL="1828800" algn="l">
              <a:lnSpc>
                <a:spcPct val="90000"/>
              </a:lnSpc>
              <a:spcBef>
                <a:spcPts val="500"/>
              </a:spcBef>
              <a:spcAft>
                <a:spcPts val="0"/>
              </a:spcAft>
              <a:buClr>
                <a:schemeClr val="lt1"/>
              </a:buClr>
              <a:buSzPts val="1600"/>
              <a:buNone/>
              <a:defRPr>
                <a:solidFill>
                  <a:schemeClr val="lt1"/>
                </a:solidFill>
              </a:defRPr>
            </a:lvl4pPr>
            <a:lvl5pPr indent="-228600" lvl="4" marL="2286000" algn="l">
              <a:lnSpc>
                <a:spcPct val="90000"/>
              </a:lnSpc>
              <a:spcBef>
                <a:spcPts val="500"/>
              </a:spcBef>
              <a:spcAft>
                <a:spcPts val="0"/>
              </a:spcAft>
              <a:buClr>
                <a:schemeClr val="lt1"/>
              </a:buClr>
              <a:buSzPts val="14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40"/>
          <p:cNvSpPr txBox="1"/>
          <p:nvPr>
            <p:ph idx="4" type="body"/>
          </p:nvPr>
        </p:nvSpPr>
        <p:spPr>
          <a:xfrm>
            <a:off x="6362700" y="4216400"/>
            <a:ext cx="2565400" cy="18415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40"/>
          <p:cNvSpPr txBox="1"/>
          <p:nvPr>
            <p:ph idx="5" type="body"/>
          </p:nvPr>
        </p:nvSpPr>
        <p:spPr>
          <a:xfrm>
            <a:off x="9372600" y="4216400"/>
            <a:ext cx="2565400" cy="18415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40"/>
          <p:cNvSpPr txBox="1"/>
          <p:nvPr>
            <p:ph idx="12" type="sldNum"/>
          </p:nvPr>
        </p:nvSpPr>
        <p:spPr>
          <a:xfrm>
            <a:off x="11436964" y="6445320"/>
            <a:ext cx="384048"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
        <p:nvSpPr>
          <p:cNvPr id="39" name="Google Shape;39;p40"/>
          <p:cNvSpPr txBox="1"/>
          <p:nvPr>
            <p:ph idx="6" type="body"/>
          </p:nvPr>
        </p:nvSpPr>
        <p:spPr>
          <a:xfrm>
            <a:off x="1117600" y="1651000"/>
            <a:ext cx="3911600" cy="660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sz="3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3840">
          <p15:clr>
            <a:srgbClr val="FBAE40"/>
          </p15:clr>
        </p15:guide>
        <p15:guide id="2" pos="57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60" name="Shape 260"/>
        <p:cNvGrpSpPr/>
        <p:nvPr/>
      </p:nvGrpSpPr>
      <p:grpSpPr>
        <a:xfrm>
          <a:off x="0" y="0"/>
          <a:ext cx="0" cy="0"/>
          <a:chOff x="0" y="0"/>
          <a:chExt cx="0" cy="0"/>
        </a:xfrm>
      </p:grpSpPr>
      <p:sp>
        <p:nvSpPr>
          <p:cNvPr id="261" name="Google Shape;261;p7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2" name="Google Shape;262;p7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63" name="Google Shape;263;p7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64" name="Google Shape;264;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5" name="Google Shape;265;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6" name="Google Shape;266;p70"/>
          <p:cNvSpPr txBox="1"/>
          <p:nvPr>
            <p:ph idx="12" type="sldNum"/>
          </p:nvPr>
        </p:nvSpPr>
        <p:spPr>
          <a:xfrm>
            <a:off x="11436964" y="6445320"/>
            <a:ext cx="384048"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67" name="Shape 267"/>
        <p:cNvGrpSpPr/>
        <p:nvPr/>
      </p:nvGrpSpPr>
      <p:grpSpPr>
        <a:xfrm>
          <a:off x="0" y="0"/>
          <a:ext cx="0" cy="0"/>
          <a:chOff x="0" y="0"/>
          <a:chExt cx="0" cy="0"/>
        </a:xfrm>
      </p:grpSpPr>
      <p:sp>
        <p:nvSpPr>
          <p:cNvPr id="268" name="Google Shape;268;p7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9" name="Google Shape;269;p71"/>
          <p:cNvSpPr/>
          <p:nvPr>
            <p:ph idx="2" type="pic"/>
          </p:nvPr>
        </p:nvSpPr>
        <p:spPr>
          <a:xfrm>
            <a:off x="5183188" y="987425"/>
            <a:ext cx="6172200" cy="4873625"/>
          </a:xfrm>
          <a:prstGeom prst="rect">
            <a:avLst/>
          </a:prstGeom>
          <a:noFill/>
          <a:ln>
            <a:noFill/>
          </a:ln>
        </p:spPr>
      </p:sp>
      <p:sp>
        <p:nvSpPr>
          <p:cNvPr id="270" name="Google Shape;270;p7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71" name="Google Shape;271;p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2" name="Google Shape;272;p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3" name="Google Shape;273;p71"/>
          <p:cNvSpPr txBox="1"/>
          <p:nvPr>
            <p:ph idx="12" type="sldNum"/>
          </p:nvPr>
        </p:nvSpPr>
        <p:spPr>
          <a:xfrm>
            <a:off x="11436964" y="6445320"/>
            <a:ext cx="384048"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74" name="Shape 274"/>
        <p:cNvGrpSpPr/>
        <p:nvPr/>
      </p:nvGrpSpPr>
      <p:grpSpPr>
        <a:xfrm>
          <a:off x="0" y="0"/>
          <a:ext cx="0" cy="0"/>
          <a:chOff x="0" y="0"/>
          <a:chExt cx="0" cy="0"/>
        </a:xfrm>
      </p:grpSpPr>
      <p:sp>
        <p:nvSpPr>
          <p:cNvPr id="275" name="Google Shape;275;p7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6" name="Google Shape;276;p7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 name="Google Shape;277;p7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8" name="Google Shape;278;p7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9" name="Google Shape;279;p72"/>
          <p:cNvSpPr txBox="1"/>
          <p:nvPr>
            <p:ph idx="12" type="sldNum"/>
          </p:nvPr>
        </p:nvSpPr>
        <p:spPr>
          <a:xfrm>
            <a:off x="11436964" y="6445320"/>
            <a:ext cx="384048"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80" name="Shape 280"/>
        <p:cNvGrpSpPr/>
        <p:nvPr/>
      </p:nvGrpSpPr>
      <p:grpSpPr>
        <a:xfrm>
          <a:off x="0" y="0"/>
          <a:ext cx="0" cy="0"/>
          <a:chOff x="0" y="0"/>
          <a:chExt cx="0" cy="0"/>
        </a:xfrm>
      </p:grpSpPr>
      <p:sp>
        <p:nvSpPr>
          <p:cNvPr id="281" name="Google Shape;281;p7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2" name="Google Shape;282;p7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 name="Google Shape;283;p7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4" name="Google Shape;284;p7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5" name="Google Shape;285;p73"/>
          <p:cNvSpPr txBox="1"/>
          <p:nvPr>
            <p:ph idx="12" type="sldNum"/>
          </p:nvPr>
        </p:nvSpPr>
        <p:spPr>
          <a:xfrm>
            <a:off x="11436964" y="6445320"/>
            <a:ext cx="384048"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6" name="Shape 286"/>
        <p:cNvGrpSpPr/>
        <p:nvPr/>
      </p:nvGrpSpPr>
      <p:grpSpPr>
        <a:xfrm>
          <a:off x="0" y="0"/>
          <a:ext cx="0" cy="0"/>
          <a:chOff x="0" y="0"/>
          <a:chExt cx="0" cy="0"/>
        </a:xfrm>
      </p:grpSpPr>
      <p:sp>
        <p:nvSpPr>
          <p:cNvPr id="287" name="Google Shape;287;p74"/>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32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8" name="Google Shape;288;p74"/>
          <p:cNvSpPr txBox="1"/>
          <p:nvPr>
            <p:ph idx="1" type="body"/>
          </p:nvPr>
        </p:nvSpPr>
        <p:spPr>
          <a:xfrm>
            <a:off x="415600" y="1536633"/>
            <a:ext cx="11360700" cy="455520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SzPts val="2400"/>
              <a:buChar char="•"/>
              <a:defRPr/>
            </a:lvl1pPr>
            <a:lvl2pPr indent="-355600" lvl="1" marL="914400" algn="l">
              <a:lnSpc>
                <a:spcPct val="90000"/>
              </a:lnSpc>
              <a:spcBef>
                <a:spcPts val="500"/>
              </a:spcBef>
              <a:spcAft>
                <a:spcPts val="0"/>
              </a:spcAft>
              <a:buSzPts val="2000"/>
              <a:buChar char="•"/>
              <a:defRPr/>
            </a:lvl2pPr>
            <a:lvl3pPr indent="-342900" lvl="2" marL="1371600" algn="l">
              <a:lnSpc>
                <a:spcPct val="90000"/>
              </a:lnSpc>
              <a:spcBef>
                <a:spcPts val="500"/>
              </a:spcBef>
              <a:spcAft>
                <a:spcPts val="0"/>
              </a:spcAft>
              <a:buSzPts val="1800"/>
              <a:buChar char="•"/>
              <a:defRPr/>
            </a:lvl3pPr>
            <a:lvl4pPr indent="-330200" lvl="3" marL="1828800" algn="l">
              <a:lnSpc>
                <a:spcPct val="90000"/>
              </a:lnSpc>
              <a:spcBef>
                <a:spcPts val="500"/>
              </a:spcBef>
              <a:spcAft>
                <a:spcPts val="0"/>
              </a:spcAft>
              <a:buSzPts val="1600"/>
              <a:buChar char="•"/>
              <a:defRPr/>
            </a:lvl4pPr>
            <a:lvl5pPr indent="-317500" lvl="4" marL="2286000" algn="l">
              <a:lnSpc>
                <a:spcPct val="90000"/>
              </a:lnSpc>
              <a:spcBef>
                <a:spcPts val="500"/>
              </a:spcBef>
              <a:spcAft>
                <a:spcPts val="0"/>
              </a:spcAft>
              <a:buSzPts val="14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289" name="Google Shape;289;p74"/>
          <p:cNvSpPr txBox="1"/>
          <p:nvPr>
            <p:ph idx="12" type="sldNum"/>
          </p:nvPr>
        </p:nvSpPr>
        <p:spPr>
          <a:xfrm>
            <a:off x="11296610" y="6217622"/>
            <a:ext cx="731700" cy="5247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de top line, 1x3">
  <p:cSld name="wide top line, 1x3">
    <p:spTree>
      <p:nvGrpSpPr>
        <p:cNvPr id="297" name="Shape 297"/>
        <p:cNvGrpSpPr/>
        <p:nvPr/>
      </p:nvGrpSpPr>
      <p:grpSpPr>
        <a:xfrm>
          <a:off x="0" y="0"/>
          <a:ext cx="0" cy="0"/>
          <a:chOff x="0" y="0"/>
          <a:chExt cx="0" cy="0"/>
        </a:xfrm>
      </p:grpSpPr>
      <p:sp>
        <p:nvSpPr>
          <p:cNvPr id="298" name="Google Shape;298;p4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9" name="Google Shape;299;p4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0" name="Google Shape;300;p44"/>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
        <p:nvSpPr>
          <p:cNvPr id="301" name="Google Shape;301;p44"/>
          <p:cNvSpPr/>
          <p:nvPr/>
        </p:nvSpPr>
        <p:spPr>
          <a:xfrm>
            <a:off x="-1" y="-1"/>
            <a:ext cx="12192000" cy="1562100"/>
          </a:xfrm>
          <a:prstGeom prst="rect">
            <a:avLst/>
          </a:prstGeom>
          <a:solidFill>
            <a:srgbClr val="13658D"/>
          </a:solidFill>
          <a:ln cap="flat" cmpd="sng" w="12700">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02" name="Google Shape;302;p44"/>
          <p:cNvSpPr txBox="1"/>
          <p:nvPr>
            <p:ph idx="1" type="body"/>
          </p:nvPr>
        </p:nvSpPr>
        <p:spPr>
          <a:xfrm>
            <a:off x="556028" y="2268075"/>
            <a:ext cx="2835300" cy="312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2"/>
              </a:buClr>
              <a:buSzPts val="1600"/>
              <a:buNone/>
              <a:defRPr b="1" i="0" sz="1600">
                <a:solidFill>
                  <a:schemeClr val="accent2"/>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 name="Google Shape;303;p44"/>
          <p:cNvSpPr txBox="1"/>
          <p:nvPr>
            <p:ph idx="2" type="body"/>
          </p:nvPr>
        </p:nvSpPr>
        <p:spPr>
          <a:xfrm>
            <a:off x="555625" y="2823963"/>
            <a:ext cx="2975100" cy="28242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4" name="Google Shape;304;p44"/>
          <p:cNvSpPr txBox="1"/>
          <p:nvPr>
            <p:ph idx="3" type="body"/>
          </p:nvPr>
        </p:nvSpPr>
        <p:spPr>
          <a:xfrm>
            <a:off x="4458623" y="2270000"/>
            <a:ext cx="2835300" cy="312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2"/>
              </a:buClr>
              <a:buSzPts val="1600"/>
              <a:buNone/>
              <a:defRPr b="1" i="0" sz="1600">
                <a:solidFill>
                  <a:schemeClr val="accent2"/>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 name="Google Shape;305;p44"/>
          <p:cNvSpPr txBox="1"/>
          <p:nvPr>
            <p:ph idx="4" type="body"/>
          </p:nvPr>
        </p:nvSpPr>
        <p:spPr>
          <a:xfrm>
            <a:off x="4458220" y="2825888"/>
            <a:ext cx="2975100" cy="28242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 name="Google Shape;306;p44"/>
          <p:cNvSpPr txBox="1"/>
          <p:nvPr>
            <p:ph idx="5" type="body"/>
          </p:nvPr>
        </p:nvSpPr>
        <p:spPr>
          <a:xfrm>
            <a:off x="8303346" y="2271925"/>
            <a:ext cx="2835300" cy="312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2"/>
              </a:buClr>
              <a:buSzPts val="1600"/>
              <a:buNone/>
              <a:defRPr b="1" i="0" sz="1600">
                <a:solidFill>
                  <a:schemeClr val="accent2"/>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 name="Google Shape;307;p44"/>
          <p:cNvSpPr txBox="1"/>
          <p:nvPr>
            <p:ph idx="6" type="body"/>
          </p:nvPr>
        </p:nvSpPr>
        <p:spPr>
          <a:xfrm>
            <a:off x="8302943" y="2827813"/>
            <a:ext cx="2975100" cy="28242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8" name="Google Shape;308;p44"/>
          <p:cNvSpPr txBox="1"/>
          <p:nvPr>
            <p:ph idx="7" type="body"/>
          </p:nvPr>
        </p:nvSpPr>
        <p:spPr>
          <a:xfrm>
            <a:off x="371013" y="798775"/>
            <a:ext cx="10902900" cy="64770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200"/>
              <a:buNone/>
              <a:defRPr b="1" i="0" sz="32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in top line, 2x2">
  <p:cSld name="Thin top line, 2x2">
    <p:spTree>
      <p:nvGrpSpPr>
        <p:cNvPr id="309" name="Shape 309"/>
        <p:cNvGrpSpPr/>
        <p:nvPr/>
      </p:nvGrpSpPr>
      <p:grpSpPr>
        <a:xfrm>
          <a:off x="0" y="0"/>
          <a:ext cx="0" cy="0"/>
          <a:chOff x="0" y="0"/>
          <a:chExt cx="0" cy="0"/>
        </a:xfrm>
      </p:grpSpPr>
      <p:sp>
        <p:nvSpPr>
          <p:cNvPr id="310" name="Google Shape;310;p4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1" name="Google Shape;311;p4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2" name="Google Shape;312;p45"/>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
        <p:nvSpPr>
          <p:cNvPr id="313" name="Google Shape;313;p45"/>
          <p:cNvSpPr txBox="1"/>
          <p:nvPr/>
        </p:nvSpPr>
        <p:spPr>
          <a:xfrm>
            <a:off x="3268415" y="822351"/>
            <a:ext cx="14631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Arial"/>
                <a:ea typeface="Arial"/>
                <a:cs typeface="Arial"/>
                <a:sym typeface="Arial"/>
              </a:rPr>
              <a:t>1</a:t>
            </a:r>
            <a:endParaRPr b="0" i="0" sz="1400" u="none" cap="none" strike="noStrike">
              <a:solidFill>
                <a:srgbClr val="000000"/>
              </a:solidFill>
              <a:latin typeface="Arial"/>
              <a:ea typeface="Arial"/>
              <a:cs typeface="Arial"/>
              <a:sym typeface="Arial"/>
            </a:endParaRPr>
          </a:p>
        </p:txBody>
      </p:sp>
      <p:sp>
        <p:nvSpPr>
          <p:cNvPr id="314" name="Google Shape;314;p45"/>
          <p:cNvSpPr/>
          <p:nvPr/>
        </p:nvSpPr>
        <p:spPr>
          <a:xfrm>
            <a:off x="1924" y="1924"/>
            <a:ext cx="12192000" cy="369000"/>
          </a:xfrm>
          <a:prstGeom prst="rect">
            <a:avLst/>
          </a:prstGeom>
          <a:solidFill>
            <a:srgbClr val="13658D"/>
          </a:solidFill>
          <a:ln cap="flat" cmpd="sng" w="12700">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15" name="Google Shape;315;p45"/>
          <p:cNvSpPr txBox="1"/>
          <p:nvPr>
            <p:ph idx="1" type="body"/>
          </p:nvPr>
        </p:nvSpPr>
        <p:spPr>
          <a:xfrm>
            <a:off x="659215" y="729525"/>
            <a:ext cx="2975100" cy="1017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200"/>
              <a:buNone/>
              <a:defRPr b="1" i="0" sz="32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6" name="Google Shape;316;p45"/>
          <p:cNvSpPr txBox="1"/>
          <p:nvPr>
            <p:ph idx="2" type="body"/>
          </p:nvPr>
        </p:nvSpPr>
        <p:spPr>
          <a:xfrm>
            <a:off x="659738" y="2545929"/>
            <a:ext cx="4143300" cy="324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1"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7" name="Google Shape;317;p45"/>
          <p:cNvSpPr txBox="1"/>
          <p:nvPr>
            <p:ph idx="3" type="body"/>
          </p:nvPr>
        </p:nvSpPr>
        <p:spPr>
          <a:xfrm>
            <a:off x="659738" y="2835872"/>
            <a:ext cx="5370600" cy="9489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 name="Google Shape;318;p45"/>
          <p:cNvSpPr txBox="1"/>
          <p:nvPr>
            <p:ph idx="4" type="body"/>
          </p:nvPr>
        </p:nvSpPr>
        <p:spPr>
          <a:xfrm>
            <a:off x="661663" y="4133587"/>
            <a:ext cx="4143300" cy="324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1"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 name="Google Shape;319;p45"/>
          <p:cNvSpPr txBox="1"/>
          <p:nvPr>
            <p:ph idx="5" type="body"/>
          </p:nvPr>
        </p:nvSpPr>
        <p:spPr>
          <a:xfrm>
            <a:off x="661663" y="4423530"/>
            <a:ext cx="5370600" cy="9489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 name="Google Shape;320;p45"/>
          <p:cNvSpPr txBox="1"/>
          <p:nvPr>
            <p:ph idx="6" type="body"/>
          </p:nvPr>
        </p:nvSpPr>
        <p:spPr>
          <a:xfrm>
            <a:off x="6344838" y="2547854"/>
            <a:ext cx="4143300" cy="324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1"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 name="Google Shape;321;p45"/>
          <p:cNvSpPr txBox="1"/>
          <p:nvPr>
            <p:ph idx="7" type="body"/>
          </p:nvPr>
        </p:nvSpPr>
        <p:spPr>
          <a:xfrm>
            <a:off x="6344838" y="2837797"/>
            <a:ext cx="5370600" cy="9489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 name="Google Shape;322;p45"/>
          <p:cNvSpPr txBox="1"/>
          <p:nvPr>
            <p:ph idx="8" type="body"/>
          </p:nvPr>
        </p:nvSpPr>
        <p:spPr>
          <a:xfrm>
            <a:off x="6346763" y="4135512"/>
            <a:ext cx="4143300" cy="324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1"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3" name="Google Shape;323;p45"/>
          <p:cNvSpPr txBox="1"/>
          <p:nvPr>
            <p:ph idx="9" type="body"/>
          </p:nvPr>
        </p:nvSpPr>
        <p:spPr>
          <a:xfrm>
            <a:off x="6346763" y="4425455"/>
            <a:ext cx="5370600" cy="9489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title" showMasterSp="0">
  <p:cSld name="Presentation title">
    <p:spTree>
      <p:nvGrpSpPr>
        <p:cNvPr id="324" name="Shape 324"/>
        <p:cNvGrpSpPr/>
        <p:nvPr/>
      </p:nvGrpSpPr>
      <p:grpSpPr>
        <a:xfrm>
          <a:off x="0" y="0"/>
          <a:ext cx="0" cy="0"/>
          <a:chOff x="0" y="0"/>
          <a:chExt cx="0" cy="0"/>
        </a:xfrm>
      </p:grpSpPr>
      <p:sp>
        <p:nvSpPr>
          <p:cNvPr id="325" name="Google Shape;325;p75"/>
          <p:cNvSpPr/>
          <p:nvPr/>
        </p:nvSpPr>
        <p:spPr>
          <a:xfrm>
            <a:off x="187890" y="178687"/>
            <a:ext cx="11808600" cy="6498600"/>
          </a:xfrm>
          <a:prstGeom prst="rect">
            <a:avLst/>
          </a:prstGeom>
          <a:gradFill>
            <a:gsLst>
              <a:gs pos="0">
                <a:schemeClr val="accent1"/>
              </a:gs>
              <a:gs pos="16000">
                <a:schemeClr val="lt2"/>
              </a:gs>
              <a:gs pos="66000">
                <a:schemeClr val="dk2"/>
              </a:gs>
              <a:gs pos="100000">
                <a:schemeClr val="dk2"/>
              </a:gs>
            </a:gsLst>
            <a:lin ang="239989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26" name="Google Shape;326;p75"/>
          <p:cNvSpPr txBox="1"/>
          <p:nvPr>
            <p:ph idx="10" type="dt"/>
          </p:nvPr>
        </p:nvSpPr>
        <p:spPr>
          <a:xfrm>
            <a:off x="849775"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7" name="Google Shape;327;p75"/>
          <p:cNvSpPr txBox="1"/>
          <p:nvPr>
            <p:ph idx="11" type="ftr"/>
          </p:nvPr>
        </p:nvSpPr>
        <p:spPr>
          <a:xfrm>
            <a:off x="4050175"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328" name="Google Shape;328;p75"/>
          <p:cNvCxnSpPr/>
          <p:nvPr/>
        </p:nvCxnSpPr>
        <p:spPr>
          <a:xfrm>
            <a:off x="4192277" y="2652602"/>
            <a:ext cx="3770400" cy="0"/>
          </a:xfrm>
          <a:prstGeom prst="straightConnector1">
            <a:avLst/>
          </a:prstGeom>
          <a:noFill/>
          <a:ln cap="flat" cmpd="sng" w="19050">
            <a:solidFill>
              <a:schemeClr val="lt2"/>
            </a:solidFill>
            <a:prstDash val="solid"/>
            <a:miter lim="800000"/>
            <a:headEnd len="sm" w="sm" type="none"/>
            <a:tailEnd len="sm" w="sm" type="none"/>
          </a:ln>
        </p:spPr>
      </p:cxnSp>
      <p:sp>
        <p:nvSpPr>
          <p:cNvPr id="329" name="Google Shape;329;p75"/>
          <p:cNvSpPr txBox="1"/>
          <p:nvPr>
            <p:ph idx="1" type="body"/>
          </p:nvPr>
        </p:nvSpPr>
        <p:spPr>
          <a:xfrm>
            <a:off x="196770" y="1092516"/>
            <a:ext cx="11794500" cy="751800"/>
          </a:xfrm>
          <a:prstGeom prst="rect">
            <a:avLst/>
          </a:prstGeom>
          <a:noFill/>
          <a:ln>
            <a:noFill/>
          </a:ln>
        </p:spPr>
        <p:txBody>
          <a:bodyPr anchorCtr="0" anchor="b"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sz="4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0" name="Google Shape;330;p75"/>
          <p:cNvSpPr txBox="1"/>
          <p:nvPr>
            <p:ph idx="2" type="body"/>
          </p:nvPr>
        </p:nvSpPr>
        <p:spPr>
          <a:xfrm>
            <a:off x="4989090" y="3022523"/>
            <a:ext cx="2210400" cy="1585200"/>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1000"/>
              </a:spcBef>
              <a:spcAft>
                <a:spcPts val="0"/>
              </a:spcAft>
              <a:buClr>
                <a:schemeClr val="lt1"/>
              </a:buClr>
              <a:buSzPts val="1500"/>
              <a:buNone/>
              <a:defRPr sz="15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1" name="Google Shape;331;p75"/>
          <p:cNvSpPr txBox="1"/>
          <p:nvPr>
            <p:ph idx="3" type="body"/>
          </p:nvPr>
        </p:nvSpPr>
        <p:spPr>
          <a:xfrm>
            <a:off x="191387" y="1902723"/>
            <a:ext cx="11834100" cy="500100"/>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2400"/>
              <a:buFont typeface="Arial"/>
              <a:buNone/>
              <a:defRPr>
                <a:solidFill>
                  <a:schemeClr val="lt1"/>
                </a:solidFill>
              </a:defRPr>
            </a:lvl1pPr>
            <a:lvl2pPr indent="-355600" lvl="1" marL="914400" algn="ctr">
              <a:lnSpc>
                <a:spcPct val="90000"/>
              </a:lnSpc>
              <a:spcBef>
                <a:spcPts val="500"/>
              </a:spcBef>
              <a:spcAft>
                <a:spcPts val="0"/>
              </a:spcAft>
              <a:buClr>
                <a:schemeClr val="dk1"/>
              </a:buClr>
              <a:buSzPts val="2000"/>
              <a:buChar char="•"/>
              <a:defRPr/>
            </a:lvl2pPr>
            <a:lvl3pPr indent="-342900" lvl="2" marL="1371600" algn="ctr">
              <a:lnSpc>
                <a:spcPct val="90000"/>
              </a:lnSpc>
              <a:spcBef>
                <a:spcPts val="500"/>
              </a:spcBef>
              <a:spcAft>
                <a:spcPts val="0"/>
              </a:spcAft>
              <a:buClr>
                <a:schemeClr val="dk1"/>
              </a:buClr>
              <a:buSzPts val="1800"/>
              <a:buChar char="•"/>
              <a:defRPr/>
            </a:lvl3pPr>
            <a:lvl4pPr indent="-330200" lvl="3" marL="1828800" algn="ctr">
              <a:lnSpc>
                <a:spcPct val="90000"/>
              </a:lnSpc>
              <a:spcBef>
                <a:spcPts val="500"/>
              </a:spcBef>
              <a:spcAft>
                <a:spcPts val="0"/>
              </a:spcAft>
              <a:buClr>
                <a:schemeClr val="dk1"/>
              </a:buClr>
              <a:buSzPts val="1600"/>
              <a:buChar char="•"/>
              <a:defRPr/>
            </a:lvl4pPr>
            <a:lvl5pPr indent="-317500" lvl="4" marL="2286000" algn="ctr">
              <a:lnSpc>
                <a:spcPct val="90000"/>
              </a:lnSpc>
              <a:spcBef>
                <a:spcPts val="500"/>
              </a:spcBef>
              <a:spcAft>
                <a:spcPts val="0"/>
              </a:spcAft>
              <a:buClr>
                <a:schemeClr val="dk1"/>
              </a:buClr>
              <a:buSzPts val="14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opener" showMasterSp="0">
  <p:cSld name="Section opener">
    <p:spTree>
      <p:nvGrpSpPr>
        <p:cNvPr id="332" name="Shape 332"/>
        <p:cNvGrpSpPr/>
        <p:nvPr/>
      </p:nvGrpSpPr>
      <p:grpSpPr>
        <a:xfrm>
          <a:off x="0" y="0"/>
          <a:ext cx="0" cy="0"/>
          <a:chOff x="0" y="0"/>
          <a:chExt cx="0" cy="0"/>
        </a:xfrm>
      </p:grpSpPr>
      <p:sp>
        <p:nvSpPr>
          <p:cNvPr id="333" name="Google Shape;333;p76"/>
          <p:cNvSpPr/>
          <p:nvPr/>
        </p:nvSpPr>
        <p:spPr>
          <a:xfrm>
            <a:off x="187890" y="178687"/>
            <a:ext cx="11808600" cy="6498600"/>
          </a:xfrm>
          <a:prstGeom prst="rect">
            <a:avLst/>
          </a:prstGeom>
          <a:gradFill>
            <a:gsLst>
              <a:gs pos="0">
                <a:schemeClr val="accent1"/>
              </a:gs>
              <a:gs pos="16000">
                <a:schemeClr val="lt2"/>
              </a:gs>
              <a:gs pos="66000">
                <a:schemeClr val="dk2"/>
              </a:gs>
              <a:gs pos="100000">
                <a:schemeClr val="dk2"/>
              </a:gs>
            </a:gsLst>
            <a:lin ang="239989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text, clipart&#10;&#10;Description automatically generated" id="334" name="Google Shape;334;p76"/>
          <p:cNvPicPr preferRelativeResize="0"/>
          <p:nvPr/>
        </p:nvPicPr>
        <p:blipFill rotWithShape="1">
          <a:blip r:embed="rId2">
            <a:alphaModFix/>
          </a:blip>
          <a:srcRect b="0" l="0" r="0" t="0"/>
          <a:stretch/>
        </p:blipFill>
        <p:spPr>
          <a:xfrm>
            <a:off x="1802491" y="2698824"/>
            <a:ext cx="2743199" cy="1388816"/>
          </a:xfrm>
          <a:prstGeom prst="rect">
            <a:avLst/>
          </a:prstGeom>
          <a:noFill/>
          <a:ln>
            <a:noFill/>
          </a:ln>
        </p:spPr>
      </p:pic>
      <p:sp>
        <p:nvSpPr>
          <p:cNvPr id="335" name="Google Shape;335;p76"/>
          <p:cNvSpPr txBox="1"/>
          <p:nvPr>
            <p:ph idx="10" type="dt"/>
          </p:nvPr>
        </p:nvSpPr>
        <p:spPr>
          <a:xfrm>
            <a:off x="838200" y="6101712"/>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6" name="Google Shape;336;p76"/>
          <p:cNvSpPr txBox="1"/>
          <p:nvPr>
            <p:ph idx="11" type="ftr"/>
          </p:nvPr>
        </p:nvSpPr>
        <p:spPr>
          <a:xfrm>
            <a:off x="4038600" y="6101712"/>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7" name="Google Shape;337;p76"/>
          <p:cNvSpPr txBox="1"/>
          <p:nvPr>
            <p:ph type="title"/>
          </p:nvPr>
        </p:nvSpPr>
        <p:spPr>
          <a:xfrm>
            <a:off x="5029200" y="3136738"/>
            <a:ext cx="6916800" cy="868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Arial"/>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8" name="Google Shape;338;p76"/>
          <p:cNvSpPr txBox="1"/>
          <p:nvPr>
            <p:ph idx="1" type="subTitle"/>
          </p:nvPr>
        </p:nvSpPr>
        <p:spPr>
          <a:xfrm>
            <a:off x="5029200" y="2942282"/>
            <a:ext cx="5872200" cy="3102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1600"/>
              <a:buNone/>
              <a:defRPr b="1" i="0" sz="1600">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de left blue box, numbered content">
  <p:cSld name="Wide left blue box, numbered content">
    <p:spTree>
      <p:nvGrpSpPr>
        <p:cNvPr id="339" name="Shape 339"/>
        <p:cNvGrpSpPr/>
        <p:nvPr/>
      </p:nvGrpSpPr>
      <p:grpSpPr>
        <a:xfrm>
          <a:off x="0" y="0"/>
          <a:ext cx="0" cy="0"/>
          <a:chOff x="0" y="0"/>
          <a:chExt cx="0" cy="0"/>
        </a:xfrm>
      </p:grpSpPr>
      <p:sp>
        <p:nvSpPr>
          <p:cNvPr id="340" name="Google Shape;340;p7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1" name="Google Shape;341;p7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2" name="Google Shape;342;p77"/>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
        <p:nvSpPr>
          <p:cNvPr id="343" name="Google Shape;343;p77"/>
          <p:cNvSpPr/>
          <p:nvPr/>
        </p:nvSpPr>
        <p:spPr>
          <a:xfrm>
            <a:off x="0" y="0"/>
            <a:ext cx="4686300" cy="6858000"/>
          </a:xfrm>
          <a:prstGeom prst="rect">
            <a:avLst/>
          </a:prstGeom>
          <a:solidFill>
            <a:srgbClr val="13658D"/>
          </a:solidFill>
          <a:ln cap="flat" cmpd="sng" w="12700">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4" name="Google Shape;344;p77"/>
          <p:cNvSpPr txBox="1"/>
          <p:nvPr>
            <p:ph type="title"/>
          </p:nvPr>
        </p:nvSpPr>
        <p:spPr>
          <a:xfrm>
            <a:off x="514114" y="2112899"/>
            <a:ext cx="4080900" cy="560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2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5" name="Google Shape;345;p77"/>
          <p:cNvSpPr txBox="1"/>
          <p:nvPr>
            <p:ph idx="1" type="body"/>
          </p:nvPr>
        </p:nvSpPr>
        <p:spPr>
          <a:xfrm>
            <a:off x="509925" y="2904984"/>
            <a:ext cx="3298800" cy="5211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solidFill>
                  <a:schemeClr val="lt1"/>
                </a:solidFill>
              </a:defRPr>
            </a:lvl1pPr>
            <a:lvl2pPr indent="-228600" lvl="1" marL="914400" algn="l">
              <a:lnSpc>
                <a:spcPct val="90000"/>
              </a:lnSpc>
              <a:spcBef>
                <a:spcPts val="500"/>
              </a:spcBef>
              <a:spcAft>
                <a:spcPts val="0"/>
              </a:spcAft>
              <a:buClr>
                <a:schemeClr val="lt1"/>
              </a:buClr>
              <a:buSzPts val="2000"/>
              <a:buNone/>
              <a:defRPr>
                <a:solidFill>
                  <a:schemeClr val="lt1"/>
                </a:solidFill>
              </a:defRPr>
            </a:lvl2pPr>
            <a:lvl3pPr indent="-228600" lvl="2" marL="1371600" algn="l">
              <a:lnSpc>
                <a:spcPct val="90000"/>
              </a:lnSpc>
              <a:spcBef>
                <a:spcPts val="500"/>
              </a:spcBef>
              <a:spcAft>
                <a:spcPts val="0"/>
              </a:spcAft>
              <a:buClr>
                <a:schemeClr val="lt1"/>
              </a:buClr>
              <a:buSzPts val="1800"/>
              <a:buNone/>
              <a:defRPr>
                <a:solidFill>
                  <a:schemeClr val="lt1"/>
                </a:solidFill>
              </a:defRPr>
            </a:lvl3pPr>
            <a:lvl4pPr indent="-228600" lvl="3" marL="1828800" algn="l">
              <a:lnSpc>
                <a:spcPct val="90000"/>
              </a:lnSpc>
              <a:spcBef>
                <a:spcPts val="500"/>
              </a:spcBef>
              <a:spcAft>
                <a:spcPts val="0"/>
              </a:spcAft>
              <a:buClr>
                <a:schemeClr val="lt1"/>
              </a:buClr>
              <a:buSzPts val="1600"/>
              <a:buNone/>
              <a:defRPr>
                <a:solidFill>
                  <a:schemeClr val="lt1"/>
                </a:solidFill>
              </a:defRPr>
            </a:lvl4pPr>
            <a:lvl5pPr indent="-228600" lvl="4" marL="2286000" algn="l">
              <a:lnSpc>
                <a:spcPct val="90000"/>
              </a:lnSpc>
              <a:spcBef>
                <a:spcPts val="500"/>
              </a:spcBef>
              <a:spcAft>
                <a:spcPts val="0"/>
              </a:spcAft>
              <a:buClr>
                <a:schemeClr val="lt1"/>
              </a:buClr>
              <a:buSzPts val="14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6" name="Google Shape;346;p77"/>
          <p:cNvSpPr txBox="1"/>
          <p:nvPr>
            <p:ph idx="2" type="body"/>
          </p:nvPr>
        </p:nvSpPr>
        <p:spPr>
          <a:xfrm>
            <a:off x="512064" y="3647689"/>
            <a:ext cx="3298800" cy="1503000"/>
          </a:xfrm>
          <a:prstGeom prst="rect">
            <a:avLst/>
          </a:prstGeom>
          <a:noFill/>
          <a:ln>
            <a:noFill/>
          </a:ln>
        </p:spPr>
        <p:txBody>
          <a:bodyPr anchorCtr="0" anchor="t" bIns="45700" lIns="91425" spcFirstLastPara="1" rIns="91425" wrap="square" tIns="45700">
            <a:normAutofit/>
          </a:bodyPr>
          <a:lstStyle>
            <a:lvl1pPr indent="-228600" lvl="0" marL="457200" marR="0" algn="l">
              <a:lnSpc>
                <a:spcPct val="100000"/>
              </a:lnSpc>
              <a:spcBef>
                <a:spcPts val="1000"/>
              </a:spcBef>
              <a:spcAft>
                <a:spcPts val="0"/>
              </a:spcAft>
              <a:buClr>
                <a:schemeClr val="lt1"/>
              </a:buClr>
              <a:buSzPts val="1400"/>
              <a:buFont typeface="Arial"/>
              <a:buNone/>
              <a:defRPr sz="1400">
                <a:solidFill>
                  <a:schemeClr val="lt1"/>
                </a:solidFill>
              </a:defRPr>
            </a:lvl1pPr>
            <a:lvl2pPr indent="-228600" lvl="1" marL="914400" algn="l">
              <a:lnSpc>
                <a:spcPct val="90000"/>
              </a:lnSpc>
              <a:spcBef>
                <a:spcPts val="500"/>
              </a:spcBef>
              <a:spcAft>
                <a:spcPts val="0"/>
              </a:spcAft>
              <a:buClr>
                <a:schemeClr val="lt1"/>
              </a:buClr>
              <a:buSzPts val="2000"/>
              <a:buNone/>
              <a:defRPr>
                <a:solidFill>
                  <a:schemeClr val="lt1"/>
                </a:solidFill>
              </a:defRPr>
            </a:lvl2pPr>
            <a:lvl3pPr indent="-228600" lvl="2" marL="1371600" algn="l">
              <a:lnSpc>
                <a:spcPct val="90000"/>
              </a:lnSpc>
              <a:spcBef>
                <a:spcPts val="500"/>
              </a:spcBef>
              <a:spcAft>
                <a:spcPts val="0"/>
              </a:spcAft>
              <a:buClr>
                <a:schemeClr val="lt1"/>
              </a:buClr>
              <a:buSzPts val="1800"/>
              <a:buNone/>
              <a:defRPr>
                <a:solidFill>
                  <a:schemeClr val="lt1"/>
                </a:solidFill>
              </a:defRPr>
            </a:lvl3pPr>
            <a:lvl4pPr indent="-228600" lvl="3" marL="1828800" algn="l">
              <a:lnSpc>
                <a:spcPct val="90000"/>
              </a:lnSpc>
              <a:spcBef>
                <a:spcPts val="500"/>
              </a:spcBef>
              <a:spcAft>
                <a:spcPts val="0"/>
              </a:spcAft>
              <a:buClr>
                <a:schemeClr val="lt1"/>
              </a:buClr>
              <a:buSzPts val="1600"/>
              <a:buNone/>
              <a:defRPr>
                <a:solidFill>
                  <a:schemeClr val="lt1"/>
                </a:solidFill>
              </a:defRPr>
            </a:lvl4pPr>
            <a:lvl5pPr indent="-228600" lvl="4" marL="2286000" algn="l">
              <a:lnSpc>
                <a:spcPct val="90000"/>
              </a:lnSpc>
              <a:spcBef>
                <a:spcPts val="500"/>
              </a:spcBef>
              <a:spcAft>
                <a:spcPts val="0"/>
              </a:spcAft>
              <a:buClr>
                <a:schemeClr val="lt1"/>
              </a:buClr>
              <a:buSzPts val="14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 name="Google Shape;347;p77"/>
          <p:cNvSpPr txBox="1"/>
          <p:nvPr>
            <p:ph idx="3" type="body"/>
          </p:nvPr>
        </p:nvSpPr>
        <p:spPr>
          <a:xfrm>
            <a:off x="5757114" y="1404129"/>
            <a:ext cx="2484000" cy="850500"/>
          </a:xfrm>
          <a:prstGeom prst="rect">
            <a:avLst/>
          </a:prstGeom>
          <a:noFill/>
          <a:ln>
            <a:noFill/>
          </a:ln>
        </p:spPr>
        <p:txBody>
          <a:bodyPr anchorCtr="0" anchor="t" bIns="45700" lIns="91425" spcFirstLastPara="1" rIns="91425" wrap="square" tIns="45700">
            <a:normAutofit/>
          </a:bodyPr>
          <a:lstStyle>
            <a:lvl1pPr indent="-228600" lvl="0" marL="457200" marR="0" algn="l">
              <a:lnSpc>
                <a:spcPct val="100000"/>
              </a:lnSpc>
              <a:spcBef>
                <a:spcPts val="1000"/>
              </a:spcBef>
              <a:spcAft>
                <a:spcPts val="0"/>
              </a:spcAft>
              <a:buClr>
                <a:schemeClr val="dk1"/>
              </a:buClr>
              <a:buSzPts val="1400"/>
              <a:buFont typeface="Arial"/>
              <a:buNone/>
              <a:defRPr sz="1400">
                <a:solidFill>
                  <a:schemeClr val="dk1"/>
                </a:solidFill>
              </a:defRPr>
            </a:lvl1pPr>
            <a:lvl2pPr indent="-228600" lvl="1" marL="914400" algn="l">
              <a:lnSpc>
                <a:spcPct val="90000"/>
              </a:lnSpc>
              <a:spcBef>
                <a:spcPts val="500"/>
              </a:spcBef>
              <a:spcAft>
                <a:spcPts val="0"/>
              </a:spcAft>
              <a:buClr>
                <a:schemeClr val="lt1"/>
              </a:buClr>
              <a:buSzPts val="2000"/>
              <a:buNone/>
              <a:defRPr>
                <a:solidFill>
                  <a:schemeClr val="lt1"/>
                </a:solidFill>
              </a:defRPr>
            </a:lvl2pPr>
            <a:lvl3pPr indent="-228600" lvl="2" marL="1371600" algn="l">
              <a:lnSpc>
                <a:spcPct val="90000"/>
              </a:lnSpc>
              <a:spcBef>
                <a:spcPts val="500"/>
              </a:spcBef>
              <a:spcAft>
                <a:spcPts val="0"/>
              </a:spcAft>
              <a:buClr>
                <a:schemeClr val="lt1"/>
              </a:buClr>
              <a:buSzPts val="1800"/>
              <a:buNone/>
              <a:defRPr>
                <a:solidFill>
                  <a:schemeClr val="lt1"/>
                </a:solidFill>
              </a:defRPr>
            </a:lvl3pPr>
            <a:lvl4pPr indent="-228600" lvl="3" marL="1828800" algn="l">
              <a:lnSpc>
                <a:spcPct val="90000"/>
              </a:lnSpc>
              <a:spcBef>
                <a:spcPts val="500"/>
              </a:spcBef>
              <a:spcAft>
                <a:spcPts val="0"/>
              </a:spcAft>
              <a:buClr>
                <a:schemeClr val="lt1"/>
              </a:buClr>
              <a:buSzPts val="1600"/>
              <a:buNone/>
              <a:defRPr>
                <a:solidFill>
                  <a:schemeClr val="lt1"/>
                </a:solidFill>
              </a:defRPr>
            </a:lvl4pPr>
            <a:lvl5pPr indent="-228600" lvl="4" marL="2286000" algn="l">
              <a:lnSpc>
                <a:spcPct val="90000"/>
              </a:lnSpc>
              <a:spcBef>
                <a:spcPts val="500"/>
              </a:spcBef>
              <a:spcAft>
                <a:spcPts val="0"/>
              </a:spcAft>
              <a:buClr>
                <a:schemeClr val="lt1"/>
              </a:buClr>
              <a:buSzPts val="14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8" name="Google Shape;348;p77"/>
          <p:cNvSpPr txBox="1"/>
          <p:nvPr>
            <p:ph idx="4" type="body"/>
          </p:nvPr>
        </p:nvSpPr>
        <p:spPr>
          <a:xfrm>
            <a:off x="5006682" y="1637551"/>
            <a:ext cx="653400" cy="492300"/>
          </a:xfrm>
          <a:prstGeom prst="rect">
            <a:avLst/>
          </a:prstGeom>
          <a:noFill/>
          <a:ln>
            <a:noFill/>
          </a:ln>
        </p:spPr>
        <p:txBody>
          <a:bodyPr anchorCtr="0" anchor="t" bIns="45700" lIns="91425" spcFirstLastPara="1" rIns="91425" wrap="square" tIns="45700">
            <a:normAutofit/>
          </a:bodyPr>
          <a:lstStyle>
            <a:lvl1pPr indent="-228600" lvl="0" marL="457200" marR="0" algn="r">
              <a:lnSpc>
                <a:spcPct val="100000"/>
              </a:lnSpc>
              <a:spcBef>
                <a:spcPts val="1000"/>
              </a:spcBef>
              <a:spcAft>
                <a:spcPts val="0"/>
              </a:spcAft>
              <a:buClr>
                <a:srgbClr val="7F7F7F"/>
              </a:buClr>
              <a:buSzPts val="2800"/>
              <a:buFont typeface="Arial"/>
              <a:buNone/>
              <a:defRPr b="1" i="0" sz="2800">
                <a:solidFill>
                  <a:srgbClr val="7F7F7F"/>
                </a:solidFill>
                <a:latin typeface="Arial"/>
                <a:ea typeface="Arial"/>
                <a:cs typeface="Arial"/>
                <a:sym typeface="Arial"/>
              </a:defRPr>
            </a:lvl1pPr>
            <a:lvl2pPr indent="-228600" lvl="1" marL="914400" algn="l">
              <a:lnSpc>
                <a:spcPct val="90000"/>
              </a:lnSpc>
              <a:spcBef>
                <a:spcPts val="500"/>
              </a:spcBef>
              <a:spcAft>
                <a:spcPts val="0"/>
              </a:spcAft>
              <a:buClr>
                <a:schemeClr val="lt1"/>
              </a:buClr>
              <a:buSzPts val="2000"/>
              <a:buNone/>
              <a:defRPr>
                <a:solidFill>
                  <a:schemeClr val="lt1"/>
                </a:solidFill>
              </a:defRPr>
            </a:lvl2pPr>
            <a:lvl3pPr indent="-228600" lvl="2" marL="1371600" algn="l">
              <a:lnSpc>
                <a:spcPct val="90000"/>
              </a:lnSpc>
              <a:spcBef>
                <a:spcPts val="500"/>
              </a:spcBef>
              <a:spcAft>
                <a:spcPts val="0"/>
              </a:spcAft>
              <a:buClr>
                <a:schemeClr val="lt1"/>
              </a:buClr>
              <a:buSzPts val="1800"/>
              <a:buNone/>
              <a:defRPr>
                <a:solidFill>
                  <a:schemeClr val="lt1"/>
                </a:solidFill>
              </a:defRPr>
            </a:lvl3pPr>
            <a:lvl4pPr indent="-228600" lvl="3" marL="1828800" algn="l">
              <a:lnSpc>
                <a:spcPct val="90000"/>
              </a:lnSpc>
              <a:spcBef>
                <a:spcPts val="500"/>
              </a:spcBef>
              <a:spcAft>
                <a:spcPts val="0"/>
              </a:spcAft>
              <a:buClr>
                <a:schemeClr val="lt1"/>
              </a:buClr>
              <a:buSzPts val="1600"/>
              <a:buNone/>
              <a:defRPr>
                <a:solidFill>
                  <a:schemeClr val="lt1"/>
                </a:solidFill>
              </a:defRPr>
            </a:lvl4pPr>
            <a:lvl5pPr indent="-228600" lvl="4" marL="2286000" algn="l">
              <a:lnSpc>
                <a:spcPct val="90000"/>
              </a:lnSpc>
              <a:spcBef>
                <a:spcPts val="500"/>
              </a:spcBef>
              <a:spcAft>
                <a:spcPts val="0"/>
              </a:spcAft>
              <a:buClr>
                <a:schemeClr val="lt1"/>
              </a:buClr>
              <a:buSzPts val="14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 name="Google Shape;349;p77"/>
          <p:cNvSpPr txBox="1"/>
          <p:nvPr>
            <p:ph idx="5" type="body"/>
          </p:nvPr>
        </p:nvSpPr>
        <p:spPr>
          <a:xfrm>
            <a:off x="5296051" y="5271999"/>
            <a:ext cx="5919900" cy="8505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b="0" i="1" sz="1400">
                <a:solidFill>
                  <a:schemeClr val="dk1"/>
                </a:solidFill>
                <a:latin typeface="Arial"/>
                <a:ea typeface="Arial"/>
                <a:cs typeface="Arial"/>
                <a:sym typeface="Arial"/>
              </a:defRPr>
            </a:lvl1pPr>
            <a:lvl2pPr indent="-228600" lvl="1" marL="914400" algn="l">
              <a:lnSpc>
                <a:spcPct val="90000"/>
              </a:lnSpc>
              <a:spcBef>
                <a:spcPts val="500"/>
              </a:spcBef>
              <a:spcAft>
                <a:spcPts val="0"/>
              </a:spcAft>
              <a:buClr>
                <a:schemeClr val="lt1"/>
              </a:buClr>
              <a:buSzPts val="2000"/>
              <a:buNone/>
              <a:defRPr>
                <a:solidFill>
                  <a:schemeClr val="lt1"/>
                </a:solidFill>
              </a:defRPr>
            </a:lvl2pPr>
            <a:lvl3pPr indent="-228600" lvl="2" marL="1371600" algn="l">
              <a:lnSpc>
                <a:spcPct val="90000"/>
              </a:lnSpc>
              <a:spcBef>
                <a:spcPts val="500"/>
              </a:spcBef>
              <a:spcAft>
                <a:spcPts val="0"/>
              </a:spcAft>
              <a:buClr>
                <a:schemeClr val="lt1"/>
              </a:buClr>
              <a:buSzPts val="1800"/>
              <a:buNone/>
              <a:defRPr>
                <a:solidFill>
                  <a:schemeClr val="lt1"/>
                </a:solidFill>
              </a:defRPr>
            </a:lvl3pPr>
            <a:lvl4pPr indent="-228600" lvl="3" marL="1828800" algn="l">
              <a:lnSpc>
                <a:spcPct val="90000"/>
              </a:lnSpc>
              <a:spcBef>
                <a:spcPts val="500"/>
              </a:spcBef>
              <a:spcAft>
                <a:spcPts val="0"/>
              </a:spcAft>
              <a:buClr>
                <a:schemeClr val="lt1"/>
              </a:buClr>
              <a:buSzPts val="1600"/>
              <a:buNone/>
              <a:defRPr>
                <a:solidFill>
                  <a:schemeClr val="lt1"/>
                </a:solidFill>
              </a:defRPr>
            </a:lvl4pPr>
            <a:lvl5pPr indent="-228600" lvl="4" marL="2286000" algn="l">
              <a:lnSpc>
                <a:spcPct val="90000"/>
              </a:lnSpc>
              <a:spcBef>
                <a:spcPts val="500"/>
              </a:spcBef>
              <a:spcAft>
                <a:spcPts val="0"/>
              </a:spcAft>
              <a:buClr>
                <a:schemeClr val="lt1"/>
              </a:buClr>
              <a:buSzPts val="14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de left blue box, numbered content">
  <p:cSld name="Wide left blue box, numbered content">
    <p:spTree>
      <p:nvGrpSpPr>
        <p:cNvPr id="40" name="Shape 40"/>
        <p:cNvGrpSpPr/>
        <p:nvPr/>
      </p:nvGrpSpPr>
      <p:grpSpPr>
        <a:xfrm>
          <a:off x="0" y="0"/>
          <a:ext cx="0" cy="0"/>
          <a:chOff x="0" y="0"/>
          <a:chExt cx="0" cy="0"/>
        </a:xfrm>
      </p:grpSpPr>
      <p:sp>
        <p:nvSpPr>
          <p:cNvPr id="41" name="Google Shape;41;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41"/>
          <p:cNvSpPr txBox="1"/>
          <p:nvPr>
            <p:ph idx="12" type="sldNum"/>
          </p:nvPr>
        </p:nvSpPr>
        <p:spPr>
          <a:xfrm>
            <a:off x="11436964" y="6445320"/>
            <a:ext cx="384048"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
        <p:nvSpPr>
          <p:cNvPr id="44" name="Google Shape;44;p41"/>
          <p:cNvSpPr/>
          <p:nvPr/>
        </p:nvSpPr>
        <p:spPr>
          <a:xfrm>
            <a:off x="0" y="0"/>
            <a:ext cx="4686300" cy="6858000"/>
          </a:xfrm>
          <a:prstGeom prst="rect">
            <a:avLst/>
          </a:prstGeom>
          <a:solidFill>
            <a:srgbClr val="13658D"/>
          </a:solidFill>
          <a:ln cap="flat" cmpd="sng" w="12700">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5" name="Google Shape;45;p41"/>
          <p:cNvSpPr txBox="1"/>
          <p:nvPr>
            <p:ph type="title"/>
          </p:nvPr>
        </p:nvSpPr>
        <p:spPr>
          <a:xfrm>
            <a:off x="514114" y="2112899"/>
            <a:ext cx="4081036" cy="56085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2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41"/>
          <p:cNvSpPr txBox="1"/>
          <p:nvPr>
            <p:ph idx="1" type="body"/>
          </p:nvPr>
        </p:nvSpPr>
        <p:spPr>
          <a:xfrm>
            <a:off x="509925" y="2904984"/>
            <a:ext cx="3298825" cy="5211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solidFill>
                  <a:schemeClr val="lt1"/>
                </a:solidFill>
              </a:defRPr>
            </a:lvl1pPr>
            <a:lvl2pPr indent="-228600" lvl="1" marL="914400" algn="l">
              <a:lnSpc>
                <a:spcPct val="90000"/>
              </a:lnSpc>
              <a:spcBef>
                <a:spcPts val="500"/>
              </a:spcBef>
              <a:spcAft>
                <a:spcPts val="0"/>
              </a:spcAft>
              <a:buClr>
                <a:schemeClr val="lt1"/>
              </a:buClr>
              <a:buSzPts val="2000"/>
              <a:buNone/>
              <a:defRPr>
                <a:solidFill>
                  <a:schemeClr val="lt1"/>
                </a:solidFill>
              </a:defRPr>
            </a:lvl2pPr>
            <a:lvl3pPr indent="-228600" lvl="2" marL="1371600" algn="l">
              <a:lnSpc>
                <a:spcPct val="90000"/>
              </a:lnSpc>
              <a:spcBef>
                <a:spcPts val="500"/>
              </a:spcBef>
              <a:spcAft>
                <a:spcPts val="0"/>
              </a:spcAft>
              <a:buClr>
                <a:schemeClr val="lt1"/>
              </a:buClr>
              <a:buSzPts val="1800"/>
              <a:buNone/>
              <a:defRPr>
                <a:solidFill>
                  <a:schemeClr val="lt1"/>
                </a:solidFill>
              </a:defRPr>
            </a:lvl3pPr>
            <a:lvl4pPr indent="-228600" lvl="3" marL="1828800" algn="l">
              <a:lnSpc>
                <a:spcPct val="90000"/>
              </a:lnSpc>
              <a:spcBef>
                <a:spcPts val="500"/>
              </a:spcBef>
              <a:spcAft>
                <a:spcPts val="0"/>
              </a:spcAft>
              <a:buClr>
                <a:schemeClr val="lt1"/>
              </a:buClr>
              <a:buSzPts val="1600"/>
              <a:buNone/>
              <a:defRPr>
                <a:solidFill>
                  <a:schemeClr val="lt1"/>
                </a:solidFill>
              </a:defRPr>
            </a:lvl4pPr>
            <a:lvl5pPr indent="-228600" lvl="4" marL="2286000" algn="l">
              <a:lnSpc>
                <a:spcPct val="90000"/>
              </a:lnSpc>
              <a:spcBef>
                <a:spcPts val="500"/>
              </a:spcBef>
              <a:spcAft>
                <a:spcPts val="0"/>
              </a:spcAft>
              <a:buClr>
                <a:schemeClr val="lt1"/>
              </a:buClr>
              <a:buSzPts val="14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41"/>
          <p:cNvSpPr txBox="1"/>
          <p:nvPr>
            <p:ph idx="2" type="body"/>
          </p:nvPr>
        </p:nvSpPr>
        <p:spPr>
          <a:xfrm>
            <a:off x="512064" y="3647689"/>
            <a:ext cx="3298825" cy="1503048"/>
          </a:xfrm>
          <a:prstGeom prst="rect">
            <a:avLst/>
          </a:prstGeom>
          <a:noFill/>
          <a:ln>
            <a:noFill/>
          </a:ln>
        </p:spPr>
        <p:txBody>
          <a:bodyPr anchorCtr="0" anchor="t" bIns="45700" lIns="91425" spcFirstLastPara="1" rIns="91425" wrap="square" tIns="45700">
            <a:normAutofit/>
          </a:bodyPr>
          <a:lstStyle>
            <a:lvl1pPr indent="-228600" lvl="0" marL="457200" marR="0" algn="l">
              <a:lnSpc>
                <a:spcPct val="100000"/>
              </a:lnSpc>
              <a:spcBef>
                <a:spcPts val="1000"/>
              </a:spcBef>
              <a:spcAft>
                <a:spcPts val="0"/>
              </a:spcAft>
              <a:buClr>
                <a:schemeClr val="lt1"/>
              </a:buClr>
              <a:buSzPts val="1400"/>
              <a:buFont typeface="Arial"/>
              <a:buNone/>
              <a:defRPr sz="1400">
                <a:solidFill>
                  <a:schemeClr val="lt1"/>
                </a:solidFill>
              </a:defRPr>
            </a:lvl1pPr>
            <a:lvl2pPr indent="-228600" lvl="1" marL="914400" algn="l">
              <a:lnSpc>
                <a:spcPct val="90000"/>
              </a:lnSpc>
              <a:spcBef>
                <a:spcPts val="500"/>
              </a:spcBef>
              <a:spcAft>
                <a:spcPts val="0"/>
              </a:spcAft>
              <a:buClr>
                <a:schemeClr val="lt1"/>
              </a:buClr>
              <a:buSzPts val="2000"/>
              <a:buNone/>
              <a:defRPr>
                <a:solidFill>
                  <a:schemeClr val="lt1"/>
                </a:solidFill>
              </a:defRPr>
            </a:lvl2pPr>
            <a:lvl3pPr indent="-228600" lvl="2" marL="1371600" algn="l">
              <a:lnSpc>
                <a:spcPct val="90000"/>
              </a:lnSpc>
              <a:spcBef>
                <a:spcPts val="500"/>
              </a:spcBef>
              <a:spcAft>
                <a:spcPts val="0"/>
              </a:spcAft>
              <a:buClr>
                <a:schemeClr val="lt1"/>
              </a:buClr>
              <a:buSzPts val="1800"/>
              <a:buNone/>
              <a:defRPr>
                <a:solidFill>
                  <a:schemeClr val="lt1"/>
                </a:solidFill>
              </a:defRPr>
            </a:lvl3pPr>
            <a:lvl4pPr indent="-228600" lvl="3" marL="1828800" algn="l">
              <a:lnSpc>
                <a:spcPct val="90000"/>
              </a:lnSpc>
              <a:spcBef>
                <a:spcPts val="500"/>
              </a:spcBef>
              <a:spcAft>
                <a:spcPts val="0"/>
              </a:spcAft>
              <a:buClr>
                <a:schemeClr val="lt1"/>
              </a:buClr>
              <a:buSzPts val="1600"/>
              <a:buNone/>
              <a:defRPr>
                <a:solidFill>
                  <a:schemeClr val="lt1"/>
                </a:solidFill>
              </a:defRPr>
            </a:lvl4pPr>
            <a:lvl5pPr indent="-228600" lvl="4" marL="2286000" algn="l">
              <a:lnSpc>
                <a:spcPct val="90000"/>
              </a:lnSpc>
              <a:spcBef>
                <a:spcPts val="500"/>
              </a:spcBef>
              <a:spcAft>
                <a:spcPts val="0"/>
              </a:spcAft>
              <a:buClr>
                <a:schemeClr val="lt1"/>
              </a:buClr>
              <a:buSzPts val="14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41"/>
          <p:cNvSpPr txBox="1"/>
          <p:nvPr>
            <p:ph idx="3" type="body"/>
          </p:nvPr>
        </p:nvSpPr>
        <p:spPr>
          <a:xfrm>
            <a:off x="5757114" y="1404129"/>
            <a:ext cx="2484060" cy="850392"/>
          </a:xfrm>
          <a:prstGeom prst="rect">
            <a:avLst/>
          </a:prstGeom>
          <a:noFill/>
          <a:ln>
            <a:noFill/>
          </a:ln>
        </p:spPr>
        <p:txBody>
          <a:bodyPr anchorCtr="0" anchor="t" bIns="45700" lIns="91425" spcFirstLastPara="1" rIns="91425" wrap="square" tIns="45700">
            <a:normAutofit/>
          </a:bodyPr>
          <a:lstStyle>
            <a:lvl1pPr indent="-228600" lvl="0" marL="457200" marR="0" algn="l">
              <a:lnSpc>
                <a:spcPct val="100000"/>
              </a:lnSpc>
              <a:spcBef>
                <a:spcPts val="1000"/>
              </a:spcBef>
              <a:spcAft>
                <a:spcPts val="0"/>
              </a:spcAft>
              <a:buClr>
                <a:schemeClr val="dk1"/>
              </a:buClr>
              <a:buSzPts val="1400"/>
              <a:buFont typeface="Arial"/>
              <a:buNone/>
              <a:defRPr sz="1400">
                <a:solidFill>
                  <a:schemeClr val="dk1"/>
                </a:solidFill>
              </a:defRPr>
            </a:lvl1pPr>
            <a:lvl2pPr indent="-228600" lvl="1" marL="914400" algn="l">
              <a:lnSpc>
                <a:spcPct val="90000"/>
              </a:lnSpc>
              <a:spcBef>
                <a:spcPts val="500"/>
              </a:spcBef>
              <a:spcAft>
                <a:spcPts val="0"/>
              </a:spcAft>
              <a:buClr>
                <a:schemeClr val="lt1"/>
              </a:buClr>
              <a:buSzPts val="2000"/>
              <a:buNone/>
              <a:defRPr>
                <a:solidFill>
                  <a:schemeClr val="lt1"/>
                </a:solidFill>
              </a:defRPr>
            </a:lvl2pPr>
            <a:lvl3pPr indent="-228600" lvl="2" marL="1371600" algn="l">
              <a:lnSpc>
                <a:spcPct val="90000"/>
              </a:lnSpc>
              <a:spcBef>
                <a:spcPts val="500"/>
              </a:spcBef>
              <a:spcAft>
                <a:spcPts val="0"/>
              </a:spcAft>
              <a:buClr>
                <a:schemeClr val="lt1"/>
              </a:buClr>
              <a:buSzPts val="1800"/>
              <a:buNone/>
              <a:defRPr>
                <a:solidFill>
                  <a:schemeClr val="lt1"/>
                </a:solidFill>
              </a:defRPr>
            </a:lvl3pPr>
            <a:lvl4pPr indent="-228600" lvl="3" marL="1828800" algn="l">
              <a:lnSpc>
                <a:spcPct val="90000"/>
              </a:lnSpc>
              <a:spcBef>
                <a:spcPts val="500"/>
              </a:spcBef>
              <a:spcAft>
                <a:spcPts val="0"/>
              </a:spcAft>
              <a:buClr>
                <a:schemeClr val="lt1"/>
              </a:buClr>
              <a:buSzPts val="1600"/>
              <a:buNone/>
              <a:defRPr>
                <a:solidFill>
                  <a:schemeClr val="lt1"/>
                </a:solidFill>
              </a:defRPr>
            </a:lvl4pPr>
            <a:lvl5pPr indent="-228600" lvl="4" marL="2286000" algn="l">
              <a:lnSpc>
                <a:spcPct val="90000"/>
              </a:lnSpc>
              <a:spcBef>
                <a:spcPts val="500"/>
              </a:spcBef>
              <a:spcAft>
                <a:spcPts val="0"/>
              </a:spcAft>
              <a:buClr>
                <a:schemeClr val="lt1"/>
              </a:buClr>
              <a:buSzPts val="14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41"/>
          <p:cNvSpPr txBox="1"/>
          <p:nvPr>
            <p:ph idx="4" type="body"/>
          </p:nvPr>
        </p:nvSpPr>
        <p:spPr>
          <a:xfrm>
            <a:off x="5006682" y="1637551"/>
            <a:ext cx="653332" cy="492188"/>
          </a:xfrm>
          <a:prstGeom prst="rect">
            <a:avLst/>
          </a:prstGeom>
          <a:noFill/>
          <a:ln>
            <a:noFill/>
          </a:ln>
        </p:spPr>
        <p:txBody>
          <a:bodyPr anchorCtr="0" anchor="t" bIns="45700" lIns="91425" spcFirstLastPara="1" rIns="91425" wrap="square" tIns="45700">
            <a:normAutofit/>
          </a:bodyPr>
          <a:lstStyle>
            <a:lvl1pPr indent="-228600" lvl="0" marL="457200" marR="0" algn="r">
              <a:lnSpc>
                <a:spcPct val="100000"/>
              </a:lnSpc>
              <a:spcBef>
                <a:spcPts val="1000"/>
              </a:spcBef>
              <a:spcAft>
                <a:spcPts val="0"/>
              </a:spcAft>
              <a:buClr>
                <a:srgbClr val="7F7F7F"/>
              </a:buClr>
              <a:buSzPts val="2800"/>
              <a:buFont typeface="Arial"/>
              <a:buNone/>
              <a:defRPr b="1" i="0" sz="2800">
                <a:solidFill>
                  <a:srgbClr val="7F7F7F"/>
                </a:solidFill>
                <a:latin typeface="Arial"/>
                <a:ea typeface="Arial"/>
                <a:cs typeface="Arial"/>
                <a:sym typeface="Arial"/>
              </a:defRPr>
            </a:lvl1pPr>
            <a:lvl2pPr indent="-228600" lvl="1" marL="914400" algn="l">
              <a:lnSpc>
                <a:spcPct val="90000"/>
              </a:lnSpc>
              <a:spcBef>
                <a:spcPts val="500"/>
              </a:spcBef>
              <a:spcAft>
                <a:spcPts val="0"/>
              </a:spcAft>
              <a:buClr>
                <a:schemeClr val="lt1"/>
              </a:buClr>
              <a:buSzPts val="2000"/>
              <a:buNone/>
              <a:defRPr>
                <a:solidFill>
                  <a:schemeClr val="lt1"/>
                </a:solidFill>
              </a:defRPr>
            </a:lvl2pPr>
            <a:lvl3pPr indent="-228600" lvl="2" marL="1371600" algn="l">
              <a:lnSpc>
                <a:spcPct val="90000"/>
              </a:lnSpc>
              <a:spcBef>
                <a:spcPts val="500"/>
              </a:spcBef>
              <a:spcAft>
                <a:spcPts val="0"/>
              </a:spcAft>
              <a:buClr>
                <a:schemeClr val="lt1"/>
              </a:buClr>
              <a:buSzPts val="1800"/>
              <a:buNone/>
              <a:defRPr>
                <a:solidFill>
                  <a:schemeClr val="lt1"/>
                </a:solidFill>
              </a:defRPr>
            </a:lvl3pPr>
            <a:lvl4pPr indent="-228600" lvl="3" marL="1828800" algn="l">
              <a:lnSpc>
                <a:spcPct val="90000"/>
              </a:lnSpc>
              <a:spcBef>
                <a:spcPts val="500"/>
              </a:spcBef>
              <a:spcAft>
                <a:spcPts val="0"/>
              </a:spcAft>
              <a:buClr>
                <a:schemeClr val="lt1"/>
              </a:buClr>
              <a:buSzPts val="1600"/>
              <a:buNone/>
              <a:defRPr>
                <a:solidFill>
                  <a:schemeClr val="lt1"/>
                </a:solidFill>
              </a:defRPr>
            </a:lvl4pPr>
            <a:lvl5pPr indent="-228600" lvl="4" marL="2286000" algn="l">
              <a:lnSpc>
                <a:spcPct val="90000"/>
              </a:lnSpc>
              <a:spcBef>
                <a:spcPts val="500"/>
              </a:spcBef>
              <a:spcAft>
                <a:spcPts val="0"/>
              </a:spcAft>
              <a:buClr>
                <a:schemeClr val="lt1"/>
              </a:buClr>
              <a:buSzPts val="14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41"/>
          <p:cNvSpPr txBox="1"/>
          <p:nvPr>
            <p:ph idx="5" type="body"/>
          </p:nvPr>
        </p:nvSpPr>
        <p:spPr>
          <a:xfrm>
            <a:off x="5296051" y="5271999"/>
            <a:ext cx="5919815" cy="850392"/>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b="0" i="1" sz="1400">
                <a:solidFill>
                  <a:schemeClr val="dk1"/>
                </a:solidFill>
                <a:latin typeface="Arial"/>
                <a:ea typeface="Arial"/>
                <a:cs typeface="Arial"/>
                <a:sym typeface="Arial"/>
              </a:defRPr>
            </a:lvl1pPr>
            <a:lvl2pPr indent="-228600" lvl="1" marL="914400" algn="l">
              <a:lnSpc>
                <a:spcPct val="90000"/>
              </a:lnSpc>
              <a:spcBef>
                <a:spcPts val="500"/>
              </a:spcBef>
              <a:spcAft>
                <a:spcPts val="0"/>
              </a:spcAft>
              <a:buClr>
                <a:schemeClr val="lt1"/>
              </a:buClr>
              <a:buSzPts val="2000"/>
              <a:buNone/>
              <a:defRPr>
                <a:solidFill>
                  <a:schemeClr val="lt1"/>
                </a:solidFill>
              </a:defRPr>
            </a:lvl2pPr>
            <a:lvl3pPr indent="-228600" lvl="2" marL="1371600" algn="l">
              <a:lnSpc>
                <a:spcPct val="90000"/>
              </a:lnSpc>
              <a:spcBef>
                <a:spcPts val="500"/>
              </a:spcBef>
              <a:spcAft>
                <a:spcPts val="0"/>
              </a:spcAft>
              <a:buClr>
                <a:schemeClr val="lt1"/>
              </a:buClr>
              <a:buSzPts val="1800"/>
              <a:buNone/>
              <a:defRPr>
                <a:solidFill>
                  <a:schemeClr val="lt1"/>
                </a:solidFill>
              </a:defRPr>
            </a:lvl3pPr>
            <a:lvl4pPr indent="-228600" lvl="3" marL="1828800" algn="l">
              <a:lnSpc>
                <a:spcPct val="90000"/>
              </a:lnSpc>
              <a:spcBef>
                <a:spcPts val="500"/>
              </a:spcBef>
              <a:spcAft>
                <a:spcPts val="0"/>
              </a:spcAft>
              <a:buClr>
                <a:schemeClr val="lt1"/>
              </a:buClr>
              <a:buSzPts val="1600"/>
              <a:buNone/>
              <a:defRPr>
                <a:solidFill>
                  <a:schemeClr val="lt1"/>
                </a:solidFill>
              </a:defRPr>
            </a:lvl4pPr>
            <a:lvl5pPr indent="-228600" lvl="4" marL="2286000" algn="l">
              <a:lnSpc>
                <a:spcPct val="90000"/>
              </a:lnSpc>
              <a:spcBef>
                <a:spcPts val="500"/>
              </a:spcBef>
              <a:spcAft>
                <a:spcPts val="0"/>
              </a:spcAft>
              <a:buClr>
                <a:schemeClr val="lt1"/>
              </a:buClr>
              <a:buSzPts val="14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rrow blue box left">
  <p:cSld name="Narrow blue box left">
    <p:spTree>
      <p:nvGrpSpPr>
        <p:cNvPr id="350" name="Shape 350"/>
        <p:cNvGrpSpPr/>
        <p:nvPr/>
      </p:nvGrpSpPr>
      <p:grpSpPr>
        <a:xfrm>
          <a:off x="0" y="0"/>
          <a:ext cx="0" cy="0"/>
          <a:chOff x="0" y="0"/>
          <a:chExt cx="0" cy="0"/>
        </a:xfrm>
      </p:grpSpPr>
      <p:sp>
        <p:nvSpPr>
          <p:cNvPr id="351" name="Google Shape;351;p7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2" name="Google Shape;352;p7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3" name="Google Shape;353;p78"/>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
        <p:nvSpPr>
          <p:cNvPr id="354" name="Google Shape;354;p78"/>
          <p:cNvSpPr/>
          <p:nvPr/>
        </p:nvSpPr>
        <p:spPr>
          <a:xfrm>
            <a:off x="0" y="1923"/>
            <a:ext cx="4059900" cy="6858000"/>
          </a:xfrm>
          <a:prstGeom prst="rect">
            <a:avLst/>
          </a:prstGeom>
          <a:solidFill>
            <a:srgbClr val="13658D"/>
          </a:solidFill>
          <a:ln cap="flat" cmpd="sng" w="12700">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55" name="Google Shape;355;p78"/>
          <p:cNvSpPr txBox="1"/>
          <p:nvPr>
            <p:ph idx="1" type="body"/>
          </p:nvPr>
        </p:nvSpPr>
        <p:spPr>
          <a:xfrm>
            <a:off x="4462272" y="1427278"/>
            <a:ext cx="2484000" cy="43368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solidFill>
                  <a:schemeClr val="dk1"/>
                </a:solidFill>
              </a:defRPr>
            </a:lvl1pPr>
            <a:lvl2pPr indent="-228600" lvl="1" marL="914400" algn="l">
              <a:lnSpc>
                <a:spcPct val="90000"/>
              </a:lnSpc>
              <a:spcBef>
                <a:spcPts val="500"/>
              </a:spcBef>
              <a:spcAft>
                <a:spcPts val="0"/>
              </a:spcAft>
              <a:buClr>
                <a:schemeClr val="lt1"/>
              </a:buClr>
              <a:buSzPts val="2000"/>
              <a:buNone/>
              <a:defRPr>
                <a:solidFill>
                  <a:schemeClr val="lt1"/>
                </a:solidFill>
              </a:defRPr>
            </a:lvl2pPr>
            <a:lvl3pPr indent="-228600" lvl="2" marL="1371600" algn="l">
              <a:lnSpc>
                <a:spcPct val="90000"/>
              </a:lnSpc>
              <a:spcBef>
                <a:spcPts val="500"/>
              </a:spcBef>
              <a:spcAft>
                <a:spcPts val="0"/>
              </a:spcAft>
              <a:buClr>
                <a:schemeClr val="lt1"/>
              </a:buClr>
              <a:buSzPts val="1800"/>
              <a:buNone/>
              <a:defRPr>
                <a:solidFill>
                  <a:schemeClr val="lt1"/>
                </a:solidFill>
              </a:defRPr>
            </a:lvl3pPr>
            <a:lvl4pPr indent="-228600" lvl="3" marL="1828800" algn="l">
              <a:lnSpc>
                <a:spcPct val="90000"/>
              </a:lnSpc>
              <a:spcBef>
                <a:spcPts val="500"/>
              </a:spcBef>
              <a:spcAft>
                <a:spcPts val="0"/>
              </a:spcAft>
              <a:buClr>
                <a:schemeClr val="lt1"/>
              </a:buClr>
              <a:buSzPts val="1600"/>
              <a:buNone/>
              <a:defRPr>
                <a:solidFill>
                  <a:schemeClr val="lt1"/>
                </a:solidFill>
              </a:defRPr>
            </a:lvl4pPr>
            <a:lvl5pPr indent="-228600" lvl="4" marL="2286000" algn="l">
              <a:lnSpc>
                <a:spcPct val="90000"/>
              </a:lnSpc>
              <a:spcBef>
                <a:spcPts val="500"/>
              </a:spcBef>
              <a:spcAft>
                <a:spcPts val="0"/>
              </a:spcAft>
              <a:buClr>
                <a:schemeClr val="lt1"/>
              </a:buClr>
              <a:buSzPts val="14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 name="Google Shape;356;p78"/>
          <p:cNvSpPr txBox="1"/>
          <p:nvPr>
            <p:ph idx="2" type="body"/>
          </p:nvPr>
        </p:nvSpPr>
        <p:spPr>
          <a:xfrm>
            <a:off x="509263" y="2742754"/>
            <a:ext cx="2476500" cy="13191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1600"/>
              <a:buNone/>
              <a:defRPr b="1" i="0" sz="16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chemeClr val="dk1"/>
              </a:buClr>
              <a:buSzPts val="1600"/>
              <a:buNone/>
              <a:defRPr b="1" i="0" sz="1600">
                <a:latin typeface="Arial"/>
                <a:ea typeface="Arial"/>
                <a:cs typeface="Arial"/>
                <a:sym typeface="Arial"/>
              </a:defRPr>
            </a:lvl2pPr>
            <a:lvl3pPr indent="-228600" lvl="2" marL="1371600" algn="l">
              <a:lnSpc>
                <a:spcPct val="90000"/>
              </a:lnSpc>
              <a:spcBef>
                <a:spcPts val="500"/>
              </a:spcBef>
              <a:spcAft>
                <a:spcPts val="0"/>
              </a:spcAft>
              <a:buClr>
                <a:schemeClr val="dk1"/>
              </a:buClr>
              <a:buSzPts val="1600"/>
              <a:buNone/>
              <a:defRPr b="1" i="0" sz="1600">
                <a:latin typeface="Arial"/>
                <a:ea typeface="Arial"/>
                <a:cs typeface="Arial"/>
                <a:sym typeface="Arial"/>
              </a:defRPr>
            </a:lvl3pPr>
            <a:lvl4pPr indent="-228600" lvl="3" marL="1828800" algn="l">
              <a:lnSpc>
                <a:spcPct val="90000"/>
              </a:lnSpc>
              <a:spcBef>
                <a:spcPts val="500"/>
              </a:spcBef>
              <a:spcAft>
                <a:spcPts val="0"/>
              </a:spcAft>
              <a:buClr>
                <a:schemeClr val="dk1"/>
              </a:buClr>
              <a:buSzPts val="1600"/>
              <a:buNone/>
              <a:defRPr b="1" i="0" sz="1600">
                <a:latin typeface="Arial"/>
                <a:ea typeface="Arial"/>
                <a:cs typeface="Arial"/>
                <a:sym typeface="Arial"/>
              </a:defRPr>
            </a:lvl4pPr>
            <a:lvl5pPr indent="-228600" lvl="4" marL="2286000" algn="l">
              <a:lnSpc>
                <a:spcPct val="90000"/>
              </a:lnSpc>
              <a:spcBef>
                <a:spcPts val="500"/>
              </a:spcBef>
              <a:spcAft>
                <a:spcPts val="0"/>
              </a:spcAft>
              <a:buClr>
                <a:schemeClr val="dk1"/>
              </a:buClr>
              <a:buSzPts val="1600"/>
              <a:buNone/>
              <a:defRPr b="1" i="0" sz="1600">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 name="Google Shape;357;p78"/>
          <p:cNvSpPr txBox="1"/>
          <p:nvPr>
            <p:ph idx="3" type="body"/>
          </p:nvPr>
        </p:nvSpPr>
        <p:spPr>
          <a:xfrm>
            <a:off x="4462272" y="903592"/>
            <a:ext cx="2430600" cy="346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1"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8" name="Google Shape;358;p78"/>
          <p:cNvSpPr/>
          <p:nvPr>
            <p:ph idx="4" type="pic"/>
          </p:nvPr>
        </p:nvSpPr>
        <p:spPr>
          <a:xfrm>
            <a:off x="7616825" y="890588"/>
            <a:ext cx="4016400" cy="2316300"/>
          </a:xfrm>
          <a:prstGeom prst="rect">
            <a:avLst/>
          </a:prstGeom>
          <a:noFill/>
          <a:ln>
            <a:noFill/>
          </a:ln>
        </p:spPr>
      </p:sp>
      <p:sp>
        <p:nvSpPr>
          <p:cNvPr id="359" name="Google Shape;359;p78"/>
          <p:cNvSpPr/>
          <p:nvPr>
            <p:ph idx="5" type="pic"/>
          </p:nvPr>
        </p:nvSpPr>
        <p:spPr>
          <a:xfrm>
            <a:off x="7618750" y="3427371"/>
            <a:ext cx="4016400" cy="2510400"/>
          </a:xfrm>
          <a:prstGeom prst="rect">
            <a:avLst/>
          </a:prstGeom>
          <a:noFill/>
          <a:ln>
            <a:noFill/>
          </a:ln>
        </p:spPr>
      </p:sp>
      <p:sp>
        <p:nvSpPr>
          <p:cNvPr id="360" name="Google Shape;360;p78"/>
          <p:cNvSpPr txBox="1"/>
          <p:nvPr>
            <p:ph idx="6" type="body"/>
          </p:nvPr>
        </p:nvSpPr>
        <p:spPr>
          <a:xfrm>
            <a:off x="512064" y="800100"/>
            <a:ext cx="2793900" cy="3810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1" name="Google Shape;361;p78"/>
          <p:cNvSpPr txBox="1"/>
          <p:nvPr>
            <p:ph idx="7" type="body"/>
          </p:nvPr>
        </p:nvSpPr>
        <p:spPr>
          <a:xfrm>
            <a:off x="512064" y="1028700"/>
            <a:ext cx="3276600" cy="6351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i="0" sz="32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guide id="3" orient="horz" pos="960">
          <p15:clr>
            <a:srgbClr val="FBAE40"/>
          </p15:clr>
        </p15:guide>
        <p15:guide id="4" orient="horz" pos="696">
          <p15:clr>
            <a:srgbClr val="FBAE40"/>
          </p15:clr>
        </p15:guide>
        <p15:guide id="5" pos="38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page blue box" showMasterSp="0">
  <p:cSld name="half page blue box">
    <p:spTree>
      <p:nvGrpSpPr>
        <p:cNvPr id="362" name="Shape 362"/>
        <p:cNvGrpSpPr/>
        <p:nvPr/>
      </p:nvGrpSpPr>
      <p:grpSpPr>
        <a:xfrm>
          <a:off x="0" y="0"/>
          <a:ext cx="0" cy="0"/>
          <a:chOff x="0" y="0"/>
          <a:chExt cx="0" cy="0"/>
        </a:xfrm>
      </p:grpSpPr>
      <p:sp>
        <p:nvSpPr>
          <p:cNvPr id="363" name="Google Shape;363;p7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4" name="Google Shape;364;p7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5" name="Google Shape;365;p79"/>
          <p:cNvSpPr/>
          <p:nvPr/>
        </p:nvSpPr>
        <p:spPr>
          <a:xfrm>
            <a:off x="6232666" y="215661"/>
            <a:ext cx="5700300" cy="6427800"/>
          </a:xfrm>
          <a:prstGeom prst="rect">
            <a:avLst/>
          </a:prstGeom>
          <a:solidFill>
            <a:srgbClr val="13658D"/>
          </a:solidFill>
          <a:ln cap="flat" cmpd="sng" w="12700">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66" name="Google Shape;366;p79"/>
          <p:cNvSpPr txBox="1"/>
          <p:nvPr>
            <p:ph type="title"/>
          </p:nvPr>
        </p:nvSpPr>
        <p:spPr>
          <a:xfrm>
            <a:off x="7662672" y="1210084"/>
            <a:ext cx="4046400" cy="2331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Arial"/>
              <a:buNone/>
              <a:defRPr b="0" i="0" sz="4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7" name="Google Shape;367;p79"/>
          <p:cNvSpPr txBox="1"/>
          <p:nvPr>
            <p:ph idx="1" type="body"/>
          </p:nvPr>
        </p:nvSpPr>
        <p:spPr>
          <a:xfrm>
            <a:off x="7663000" y="3600027"/>
            <a:ext cx="3830700" cy="16203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lt1"/>
              </a:buClr>
              <a:buSzPts val="1400"/>
              <a:buFont typeface="Arial"/>
              <a:buNone/>
              <a:defRPr sz="1400">
                <a:solidFill>
                  <a:schemeClr val="lt1"/>
                </a:solidFill>
              </a:defRPr>
            </a:lvl1pPr>
            <a:lvl2pPr indent="-317500" lvl="1" marL="914400" algn="l">
              <a:lnSpc>
                <a:spcPct val="90000"/>
              </a:lnSpc>
              <a:spcBef>
                <a:spcPts val="500"/>
              </a:spcBef>
              <a:spcAft>
                <a:spcPts val="0"/>
              </a:spcAft>
              <a:buClr>
                <a:schemeClr val="lt1"/>
              </a:buClr>
              <a:buSzPts val="1400"/>
              <a:buChar char="•"/>
              <a:defRPr sz="1400">
                <a:solidFill>
                  <a:schemeClr val="lt1"/>
                </a:solidFill>
              </a:defRPr>
            </a:lvl2pPr>
            <a:lvl3pPr indent="-317500" lvl="2" marL="1371600" algn="l">
              <a:lnSpc>
                <a:spcPct val="90000"/>
              </a:lnSpc>
              <a:spcBef>
                <a:spcPts val="500"/>
              </a:spcBef>
              <a:spcAft>
                <a:spcPts val="0"/>
              </a:spcAft>
              <a:buClr>
                <a:schemeClr val="lt1"/>
              </a:buClr>
              <a:buSzPts val="1400"/>
              <a:buChar char="•"/>
              <a:defRPr sz="1400">
                <a:solidFill>
                  <a:schemeClr val="lt1"/>
                </a:solidFill>
              </a:defRPr>
            </a:lvl3pPr>
            <a:lvl4pPr indent="-317500" lvl="3" marL="1828800" algn="l">
              <a:lnSpc>
                <a:spcPct val="90000"/>
              </a:lnSpc>
              <a:spcBef>
                <a:spcPts val="500"/>
              </a:spcBef>
              <a:spcAft>
                <a:spcPts val="0"/>
              </a:spcAft>
              <a:buClr>
                <a:schemeClr val="lt1"/>
              </a:buClr>
              <a:buSzPts val="1400"/>
              <a:buChar char="•"/>
              <a:defRPr sz="1400">
                <a:solidFill>
                  <a:schemeClr val="lt1"/>
                </a:solidFill>
              </a:defRPr>
            </a:lvl4pPr>
            <a:lvl5pPr indent="-317500" lvl="4" marL="2286000" algn="l">
              <a:lnSpc>
                <a:spcPct val="90000"/>
              </a:lnSpc>
              <a:spcBef>
                <a:spcPts val="500"/>
              </a:spcBef>
              <a:spcAft>
                <a:spcPts val="0"/>
              </a:spcAft>
              <a:buClr>
                <a:schemeClr val="lt1"/>
              </a:buClr>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8" name="Google Shape;368;p79"/>
          <p:cNvSpPr txBox="1"/>
          <p:nvPr>
            <p:ph idx="2" type="body"/>
          </p:nvPr>
        </p:nvSpPr>
        <p:spPr>
          <a:xfrm>
            <a:off x="695263" y="4443890"/>
            <a:ext cx="4976700" cy="4176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3200"/>
              <a:buNone/>
              <a:defRPr b="1" i="0" sz="32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 name="Google Shape;369;p79"/>
          <p:cNvSpPr txBox="1"/>
          <p:nvPr>
            <p:ph idx="3" type="body"/>
          </p:nvPr>
        </p:nvSpPr>
        <p:spPr>
          <a:xfrm>
            <a:off x="694340" y="5012240"/>
            <a:ext cx="4873500" cy="5319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0" name="Google Shape;370;p79"/>
          <p:cNvSpPr/>
          <p:nvPr>
            <p:ph idx="4" type="pic"/>
          </p:nvPr>
        </p:nvSpPr>
        <p:spPr>
          <a:xfrm>
            <a:off x="694944" y="857250"/>
            <a:ext cx="4943400" cy="3309900"/>
          </a:xfrm>
          <a:prstGeom prst="rect">
            <a:avLst/>
          </a:prstGeom>
          <a:noFill/>
          <a:ln>
            <a:noFill/>
          </a:ln>
        </p:spPr>
      </p:sp>
      <p:sp>
        <p:nvSpPr>
          <p:cNvPr id="371" name="Google Shape;371;p79"/>
          <p:cNvSpPr txBox="1"/>
          <p:nvPr>
            <p:ph idx="5" type="body"/>
          </p:nvPr>
        </p:nvSpPr>
        <p:spPr>
          <a:xfrm>
            <a:off x="6840755" y="624992"/>
            <a:ext cx="844500" cy="8223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12000"/>
              <a:buNone/>
              <a:defRPr sz="1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2" name="Google Shape;372;p79"/>
          <p:cNvSpPr txBox="1"/>
          <p:nvPr>
            <p:ph idx="6" type="body"/>
          </p:nvPr>
        </p:nvSpPr>
        <p:spPr>
          <a:xfrm>
            <a:off x="10488730" y="5152631"/>
            <a:ext cx="844500" cy="8223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12000"/>
              <a:buNone/>
              <a:defRPr sz="1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page blue box left">
  <p:cSld name="half page blue box left">
    <p:spTree>
      <p:nvGrpSpPr>
        <p:cNvPr id="373" name="Shape 373"/>
        <p:cNvGrpSpPr/>
        <p:nvPr/>
      </p:nvGrpSpPr>
      <p:grpSpPr>
        <a:xfrm>
          <a:off x="0" y="0"/>
          <a:ext cx="0" cy="0"/>
          <a:chOff x="0" y="0"/>
          <a:chExt cx="0" cy="0"/>
        </a:xfrm>
      </p:grpSpPr>
      <p:sp>
        <p:nvSpPr>
          <p:cNvPr id="374" name="Google Shape;374;p8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5" name="Google Shape;375;p8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6" name="Google Shape;376;p80"/>
          <p:cNvSpPr/>
          <p:nvPr/>
        </p:nvSpPr>
        <p:spPr>
          <a:xfrm>
            <a:off x="289066" y="215661"/>
            <a:ext cx="5700300" cy="6427800"/>
          </a:xfrm>
          <a:prstGeom prst="rect">
            <a:avLst/>
          </a:prstGeom>
          <a:solidFill>
            <a:srgbClr val="13658D"/>
          </a:solidFill>
          <a:ln cap="flat" cmpd="sng" w="12700">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77" name="Google Shape;377;p80"/>
          <p:cNvSpPr/>
          <p:nvPr>
            <p:ph idx="2" type="pic"/>
          </p:nvPr>
        </p:nvSpPr>
        <p:spPr>
          <a:xfrm>
            <a:off x="6364224" y="603250"/>
            <a:ext cx="5588100" cy="3309900"/>
          </a:xfrm>
          <a:prstGeom prst="rect">
            <a:avLst/>
          </a:prstGeom>
          <a:noFill/>
          <a:ln>
            <a:noFill/>
          </a:ln>
        </p:spPr>
      </p:sp>
      <p:sp>
        <p:nvSpPr>
          <p:cNvPr id="378" name="Google Shape;378;p80"/>
          <p:cNvSpPr txBox="1"/>
          <p:nvPr>
            <p:ph idx="1" type="body"/>
          </p:nvPr>
        </p:nvSpPr>
        <p:spPr>
          <a:xfrm>
            <a:off x="1119525" y="2447784"/>
            <a:ext cx="3298800" cy="5211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solidFill>
                  <a:schemeClr val="lt1"/>
                </a:solidFill>
              </a:defRPr>
            </a:lvl1pPr>
            <a:lvl2pPr indent="-228600" lvl="1" marL="914400" algn="l">
              <a:lnSpc>
                <a:spcPct val="90000"/>
              </a:lnSpc>
              <a:spcBef>
                <a:spcPts val="500"/>
              </a:spcBef>
              <a:spcAft>
                <a:spcPts val="0"/>
              </a:spcAft>
              <a:buClr>
                <a:schemeClr val="lt1"/>
              </a:buClr>
              <a:buSzPts val="2000"/>
              <a:buNone/>
              <a:defRPr>
                <a:solidFill>
                  <a:schemeClr val="lt1"/>
                </a:solidFill>
              </a:defRPr>
            </a:lvl2pPr>
            <a:lvl3pPr indent="-228600" lvl="2" marL="1371600" algn="l">
              <a:lnSpc>
                <a:spcPct val="90000"/>
              </a:lnSpc>
              <a:spcBef>
                <a:spcPts val="500"/>
              </a:spcBef>
              <a:spcAft>
                <a:spcPts val="0"/>
              </a:spcAft>
              <a:buClr>
                <a:schemeClr val="lt1"/>
              </a:buClr>
              <a:buSzPts val="1800"/>
              <a:buNone/>
              <a:defRPr>
                <a:solidFill>
                  <a:schemeClr val="lt1"/>
                </a:solidFill>
              </a:defRPr>
            </a:lvl3pPr>
            <a:lvl4pPr indent="-228600" lvl="3" marL="1828800" algn="l">
              <a:lnSpc>
                <a:spcPct val="90000"/>
              </a:lnSpc>
              <a:spcBef>
                <a:spcPts val="500"/>
              </a:spcBef>
              <a:spcAft>
                <a:spcPts val="0"/>
              </a:spcAft>
              <a:buClr>
                <a:schemeClr val="lt1"/>
              </a:buClr>
              <a:buSzPts val="1600"/>
              <a:buNone/>
              <a:defRPr>
                <a:solidFill>
                  <a:schemeClr val="lt1"/>
                </a:solidFill>
              </a:defRPr>
            </a:lvl4pPr>
            <a:lvl5pPr indent="-228600" lvl="4" marL="2286000" algn="l">
              <a:lnSpc>
                <a:spcPct val="90000"/>
              </a:lnSpc>
              <a:spcBef>
                <a:spcPts val="500"/>
              </a:spcBef>
              <a:spcAft>
                <a:spcPts val="0"/>
              </a:spcAft>
              <a:buClr>
                <a:schemeClr val="lt1"/>
              </a:buClr>
              <a:buSzPts val="14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9" name="Google Shape;379;p80"/>
          <p:cNvSpPr txBox="1"/>
          <p:nvPr>
            <p:ph idx="3" type="body"/>
          </p:nvPr>
        </p:nvSpPr>
        <p:spPr>
          <a:xfrm>
            <a:off x="1115568" y="3190489"/>
            <a:ext cx="3298800" cy="1503000"/>
          </a:xfrm>
          <a:prstGeom prst="rect">
            <a:avLst/>
          </a:prstGeom>
          <a:noFill/>
          <a:ln>
            <a:noFill/>
          </a:ln>
        </p:spPr>
        <p:txBody>
          <a:bodyPr anchorCtr="0" anchor="t" bIns="45700" lIns="91425" spcFirstLastPara="1" rIns="91425" wrap="square" tIns="45700">
            <a:normAutofit/>
          </a:bodyPr>
          <a:lstStyle>
            <a:lvl1pPr indent="-228600" lvl="0" marL="457200" marR="0" algn="l">
              <a:lnSpc>
                <a:spcPct val="100000"/>
              </a:lnSpc>
              <a:spcBef>
                <a:spcPts val="1000"/>
              </a:spcBef>
              <a:spcAft>
                <a:spcPts val="0"/>
              </a:spcAft>
              <a:buClr>
                <a:schemeClr val="lt1"/>
              </a:buClr>
              <a:buSzPts val="1400"/>
              <a:buFont typeface="Arial"/>
              <a:buNone/>
              <a:defRPr sz="1400">
                <a:solidFill>
                  <a:schemeClr val="lt1"/>
                </a:solidFill>
              </a:defRPr>
            </a:lvl1pPr>
            <a:lvl2pPr indent="-228600" lvl="1" marL="914400" algn="l">
              <a:lnSpc>
                <a:spcPct val="90000"/>
              </a:lnSpc>
              <a:spcBef>
                <a:spcPts val="500"/>
              </a:spcBef>
              <a:spcAft>
                <a:spcPts val="0"/>
              </a:spcAft>
              <a:buClr>
                <a:schemeClr val="lt1"/>
              </a:buClr>
              <a:buSzPts val="2000"/>
              <a:buNone/>
              <a:defRPr>
                <a:solidFill>
                  <a:schemeClr val="lt1"/>
                </a:solidFill>
              </a:defRPr>
            </a:lvl2pPr>
            <a:lvl3pPr indent="-228600" lvl="2" marL="1371600" algn="l">
              <a:lnSpc>
                <a:spcPct val="90000"/>
              </a:lnSpc>
              <a:spcBef>
                <a:spcPts val="500"/>
              </a:spcBef>
              <a:spcAft>
                <a:spcPts val="0"/>
              </a:spcAft>
              <a:buClr>
                <a:schemeClr val="lt1"/>
              </a:buClr>
              <a:buSzPts val="1800"/>
              <a:buNone/>
              <a:defRPr>
                <a:solidFill>
                  <a:schemeClr val="lt1"/>
                </a:solidFill>
              </a:defRPr>
            </a:lvl3pPr>
            <a:lvl4pPr indent="-228600" lvl="3" marL="1828800" algn="l">
              <a:lnSpc>
                <a:spcPct val="90000"/>
              </a:lnSpc>
              <a:spcBef>
                <a:spcPts val="500"/>
              </a:spcBef>
              <a:spcAft>
                <a:spcPts val="0"/>
              </a:spcAft>
              <a:buClr>
                <a:schemeClr val="lt1"/>
              </a:buClr>
              <a:buSzPts val="1600"/>
              <a:buNone/>
              <a:defRPr>
                <a:solidFill>
                  <a:schemeClr val="lt1"/>
                </a:solidFill>
              </a:defRPr>
            </a:lvl4pPr>
            <a:lvl5pPr indent="-228600" lvl="4" marL="2286000" algn="l">
              <a:lnSpc>
                <a:spcPct val="90000"/>
              </a:lnSpc>
              <a:spcBef>
                <a:spcPts val="500"/>
              </a:spcBef>
              <a:spcAft>
                <a:spcPts val="0"/>
              </a:spcAft>
              <a:buClr>
                <a:schemeClr val="lt1"/>
              </a:buClr>
              <a:buSzPts val="14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0" name="Google Shape;380;p80"/>
          <p:cNvSpPr txBox="1"/>
          <p:nvPr>
            <p:ph idx="4" type="body"/>
          </p:nvPr>
        </p:nvSpPr>
        <p:spPr>
          <a:xfrm>
            <a:off x="6362700" y="4216400"/>
            <a:ext cx="2565300" cy="18414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1" name="Google Shape;381;p80"/>
          <p:cNvSpPr txBox="1"/>
          <p:nvPr>
            <p:ph idx="5" type="body"/>
          </p:nvPr>
        </p:nvSpPr>
        <p:spPr>
          <a:xfrm>
            <a:off x="9372600" y="4216400"/>
            <a:ext cx="2565300" cy="18414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2" name="Google Shape;382;p80"/>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
        <p:nvSpPr>
          <p:cNvPr id="383" name="Google Shape;383;p80"/>
          <p:cNvSpPr txBox="1"/>
          <p:nvPr>
            <p:ph idx="6" type="body"/>
          </p:nvPr>
        </p:nvSpPr>
        <p:spPr>
          <a:xfrm>
            <a:off x="1117600" y="1651000"/>
            <a:ext cx="3911700" cy="66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sz="3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3840">
          <p15:clr>
            <a:srgbClr val="FBAE40"/>
          </p15:clr>
        </p15:guide>
        <p15:guide id="2" pos="57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page photo right" showMasterSp="0">
  <p:cSld name="half page photo right">
    <p:spTree>
      <p:nvGrpSpPr>
        <p:cNvPr id="384" name="Shape 384"/>
        <p:cNvGrpSpPr/>
        <p:nvPr/>
      </p:nvGrpSpPr>
      <p:grpSpPr>
        <a:xfrm>
          <a:off x="0" y="0"/>
          <a:ext cx="0" cy="0"/>
          <a:chOff x="0" y="0"/>
          <a:chExt cx="0" cy="0"/>
        </a:xfrm>
      </p:grpSpPr>
      <p:sp>
        <p:nvSpPr>
          <p:cNvPr id="385" name="Google Shape;385;p8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6" name="Google Shape;386;p8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7" name="Google Shape;387;p81"/>
          <p:cNvSpPr/>
          <p:nvPr>
            <p:ph idx="2" type="pic"/>
          </p:nvPr>
        </p:nvSpPr>
        <p:spPr>
          <a:xfrm>
            <a:off x="6088063" y="0"/>
            <a:ext cx="6103800" cy="6858000"/>
          </a:xfrm>
          <a:prstGeom prst="rect">
            <a:avLst/>
          </a:prstGeom>
          <a:noFill/>
          <a:ln>
            <a:noFill/>
          </a:ln>
        </p:spPr>
      </p:sp>
      <p:sp>
        <p:nvSpPr>
          <p:cNvPr id="388" name="Google Shape;388;p81"/>
          <p:cNvSpPr txBox="1"/>
          <p:nvPr>
            <p:ph idx="1" type="body"/>
          </p:nvPr>
        </p:nvSpPr>
        <p:spPr>
          <a:xfrm>
            <a:off x="786384" y="1319458"/>
            <a:ext cx="635700" cy="635700"/>
          </a:xfrm>
          <a:prstGeom prst="rect">
            <a:avLst/>
          </a:prstGeom>
          <a:solidFill>
            <a:schemeClr val="dk2"/>
          </a:soli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200"/>
              <a:buNone/>
              <a:defRPr sz="3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 name="Google Shape;389;p81"/>
          <p:cNvSpPr txBox="1"/>
          <p:nvPr>
            <p:ph idx="3" type="body"/>
          </p:nvPr>
        </p:nvSpPr>
        <p:spPr>
          <a:xfrm>
            <a:off x="786478" y="2210469"/>
            <a:ext cx="4029000" cy="5097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3200"/>
              <a:buNone/>
              <a:defRPr b="1" i="0" sz="32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0" name="Google Shape;390;p81"/>
          <p:cNvSpPr txBox="1"/>
          <p:nvPr>
            <p:ph idx="4" type="body"/>
          </p:nvPr>
        </p:nvSpPr>
        <p:spPr>
          <a:xfrm>
            <a:off x="787397" y="2790100"/>
            <a:ext cx="4051200" cy="5079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600"/>
              <a:buFont typeface="Arial"/>
              <a:buNone/>
              <a:defRPr b="1"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1" name="Google Shape;391;p81"/>
          <p:cNvSpPr txBox="1"/>
          <p:nvPr>
            <p:ph idx="5" type="body"/>
          </p:nvPr>
        </p:nvSpPr>
        <p:spPr>
          <a:xfrm>
            <a:off x="786384" y="3680488"/>
            <a:ext cx="4271100" cy="20142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b="0" i="0" sz="14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page photo left">
  <p:cSld name="half page photo left">
    <p:spTree>
      <p:nvGrpSpPr>
        <p:cNvPr id="392" name="Shape 392"/>
        <p:cNvGrpSpPr/>
        <p:nvPr/>
      </p:nvGrpSpPr>
      <p:grpSpPr>
        <a:xfrm>
          <a:off x="0" y="0"/>
          <a:ext cx="0" cy="0"/>
          <a:chOff x="0" y="0"/>
          <a:chExt cx="0" cy="0"/>
        </a:xfrm>
      </p:grpSpPr>
      <p:sp>
        <p:nvSpPr>
          <p:cNvPr id="393" name="Google Shape;393;p8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4" name="Google Shape;394;p8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5" name="Google Shape;395;p82"/>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
        <p:nvSpPr>
          <p:cNvPr id="396" name="Google Shape;396;p82"/>
          <p:cNvSpPr/>
          <p:nvPr>
            <p:ph idx="2" type="pic"/>
          </p:nvPr>
        </p:nvSpPr>
        <p:spPr>
          <a:xfrm>
            <a:off x="-7937" y="0"/>
            <a:ext cx="6103800" cy="6858000"/>
          </a:xfrm>
          <a:prstGeom prst="rect">
            <a:avLst/>
          </a:prstGeom>
          <a:noFill/>
          <a:ln>
            <a:noFill/>
          </a:ln>
        </p:spPr>
      </p:sp>
      <p:sp>
        <p:nvSpPr>
          <p:cNvPr id="397" name="Google Shape;397;p82"/>
          <p:cNvSpPr txBox="1"/>
          <p:nvPr>
            <p:ph idx="1" type="body"/>
          </p:nvPr>
        </p:nvSpPr>
        <p:spPr>
          <a:xfrm>
            <a:off x="11025845" y="493958"/>
            <a:ext cx="635700" cy="635700"/>
          </a:xfrm>
          <a:prstGeom prst="rect">
            <a:avLst/>
          </a:prstGeom>
          <a:solidFill>
            <a:schemeClr val="dk2"/>
          </a:solid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200"/>
              <a:buNone/>
              <a:defRPr sz="3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8" name="Google Shape;398;p82"/>
          <p:cNvSpPr txBox="1"/>
          <p:nvPr>
            <p:ph idx="3" type="body"/>
          </p:nvPr>
        </p:nvSpPr>
        <p:spPr>
          <a:xfrm>
            <a:off x="6629400" y="737269"/>
            <a:ext cx="4029000" cy="5097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3200"/>
              <a:buNone/>
              <a:defRPr b="1" i="0" sz="32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9" name="Google Shape;399;p82"/>
          <p:cNvSpPr txBox="1"/>
          <p:nvPr>
            <p:ph idx="4" type="body"/>
          </p:nvPr>
        </p:nvSpPr>
        <p:spPr>
          <a:xfrm>
            <a:off x="6627813" y="1927888"/>
            <a:ext cx="5068800" cy="30759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b="0" i="0" sz="14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0" name="Google Shape;400;p82"/>
          <p:cNvSpPr txBox="1"/>
          <p:nvPr/>
        </p:nvSpPr>
        <p:spPr>
          <a:xfrm>
            <a:off x="412870" y="6451945"/>
            <a:ext cx="3770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US" sz="1400" u="none" cap="none" strike="noStrike">
                <a:solidFill>
                  <a:schemeClr val="lt1"/>
                </a:solidFill>
                <a:latin typeface="Arial"/>
                <a:ea typeface="Arial"/>
                <a:cs typeface="Arial"/>
                <a:sym typeface="Arial"/>
              </a:rPr>
              <a:t>Source: Caption text is Arial 14 Italics.</a:t>
            </a:r>
            <a:endParaRPr b="0" i="0" sz="1400" u="none" cap="none" strike="noStrike">
              <a:solidFill>
                <a:srgbClr val="000000"/>
              </a:solidFill>
              <a:latin typeface="Arial"/>
              <a:ea typeface="Arial"/>
              <a:cs typeface="Arial"/>
              <a:sym typeface="Arial"/>
            </a:endParaRPr>
          </a:p>
        </p:txBody>
      </p:sp>
      <p:sp>
        <p:nvSpPr>
          <p:cNvPr id="401" name="Google Shape;401;p82"/>
          <p:cNvSpPr txBox="1"/>
          <p:nvPr>
            <p:ph idx="5" type="body"/>
          </p:nvPr>
        </p:nvSpPr>
        <p:spPr>
          <a:xfrm>
            <a:off x="7442200" y="5537200"/>
            <a:ext cx="4254600" cy="597000"/>
          </a:xfrm>
          <a:prstGeom prst="rect">
            <a:avLst/>
          </a:prstGeom>
          <a:noFill/>
          <a:ln>
            <a:noFill/>
          </a:ln>
        </p:spPr>
        <p:txBody>
          <a:bodyPr anchorCtr="0" anchor="t" bIns="45700" lIns="91425" spcFirstLastPara="1" rIns="91425" wrap="square" tIns="45700">
            <a:normAutofit/>
          </a:bodyPr>
          <a:lstStyle>
            <a:lvl1pPr indent="-228600" lvl="0" marL="457200" marR="0" algn="r">
              <a:lnSpc>
                <a:spcPct val="90000"/>
              </a:lnSpc>
              <a:spcBef>
                <a:spcPts val="1000"/>
              </a:spcBef>
              <a:spcAft>
                <a:spcPts val="0"/>
              </a:spcAft>
              <a:buClr>
                <a:schemeClr val="dk1"/>
              </a:buClr>
              <a:buSzPts val="1600"/>
              <a:buFont typeface="Arial"/>
              <a:buNone/>
              <a:defRPr b="1"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in top line, 1x4">
  <p:cSld name="Thin top line, 1x4">
    <p:spTree>
      <p:nvGrpSpPr>
        <p:cNvPr id="402" name="Shape 402"/>
        <p:cNvGrpSpPr/>
        <p:nvPr/>
      </p:nvGrpSpPr>
      <p:grpSpPr>
        <a:xfrm>
          <a:off x="0" y="0"/>
          <a:ext cx="0" cy="0"/>
          <a:chOff x="0" y="0"/>
          <a:chExt cx="0" cy="0"/>
        </a:xfrm>
      </p:grpSpPr>
      <p:sp>
        <p:nvSpPr>
          <p:cNvPr id="403" name="Google Shape;403;p8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4" name="Google Shape;404;p8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5" name="Google Shape;405;p83"/>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
        <p:nvSpPr>
          <p:cNvPr id="406" name="Google Shape;406;p83"/>
          <p:cNvSpPr/>
          <p:nvPr/>
        </p:nvSpPr>
        <p:spPr>
          <a:xfrm>
            <a:off x="-1" y="-1"/>
            <a:ext cx="12192000" cy="369000"/>
          </a:xfrm>
          <a:prstGeom prst="rect">
            <a:avLst/>
          </a:prstGeom>
          <a:solidFill>
            <a:srgbClr val="13658D"/>
          </a:solidFill>
          <a:ln cap="flat" cmpd="sng" w="12700">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07" name="Google Shape;407;p83"/>
          <p:cNvSpPr txBox="1"/>
          <p:nvPr>
            <p:ph idx="1" type="body"/>
          </p:nvPr>
        </p:nvSpPr>
        <p:spPr>
          <a:xfrm>
            <a:off x="659215" y="729525"/>
            <a:ext cx="2975100" cy="1017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200"/>
              <a:buNone/>
              <a:defRPr b="1" i="0" sz="32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8" name="Google Shape;408;p83"/>
          <p:cNvSpPr txBox="1"/>
          <p:nvPr>
            <p:ph idx="2" type="body"/>
          </p:nvPr>
        </p:nvSpPr>
        <p:spPr>
          <a:xfrm>
            <a:off x="659738" y="3784424"/>
            <a:ext cx="2535000" cy="324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1"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9" name="Google Shape;409;p83"/>
          <p:cNvSpPr txBox="1"/>
          <p:nvPr>
            <p:ph idx="3" type="body"/>
          </p:nvPr>
        </p:nvSpPr>
        <p:spPr>
          <a:xfrm>
            <a:off x="659738" y="4097517"/>
            <a:ext cx="2523300" cy="12615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0" name="Google Shape;410;p83"/>
          <p:cNvSpPr txBox="1"/>
          <p:nvPr>
            <p:ph idx="4" type="body"/>
          </p:nvPr>
        </p:nvSpPr>
        <p:spPr>
          <a:xfrm>
            <a:off x="659747" y="2928341"/>
            <a:ext cx="635700" cy="635700"/>
          </a:xfrm>
          <a:prstGeom prst="rect">
            <a:avLst/>
          </a:prstGeom>
          <a:noFill/>
          <a:ln cap="flat" cmpd="sng" w="50800">
            <a:solidFill>
              <a:schemeClr val="dk2"/>
            </a:solidFill>
            <a:prstDash val="solid"/>
            <a:round/>
            <a:headEnd len="sm" w="sm" type="none"/>
            <a:tailEnd len="sm" w="sm" type="none"/>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3200"/>
              <a:buNone/>
              <a:defRPr sz="32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1" name="Google Shape;411;p83"/>
          <p:cNvSpPr txBox="1"/>
          <p:nvPr>
            <p:ph idx="5" type="body"/>
          </p:nvPr>
        </p:nvSpPr>
        <p:spPr>
          <a:xfrm>
            <a:off x="3520608" y="3783042"/>
            <a:ext cx="2535000" cy="324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1"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 name="Google Shape;412;p83"/>
          <p:cNvSpPr txBox="1"/>
          <p:nvPr>
            <p:ph idx="6" type="body"/>
          </p:nvPr>
        </p:nvSpPr>
        <p:spPr>
          <a:xfrm>
            <a:off x="3520608" y="4096135"/>
            <a:ext cx="2523300" cy="12615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 name="Google Shape;413;p83"/>
          <p:cNvSpPr txBox="1"/>
          <p:nvPr>
            <p:ph idx="7" type="body"/>
          </p:nvPr>
        </p:nvSpPr>
        <p:spPr>
          <a:xfrm>
            <a:off x="3520617" y="2926959"/>
            <a:ext cx="635700" cy="635700"/>
          </a:xfrm>
          <a:prstGeom prst="rect">
            <a:avLst/>
          </a:prstGeom>
          <a:noFill/>
          <a:ln cap="flat" cmpd="sng" w="50800">
            <a:solidFill>
              <a:schemeClr val="dk2"/>
            </a:solidFill>
            <a:prstDash val="solid"/>
            <a:round/>
            <a:headEnd len="sm" w="sm" type="none"/>
            <a:tailEnd len="sm" w="sm" type="none"/>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3200"/>
              <a:buNone/>
              <a:defRPr sz="32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4" name="Google Shape;414;p83"/>
          <p:cNvSpPr txBox="1"/>
          <p:nvPr>
            <p:ph idx="8" type="body"/>
          </p:nvPr>
        </p:nvSpPr>
        <p:spPr>
          <a:xfrm>
            <a:off x="6335185" y="3784967"/>
            <a:ext cx="2535000" cy="324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1"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 name="Google Shape;415;p83"/>
          <p:cNvSpPr txBox="1"/>
          <p:nvPr>
            <p:ph idx="9" type="body"/>
          </p:nvPr>
        </p:nvSpPr>
        <p:spPr>
          <a:xfrm>
            <a:off x="6335185" y="4098060"/>
            <a:ext cx="2523300" cy="12615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6" name="Google Shape;416;p83"/>
          <p:cNvSpPr txBox="1"/>
          <p:nvPr>
            <p:ph idx="13" type="body"/>
          </p:nvPr>
        </p:nvSpPr>
        <p:spPr>
          <a:xfrm>
            <a:off x="6335194" y="2928884"/>
            <a:ext cx="635700" cy="635700"/>
          </a:xfrm>
          <a:prstGeom prst="rect">
            <a:avLst/>
          </a:prstGeom>
          <a:noFill/>
          <a:ln cap="flat" cmpd="sng" w="50800">
            <a:solidFill>
              <a:schemeClr val="dk2"/>
            </a:solidFill>
            <a:prstDash val="solid"/>
            <a:round/>
            <a:headEnd len="sm" w="sm" type="none"/>
            <a:tailEnd len="sm" w="sm" type="none"/>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3200"/>
              <a:buNone/>
              <a:defRPr sz="32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 name="Google Shape;417;p83"/>
          <p:cNvSpPr txBox="1"/>
          <p:nvPr>
            <p:ph idx="14" type="body"/>
          </p:nvPr>
        </p:nvSpPr>
        <p:spPr>
          <a:xfrm>
            <a:off x="9078389" y="3784971"/>
            <a:ext cx="2535000" cy="324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1"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8" name="Google Shape;418;p83"/>
          <p:cNvSpPr txBox="1"/>
          <p:nvPr>
            <p:ph idx="15" type="body"/>
          </p:nvPr>
        </p:nvSpPr>
        <p:spPr>
          <a:xfrm>
            <a:off x="9078389" y="4098064"/>
            <a:ext cx="2523300" cy="12615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9" name="Google Shape;419;p83"/>
          <p:cNvSpPr txBox="1"/>
          <p:nvPr>
            <p:ph idx="16" type="body"/>
          </p:nvPr>
        </p:nvSpPr>
        <p:spPr>
          <a:xfrm>
            <a:off x="9078398" y="2928888"/>
            <a:ext cx="635700" cy="635700"/>
          </a:xfrm>
          <a:prstGeom prst="rect">
            <a:avLst/>
          </a:prstGeom>
          <a:noFill/>
          <a:ln cap="flat" cmpd="sng" w="50800">
            <a:solidFill>
              <a:schemeClr val="dk2"/>
            </a:solidFill>
            <a:prstDash val="solid"/>
            <a:round/>
            <a:headEnd len="sm" w="sm" type="none"/>
            <a:tailEnd len="sm" w="sm" type="none"/>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3200"/>
              <a:buNone/>
              <a:defRPr sz="32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de top line, 1x4">
  <p:cSld name="wide top line, 1x4">
    <p:spTree>
      <p:nvGrpSpPr>
        <p:cNvPr id="420" name="Shape 420"/>
        <p:cNvGrpSpPr/>
        <p:nvPr/>
      </p:nvGrpSpPr>
      <p:grpSpPr>
        <a:xfrm>
          <a:off x="0" y="0"/>
          <a:ext cx="0" cy="0"/>
          <a:chOff x="0" y="0"/>
          <a:chExt cx="0" cy="0"/>
        </a:xfrm>
      </p:grpSpPr>
      <p:sp>
        <p:nvSpPr>
          <p:cNvPr id="421" name="Google Shape;421;p8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2" name="Google Shape;422;p8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3" name="Google Shape;423;p84"/>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
        <p:nvSpPr>
          <p:cNvPr id="424" name="Google Shape;424;p84"/>
          <p:cNvSpPr/>
          <p:nvPr/>
        </p:nvSpPr>
        <p:spPr>
          <a:xfrm>
            <a:off x="-1" y="-1"/>
            <a:ext cx="12192000" cy="1562100"/>
          </a:xfrm>
          <a:prstGeom prst="rect">
            <a:avLst/>
          </a:prstGeom>
          <a:solidFill>
            <a:srgbClr val="13658D"/>
          </a:solidFill>
          <a:ln cap="flat" cmpd="sng" w="12700">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25" name="Google Shape;425;p84"/>
          <p:cNvSpPr txBox="1"/>
          <p:nvPr>
            <p:ph idx="1" type="body"/>
          </p:nvPr>
        </p:nvSpPr>
        <p:spPr>
          <a:xfrm>
            <a:off x="207843" y="636188"/>
            <a:ext cx="11204700" cy="498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i="0" sz="32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6" name="Google Shape;426;p84"/>
          <p:cNvSpPr txBox="1"/>
          <p:nvPr>
            <p:ph idx="2" type="body"/>
          </p:nvPr>
        </p:nvSpPr>
        <p:spPr>
          <a:xfrm>
            <a:off x="207631" y="1169505"/>
            <a:ext cx="11112600" cy="312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b="1" i="0" sz="16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7" name="Google Shape;427;p84"/>
          <p:cNvSpPr txBox="1"/>
          <p:nvPr>
            <p:ph idx="3" type="body"/>
          </p:nvPr>
        </p:nvSpPr>
        <p:spPr>
          <a:xfrm>
            <a:off x="521625" y="2568943"/>
            <a:ext cx="995400" cy="591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88CA2"/>
              </a:buClr>
              <a:buSzPts val="4000"/>
              <a:buNone/>
              <a:defRPr b="1" i="0" sz="4000">
                <a:solidFill>
                  <a:srgbClr val="088CA2"/>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8" name="Google Shape;428;p84"/>
          <p:cNvSpPr txBox="1"/>
          <p:nvPr>
            <p:ph idx="4" type="body"/>
          </p:nvPr>
        </p:nvSpPr>
        <p:spPr>
          <a:xfrm>
            <a:off x="521163" y="3240950"/>
            <a:ext cx="2176500" cy="22113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9" name="Google Shape;429;p84"/>
          <p:cNvSpPr txBox="1"/>
          <p:nvPr>
            <p:ph idx="5" type="body"/>
          </p:nvPr>
        </p:nvSpPr>
        <p:spPr>
          <a:xfrm>
            <a:off x="3440380" y="2570873"/>
            <a:ext cx="995400" cy="591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88CA2"/>
              </a:buClr>
              <a:buSzPts val="4000"/>
              <a:buNone/>
              <a:defRPr b="1" i="0" sz="4000">
                <a:solidFill>
                  <a:srgbClr val="088CA2"/>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0" name="Google Shape;430;p84"/>
          <p:cNvSpPr txBox="1"/>
          <p:nvPr>
            <p:ph idx="6" type="body"/>
          </p:nvPr>
        </p:nvSpPr>
        <p:spPr>
          <a:xfrm>
            <a:off x="3439918" y="3242880"/>
            <a:ext cx="2176500" cy="22113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1" name="Google Shape;431;p84"/>
          <p:cNvSpPr txBox="1"/>
          <p:nvPr>
            <p:ph idx="7" type="body"/>
          </p:nvPr>
        </p:nvSpPr>
        <p:spPr>
          <a:xfrm>
            <a:off x="6472940" y="2570868"/>
            <a:ext cx="995400" cy="591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88CA2"/>
              </a:buClr>
              <a:buSzPts val="4000"/>
              <a:buNone/>
              <a:defRPr b="1" i="0" sz="4000">
                <a:solidFill>
                  <a:srgbClr val="088CA2"/>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2" name="Google Shape;432;p84"/>
          <p:cNvSpPr txBox="1"/>
          <p:nvPr>
            <p:ph idx="8" type="body"/>
          </p:nvPr>
        </p:nvSpPr>
        <p:spPr>
          <a:xfrm>
            <a:off x="6472478" y="3242875"/>
            <a:ext cx="2176500" cy="22113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3" name="Google Shape;433;p84"/>
          <p:cNvSpPr txBox="1"/>
          <p:nvPr>
            <p:ph idx="9" type="body"/>
          </p:nvPr>
        </p:nvSpPr>
        <p:spPr>
          <a:xfrm>
            <a:off x="9528669" y="2570868"/>
            <a:ext cx="995400" cy="591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88CA2"/>
              </a:buClr>
              <a:buSzPts val="4000"/>
              <a:buNone/>
              <a:defRPr b="1" i="0" sz="4000">
                <a:solidFill>
                  <a:srgbClr val="088CA2"/>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4" name="Google Shape;434;p84"/>
          <p:cNvSpPr txBox="1"/>
          <p:nvPr>
            <p:ph idx="13" type="body"/>
          </p:nvPr>
        </p:nvSpPr>
        <p:spPr>
          <a:xfrm>
            <a:off x="9528207" y="3242875"/>
            <a:ext cx="2176500" cy="22113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de top line, 1x2">
  <p:cSld name="wide top line, 1x2">
    <p:spTree>
      <p:nvGrpSpPr>
        <p:cNvPr id="435" name="Shape 435"/>
        <p:cNvGrpSpPr/>
        <p:nvPr/>
      </p:nvGrpSpPr>
      <p:grpSpPr>
        <a:xfrm>
          <a:off x="0" y="0"/>
          <a:ext cx="0" cy="0"/>
          <a:chOff x="0" y="0"/>
          <a:chExt cx="0" cy="0"/>
        </a:xfrm>
      </p:grpSpPr>
      <p:sp>
        <p:nvSpPr>
          <p:cNvPr id="436" name="Google Shape;436;p8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7" name="Google Shape;437;p8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8" name="Google Shape;438;p85"/>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
        <p:nvSpPr>
          <p:cNvPr id="439" name="Google Shape;439;p85"/>
          <p:cNvSpPr/>
          <p:nvPr/>
        </p:nvSpPr>
        <p:spPr>
          <a:xfrm>
            <a:off x="-1" y="-1"/>
            <a:ext cx="12192000" cy="1562100"/>
          </a:xfrm>
          <a:prstGeom prst="rect">
            <a:avLst/>
          </a:prstGeom>
          <a:solidFill>
            <a:srgbClr val="13658D"/>
          </a:solidFill>
          <a:ln cap="flat" cmpd="sng" w="12700">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40" name="Google Shape;440;p85"/>
          <p:cNvSpPr txBox="1"/>
          <p:nvPr>
            <p:ph idx="1" type="body"/>
          </p:nvPr>
        </p:nvSpPr>
        <p:spPr>
          <a:xfrm>
            <a:off x="532275" y="880002"/>
            <a:ext cx="11193600" cy="5901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i="0" sz="32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1" name="Google Shape;441;p85"/>
          <p:cNvSpPr/>
          <p:nvPr>
            <p:ph idx="2" type="pic"/>
          </p:nvPr>
        </p:nvSpPr>
        <p:spPr>
          <a:xfrm>
            <a:off x="530352" y="2233613"/>
            <a:ext cx="5381700" cy="3276600"/>
          </a:xfrm>
          <a:prstGeom prst="rect">
            <a:avLst/>
          </a:prstGeom>
          <a:noFill/>
          <a:ln>
            <a:noFill/>
          </a:ln>
        </p:spPr>
      </p:sp>
      <p:sp>
        <p:nvSpPr>
          <p:cNvPr id="442" name="Google Shape;442;p85"/>
          <p:cNvSpPr txBox="1"/>
          <p:nvPr>
            <p:ph idx="3" type="body"/>
          </p:nvPr>
        </p:nvSpPr>
        <p:spPr>
          <a:xfrm>
            <a:off x="530352" y="5590250"/>
            <a:ext cx="5578500" cy="6603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b="0" i="1" sz="14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3" name="Google Shape;443;p85"/>
          <p:cNvSpPr txBox="1"/>
          <p:nvPr>
            <p:ph idx="4" type="body"/>
          </p:nvPr>
        </p:nvSpPr>
        <p:spPr>
          <a:xfrm>
            <a:off x="6711696" y="2153679"/>
            <a:ext cx="4560900" cy="346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1"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4" name="Google Shape;444;p85"/>
          <p:cNvSpPr txBox="1"/>
          <p:nvPr>
            <p:ph idx="5" type="body"/>
          </p:nvPr>
        </p:nvSpPr>
        <p:spPr>
          <a:xfrm>
            <a:off x="6713275" y="2870200"/>
            <a:ext cx="2141400" cy="29289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5" name="Google Shape;445;p85"/>
          <p:cNvSpPr txBox="1"/>
          <p:nvPr>
            <p:ph idx="6" type="body"/>
          </p:nvPr>
        </p:nvSpPr>
        <p:spPr>
          <a:xfrm>
            <a:off x="9319509" y="2872125"/>
            <a:ext cx="2141400" cy="29289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nt box at bottom left">
  <p:cSld name="Tint box at bottom left">
    <p:spTree>
      <p:nvGrpSpPr>
        <p:cNvPr id="446" name="Shape 446"/>
        <p:cNvGrpSpPr/>
        <p:nvPr/>
      </p:nvGrpSpPr>
      <p:grpSpPr>
        <a:xfrm>
          <a:off x="0" y="0"/>
          <a:ext cx="0" cy="0"/>
          <a:chOff x="0" y="0"/>
          <a:chExt cx="0" cy="0"/>
        </a:xfrm>
      </p:grpSpPr>
      <p:sp>
        <p:nvSpPr>
          <p:cNvPr id="447" name="Google Shape;447;p86"/>
          <p:cNvSpPr/>
          <p:nvPr>
            <p:ph idx="2" type="pic"/>
          </p:nvPr>
        </p:nvSpPr>
        <p:spPr>
          <a:xfrm>
            <a:off x="0" y="0"/>
            <a:ext cx="12192000" cy="6858000"/>
          </a:xfrm>
          <a:prstGeom prst="rect">
            <a:avLst/>
          </a:prstGeom>
          <a:noFill/>
          <a:ln>
            <a:noFill/>
          </a:ln>
        </p:spPr>
      </p:sp>
      <p:sp>
        <p:nvSpPr>
          <p:cNvPr id="448" name="Google Shape;448;p8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9" name="Google Shape;449;p8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0" name="Google Shape;450;p86"/>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
        <p:nvSpPr>
          <p:cNvPr id="451" name="Google Shape;451;p86"/>
          <p:cNvSpPr/>
          <p:nvPr/>
        </p:nvSpPr>
        <p:spPr>
          <a:xfrm>
            <a:off x="0" y="3620021"/>
            <a:ext cx="5937300" cy="25929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52" name="Google Shape;452;p86"/>
          <p:cNvSpPr txBox="1"/>
          <p:nvPr>
            <p:ph idx="1" type="body"/>
          </p:nvPr>
        </p:nvSpPr>
        <p:spPr>
          <a:xfrm>
            <a:off x="532475" y="3866028"/>
            <a:ext cx="4526100" cy="3351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b="1" i="0" sz="16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3" name="Google Shape;453;p86"/>
          <p:cNvSpPr txBox="1"/>
          <p:nvPr>
            <p:ph idx="3" type="body"/>
          </p:nvPr>
        </p:nvSpPr>
        <p:spPr>
          <a:xfrm>
            <a:off x="530352" y="4213228"/>
            <a:ext cx="4560900" cy="4167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3000"/>
              <a:buNone/>
              <a:defRPr b="1" i="0" sz="30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4" name="Google Shape;454;p86"/>
          <p:cNvSpPr txBox="1"/>
          <p:nvPr>
            <p:ph idx="4" type="body"/>
          </p:nvPr>
        </p:nvSpPr>
        <p:spPr>
          <a:xfrm>
            <a:off x="530352" y="4803116"/>
            <a:ext cx="4768500" cy="717900"/>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lt1"/>
              </a:buClr>
              <a:buSzPts val="1400"/>
              <a:buFont typeface="Arial"/>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5" name="Google Shape;455;p86"/>
          <p:cNvSpPr txBox="1"/>
          <p:nvPr>
            <p:ph idx="5" type="body"/>
          </p:nvPr>
        </p:nvSpPr>
        <p:spPr>
          <a:xfrm>
            <a:off x="530352" y="5699125"/>
            <a:ext cx="4865700" cy="4239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1"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howMasterSp="0">
  <p:cSld name="Thank you">
    <p:spTree>
      <p:nvGrpSpPr>
        <p:cNvPr id="456" name="Shape 456"/>
        <p:cNvGrpSpPr/>
        <p:nvPr/>
      </p:nvGrpSpPr>
      <p:grpSpPr>
        <a:xfrm>
          <a:off x="0" y="0"/>
          <a:ext cx="0" cy="0"/>
          <a:chOff x="0" y="0"/>
          <a:chExt cx="0" cy="0"/>
        </a:xfrm>
      </p:grpSpPr>
      <p:sp>
        <p:nvSpPr>
          <p:cNvPr id="457" name="Google Shape;457;p87"/>
          <p:cNvSpPr/>
          <p:nvPr/>
        </p:nvSpPr>
        <p:spPr>
          <a:xfrm>
            <a:off x="187890" y="178687"/>
            <a:ext cx="11808600" cy="6498600"/>
          </a:xfrm>
          <a:prstGeom prst="rect">
            <a:avLst/>
          </a:prstGeom>
          <a:gradFill>
            <a:gsLst>
              <a:gs pos="0">
                <a:schemeClr val="accent1"/>
              </a:gs>
              <a:gs pos="16000">
                <a:schemeClr val="lt2"/>
              </a:gs>
              <a:gs pos="66000">
                <a:schemeClr val="dk2"/>
              </a:gs>
              <a:gs pos="100000">
                <a:schemeClr val="dk2"/>
              </a:gs>
            </a:gsLst>
            <a:lin ang="239989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58" name="Google Shape;458;p87"/>
          <p:cNvSpPr txBox="1"/>
          <p:nvPr>
            <p:ph idx="10" type="dt"/>
          </p:nvPr>
        </p:nvSpPr>
        <p:spPr>
          <a:xfrm>
            <a:off x="849775"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9" name="Google Shape;459;p87"/>
          <p:cNvSpPr txBox="1"/>
          <p:nvPr>
            <p:ph idx="11" type="ftr"/>
          </p:nvPr>
        </p:nvSpPr>
        <p:spPr>
          <a:xfrm>
            <a:off x="4050175"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460" name="Google Shape;460;p87"/>
          <p:cNvCxnSpPr/>
          <p:nvPr/>
        </p:nvCxnSpPr>
        <p:spPr>
          <a:xfrm>
            <a:off x="4192277" y="2652602"/>
            <a:ext cx="3770400" cy="0"/>
          </a:xfrm>
          <a:prstGeom prst="straightConnector1">
            <a:avLst/>
          </a:prstGeom>
          <a:noFill/>
          <a:ln cap="flat" cmpd="sng" w="19050">
            <a:solidFill>
              <a:schemeClr val="lt2"/>
            </a:solidFill>
            <a:prstDash val="solid"/>
            <a:miter lim="800000"/>
            <a:headEnd len="sm" w="sm" type="none"/>
            <a:tailEnd len="sm" w="sm" type="none"/>
          </a:ln>
        </p:spPr>
      </p:cxnSp>
      <p:sp>
        <p:nvSpPr>
          <p:cNvPr id="461" name="Google Shape;461;p87"/>
          <p:cNvSpPr txBox="1"/>
          <p:nvPr>
            <p:ph idx="1" type="body"/>
          </p:nvPr>
        </p:nvSpPr>
        <p:spPr>
          <a:xfrm>
            <a:off x="196770" y="1528479"/>
            <a:ext cx="11794500" cy="7518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sz="4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2" name="Google Shape;462;p87"/>
          <p:cNvSpPr txBox="1"/>
          <p:nvPr>
            <p:ph idx="2" type="body"/>
          </p:nvPr>
        </p:nvSpPr>
        <p:spPr>
          <a:xfrm>
            <a:off x="4989090" y="3033156"/>
            <a:ext cx="2210400" cy="1585200"/>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1000"/>
              </a:spcBef>
              <a:spcAft>
                <a:spcPts val="0"/>
              </a:spcAft>
              <a:buClr>
                <a:schemeClr val="lt1"/>
              </a:buClr>
              <a:buSzPts val="1500"/>
              <a:buNone/>
              <a:defRPr sz="15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in top line, 2x2">
  <p:cSld name="Thin top line, 2x2">
    <p:spTree>
      <p:nvGrpSpPr>
        <p:cNvPr id="51" name="Shape 51"/>
        <p:cNvGrpSpPr/>
        <p:nvPr/>
      </p:nvGrpSpPr>
      <p:grpSpPr>
        <a:xfrm>
          <a:off x="0" y="0"/>
          <a:ext cx="0" cy="0"/>
          <a:chOff x="0" y="0"/>
          <a:chExt cx="0" cy="0"/>
        </a:xfrm>
      </p:grpSpPr>
      <p:sp>
        <p:nvSpPr>
          <p:cNvPr id="52" name="Google Shape;52;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42"/>
          <p:cNvSpPr txBox="1"/>
          <p:nvPr>
            <p:ph idx="12" type="sldNum"/>
          </p:nvPr>
        </p:nvSpPr>
        <p:spPr>
          <a:xfrm>
            <a:off x="11436964" y="6445320"/>
            <a:ext cx="384048"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
        <p:nvSpPr>
          <p:cNvPr id="55" name="Google Shape;55;p42"/>
          <p:cNvSpPr txBox="1"/>
          <p:nvPr/>
        </p:nvSpPr>
        <p:spPr>
          <a:xfrm>
            <a:off x="3268415" y="822351"/>
            <a:ext cx="1463040" cy="8229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Arial"/>
                <a:ea typeface="Arial"/>
                <a:cs typeface="Arial"/>
                <a:sym typeface="Arial"/>
              </a:rPr>
              <a:t>1</a:t>
            </a:r>
            <a:endParaRPr b="0" i="0" sz="1400" u="none" cap="none" strike="noStrike">
              <a:solidFill>
                <a:srgbClr val="000000"/>
              </a:solidFill>
              <a:latin typeface="Arial"/>
              <a:ea typeface="Arial"/>
              <a:cs typeface="Arial"/>
              <a:sym typeface="Arial"/>
            </a:endParaRPr>
          </a:p>
        </p:txBody>
      </p:sp>
      <p:sp>
        <p:nvSpPr>
          <p:cNvPr id="56" name="Google Shape;56;p42"/>
          <p:cNvSpPr/>
          <p:nvPr/>
        </p:nvSpPr>
        <p:spPr>
          <a:xfrm>
            <a:off x="1924" y="1924"/>
            <a:ext cx="12192000" cy="368969"/>
          </a:xfrm>
          <a:prstGeom prst="rect">
            <a:avLst/>
          </a:prstGeom>
          <a:solidFill>
            <a:srgbClr val="13658D"/>
          </a:solidFill>
          <a:ln cap="flat" cmpd="sng" w="12700">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 name="Google Shape;57;p42"/>
          <p:cNvSpPr txBox="1"/>
          <p:nvPr>
            <p:ph idx="1" type="body"/>
          </p:nvPr>
        </p:nvSpPr>
        <p:spPr>
          <a:xfrm>
            <a:off x="659215" y="729525"/>
            <a:ext cx="2975230" cy="1017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200"/>
              <a:buNone/>
              <a:defRPr b="1" i="0" sz="32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42"/>
          <p:cNvSpPr txBox="1"/>
          <p:nvPr>
            <p:ph idx="2" type="body"/>
          </p:nvPr>
        </p:nvSpPr>
        <p:spPr>
          <a:xfrm>
            <a:off x="659738" y="2545929"/>
            <a:ext cx="4143375" cy="32385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1"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42"/>
          <p:cNvSpPr txBox="1"/>
          <p:nvPr>
            <p:ph idx="3" type="body"/>
          </p:nvPr>
        </p:nvSpPr>
        <p:spPr>
          <a:xfrm>
            <a:off x="659738" y="2835872"/>
            <a:ext cx="5370512" cy="949044"/>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42"/>
          <p:cNvSpPr txBox="1"/>
          <p:nvPr>
            <p:ph idx="4" type="body"/>
          </p:nvPr>
        </p:nvSpPr>
        <p:spPr>
          <a:xfrm>
            <a:off x="661663" y="4133587"/>
            <a:ext cx="4143375" cy="32385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1"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42"/>
          <p:cNvSpPr txBox="1"/>
          <p:nvPr>
            <p:ph idx="5" type="body"/>
          </p:nvPr>
        </p:nvSpPr>
        <p:spPr>
          <a:xfrm>
            <a:off x="661663" y="4423530"/>
            <a:ext cx="5370512" cy="949044"/>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42"/>
          <p:cNvSpPr txBox="1"/>
          <p:nvPr>
            <p:ph idx="6" type="body"/>
          </p:nvPr>
        </p:nvSpPr>
        <p:spPr>
          <a:xfrm>
            <a:off x="6344838" y="2547854"/>
            <a:ext cx="4143375" cy="32385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1"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42"/>
          <p:cNvSpPr txBox="1"/>
          <p:nvPr>
            <p:ph idx="7" type="body"/>
          </p:nvPr>
        </p:nvSpPr>
        <p:spPr>
          <a:xfrm>
            <a:off x="6344838" y="2837797"/>
            <a:ext cx="5370512" cy="949044"/>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42"/>
          <p:cNvSpPr txBox="1"/>
          <p:nvPr>
            <p:ph idx="8" type="body"/>
          </p:nvPr>
        </p:nvSpPr>
        <p:spPr>
          <a:xfrm>
            <a:off x="6346763" y="4135512"/>
            <a:ext cx="4143375" cy="32385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1"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42"/>
          <p:cNvSpPr txBox="1"/>
          <p:nvPr>
            <p:ph idx="9" type="body"/>
          </p:nvPr>
        </p:nvSpPr>
        <p:spPr>
          <a:xfrm>
            <a:off x="6346763" y="4425455"/>
            <a:ext cx="5370512" cy="949044"/>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63" name="Shape 463"/>
        <p:cNvGrpSpPr/>
        <p:nvPr/>
      </p:nvGrpSpPr>
      <p:grpSpPr>
        <a:xfrm>
          <a:off x="0" y="0"/>
          <a:ext cx="0" cy="0"/>
          <a:chOff x="0" y="0"/>
          <a:chExt cx="0" cy="0"/>
        </a:xfrm>
      </p:grpSpPr>
      <p:sp>
        <p:nvSpPr>
          <p:cNvPr id="464" name="Google Shape;464;p8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5" name="Google Shape;465;p8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6" name="Google Shape;466;p88"/>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gradient-full page" showMasterSp="0">
  <p:cSld name="Blue gradient-full page">
    <p:spTree>
      <p:nvGrpSpPr>
        <p:cNvPr id="467" name="Shape 467"/>
        <p:cNvGrpSpPr/>
        <p:nvPr/>
      </p:nvGrpSpPr>
      <p:grpSpPr>
        <a:xfrm>
          <a:off x="0" y="0"/>
          <a:ext cx="0" cy="0"/>
          <a:chOff x="0" y="0"/>
          <a:chExt cx="0" cy="0"/>
        </a:xfrm>
      </p:grpSpPr>
      <p:sp>
        <p:nvSpPr>
          <p:cNvPr id="468" name="Google Shape;468;p89"/>
          <p:cNvSpPr/>
          <p:nvPr/>
        </p:nvSpPr>
        <p:spPr>
          <a:xfrm>
            <a:off x="187890" y="178687"/>
            <a:ext cx="11808600" cy="6498600"/>
          </a:xfrm>
          <a:prstGeom prst="rect">
            <a:avLst/>
          </a:prstGeom>
          <a:gradFill>
            <a:gsLst>
              <a:gs pos="0">
                <a:schemeClr val="accent1"/>
              </a:gs>
              <a:gs pos="16000">
                <a:schemeClr val="lt2"/>
              </a:gs>
              <a:gs pos="66000">
                <a:schemeClr val="dk2"/>
              </a:gs>
              <a:gs pos="100000">
                <a:schemeClr val="dk2"/>
              </a:gs>
            </a:gsLst>
            <a:lin ang="239989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69" name="Google Shape;469;p89"/>
          <p:cNvSpPr txBox="1"/>
          <p:nvPr>
            <p:ph idx="10" type="dt"/>
          </p:nvPr>
        </p:nvSpPr>
        <p:spPr>
          <a:xfrm>
            <a:off x="838200" y="6101712"/>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0" name="Google Shape;470;p89"/>
          <p:cNvSpPr txBox="1"/>
          <p:nvPr>
            <p:ph idx="11" type="ftr"/>
          </p:nvPr>
        </p:nvSpPr>
        <p:spPr>
          <a:xfrm>
            <a:off x="4038600" y="6101712"/>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de left blue box, blank">
  <p:cSld name="Wide left blue box, blank">
    <p:spTree>
      <p:nvGrpSpPr>
        <p:cNvPr id="471" name="Shape 471"/>
        <p:cNvGrpSpPr/>
        <p:nvPr/>
      </p:nvGrpSpPr>
      <p:grpSpPr>
        <a:xfrm>
          <a:off x="0" y="0"/>
          <a:ext cx="0" cy="0"/>
          <a:chOff x="0" y="0"/>
          <a:chExt cx="0" cy="0"/>
        </a:xfrm>
      </p:grpSpPr>
      <p:sp>
        <p:nvSpPr>
          <p:cNvPr id="472" name="Google Shape;472;p9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3" name="Google Shape;473;p9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4" name="Google Shape;474;p90"/>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
        <p:nvSpPr>
          <p:cNvPr id="475" name="Google Shape;475;p90"/>
          <p:cNvSpPr/>
          <p:nvPr/>
        </p:nvSpPr>
        <p:spPr>
          <a:xfrm>
            <a:off x="0" y="0"/>
            <a:ext cx="4686300" cy="6858000"/>
          </a:xfrm>
          <a:prstGeom prst="rect">
            <a:avLst/>
          </a:prstGeom>
          <a:solidFill>
            <a:srgbClr val="13658D"/>
          </a:solidFill>
          <a:ln cap="flat" cmpd="sng" w="12700">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rrow blue box left, blank">
  <p:cSld name="Narrow blue box left, blank">
    <p:spTree>
      <p:nvGrpSpPr>
        <p:cNvPr id="476" name="Shape 476"/>
        <p:cNvGrpSpPr/>
        <p:nvPr/>
      </p:nvGrpSpPr>
      <p:grpSpPr>
        <a:xfrm>
          <a:off x="0" y="0"/>
          <a:ext cx="0" cy="0"/>
          <a:chOff x="0" y="0"/>
          <a:chExt cx="0" cy="0"/>
        </a:xfrm>
      </p:grpSpPr>
      <p:sp>
        <p:nvSpPr>
          <p:cNvPr id="477" name="Google Shape;477;p9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8" name="Google Shape;478;p9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9" name="Google Shape;479;p91"/>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
        <p:nvSpPr>
          <p:cNvPr id="480" name="Google Shape;480;p91"/>
          <p:cNvSpPr/>
          <p:nvPr/>
        </p:nvSpPr>
        <p:spPr>
          <a:xfrm>
            <a:off x="0" y="1923"/>
            <a:ext cx="4059900" cy="6858000"/>
          </a:xfrm>
          <a:prstGeom prst="rect">
            <a:avLst/>
          </a:prstGeom>
          <a:solidFill>
            <a:srgbClr val="13658D"/>
          </a:solidFill>
          <a:ln cap="flat" cmpd="sng" w="12700">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guide id="3" orient="horz" pos="960">
          <p15:clr>
            <a:srgbClr val="FBAE40"/>
          </p15:clr>
        </p15:guide>
        <p15:guide id="4" orient="horz" pos="696">
          <p15:clr>
            <a:srgbClr val="FBAE40"/>
          </p15:clr>
        </p15:guide>
        <p15:guide id="5" pos="38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page blue box, blank" showMasterSp="0">
  <p:cSld name="half page blue box, blank">
    <p:spTree>
      <p:nvGrpSpPr>
        <p:cNvPr id="481" name="Shape 481"/>
        <p:cNvGrpSpPr/>
        <p:nvPr/>
      </p:nvGrpSpPr>
      <p:grpSpPr>
        <a:xfrm>
          <a:off x="0" y="0"/>
          <a:ext cx="0" cy="0"/>
          <a:chOff x="0" y="0"/>
          <a:chExt cx="0" cy="0"/>
        </a:xfrm>
      </p:grpSpPr>
      <p:sp>
        <p:nvSpPr>
          <p:cNvPr id="482" name="Google Shape;482;p9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3" name="Google Shape;483;p9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4" name="Google Shape;484;p92"/>
          <p:cNvSpPr/>
          <p:nvPr/>
        </p:nvSpPr>
        <p:spPr>
          <a:xfrm>
            <a:off x="6232666" y="215661"/>
            <a:ext cx="5700300" cy="6427800"/>
          </a:xfrm>
          <a:prstGeom prst="rect">
            <a:avLst/>
          </a:prstGeom>
          <a:solidFill>
            <a:srgbClr val="13658D"/>
          </a:solidFill>
          <a:ln cap="flat" cmpd="sng" w="12700">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page blue box left, blank">
  <p:cSld name="half page blue box left, blank">
    <p:spTree>
      <p:nvGrpSpPr>
        <p:cNvPr id="485" name="Shape 485"/>
        <p:cNvGrpSpPr/>
        <p:nvPr/>
      </p:nvGrpSpPr>
      <p:grpSpPr>
        <a:xfrm>
          <a:off x="0" y="0"/>
          <a:ext cx="0" cy="0"/>
          <a:chOff x="0" y="0"/>
          <a:chExt cx="0" cy="0"/>
        </a:xfrm>
      </p:grpSpPr>
      <p:sp>
        <p:nvSpPr>
          <p:cNvPr id="486" name="Google Shape;486;p9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7" name="Google Shape;487;p9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8" name="Google Shape;488;p93"/>
          <p:cNvSpPr/>
          <p:nvPr/>
        </p:nvSpPr>
        <p:spPr>
          <a:xfrm>
            <a:off x="289066" y="215661"/>
            <a:ext cx="5700300" cy="6427800"/>
          </a:xfrm>
          <a:prstGeom prst="rect">
            <a:avLst/>
          </a:prstGeom>
          <a:solidFill>
            <a:srgbClr val="13658D"/>
          </a:solidFill>
          <a:ln cap="flat" cmpd="sng" w="12700">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89" name="Google Shape;489;p93"/>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pos="3840">
          <p15:clr>
            <a:srgbClr val="FBAE40"/>
          </p15:clr>
        </p15:guide>
        <p15:guide id="2" pos="57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in top line, blank">
  <p:cSld name="Thin top line, blank">
    <p:spTree>
      <p:nvGrpSpPr>
        <p:cNvPr id="490" name="Shape 490"/>
        <p:cNvGrpSpPr/>
        <p:nvPr/>
      </p:nvGrpSpPr>
      <p:grpSpPr>
        <a:xfrm>
          <a:off x="0" y="0"/>
          <a:ext cx="0" cy="0"/>
          <a:chOff x="0" y="0"/>
          <a:chExt cx="0" cy="0"/>
        </a:xfrm>
      </p:grpSpPr>
      <p:sp>
        <p:nvSpPr>
          <p:cNvPr id="491" name="Google Shape;491;p9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2" name="Google Shape;492;p9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3" name="Google Shape;493;p94"/>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
        <p:nvSpPr>
          <p:cNvPr id="494" name="Google Shape;494;p94"/>
          <p:cNvSpPr txBox="1"/>
          <p:nvPr/>
        </p:nvSpPr>
        <p:spPr>
          <a:xfrm>
            <a:off x="3268415" y="822351"/>
            <a:ext cx="14631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Arial"/>
                <a:ea typeface="Arial"/>
                <a:cs typeface="Arial"/>
                <a:sym typeface="Arial"/>
              </a:rPr>
              <a:t>1</a:t>
            </a:r>
            <a:endParaRPr b="0" i="0" sz="1400" u="none" cap="none" strike="noStrike">
              <a:solidFill>
                <a:srgbClr val="000000"/>
              </a:solidFill>
              <a:latin typeface="Arial"/>
              <a:ea typeface="Arial"/>
              <a:cs typeface="Arial"/>
              <a:sym typeface="Arial"/>
            </a:endParaRPr>
          </a:p>
        </p:txBody>
      </p:sp>
      <p:sp>
        <p:nvSpPr>
          <p:cNvPr id="495" name="Google Shape;495;p94"/>
          <p:cNvSpPr/>
          <p:nvPr/>
        </p:nvSpPr>
        <p:spPr>
          <a:xfrm>
            <a:off x="1924" y="1924"/>
            <a:ext cx="12192000" cy="369000"/>
          </a:xfrm>
          <a:prstGeom prst="rect">
            <a:avLst/>
          </a:prstGeom>
          <a:solidFill>
            <a:srgbClr val="13658D"/>
          </a:solidFill>
          <a:ln cap="flat" cmpd="sng" w="12700">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de top line, blank">
  <p:cSld name="wide top line, blank">
    <p:spTree>
      <p:nvGrpSpPr>
        <p:cNvPr id="496" name="Shape 496"/>
        <p:cNvGrpSpPr/>
        <p:nvPr/>
      </p:nvGrpSpPr>
      <p:grpSpPr>
        <a:xfrm>
          <a:off x="0" y="0"/>
          <a:ext cx="0" cy="0"/>
          <a:chOff x="0" y="0"/>
          <a:chExt cx="0" cy="0"/>
        </a:xfrm>
      </p:grpSpPr>
      <p:sp>
        <p:nvSpPr>
          <p:cNvPr id="497" name="Google Shape;497;p9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8" name="Google Shape;498;p9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9" name="Google Shape;499;p95"/>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
        <p:nvSpPr>
          <p:cNvPr id="500" name="Google Shape;500;p95"/>
          <p:cNvSpPr/>
          <p:nvPr/>
        </p:nvSpPr>
        <p:spPr>
          <a:xfrm>
            <a:off x="-1" y="-1"/>
            <a:ext cx="12192000" cy="1562100"/>
          </a:xfrm>
          <a:prstGeom prst="rect">
            <a:avLst/>
          </a:prstGeom>
          <a:solidFill>
            <a:srgbClr val="13658D"/>
          </a:solidFill>
          <a:ln cap="flat" cmpd="sng" w="12700">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01" name="Google Shape;501;p95"/>
          <p:cNvSpPr txBox="1"/>
          <p:nvPr>
            <p:ph idx="1" type="body"/>
          </p:nvPr>
        </p:nvSpPr>
        <p:spPr>
          <a:xfrm>
            <a:off x="371013" y="798775"/>
            <a:ext cx="10902900" cy="64770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200"/>
              <a:buNone/>
              <a:defRPr b="1" i="0" sz="32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02" name="Shape 502"/>
        <p:cNvGrpSpPr/>
        <p:nvPr/>
      </p:nvGrpSpPr>
      <p:grpSpPr>
        <a:xfrm>
          <a:off x="0" y="0"/>
          <a:ext cx="0" cy="0"/>
          <a:chOff x="0" y="0"/>
          <a:chExt cx="0" cy="0"/>
        </a:xfrm>
      </p:grpSpPr>
      <p:sp>
        <p:nvSpPr>
          <p:cNvPr id="503" name="Google Shape;503;p96"/>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4" name="Google Shape;504;p96"/>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1600"/>
              <a:buNone/>
              <a:defRPr sz="16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05" name="Google Shape;505;p9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6" name="Google Shape;506;p9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7" name="Google Shape;507;p96"/>
          <p:cNvSpPr txBox="1"/>
          <p:nvPr>
            <p:ph idx="12" type="sldNum"/>
          </p:nvPr>
        </p:nvSpPr>
        <p:spPr>
          <a:xfrm>
            <a:off x="11480800" y="6466564"/>
            <a:ext cx="183000" cy="1830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8" name="Shape 508"/>
        <p:cNvGrpSpPr/>
        <p:nvPr/>
      </p:nvGrpSpPr>
      <p:grpSpPr>
        <a:xfrm>
          <a:off x="0" y="0"/>
          <a:ext cx="0" cy="0"/>
          <a:chOff x="0" y="0"/>
          <a:chExt cx="0" cy="0"/>
        </a:xfrm>
      </p:grpSpPr>
      <p:sp>
        <p:nvSpPr>
          <p:cNvPr id="509" name="Google Shape;509;p9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0" name="Google Shape;510;p9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1" name="Google Shape;511;p9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2" name="Google Shape;512;p9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3" name="Google Shape;513;p97"/>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de top line, 1x4">
  <p:cSld name="wide top line, 1x4">
    <p:spTree>
      <p:nvGrpSpPr>
        <p:cNvPr id="66" name="Shape 66"/>
        <p:cNvGrpSpPr/>
        <p:nvPr/>
      </p:nvGrpSpPr>
      <p:grpSpPr>
        <a:xfrm>
          <a:off x="0" y="0"/>
          <a:ext cx="0" cy="0"/>
          <a:chOff x="0" y="0"/>
          <a:chExt cx="0" cy="0"/>
        </a:xfrm>
      </p:grpSpPr>
      <p:sp>
        <p:nvSpPr>
          <p:cNvPr id="67" name="Google Shape;67;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46"/>
          <p:cNvSpPr txBox="1"/>
          <p:nvPr>
            <p:ph idx="12" type="sldNum"/>
          </p:nvPr>
        </p:nvSpPr>
        <p:spPr>
          <a:xfrm>
            <a:off x="11436964" y="6445320"/>
            <a:ext cx="384048"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
        <p:nvSpPr>
          <p:cNvPr id="70" name="Google Shape;70;p46"/>
          <p:cNvSpPr/>
          <p:nvPr/>
        </p:nvSpPr>
        <p:spPr>
          <a:xfrm>
            <a:off x="-1" y="-1"/>
            <a:ext cx="12192000" cy="1562099"/>
          </a:xfrm>
          <a:prstGeom prst="rect">
            <a:avLst/>
          </a:prstGeom>
          <a:solidFill>
            <a:srgbClr val="13658D"/>
          </a:solidFill>
          <a:ln cap="flat" cmpd="sng" w="12700">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1" name="Google Shape;71;p46"/>
          <p:cNvSpPr txBox="1"/>
          <p:nvPr>
            <p:ph idx="1" type="body"/>
          </p:nvPr>
        </p:nvSpPr>
        <p:spPr>
          <a:xfrm>
            <a:off x="207843" y="636188"/>
            <a:ext cx="11204575" cy="4981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i="0" sz="32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46"/>
          <p:cNvSpPr txBox="1"/>
          <p:nvPr>
            <p:ph idx="2" type="body"/>
          </p:nvPr>
        </p:nvSpPr>
        <p:spPr>
          <a:xfrm>
            <a:off x="207631" y="1169505"/>
            <a:ext cx="11112500" cy="31205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b="1" i="0" sz="16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 name="Google Shape;73;p46"/>
          <p:cNvSpPr txBox="1"/>
          <p:nvPr>
            <p:ph idx="3" type="body"/>
          </p:nvPr>
        </p:nvSpPr>
        <p:spPr>
          <a:xfrm>
            <a:off x="521625" y="2568943"/>
            <a:ext cx="995363" cy="59095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88CA2"/>
              </a:buClr>
              <a:buSzPts val="4000"/>
              <a:buNone/>
              <a:defRPr b="1" i="0" sz="4000">
                <a:solidFill>
                  <a:srgbClr val="088CA2"/>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46"/>
          <p:cNvSpPr txBox="1"/>
          <p:nvPr>
            <p:ph idx="4" type="body"/>
          </p:nvPr>
        </p:nvSpPr>
        <p:spPr>
          <a:xfrm>
            <a:off x="521163" y="3240950"/>
            <a:ext cx="2176462" cy="2211388"/>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46"/>
          <p:cNvSpPr txBox="1"/>
          <p:nvPr>
            <p:ph idx="5" type="body"/>
          </p:nvPr>
        </p:nvSpPr>
        <p:spPr>
          <a:xfrm>
            <a:off x="3440380" y="2570873"/>
            <a:ext cx="995363" cy="59095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88CA2"/>
              </a:buClr>
              <a:buSzPts val="4000"/>
              <a:buNone/>
              <a:defRPr b="1" i="0" sz="4000">
                <a:solidFill>
                  <a:srgbClr val="088CA2"/>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46"/>
          <p:cNvSpPr txBox="1"/>
          <p:nvPr>
            <p:ph idx="6" type="body"/>
          </p:nvPr>
        </p:nvSpPr>
        <p:spPr>
          <a:xfrm>
            <a:off x="3439918" y="3242880"/>
            <a:ext cx="2176462" cy="2211388"/>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46"/>
          <p:cNvSpPr txBox="1"/>
          <p:nvPr>
            <p:ph idx="7" type="body"/>
          </p:nvPr>
        </p:nvSpPr>
        <p:spPr>
          <a:xfrm>
            <a:off x="6472940" y="2570868"/>
            <a:ext cx="995363" cy="59095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88CA2"/>
              </a:buClr>
              <a:buSzPts val="4000"/>
              <a:buNone/>
              <a:defRPr b="1" i="0" sz="4000">
                <a:solidFill>
                  <a:srgbClr val="088CA2"/>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46"/>
          <p:cNvSpPr txBox="1"/>
          <p:nvPr>
            <p:ph idx="8" type="body"/>
          </p:nvPr>
        </p:nvSpPr>
        <p:spPr>
          <a:xfrm>
            <a:off x="6472478" y="3242875"/>
            <a:ext cx="2176462" cy="2211388"/>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p46"/>
          <p:cNvSpPr txBox="1"/>
          <p:nvPr>
            <p:ph idx="9" type="body"/>
          </p:nvPr>
        </p:nvSpPr>
        <p:spPr>
          <a:xfrm>
            <a:off x="9528669" y="2570868"/>
            <a:ext cx="995363" cy="59095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88CA2"/>
              </a:buClr>
              <a:buSzPts val="4000"/>
              <a:buNone/>
              <a:defRPr b="1" i="0" sz="4000">
                <a:solidFill>
                  <a:srgbClr val="088CA2"/>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46"/>
          <p:cNvSpPr txBox="1"/>
          <p:nvPr>
            <p:ph idx="13" type="body"/>
          </p:nvPr>
        </p:nvSpPr>
        <p:spPr>
          <a:xfrm>
            <a:off x="9528207" y="3242875"/>
            <a:ext cx="2176462" cy="2211388"/>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14" name="Shape 514"/>
        <p:cNvGrpSpPr/>
        <p:nvPr/>
      </p:nvGrpSpPr>
      <p:grpSpPr>
        <a:xfrm>
          <a:off x="0" y="0"/>
          <a:ext cx="0" cy="0"/>
          <a:chOff x="0" y="0"/>
          <a:chExt cx="0" cy="0"/>
        </a:xfrm>
      </p:grpSpPr>
      <p:sp>
        <p:nvSpPr>
          <p:cNvPr id="515" name="Google Shape;515;p98"/>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6" name="Google Shape;516;p98"/>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sz="1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17" name="Google Shape;517;p9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8" name="Google Shape;518;p9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9" name="Google Shape;519;p98"/>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20" name="Shape 520"/>
        <p:cNvGrpSpPr/>
        <p:nvPr/>
      </p:nvGrpSpPr>
      <p:grpSpPr>
        <a:xfrm>
          <a:off x="0" y="0"/>
          <a:ext cx="0" cy="0"/>
          <a:chOff x="0" y="0"/>
          <a:chExt cx="0" cy="0"/>
        </a:xfrm>
      </p:grpSpPr>
      <p:sp>
        <p:nvSpPr>
          <p:cNvPr id="521" name="Google Shape;521;p9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2" name="Google Shape;522;p99"/>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3" name="Google Shape;523;p99"/>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4" name="Google Shape;524;p9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5" name="Google Shape;525;p9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6" name="Google Shape;526;p99"/>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27" name="Shape 527"/>
        <p:cNvGrpSpPr/>
        <p:nvPr/>
      </p:nvGrpSpPr>
      <p:grpSpPr>
        <a:xfrm>
          <a:off x="0" y="0"/>
          <a:ext cx="0" cy="0"/>
          <a:chOff x="0" y="0"/>
          <a:chExt cx="0" cy="0"/>
        </a:xfrm>
      </p:grpSpPr>
      <p:sp>
        <p:nvSpPr>
          <p:cNvPr id="528" name="Google Shape;528;p100"/>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9" name="Google Shape;529;p100"/>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0" name="Google Shape;530;p100"/>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1" name="Google Shape;531;p100"/>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2" name="Google Shape;532;p100"/>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3" name="Google Shape;533;p10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4" name="Google Shape;534;p10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5" name="Google Shape;535;p100"/>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6" name="Shape 536"/>
        <p:cNvGrpSpPr/>
        <p:nvPr/>
      </p:nvGrpSpPr>
      <p:grpSpPr>
        <a:xfrm>
          <a:off x="0" y="0"/>
          <a:ext cx="0" cy="0"/>
          <a:chOff x="0" y="0"/>
          <a:chExt cx="0" cy="0"/>
        </a:xfrm>
      </p:grpSpPr>
      <p:sp>
        <p:nvSpPr>
          <p:cNvPr id="537" name="Google Shape;537;p10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8" name="Google Shape;538;p10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9" name="Google Shape;539;p10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0" name="Google Shape;540;p101"/>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1" name="Shape 541"/>
        <p:cNvGrpSpPr/>
        <p:nvPr/>
      </p:nvGrpSpPr>
      <p:grpSpPr>
        <a:xfrm>
          <a:off x="0" y="0"/>
          <a:ext cx="0" cy="0"/>
          <a:chOff x="0" y="0"/>
          <a:chExt cx="0" cy="0"/>
        </a:xfrm>
      </p:grpSpPr>
      <p:sp>
        <p:nvSpPr>
          <p:cNvPr id="542" name="Google Shape;542;p102"/>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3" name="Google Shape;543;p102"/>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44" name="Google Shape;544;p102"/>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45" name="Google Shape;545;p10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6" name="Google Shape;546;p10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7" name="Google Shape;547;p102"/>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48" name="Shape 548"/>
        <p:cNvGrpSpPr/>
        <p:nvPr/>
      </p:nvGrpSpPr>
      <p:grpSpPr>
        <a:xfrm>
          <a:off x="0" y="0"/>
          <a:ext cx="0" cy="0"/>
          <a:chOff x="0" y="0"/>
          <a:chExt cx="0" cy="0"/>
        </a:xfrm>
      </p:grpSpPr>
      <p:sp>
        <p:nvSpPr>
          <p:cNvPr id="549" name="Google Shape;549;p103"/>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0" name="Google Shape;550;p103"/>
          <p:cNvSpPr/>
          <p:nvPr>
            <p:ph idx="2" type="pic"/>
          </p:nvPr>
        </p:nvSpPr>
        <p:spPr>
          <a:xfrm>
            <a:off x="5183188" y="987425"/>
            <a:ext cx="6172200" cy="4873500"/>
          </a:xfrm>
          <a:prstGeom prst="rect">
            <a:avLst/>
          </a:prstGeom>
          <a:noFill/>
          <a:ln>
            <a:noFill/>
          </a:ln>
        </p:spPr>
      </p:sp>
      <p:sp>
        <p:nvSpPr>
          <p:cNvPr id="551" name="Google Shape;551;p103"/>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52" name="Google Shape;552;p10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3" name="Google Shape;553;p10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4" name="Google Shape;554;p103"/>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55" name="Shape 555"/>
        <p:cNvGrpSpPr/>
        <p:nvPr/>
      </p:nvGrpSpPr>
      <p:grpSpPr>
        <a:xfrm>
          <a:off x="0" y="0"/>
          <a:ext cx="0" cy="0"/>
          <a:chOff x="0" y="0"/>
          <a:chExt cx="0" cy="0"/>
        </a:xfrm>
      </p:grpSpPr>
      <p:sp>
        <p:nvSpPr>
          <p:cNvPr id="556" name="Google Shape;556;p10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7" name="Google Shape;557;p104"/>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8" name="Google Shape;558;p10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9" name="Google Shape;559;p10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0" name="Google Shape;560;p104"/>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61" name="Shape 561"/>
        <p:cNvGrpSpPr/>
        <p:nvPr/>
      </p:nvGrpSpPr>
      <p:grpSpPr>
        <a:xfrm>
          <a:off x="0" y="0"/>
          <a:ext cx="0" cy="0"/>
          <a:chOff x="0" y="0"/>
          <a:chExt cx="0" cy="0"/>
        </a:xfrm>
      </p:grpSpPr>
      <p:sp>
        <p:nvSpPr>
          <p:cNvPr id="562" name="Google Shape;562;p105"/>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3" name="Google Shape;563;p105"/>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4" name="Google Shape;564;p10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5" name="Google Shape;565;p10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6" name="Google Shape;566;p105"/>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67" name="Shape 567"/>
        <p:cNvGrpSpPr/>
        <p:nvPr/>
      </p:nvGrpSpPr>
      <p:grpSpPr>
        <a:xfrm>
          <a:off x="0" y="0"/>
          <a:ext cx="0" cy="0"/>
          <a:chOff x="0" y="0"/>
          <a:chExt cx="0" cy="0"/>
        </a:xfrm>
      </p:grpSpPr>
      <p:sp>
        <p:nvSpPr>
          <p:cNvPr id="568" name="Google Shape;568;p106"/>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32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9" name="Google Shape;569;p106"/>
          <p:cNvSpPr txBox="1"/>
          <p:nvPr>
            <p:ph idx="1" type="body"/>
          </p:nvPr>
        </p:nvSpPr>
        <p:spPr>
          <a:xfrm>
            <a:off x="415600" y="1536633"/>
            <a:ext cx="11360700" cy="455520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SzPts val="2400"/>
              <a:buChar char="•"/>
              <a:defRPr/>
            </a:lvl1pPr>
            <a:lvl2pPr indent="-355600" lvl="1" marL="914400" algn="l">
              <a:lnSpc>
                <a:spcPct val="90000"/>
              </a:lnSpc>
              <a:spcBef>
                <a:spcPts val="500"/>
              </a:spcBef>
              <a:spcAft>
                <a:spcPts val="0"/>
              </a:spcAft>
              <a:buSzPts val="2000"/>
              <a:buChar char="•"/>
              <a:defRPr/>
            </a:lvl2pPr>
            <a:lvl3pPr indent="-342900" lvl="2" marL="1371600" algn="l">
              <a:lnSpc>
                <a:spcPct val="90000"/>
              </a:lnSpc>
              <a:spcBef>
                <a:spcPts val="500"/>
              </a:spcBef>
              <a:spcAft>
                <a:spcPts val="0"/>
              </a:spcAft>
              <a:buSzPts val="1800"/>
              <a:buChar char="•"/>
              <a:defRPr/>
            </a:lvl3pPr>
            <a:lvl4pPr indent="-330200" lvl="3" marL="1828800" algn="l">
              <a:lnSpc>
                <a:spcPct val="90000"/>
              </a:lnSpc>
              <a:spcBef>
                <a:spcPts val="500"/>
              </a:spcBef>
              <a:spcAft>
                <a:spcPts val="0"/>
              </a:spcAft>
              <a:buSzPts val="1600"/>
              <a:buChar char="•"/>
              <a:defRPr/>
            </a:lvl4pPr>
            <a:lvl5pPr indent="-317500" lvl="4" marL="2286000" algn="l">
              <a:lnSpc>
                <a:spcPct val="90000"/>
              </a:lnSpc>
              <a:spcBef>
                <a:spcPts val="500"/>
              </a:spcBef>
              <a:spcAft>
                <a:spcPts val="0"/>
              </a:spcAft>
              <a:buSzPts val="14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570" name="Google Shape;570;p106"/>
          <p:cNvSpPr txBox="1"/>
          <p:nvPr>
            <p:ph idx="12" type="sldNum"/>
          </p:nvPr>
        </p:nvSpPr>
        <p:spPr>
          <a:xfrm>
            <a:off x="11296610" y="6217622"/>
            <a:ext cx="731700" cy="5247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rrow blue box left">
  <p:cSld name="Narrow blue box left">
    <p:spTree>
      <p:nvGrpSpPr>
        <p:cNvPr id="81" name="Shape 81"/>
        <p:cNvGrpSpPr/>
        <p:nvPr/>
      </p:nvGrpSpPr>
      <p:grpSpPr>
        <a:xfrm>
          <a:off x="0" y="0"/>
          <a:ext cx="0" cy="0"/>
          <a:chOff x="0" y="0"/>
          <a:chExt cx="0" cy="0"/>
        </a:xfrm>
      </p:grpSpPr>
      <p:sp>
        <p:nvSpPr>
          <p:cNvPr id="82" name="Google Shape;82;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47"/>
          <p:cNvSpPr txBox="1"/>
          <p:nvPr>
            <p:ph idx="12" type="sldNum"/>
          </p:nvPr>
        </p:nvSpPr>
        <p:spPr>
          <a:xfrm>
            <a:off x="11436964" y="6445320"/>
            <a:ext cx="384048"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sp>
        <p:nvSpPr>
          <p:cNvPr id="85" name="Google Shape;85;p47"/>
          <p:cNvSpPr/>
          <p:nvPr/>
        </p:nvSpPr>
        <p:spPr>
          <a:xfrm>
            <a:off x="0" y="1923"/>
            <a:ext cx="4059936" cy="6858000"/>
          </a:xfrm>
          <a:prstGeom prst="rect">
            <a:avLst/>
          </a:prstGeom>
          <a:solidFill>
            <a:srgbClr val="13658D"/>
          </a:solidFill>
          <a:ln cap="flat" cmpd="sng" w="12700">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6" name="Google Shape;86;p47"/>
          <p:cNvSpPr txBox="1"/>
          <p:nvPr>
            <p:ph idx="1" type="body"/>
          </p:nvPr>
        </p:nvSpPr>
        <p:spPr>
          <a:xfrm>
            <a:off x="4462272" y="1427278"/>
            <a:ext cx="2484060" cy="4336914"/>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solidFill>
                  <a:schemeClr val="dk1"/>
                </a:solidFill>
              </a:defRPr>
            </a:lvl1pPr>
            <a:lvl2pPr indent="-228600" lvl="1" marL="914400" algn="l">
              <a:lnSpc>
                <a:spcPct val="90000"/>
              </a:lnSpc>
              <a:spcBef>
                <a:spcPts val="500"/>
              </a:spcBef>
              <a:spcAft>
                <a:spcPts val="0"/>
              </a:spcAft>
              <a:buClr>
                <a:schemeClr val="lt1"/>
              </a:buClr>
              <a:buSzPts val="2000"/>
              <a:buNone/>
              <a:defRPr>
                <a:solidFill>
                  <a:schemeClr val="lt1"/>
                </a:solidFill>
              </a:defRPr>
            </a:lvl2pPr>
            <a:lvl3pPr indent="-228600" lvl="2" marL="1371600" algn="l">
              <a:lnSpc>
                <a:spcPct val="90000"/>
              </a:lnSpc>
              <a:spcBef>
                <a:spcPts val="500"/>
              </a:spcBef>
              <a:spcAft>
                <a:spcPts val="0"/>
              </a:spcAft>
              <a:buClr>
                <a:schemeClr val="lt1"/>
              </a:buClr>
              <a:buSzPts val="1800"/>
              <a:buNone/>
              <a:defRPr>
                <a:solidFill>
                  <a:schemeClr val="lt1"/>
                </a:solidFill>
              </a:defRPr>
            </a:lvl3pPr>
            <a:lvl4pPr indent="-228600" lvl="3" marL="1828800" algn="l">
              <a:lnSpc>
                <a:spcPct val="90000"/>
              </a:lnSpc>
              <a:spcBef>
                <a:spcPts val="500"/>
              </a:spcBef>
              <a:spcAft>
                <a:spcPts val="0"/>
              </a:spcAft>
              <a:buClr>
                <a:schemeClr val="lt1"/>
              </a:buClr>
              <a:buSzPts val="1600"/>
              <a:buNone/>
              <a:defRPr>
                <a:solidFill>
                  <a:schemeClr val="lt1"/>
                </a:solidFill>
              </a:defRPr>
            </a:lvl4pPr>
            <a:lvl5pPr indent="-228600" lvl="4" marL="2286000" algn="l">
              <a:lnSpc>
                <a:spcPct val="90000"/>
              </a:lnSpc>
              <a:spcBef>
                <a:spcPts val="500"/>
              </a:spcBef>
              <a:spcAft>
                <a:spcPts val="0"/>
              </a:spcAft>
              <a:buClr>
                <a:schemeClr val="lt1"/>
              </a:buClr>
              <a:buSzPts val="14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47"/>
          <p:cNvSpPr txBox="1"/>
          <p:nvPr>
            <p:ph idx="2" type="body"/>
          </p:nvPr>
        </p:nvSpPr>
        <p:spPr>
          <a:xfrm>
            <a:off x="509263" y="2742754"/>
            <a:ext cx="2476500" cy="131921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1600"/>
              <a:buNone/>
              <a:defRPr b="1" i="0" sz="16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chemeClr val="dk1"/>
              </a:buClr>
              <a:buSzPts val="1600"/>
              <a:buNone/>
              <a:defRPr b="1" i="0" sz="1600">
                <a:latin typeface="Arial"/>
                <a:ea typeface="Arial"/>
                <a:cs typeface="Arial"/>
                <a:sym typeface="Arial"/>
              </a:defRPr>
            </a:lvl2pPr>
            <a:lvl3pPr indent="-228600" lvl="2" marL="1371600" algn="l">
              <a:lnSpc>
                <a:spcPct val="90000"/>
              </a:lnSpc>
              <a:spcBef>
                <a:spcPts val="500"/>
              </a:spcBef>
              <a:spcAft>
                <a:spcPts val="0"/>
              </a:spcAft>
              <a:buClr>
                <a:schemeClr val="dk1"/>
              </a:buClr>
              <a:buSzPts val="1600"/>
              <a:buNone/>
              <a:defRPr b="1" i="0" sz="1600">
                <a:latin typeface="Arial"/>
                <a:ea typeface="Arial"/>
                <a:cs typeface="Arial"/>
                <a:sym typeface="Arial"/>
              </a:defRPr>
            </a:lvl3pPr>
            <a:lvl4pPr indent="-228600" lvl="3" marL="1828800" algn="l">
              <a:lnSpc>
                <a:spcPct val="90000"/>
              </a:lnSpc>
              <a:spcBef>
                <a:spcPts val="500"/>
              </a:spcBef>
              <a:spcAft>
                <a:spcPts val="0"/>
              </a:spcAft>
              <a:buClr>
                <a:schemeClr val="dk1"/>
              </a:buClr>
              <a:buSzPts val="1600"/>
              <a:buNone/>
              <a:defRPr b="1" i="0" sz="1600">
                <a:latin typeface="Arial"/>
                <a:ea typeface="Arial"/>
                <a:cs typeface="Arial"/>
                <a:sym typeface="Arial"/>
              </a:defRPr>
            </a:lvl4pPr>
            <a:lvl5pPr indent="-228600" lvl="4" marL="2286000" algn="l">
              <a:lnSpc>
                <a:spcPct val="90000"/>
              </a:lnSpc>
              <a:spcBef>
                <a:spcPts val="500"/>
              </a:spcBef>
              <a:spcAft>
                <a:spcPts val="0"/>
              </a:spcAft>
              <a:buClr>
                <a:schemeClr val="dk1"/>
              </a:buClr>
              <a:buSzPts val="1600"/>
              <a:buNone/>
              <a:defRPr b="1" i="0" sz="1600">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47"/>
          <p:cNvSpPr txBox="1"/>
          <p:nvPr>
            <p:ph idx="3" type="body"/>
          </p:nvPr>
        </p:nvSpPr>
        <p:spPr>
          <a:xfrm>
            <a:off x="4462272" y="903592"/>
            <a:ext cx="2430462" cy="3460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b="1"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47"/>
          <p:cNvSpPr/>
          <p:nvPr>
            <p:ph idx="4" type="pic"/>
          </p:nvPr>
        </p:nvSpPr>
        <p:spPr>
          <a:xfrm>
            <a:off x="7616825" y="890588"/>
            <a:ext cx="4016375" cy="2316162"/>
          </a:xfrm>
          <a:prstGeom prst="rect">
            <a:avLst/>
          </a:prstGeom>
          <a:noFill/>
          <a:ln>
            <a:noFill/>
          </a:ln>
        </p:spPr>
      </p:sp>
      <p:sp>
        <p:nvSpPr>
          <p:cNvPr id="90" name="Google Shape;90;p47"/>
          <p:cNvSpPr/>
          <p:nvPr>
            <p:ph idx="5" type="pic"/>
          </p:nvPr>
        </p:nvSpPr>
        <p:spPr>
          <a:xfrm>
            <a:off x="7618750" y="3427371"/>
            <a:ext cx="4016375" cy="2510441"/>
          </a:xfrm>
          <a:prstGeom prst="rect">
            <a:avLst/>
          </a:prstGeom>
          <a:noFill/>
          <a:ln>
            <a:noFill/>
          </a:ln>
        </p:spPr>
      </p:sp>
      <p:sp>
        <p:nvSpPr>
          <p:cNvPr id="91" name="Google Shape;91;p47"/>
          <p:cNvSpPr txBox="1"/>
          <p:nvPr>
            <p:ph idx="6" type="body"/>
          </p:nvPr>
        </p:nvSpPr>
        <p:spPr>
          <a:xfrm>
            <a:off x="512064" y="800100"/>
            <a:ext cx="2794000" cy="3810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 name="Google Shape;92;p47"/>
          <p:cNvSpPr txBox="1"/>
          <p:nvPr>
            <p:ph idx="7" type="body"/>
          </p:nvPr>
        </p:nvSpPr>
        <p:spPr>
          <a:xfrm>
            <a:off x="512064" y="1028700"/>
            <a:ext cx="3276600" cy="6350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i="0" sz="32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guide id="3" orient="horz" pos="960">
          <p15:clr>
            <a:srgbClr val="FBAE40"/>
          </p15:clr>
        </p15:guide>
        <p15:guide id="4" orient="horz" pos="696">
          <p15:clr>
            <a:srgbClr val="FBAE40"/>
          </p15:clr>
        </p15:guide>
        <p15:guide id="5" pos="38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opener" showMasterSp="0">
  <p:cSld name="Section opener">
    <p:spTree>
      <p:nvGrpSpPr>
        <p:cNvPr id="93" name="Shape 93"/>
        <p:cNvGrpSpPr/>
        <p:nvPr/>
      </p:nvGrpSpPr>
      <p:grpSpPr>
        <a:xfrm>
          <a:off x="0" y="0"/>
          <a:ext cx="0" cy="0"/>
          <a:chOff x="0" y="0"/>
          <a:chExt cx="0" cy="0"/>
        </a:xfrm>
      </p:grpSpPr>
      <p:sp>
        <p:nvSpPr>
          <p:cNvPr id="94" name="Google Shape;94;p48"/>
          <p:cNvSpPr/>
          <p:nvPr/>
        </p:nvSpPr>
        <p:spPr>
          <a:xfrm>
            <a:off x="187890" y="178687"/>
            <a:ext cx="11808671" cy="6498638"/>
          </a:xfrm>
          <a:prstGeom prst="rect">
            <a:avLst/>
          </a:prstGeom>
          <a:gradFill>
            <a:gsLst>
              <a:gs pos="0">
                <a:schemeClr val="accent1"/>
              </a:gs>
              <a:gs pos="16000">
                <a:schemeClr val="lt2"/>
              </a:gs>
              <a:gs pos="66000">
                <a:schemeClr val="dk2"/>
              </a:gs>
              <a:gs pos="100000">
                <a:schemeClr val="dk2"/>
              </a:gs>
            </a:gsLst>
            <a:lin ang="2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text, clipart&#10;&#10;Description automatically generated" id="95" name="Google Shape;95;p48"/>
          <p:cNvPicPr preferRelativeResize="0"/>
          <p:nvPr/>
        </p:nvPicPr>
        <p:blipFill rotWithShape="1">
          <a:blip r:embed="rId2">
            <a:alphaModFix/>
          </a:blip>
          <a:srcRect b="0" l="0" r="0" t="0"/>
          <a:stretch/>
        </p:blipFill>
        <p:spPr>
          <a:xfrm>
            <a:off x="1802491" y="2698824"/>
            <a:ext cx="2743200" cy="1388816"/>
          </a:xfrm>
          <a:prstGeom prst="rect">
            <a:avLst/>
          </a:prstGeom>
          <a:noFill/>
          <a:ln>
            <a:noFill/>
          </a:ln>
        </p:spPr>
      </p:pic>
      <p:sp>
        <p:nvSpPr>
          <p:cNvPr id="96" name="Google Shape;96;p48"/>
          <p:cNvSpPr txBox="1"/>
          <p:nvPr>
            <p:ph idx="10" type="dt"/>
          </p:nvPr>
        </p:nvSpPr>
        <p:spPr>
          <a:xfrm>
            <a:off x="838200" y="6101712"/>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48"/>
          <p:cNvSpPr txBox="1"/>
          <p:nvPr>
            <p:ph idx="11" type="ftr"/>
          </p:nvPr>
        </p:nvSpPr>
        <p:spPr>
          <a:xfrm>
            <a:off x="4038600" y="6101712"/>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48"/>
          <p:cNvSpPr txBox="1"/>
          <p:nvPr>
            <p:ph type="title"/>
          </p:nvPr>
        </p:nvSpPr>
        <p:spPr>
          <a:xfrm>
            <a:off x="5029200" y="3136738"/>
            <a:ext cx="6916833" cy="86810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Arial"/>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48"/>
          <p:cNvSpPr txBox="1"/>
          <p:nvPr>
            <p:ph idx="1" type="subTitle"/>
          </p:nvPr>
        </p:nvSpPr>
        <p:spPr>
          <a:xfrm>
            <a:off x="5029200" y="2942282"/>
            <a:ext cx="5872223" cy="310204"/>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1600"/>
              <a:buNone/>
              <a:defRPr b="1" i="0" sz="1600">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page blue box" showMasterSp="0">
  <p:cSld name="half page blue box">
    <p:spTree>
      <p:nvGrpSpPr>
        <p:cNvPr id="100" name="Shape 100"/>
        <p:cNvGrpSpPr/>
        <p:nvPr/>
      </p:nvGrpSpPr>
      <p:grpSpPr>
        <a:xfrm>
          <a:off x="0" y="0"/>
          <a:ext cx="0" cy="0"/>
          <a:chOff x="0" y="0"/>
          <a:chExt cx="0" cy="0"/>
        </a:xfrm>
      </p:grpSpPr>
      <p:sp>
        <p:nvSpPr>
          <p:cNvPr id="101" name="Google Shape;101;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49"/>
          <p:cNvSpPr/>
          <p:nvPr/>
        </p:nvSpPr>
        <p:spPr>
          <a:xfrm>
            <a:off x="6232666" y="215661"/>
            <a:ext cx="5700395" cy="6427706"/>
          </a:xfrm>
          <a:prstGeom prst="rect">
            <a:avLst/>
          </a:prstGeom>
          <a:solidFill>
            <a:srgbClr val="13658D"/>
          </a:solidFill>
          <a:ln cap="flat" cmpd="sng" w="12700">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4" name="Google Shape;104;p49"/>
          <p:cNvSpPr txBox="1"/>
          <p:nvPr>
            <p:ph type="title"/>
          </p:nvPr>
        </p:nvSpPr>
        <p:spPr>
          <a:xfrm>
            <a:off x="7662672" y="1210084"/>
            <a:ext cx="4046310" cy="233176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Arial"/>
              <a:buNone/>
              <a:defRPr b="0" i="0" sz="4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49"/>
          <p:cNvSpPr txBox="1"/>
          <p:nvPr>
            <p:ph idx="1" type="body"/>
          </p:nvPr>
        </p:nvSpPr>
        <p:spPr>
          <a:xfrm>
            <a:off x="7663000" y="3600027"/>
            <a:ext cx="3830638" cy="1620154"/>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lt1"/>
              </a:buClr>
              <a:buSzPts val="1400"/>
              <a:buFont typeface="Arial"/>
              <a:buNone/>
              <a:defRPr sz="1400">
                <a:solidFill>
                  <a:schemeClr val="lt1"/>
                </a:solidFill>
              </a:defRPr>
            </a:lvl1pPr>
            <a:lvl2pPr indent="-317500" lvl="1" marL="914400" algn="l">
              <a:lnSpc>
                <a:spcPct val="90000"/>
              </a:lnSpc>
              <a:spcBef>
                <a:spcPts val="500"/>
              </a:spcBef>
              <a:spcAft>
                <a:spcPts val="0"/>
              </a:spcAft>
              <a:buClr>
                <a:schemeClr val="lt1"/>
              </a:buClr>
              <a:buSzPts val="1400"/>
              <a:buChar char="•"/>
              <a:defRPr sz="1400">
                <a:solidFill>
                  <a:schemeClr val="lt1"/>
                </a:solidFill>
              </a:defRPr>
            </a:lvl2pPr>
            <a:lvl3pPr indent="-317500" lvl="2" marL="1371600" algn="l">
              <a:lnSpc>
                <a:spcPct val="90000"/>
              </a:lnSpc>
              <a:spcBef>
                <a:spcPts val="500"/>
              </a:spcBef>
              <a:spcAft>
                <a:spcPts val="0"/>
              </a:spcAft>
              <a:buClr>
                <a:schemeClr val="lt1"/>
              </a:buClr>
              <a:buSzPts val="1400"/>
              <a:buChar char="•"/>
              <a:defRPr sz="1400">
                <a:solidFill>
                  <a:schemeClr val="lt1"/>
                </a:solidFill>
              </a:defRPr>
            </a:lvl3pPr>
            <a:lvl4pPr indent="-317500" lvl="3" marL="1828800" algn="l">
              <a:lnSpc>
                <a:spcPct val="90000"/>
              </a:lnSpc>
              <a:spcBef>
                <a:spcPts val="500"/>
              </a:spcBef>
              <a:spcAft>
                <a:spcPts val="0"/>
              </a:spcAft>
              <a:buClr>
                <a:schemeClr val="lt1"/>
              </a:buClr>
              <a:buSzPts val="1400"/>
              <a:buChar char="•"/>
              <a:defRPr sz="1400">
                <a:solidFill>
                  <a:schemeClr val="lt1"/>
                </a:solidFill>
              </a:defRPr>
            </a:lvl4pPr>
            <a:lvl5pPr indent="-317500" lvl="4" marL="2286000" algn="l">
              <a:lnSpc>
                <a:spcPct val="90000"/>
              </a:lnSpc>
              <a:spcBef>
                <a:spcPts val="500"/>
              </a:spcBef>
              <a:spcAft>
                <a:spcPts val="0"/>
              </a:spcAft>
              <a:buClr>
                <a:schemeClr val="lt1"/>
              </a:buClr>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 name="Google Shape;106;p49"/>
          <p:cNvSpPr txBox="1"/>
          <p:nvPr>
            <p:ph idx="2" type="body"/>
          </p:nvPr>
        </p:nvSpPr>
        <p:spPr>
          <a:xfrm>
            <a:off x="695263" y="4443890"/>
            <a:ext cx="4976812" cy="41751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3200"/>
              <a:buNone/>
              <a:defRPr b="1" i="0" sz="32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49"/>
          <p:cNvSpPr txBox="1"/>
          <p:nvPr>
            <p:ph idx="3" type="body"/>
          </p:nvPr>
        </p:nvSpPr>
        <p:spPr>
          <a:xfrm>
            <a:off x="694340" y="5012240"/>
            <a:ext cx="4873625" cy="531813"/>
          </a:xfrm>
          <a:prstGeom prst="rect">
            <a:avLst/>
          </a:prstGeom>
          <a:noFill/>
          <a:ln>
            <a:noFill/>
          </a:ln>
        </p:spPr>
        <p:txBody>
          <a:bodyPr anchorCtr="0" anchor="t" bIns="45700" lIns="91425" spcFirstLastPara="1" rIns="91425" wrap="square" tIns="45700">
            <a:normAutofit/>
          </a:bodyPr>
          <a:lstStyle>
            <a:lvl1pPr indent="-228600" lvl="0" marL="457200" marR="0" algn="l">
              <a:lnSpc>
                <a:spcPct val="90000"/>
              </a:lnSpc>
              <a:spcBef>
                <a:spcPts val="1000"/>
              </a:spcBef>
              <a:spcAft>
                <a:spcPts val="0"/>
              </a:spcAft>
              <a:buClr>
                <a:schemeClr val="dk1"/>
              </a:buClr>
              <a:buSzPts val="1400"/>
              <a:buFont typeface="Arial"/>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49"/>
          <p:cNvSpPr/>
          <p:nvPr>
            <p:ph idx="4" type="pic"/>
          </p:nvPr>
        </p:nvSpPr>
        <p:spPr>
          <a:xfrm>
            <a:off x="694944" y="857250"/>
            <a:ext cx="4943475" cy="3309938"/>
          </a:xfrm>
          <a:prstGeom prst="rect">
            <a:avLst/>
          </a:prstGeom>
          <a:noFill/>
          <a:ln>
            <a:noFill/>
          </a:ln>
        </p:spPr>
      </p:sp>
      <p:sp>
        <p:nvSpPr>
          <p:cNvPr id="109" name="Google Shape;109;p49"/>
          <p:cNvSpPr txBox="1"/>
          <p:nvPr>
            <p:ph idx="5" type="body"/>
          </p:nvPr>
        </p:nvSpPr>
        <p:spPr>
          <a:xfrm>
            <a:off x="6840755" y="624992"/>
            <a:ext cx="844550" cy="822325"/>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12000"/>
              <a:buNone/>
              <a:defRPr sz="1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p49"/>
          <p:cNvSpPr txBox="1"/>
          <p:nvPr>
            <p:ph idx="6" type="body"/>
          </p:nvPr>
        </p:nvSpPr>
        <p:spPr>
          <a:xfrm>
            <a:off x="10488730" y="5152631"/>
            <a:ext cx="844550" cy="8223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12000"/>
              <a:buNone/>
              <a:defRPr sz="120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9.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slideLayout" Target="../slideLayouts/slideLayout3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35" Type="http://schemas.openxmlformats.org/officeDocument/2006/relationships/slideLayout" Target="../slideLayouts/slideLayout34.xml"/><Relationship Id="rId12" Type="http://schemas.openxmlformats.org/officeDocument/2006/relationships/slideLayout" Target="../slideLayouts/slideLayout11.xml"/><Relationship Id="rId34" Type="http://schemas.openxmlformats.org/officeDocument/2006/relationships/slideLayout" Target="../slideLayouts/slideLayout33.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36" Type="http://schemas.openxmlformats.org/officeDocument/2006/relationships/theme" Target="../theme/theme2.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3.xml"/><Relationship Id="rId22" Type="http://schemas.openxmlformats.org/officeDocument/2006/relationships/slideLayout" Target="../slideLayouts/slideLayout55.xml"/><Relationship Id="rId21" Type="http://schemas.openxmlformats.org/officeDocument/2006/relationships/slideLayout" Target="../slideLayouts/slideLayout54.xml"/><Relationship Id="rId24" Type="http://schemas.openxmlformats.org/officeDocument/2006/relationships/slideLayout" Target="../slideLayouts/slideLayout57.xml"/><Relationship Id="rId23" Type="http://schemas.openxmlformats.org/officeDocument/2006/relationships/slideLayout" Target="../slideLayouts/slideLayout56.xml"/><Relationship Id="rId1" Type="http://schemas.openxmlformats.org/officeDocument/2006/relationships/image" Target="../media/image9.png"/><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26" Type="http://schemas.openxmlformats.org/officeDocument/2006/relationships/slideLayout" Target="../slideLayouts/slideLayout59.xml"/><Relationship Id="rId25" Type="http://schemas.openxmlformats.org/officeDocument/2006/relationships/slideLayout" Target="../slideLayouts/slideLayout58.xml"/><Relationship Id="rId28" Type="http://schemas.openxmlformats.org/officeDocument/2006/relationships/slideLayout" Target="../slideLayouts/slideLayout61.xml"/><Relationship Id="rId27" Type="http://schemas.openxmlformats.org/officeDocument/2006/relationships/slideLayout" Target="../slideLayouts/slideLayout60.xml"/><Relationship Id="rId5" Type="http://schemas.openxmlformats.org/officeDocument/2006/relationships/slideLayout" Target="../slideLayouts/slideLayout38.xml"/><Relationship Id="rId6" Type="http://schemas.openxmlformats.org/officeDocument/2006/relationships/slideLayout" Target="../slideLayouts/slideLayout39.xml"/><Relationship Id="rId29" Type="http://schemas.openxmlformats.org/officeDocument/2006/relationships/slideLayout" Target="../slideLayouts/slideLayout62.xml"/><Relationship Id="rId7" Type="http://schemas.openxmlformats.org/officeDocument/2006/relationships/slideLayout" Target="../slideLayouts/slideLayout40.xml"/><Relationship Id="rId8" Type="http://schemas.openxmlformats.org/officeDocument/2006/relationships/slideLayout" Target="../slideLayouts/slideLayout41.xml"/><Relationship Id="rId31" Type="http://schemas.openxmlformats.org/officeDocument/2006/relationships/slideLayout" Target="../slideLayouts/slideLayout64.xml"/><Relationship Id="rId30" Type="http://schemas.openxmlformats.org/officeDocument/2006/relationships/slideLayout" Target="../slideLayouts/slideLayout63.xml"/><Relationship Id="rId11" Type="http://schemas.openxmlformats.org/officeDocument/2006/relationships/slideLayout" Target="../slideLayouts/slideLayout44.xml"/><Relationship Id="rId33" Type="http://schemas.openxmlformats.org/officeDocument/2006/relationships/slideLayout" Target="../slideLayouts/slideLayout66.xml"/><Relationship Id="rId10" Type="http://schemas.openxmlformats.org/officeDocument/2006/relationships/slideLayout" Target="../slideLayouts/slideLayout43.xml"/><Relationship Id="rId32" Type="http://schemas.openxmlformats.org/officeDocument/2006/relationships/slideLayout" Target="../slideLayouts/slideLayout65.xml"/><Relationship Id="rId13" Type="http://schemas.openxmlformats.org/officeDocument/2006/relationships/slideLayout" Target="../slideLayouts/slideLayout46.xml"/><Relationship Id="rId35" Type="http://schemas.openxmlformats.org/officeDocument/2006/relationships/slideLayout" Target="../slideLayouts/slideLayout68.xml"/><Relationship Id="rId12" Type="http://schemas.openxmlformats.org/officeDocument/2006/relationships/slideLayout" Target="../slideLayouts/slideLayout45.xml"/><Relationship Id="rId34" Type="http://schemas.openxmlformats.org/officeDocument/2006/relationships/slideLayout" Target="../slideLayouts/slideLayout67.xml"/><Relationship Id="rId15" Type="http://schemas.openxmlformats.org/officeDocument/2006/relationships/slideLayout" Target="../slideLayouts/slideLayout48.xml"/><Relationship Id="rId14" Type="http://schemas.openxmlformats.org/officeDocument/2006/relationships/slideLayout" Target="../slideLayouts/slideLayout47.xml"/><Relationship Id="rId36" Type="http://schemas.openxmlformats.org/officeDocument/2006/relationships/theme" Target="../theme/theme3.xml"/><Relationship Id="rId17" Type="http://schemas.openxmlformats.org/officeDocument/2006/relationships/slideLayout" Target="../slideLayouts/slideLayout50.xml"/><Relationship Id="rId16" Type="http://schemas.openxmlformats.org/officeDocument/2006/relationships/slideLayout" Target="../slideLayouts/slideLayout49.xml"/><Relationship Id="rId19" Type="http://schemas.openxmlformats.org/officeDocument/2006/relationships/slideLayout" Target="../slideLayouts/slideLayout52.xml"/><Relationship Id="rId18"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17500" lvl="4" marL="22860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37"/>
          <p:cNvSpPr txBox="1"/>
          <p:nvPr>
            <p:ph idx="12" type="sldNum"/>
          </p:nvPr>
        </p:nvSpPr>
        <p:spPr>
          <a:xfrm>
            <a:off x="11436964" y="6445320"/>
            <a:ext cx="384048"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rtl="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rtl="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rtl="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rtl="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rtl="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rtl="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rtl="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rtl="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pic>
        <p:nvPicPr>
          <p:cNvPr descr="A picture containing text, sign, clipart&#10;&#10;Description automatically generated" id="15" name="Google Shape;15;p37"/>
          <p:cNvPicPr preferRelativeResize="0"/>
          <p:nvPr/>
        </p:nvPicPr>
        <p:blipFill rotWithShape="1">
          <a:blip r:embed="rId1">
            <a:alphaModFix/>
          </a:blip>
          <a:srcRect b="40341" l="51094" r="0" t="12679"/>
          <a:stretch/>
        </p:blipFill>
        <p:spPr>
          <a:xfrm>
            <a:off x="10583744" y="6457550"/>
            <a:ext cx="822960" cy="20703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0" name="Shape 290"/>
        <p:cNvGrpSpPr/>
        <p:nvPr/>
      </p:nvGrpSpPr>
      <p:grpSpPr>
        <a:xfrm>
          <a:off x="0" y="0"/>
          <a:ext cx="0" cy="0"/>
          <a:chOff x="0" y="0"/>
          <a:chExt cx="0" cy="0"/>
        </a:xfrm>
      </p:grpSpPr>
      <p:sp>
        <p:nvSpPr>
          <p:cNvPr id="291" name="Google Shape;291;p4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92" name="Google Shape;292;p4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17500" lvl="4" marL="22860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93" name="Google Shape;293;p4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94" name="Google Shape;294;p4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95" name="Google Shape;295;p43"/>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1pPr>
            <a:lvl2pPr indent="0" lvl="1" marL="0" marR="0" rtl="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2pPr>
            <a:lvl3pPr indent="0" lvl="2" marL="0" marR="0" rtl="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3pPr>
            <a:lvl4pPr indent="0" lvl="3" marL="0" marR="0" rtl="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4pPr>
            <a:lvl5pPr indent="0" lvl="4" marL="0" marR="0" rtl="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5pPr>
            <a:lvl6pPr indent="0" lvl="5" marL="0" marR="0" rtl="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6pPr>
            <a:lvl7pPr indent="0" lvl="6" marL="0" marR="0" rtl="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7pPr>
            <a:lvl8pPr indent="0" lvl="7" marL="0" marR="0" rtl="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8pPr>
            <a:lvl9pPr indent="0" lvl="8" marL="0" marR="0" rtl="0" algn="ct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Narrow"/>
                <a:ea typeface="Arial Narrow"/>
                <a:cs typeface="Arial Narrow"/>
                <a:sym typeface="Arial Narrow"/>
              </a:defRPr>
            </a:lvl9pPr>
          </a:lstStyle>
          <a:p>
            <a:pPr indent="0" lvl="0" marL="0" rtl="0" algn="ctr">
              <a:spcBef>
                <a:spcPts val="0"/>
              </a:spcBef>
              <a:spcAft>
                <a:spcPts val="0"/>
              </a:spcAft>
              <a:buNone/>
            </a:pPr>
            <a:fld id="{00000000-1234-1234-1234-123412341234}" type="slidenum">
              <a:rPr lang="en-US"/>
              <a:t>‹#›</a:t>
            </a:fld>
            <a:endParaRPr/>
          </a:p>
        </p:txBody>
      </p:sp>
      <p:pic>
        <p:nvPicPr>
          <p:cNvPr descr="A picture containing text, sign, clipart&#10;&#10;Description automatically generated" id="296" name="Google Shape;296;p43"/>
          <p:cNvPicPr preferRelativeResize="0"/>
          <p:nvPr/>
        </p:nvPicPr>
        <p:blipFill rotWithShape="1">
          <a:blip r:embed="rId1">
            <a:alphaModFix/>
          </a:blip>
          <a:srcRect b="40343" l="51093" r="0" t="12679"/>
          <a:stretch/>
        </p:blipFill>
        <p:spPr>
          <a:xfrm>
            <a:off x="10583744" y="6457550"/>
            <a:ext cx="822960" cy="20703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715" r:id="rId33"/>
    <p:sldLayoutId id="2147483716" r:id="rId34"/>
    <p:sldLayoutId id="2147483717" r:id="rId3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4.png"/><Relationship Id="rId5" Type="http://schemas.openxmlformats.org/officeDocument/2006/relationships/hyperlink" Target="http://www.coastalhub.org" TargetMode="External"/><Relationship Id="rId6"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7.png"/><Relationship Id="rId5" Type="http://schemas.openxmlformats.org/officeDocument/2006/relationships/image" Target="../media/image6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hyperlink" Target="https://go.rutgers.edu/mach-engage"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50.png"/><Relationship Id="rId5" Type="http://schemas.openxmlformats.org/officeDocument/2006/relationships/image" Target="../media/image36.png"/><Relationship Id="rId6" Type="http://schemas.openxmlformats.org/officeDocument/2006/relationships/image" Target="../media/image7.png"/><Relationship Id="rId7"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4.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4.png"/><Relationship Id="rId4" Type="http://schemas.openxmlformats.org/officeDocument/2006/relationships/image" Target="../media/image50.png"/><Relationship Id="rId5" Type="http://schemas.openxmlformats.org/officeDocument/2006/relationships/image" Target="../media/image36.png"/><Relationship Id="rId6" Type="http://schemas.openxmlformats.org/officeDocument/2006/relationships/image" Target="../media/image7.png"/><Relationship Id="rId7"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4.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18.png"/><Relationship Id="rId5"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4.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4.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4.png"/><Relationship Id="rId4" Type="http://schemas.openxmlformats.org/officeDocument/2006/relationships/image" Target="../media/image41.jpg"/><Relationship Id="rId5" Type="http://schemas.openxmlformats.org/officeDocument/2006/relationships/image" Target="../media/image3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4.png"/><Relationship Id="rId4" Type="http://schemas.openxmlformats.org/officeDocument/2006/relationships/image" Target="../media/image4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7.xml"/><Relationship Id="rId3" Type="http://schemas.openxmlformats.org/officeDocument/2006/relationships/image" Target="../media/image24.png"/><Relationship Id="rId4" Type="http://schemas.openxmlformats.org/officeDocument/2006/relationships/image" Target="../media/image4.jpg"/><Relationship Id="rId5" Type="http://schemas.openxmlformats.org/officeDocument/2006/relationships/image" Target="../media/image20.png"/><Relationship Id="rId6" Type="http://schemas.openxmlformats.org/officeDocument/2006/relationships/image" Target="../media/image8.jpg"/><Relationship Id="rId7" Type="http://schemas.openxmlformats.org/officeDocument/2006/relationships/image" Target="../media/image43.png"/><Relationship Id="rId8"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8.xml"/><Relationship Id="rId3" Type="http://schemas.openxmlformats.org/officeDocument/2006/relationships/image" Target="../media/image48.jpg"/><Relationship Id="rId4" Type="http://schemas.openxmlformats.org/officeDocument/2006/relationships/image" Target="../media/image51.png"/><Relationship Id="rId9" Type="http://schemas.openxmlformats.org/officeDocument/2006/relationships/image" Target="../media/image54.png"/><Relationship Id="rId5" Type="http://schemas.openxmlformats.org/officeDocument/2006/relationships/image" Target="../media/image53.png"/><Relationship Id="rId6" Type="http://schemas.openxmlformats.org/officeDocument/2006/relationships/image" Target="../media/image67.png"/><Relationship Id="rId7" Type="http://schemas.openxmlformats.org/officeDocument/2006/relationships/image" Target="../media/image49.png"/><Relationship Id="rId8" Type="http://schemas.openxmlformats.org/officeDocument/2006/relationships/image" Target="../media/image57.png"/><Relationship Id="rId10"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24.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24.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63.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61.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24.png"/><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15.jpg"/><Relationship Id="rId4" Type="http://schemas.openxmlformats.org/officeDocument/2006/relationships/image" Target="../media/image6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image" Target="../media/image14.jpg"/><Relationship Id="rId9" Type="http://schemas.openxmlformats.org/officeDocument/2006/relationships/image" Target="../media/image16.jpg"/><Relationship Id="rId5" Type="http://schemas.openxmlformats.org/officeDocument/2006/relationships/image" Target="../media/image12.png"/><Relationship Id="rId6" Type="http://schemas.openxmlformats.org/officeDocument/2006/relationships/image" Target="../media/image8.jpg"/><Relationship Id="rId7" Type="http://schemas.openxmlformats.org/officeDocument/2006/relationships/image" Target="../media/image4.jpg"/><Relationship Id="rId8" Type="http://schemas.openxmlformats.org/officeDocument/2006/relationships/image" Target="../media/image19.png"/><Relationship Id="rId11" Type="http://schemas.openxmlformats.org/officeDocument/2006/relationships/image" Target="../media/image10.png"/><Relationship Id="rId10" Type="http://schemas.openxmlformats.org/officeDocument/2006/relationships/image" Target="../media/image26.png"/><Relationship Id="rId13" Type="http://schemas.openxmlformats.org/officeDocument/2006/relationships/image" Target="../media/image18.png"/><Relationship Id="rId12" Type="http://schemas.openxmlformats.org/officeDocument/2006/relationships/image" Target="../media/image17.jpg"/><Relationship Id="rId15" Type="http://schemas.openxmlformats.org/officeDocument/2006/relationships/image" Target="../media/image32.jpg"/><Relationship Id="rId14" Type="http://schemas.openxmlformats.org/officeDocument/2006/relationships/image" Target="../media/image20.png"/><Relationship Id="rId17" Type="http://schemas.openxmlformats.org/officeDocument/2006/relationships/image" Target="../media/image3.png"/><Relationship Id="rId16"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5.jpg"/><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xml"/><Relationship Id="rId3" Type="http://schemas.openxmlformats.org/officeDocument/2006/relationships/image" Target="../media/image24.png"/><Relationship Id="rId4" Type="http://schemas.openxmlformats.org/officeDocument/2006/relationships/image" Target="../media/image21.png"/><Relationship Id="rId5" Type="http://schemas.openxmlformats.org/officeDocument/2006/relationships/image" Target="../media/image29.png"/><Relationship Id="rId6" Type="http://schemas.openxmlformats.org/officeDocument/2006/relationships/image" Target="../media/image4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1"/>
          <p:cNvSpPr txBox="1"/>
          <p:nvPr>
            <p:ph idx="2" type="body"/>
          </p:nvPr>
        </p:nvSpPr>
        <p:spPr>
          <a:xfrm>
            <a:off x="4566607" y="5125836"/>
            <a:ext cx="3680400" cy="15852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lt1"/>
              </a:buClr>
              <a:buSzPts val="1500"/>
              <a:buNone/>
            </a:pPr>
            <a:r>
              <a:rPr lang="en-US" sz="2300"/>
              <a:t>Lisa Auermuller</a:t>
            </a:r>
            <a:endParaRPr sz="2300"/>
          </a:p>
          <a:p>
            <a:pPr indent="0" lvl="0" marL="0" rtl="0" algn="ctr">
              <a:lnSpc>
                <a:spcPct val="100000"/>
              </a:lnSpc>
              <a:spcBef>
                <a:spcPts val="1000"/>
              </a:spcBef>
              <a:spcAft>
                <a:spcPts val="0"/>
              </a:spcAft>
              <a:buClr>
                <a:schemeClr val="lt1"/>
              </a:buClr>
              <a:buSzPts val="1500"/>
              <a:buNone/>
            </a:pPr>
            <a:r>
              <a:t/>
            </a:r>
            <a:endParaRPr sz="2300"/>
          </a:p>
        </p:txBody>
      </p:sp>
      <p:sp>
        <p:nvSpPr>
          <p:cNvPr id="576" name="Google Shape;576;p1"/>
          <p:cNvSpPr txBox="1"/>
          <p:nvPr/>
        </p:nvSpPr>
        <p:spPr>
          <a:xfrm>
            <a:off x="1867076" y="2843878"/>
            <a:ext cx="8912100" cy="1754296"/>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Bringing together researchers and stakeholders to effectively inform the critical challenges of </a:t>
            </a:r>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equitable climate risk management</a:t>
            </a:r>
            <a:endParaRPr b="1" i="0" sz="2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chemeClr val="lt1"/>
                </a:solidFill>
                <a:latin typeface="Arial"/>
                <a:ea typeface="Arial"/>
                <a:cs typeface="Arial"/>
                <a:sym typeface="Arial"/>
              </a:rPr>
              <a:t>March 13, 2024</a:t>
            </a:r>
            <a:endParaRPr b="0" i="0" sz="1500" u="none" cap="none" strike="noStrike">
              <a:solidFill>
                <a:schemeClr val="lt1"/>
              </a:solidFill>
              <a:latin typeface="Arial"/>
              <a:ea typeface="Arial"/>
              <a:cs typeface="Arial"/>
              <a:sym typeface="Arial"/>
            </a:endParaRPr>
          </a:p>
        </p:txBody>
      </p:sp>
      <p:sp>
        <p:nvSpPr>
          <p:cNvPr id="577" name="Google Shape;577;p1"/>
          <p:cNvSpPr txBox="1"/>
          <p:nvPr>
            <p:ph idx="2" type="body"/>
          </p:nvPr>
        </p:nvSpPr>
        <p:spPr>
          <a:xfrm>
            <a:off x="324476" y="6291900"/>
            <a:ext cx="3085200" cy="171300"/>
          </a:xfrm>
          <a:prstGeom prst="rect">
            <a:avLst/>
          </a:prstGeom>
          <a:noFill/>
          <a:ln>
            <a:noFill/>
          </a:ln>
        </p:spPr>
        <p:txBody>
          <a:bodyPr anchorCtr="0" anchor="t" bIns="45700" lIns="91425" spcFirstLastPara="1" rIns="91425" wrap="square" tIns="45700">
            <a:normAutofit fontScale="47500" lnSpcReduction="20000"/>
          </a:bodyPr>
          <a:lstStyle/>
          <a:p>
            <a:pPr indent="0" lvl="0" marL="0" marR="0" rtl="0" algn="l">
              <a:lnSpc>
                <a:spcPct val="90000"/>
              </a:lnSpc>
              <a:spcBef>
                <a:spcPts val="0"/>
              </a:spcBef>
              <a:spcAft>
                <a:spcPts val="0"/>
              </a:spcAft>
              <a:buClr>
                <a:schemeClr val="dk1"/>
              </a:buClr>
              <a:buSzPct val="93333"/>
              <a:buFont typeface="Arial"/>
              <a:buNone/>
            </a:pPr>
            <a:r>
              <a:rPr lang="en-US"/>
              <a:t>Award ICER-2103754</a:t>
            </a:r>
            <a:endParaRPr/>
          </a:p>
        </p:txBody>
      </p:sp>
      <p:pic>
        <p:nvPicPr>
          <p:cNvPr id="578" name="Google Shape;578;p1"/>
          <p:cNvPicPr preferRelativeResize="0"/>
          <p:nvPr/>
        </p:nvPicPr>
        <p:blipFill rotWithShape="1">
          <a:blip r:embed="rId3">
            <a:alphaModFix/>
          </a:blip>
          <a:srcRect b="0" l="0" r="0" t="0"/>
          <a:stretch/>
        </p:blipFill>
        <p:spPr>
          <a:xfrm>
            <a:off x="372626" y="5170725"/>
            <a:ext cx="3275311" cy="1049750"/>
          </a:xfrm>
          <a:prstGeom prst="rect">
            <a:avLst/>
          </a:prstGeom>
          <a:noFill/>
          <a:ln>
            <a:noFill/>
          </a:ln>
        </p:spPr>
      </p:pic>
      <p:pic>
        <p:nvPicPr>
          <p:cNvPr descr="A black and white sign&#10;&#10;Description automatically generated with low confidence" id="579" name="Google Shape;579;p1"/>
          <p:cNvPicPr preferRelativeResize="0"/>
          <p:nvPr/>
        </p:nvPicPr>
        <p:blipFill rotWithShape="1">
          <a:blip r:embed="rId4">
            <a:alphaModFix/>
          </a:blip>
          <a:srcRect b="0" l="0" r="0" t="0"/>
          <a:stretch/>
        </p:blipFill>
        <p:spPr>
          <a:xfrm>
            <a:off x="2003013" y="312523"/>
            <a:ext cx="8315726" cy="2177900"/>
          </a:xfrm>
          <a:prstGeom prst="rect">
            <a:avLst/>
          </a:prstGeom>
          <a:noFill/>
          <a:ln>
            <a:noFill/>
          </a:ln>
        </p:spPr>
      </p:pic>
      <p:sp>
        <p:nvSpPr>
          <p:cNvPr id="580" name="Google Shape;580;p1"/>
          <p:cNvSpPr txBox="1"/>
          <p:nvPr/>
        </p:nvSpPr>
        <p:spPr>
          <a:xfrm>
            <a:off x="8925300" y="6169800"/>
            <a:ext cx="3000000" cy="4155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500"/>
              <a:buFont typeface="Arial"/>
              <a:buNone/>
            </a:pPr>
            <a:r>
              <a:rPr b="0" i="0" lang="en-US" sz="1500" u="none" cap="none" strike="noStrike">
                <a:solidFill>
                  <a:schemeClr val="lt1"/>
                </a:solidFill>
                <a:uFill>
                  <a:noFill/>
                </a:uFill>
                <a:latin typeface="Arial"/>
                <a:ea typeface="Arial"/>
                <a:cs typeface="Arial"/>
                <a:sym typeface="Arial"/>
                <a:hlinkClick r:id="rId5">
                  <a:extLst>
                    <a:ext uri="{A12FA001-AC4F-418D-AE19-62706E023703}">
                      <ahyp:hlinkClr val="tx"/>
                    </a:ext>
                  </a:extLst>
                </a:hlinkClick>
              </a:rPr>
              <a:t>www.coastalhub.org</a:t>
            </a:r>
            <a:endParaRPr b="0" i="0" sz="1500" u="none" cap="none" strike="noStrike">
              <a:solidFill>
                <a:schemeClr val="lt1"/>
              </a:solidFill>
              <a:latin typeface="Arial"/>
              <a:ea typeface="Arial"/>
              <a:cs typeface="Arial"/>
              <a:sym typeface="Arial"/>
            </a:endParaRPr>
          </a:p>
        </p:txBody>
      </p:sp>
      <p:pic>
        <p:nvPicPr>
          <p:cNvPr id="581" name="Google Shape;581;p1"/>
          <p:cNvPicPr preferRelativeResize="0"/>
          <p:nvPr/>
        </p:nvPicPr>
        <p:blipFill rotWithShape="1">
          <a:blip r:embed="rId6">
            <a:alphaModFix/>
          </a:blip>
          <a:srcRect b="38" l="0" r="0" t="-40"/>
          <a:stretch/>
        </p:blipFill>
        <p:spPr>
          <a:xfrm>
            <a:off x="5283725" y="5939325"/>
            <a:ext cx="1767532" cy="5238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10"/>
          <p:cNvSpPr txBox="1"/>
          <p:nvPr>
            <p:ph idx="4" type="body"/>
          </p:nvPr>
        </p:nvSpPr>
        <p:spPr>
          <a:xfrm>
            <a:off x="6362700" y="4216400"/>
            <a:ext cx="2565300" cy="1841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400"/>
              <a:buNone/>
            </a:pPr>
            <a:r>
              <a:t/>
            </a:r>
            <a:endParaRPr/>
          </a:p>
        </p:txBody>
      </p:sp>
      <p:sp>
        <p:nvSpPr>
          <p:cNvPr id="712" name="Google Shape;712;p10"/>
          <p:cNvSpPr/>
          <p:nvPr>
            <p:ph idx="2" type="pic"/>
          </p:nvPr>
        </p:nvSpPr>
        <p:spPr>
          <a:xfrm>
            <a:off x="6364224" y="603250"/>
            <a:ext cx="5588100" cy="3309900"/>
          </a:xfrm>
          <a:prstGeom prst="rect">
            <a:avLst/>
          </a:prstGeom>
          <a:noFill/>
          <a:ln>
            <a:noFill/>
          </a:ln>
        </p:spPr>
      </p:sp>
      <p:sp>
        <p:nvSpPr>
          <p:cNvPr id="713" name="Google Shape;713;p10"/>
          <p:cNvSpPr txBox="1"/>
          <p:nvPr>
            <p:ph idx="5" type="body"/>
          </p:nvPr>
        </p:nvSpPr>
        <p:spPr>
          <a:xfrm>
            <a:off x="9372600" y="4216400"/>
            <a:ext cx="2565300" cy="1841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400"/>
              <a:buNone/>
            </a:pPr>
            <a:r>
              <a:t/>
            </a:r>
            <a:endParaRPr/>
          </a:p>
        </p:txBody>
      </p:sp>
      <p:pic>
        <p:nvPicPr>
          <p:cNvPr id="714" name="Google Shape;714;p10"/>
          <p:cNvPicPr preferRelativeResize="0"/>
          <p:nvPr/>
        </p:nvPicPr>
        <p:blipFill rotWithShape="1">
          <a:blip r:embed="rId3">
            <a:alphaModFix/>
          </a:blip>
          <a:srcRect b="0" l="0" r="0" t="0"/>
          <a:stretch/>
        </p:blipFill>
        <p:spPr>
          <a:xfrm>
            <a:off x="6581800" y="1734388"/>
            <a:ext cx="5029200" cy="1323975"/>
          </a:xfrm>
          <a:prstGeom prst="rect">
            <a:avLst/>
          </a:prstGeom>
          <a:noFill/>
          <a:ln>
            <a:noFill/>
          </a:ln>
        </p:spPr>
      </p:pic>
      <p:sp>
        <p:nvSpPr>
          <p:cNvPr id="715" name="Google Shape;715;p10"/>
          <p:cNvSpPr txBox="1"/>
          <p:nvPr>
            <p:ph idx="1" type="body"/>
          </p:nvPr>
        </p:nvSpPr>
        <p:spPr>
          <a:xfrm>
            <a:off x="1119525" y="2447750"/>
            <a:ext cx="3685500" cy="1643100"/>
          </a:xfrm>
          <a:prstGeom prst="rect">
            <a:avLst/>
          </a:prstGeom>
          <a:noFill/>
          <a:ln>
            <a:noFill/>
          </a:ln>
        </p:spPr>
        <p:txBody>
          <a:bodyPr anchorCtr="0" anchor="t" bIns="45700" lIns="91425" spcFirstLastPara="1" rIns="91425" wrap="square" tIns="45700">
            <a:noAutofit/>
          </a:bodyPr>
          <a:lstStyle/>
          <a:p>
            <a:pPr indent="0" lvl="0" marL="457200" rtl="0" algn="l">
              <a:lnSpc>
                <a:spcPct val="90000"/>
              </a:lnSpc>
              <a:spcBef>
                <a:spcPts val="1000"/>
              </a:spcBef>
              <a:spcAft>
                <a:spcPts val="0"/>
              </a:spcAft>
              <a:buSzPts val="1600"/>
              <a:buNone/>
            </a:pPr>
            <a:r>
              <a:t/>
            </a:r>
            <a:endParaRPr sz="2100"/>
          </a:p>
          <a:p>
            <a:pPr indent="-361950" lvl="0" marL="457200" rtl="0" algn="l">
              <a:lnSpc>
                <a:spcPct val="90000"/>
              </a:lnSpc>
              <a:spcBef>
                <a:spcPts val="1000"/>
              </a:spcBef>
              <a:spcAft>
                <a:spcPts val="0"/>
              </a:spcAft>
              <a:buSzPts val="2100"/>
              <a:buChar char="●"/>
            </a:pPr>
            <a:r>
              <a:rPr lang="en-US" sz="2100"/>
              <a:t>Where we are focused</a:t>
            </a:r>
            <a:endParaRPr sz="2100"/>
          </a:p>
          <a:p>
            <a:pPr indent="0" lvl="0" marL="457200" rtl="0" algn="l">
              <a:lnSpc>
                <a:spcPct val="90000"/>
              </a:lnSpc>
              <a:spcBef>
                <a:spcPts val="1000"/>
              </a:spcBef>
              <a:spcAft>
                <a:spcPts val="0"/>
              </a:spcAft>
              <a:buSzPts val="1600"/>
              <a:buNone/>
            </a:pPr>
            <a:r>
              <a:t/>
            </a:r>
            <a:endParaRPr sz="2100"/>
          </a:p>
        </p:txBody>
      </p:sp>
      <p:sp>
        <p:nvSpPr>
          <p:cNvPr id="716" name="Google Shape;716;p10"/>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sp>
        <p:nvSpPr>
          <p:cNvPr id="717" name="Google Shape;717;p10"/>
          <p:cNvSpPr txBox="1"/>
          <p:nvPr>
            <p:ph idx="6" type="body"/>
          </p:nvPr>
        </p:nvSpPr>
        <p:spPr>
          <a:xfrm>
            <a:off x="1117600" y="1651000"/>
            <a:ext cx="3911700" cy="660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3200"/>
              <a:buNone/>
            </a:pPr>
            <a:r>
              <a:rPr lang="en-US" u="sng"/>
              <a:t>Outline:</a:t>
            </a:r>
            <a:endParaRPr u="sng"/>
          </a:p>
        </p:txBody>
      </p:sp>
      <p:pic>
        <p:nvPicPr>
          <p:cNvPr id="718" name="Google Shape;718;p10"/>
          <p:cNvPicPr preferRelativeResize="0"/>
          <p:nvPr/>
        </p:nvPicPr>
        <p:blipFill rotWithShape="1">
          <a:blip r:embed="rId4">
            <a:alphaModFix/>
          </a:blip>
          <a:srcRect b="0" l="0" r="0" t="0"/>
          <a:stretch/>
        </p:blipFill>
        <p:spPr>
          <a:xfrm>
            <a:off x="6362700" y="4752425"/>
            <a:ext cx="2565302" cy="822191"/>
          </a:xfrm>
          <a:prstGeom prst="rect">
            <a:avLst/>
          </a:prstGeom>
          <a:noFill/>
          <a:ln>
            <a:noFill/>
          </a:ln>
        </p:spPr>
      </p:pic>
      <p:pic>
        <p:nvPicPr>
          <p:cNvPr id="719" name="Google Shape;719;p10"/>
          <p:cNvPicPr preferRelativeResize="0"/>
          <p:nvPr/>
        </p:nvPicPr>
        <p:blipFill rotWithShape="1">
          <a:blip r:embed="rId5">
            <a:alphaModFix/>
          </a:blip>
          <a:srcRect b="38" l="0" r="0" t="-40"/>
          <a:stretch/>
        </p:blipFill>
        <p:spPr>
          <a:xfrm>
            <a:off x="9372599" y="4752424"/>
            <a:ext cx="2565299" cy="7603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11"/>
          <p:cNvSpPr txBox="1"/>
          <p:nvPr>
            <p:ph idx="12" type="sldNum"/>
          </p:nvPr>
        </p:nvSpPr>
        <p:spPr>
          <a:xfrm>
            <a:off x="11436964" y="6445320"/>
            <a:ext cx="384048" cy="228600"/>
          </a:xfrm>
          <a:prstGeom prst="rect">
            <a:avLst/>
          </a:prstGeom>
          <a:solidFill>
            <a:schemeClr val="dk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sp>
        <p:nvSpPr>
          <p:cNvPr id="725" name="Google Shape;725;p11"/>
          <p:cNvSpPr txBox="1"/>
          <p:nvPr>
            <p:ph type="title"/>
          </p:nvPr>
        </p:nvSpPr>
        <p:spPr>
          <a:xfrm>
            <a:off x="266700" y="744825"/>
            <a:ext cx="4425300" cy="560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Arial"/>
              <a:buNone/>
            </a:pPr>
            <a:r>
              <a:rPr b="1" lang="en-US"/>
              <a:t>Our Initial Focal Areas and Partners</a:t>
            </a:r>
            <a:endParaRPr b="1"/>
          </a:p>
        </p:txBody>
      </p:sp>
      <p:pic>
        <p:nvPicPr>
          <p:cNvPr id="726" name="Google Shape;726;p11"/>
          <p:cNvPicPr preferRelativeResize="0"/>
          <p:nvPr/>
        </p:nvPicPr>
        <p:blipFill rotWithShape="1">
          <a:blip r:embed="rId3">
            <a:alphaModFix/>
          </a:blip>
          <a:srcRect b="0" l="0" r="0" t="0"/>
          <a:stretch/>
        </p:blipFill>
        <p:spPr>
          <a:xfrm>
            <a:off x="7123187" y="2461063"/>
            <a:ext cx="3898675" cy="2069775"/>
          </a:xfrm>
          <a:prstGeom prst="rect">
            <a:avLst/>
          </a:prstGeom>
          <a:noFill/>
          <a:ln>
            <a:noFill/>
          </a:ln>
        </p:spPr>
      </p:pic>
      <p:pic>
        <p:nvPicPr>
          <p:cNvPr id="727" name="Google Shape;727;p11"/>
          <p:cNvPicPr preferRelativeResize="0"/>
          <p:nvPr/>
        </p:nvPicPr>
        <p:blipFill rotWithShape="1">
          <a:blip r:embed="rId4">
            <a:alphaModFix/>
          </a:blip>
          <a:srcRect b="0" l="0" r="0" t="0"/>
          <a:stretch/>
        </p:blipFill>
        <p:spPr>
          <a:xfrm>
            <a:off x="5885125" y="310225"/>
            <a:ext cx="5029200" cy="1323975"/>
          </a:xfrm>
          <a:prstGeom prst="rect">
            <a:avLst/>
          </a:prstGeom>
          <a:noFill/>
          <a:ln>
            <a:noFill/>
          </a:ln>
        </p:spPr>
      </p:pic>
      <p:pic>
        <p:nvPicPr>
          <p:cNvPr id="728" name="Google Shape;728;p11"/>
          <p:cNvPicPr preferRelativeResize="0"/>
          <p:nvPr/>
        </p:nvPicPr>
        <p:blipFill rotWithShape="1">
          <a:blip r:embed="rId5">
            <a:alphaModFix/>
          </a:blip>
          <a:srcRect b="0" l="0" r="0" t="11070"/>
          <a:stretch/>
        </p:blipFill>
        <p:spPr>
          <a:xfrm>
            <a:off x="550864" y="1800368"/>
            <a:ext cx="5317062" cy="4644952"/>
          </a:xfrm>
          <a:prstGeom prst="rect">
            <a:avLst/>
          </a:prstGeom>
          <a:noFill/>
          <a:ln cap="flat" cmpd="sng" w="38100">
            <a:solidFill>
              <a:srgbClr val="00AFD1"/>
            </a:solidFill>
            <a:prstDash val="dashDot"/>
            <a:round/>
            <a:headEnd len="sm" w="sm" type="none"/>
            <a:tailEnd len="sm" w="sm" type="none"/>
          </a:ln>
        </p:spPr>
      </p:pic>
      <p:sp>
        <p:nvSpPr>
          <p:cNvPr id="729" name="Google Shape;729;p11"/>
          <p:cNvSpPr txBox="1"/>
          <p:nvPr>
            <p:ph idx="4294967295" type="body"/>
          </p:nvPr>
        </p:nvSpPr>
        <p:spPr>
          <a:xfrm>
            <a:off x="6324075" y="5357700"/>
            <a:ext cx="5496900" cy="15003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i="1" lang="en-US" sz="1600"/>
              <a:t>Ongoing exploratory work in New York City/North Jersey, including planning for a convening that brings research groups together around HATS</a:t>
            </a:r>
            <a:endParaRPr i="1" sz="16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12"/>
          <p:cNvSpPr txBox="1"/>
          <p:nvPr>
            <p:ph idx="4" type="body"/>
          </p:nvPr>
        </p:nvSpPr>
        <p:spPr>
          <a:xfrm>
            <a:off x="6362700" y="4216400"/>
            <a:ext cx="2565300" cy="1841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400"/>
              <a:buNone/>
            </a:pPr>
            <a:r>
              <a:t/>
            </a:r>
            <a:endParaRPr/>
          </a:p>
        </p:txBody>
      </p:sp>
      <p:sp>
        <p:nvSpPr>
          <p:cNvPr id="736" name="Google Shape;736;p12"/>
          <p:cNvSpPr/>
          <p:nvPr>
            <p:ph idx="2" type="pic"/>
          </p:nvPr>
        </p:nvSpPr>
        <p:spPr>
          <a:xfrm>
            <a:off x="6364224" y="603250"/>
            <a:ext cx="5588100" cy="3309900"/>
          </a:xfrm>
          <a:prstGeom prst="rect">
            <a:avLst/>
          </a:prstGeom>
          <a:noFill/>
          <a:ln>
            <a:noFill/>
          </a:ln>
        </p:spPr>
      </p:sp>
      <p:sp>
        <p:nvSpPr>
          <p:cNvPr id="737" name="Google Shape;737;p12"/>
          <p:cNvSpPr txBox="1"/>
          <p:nvPr>
            <p:ph idx="5" type="body"/>
          </p:nvPr>
        </p:nvSpPr>
        <p:spPr>
          <a:xfrm>
            <a:off x="9372600" y="4216400"/>
            <a:ext cx="2565300" cy="1841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400"/>
              <a:buNone/>
            </a:pPr>
            <a:r>
              <a:t/>
            </a:r>
            <a:endParaRPr/>
          </a:p>
        </p:txBody>
      </p:sp>
      <p:pic>
        <p:nvPicPr>
          <p:cNvPr id="738" name="Google Shape;738;p12"/>
          <p:cNvPicPr preferRelativeResize="0"/>
          <p:nvPr/>
        </p:nvPicPr>
        <p:blipFill rotWithShape="1">
          <a:blip r:embed="rId3">
            <a:alphaModFix/>
          </a:blip>
          <a:srcRect b="0" l="0" r="0" t="0"/>
          <a:stretch/>
        </p:blipFill>
        <p:spPr>
          <a:xfrm>
            <a:off x="6581800" y="1734388"/>
            <a:ext cx="5029200" cy="1323975"/>
          </a:xfrm>
          <a:prstGeom prst="rect">
            <a:avLst/>
          </a:prstGeom>
          <a:noFill/>
          <a:ln>
            <a:noFill/>
          </a:ln>
        </p:spPr>
      </p:pic>
      <p:sp>
        <p:nvSpPr>
          <p:cNvPr id="739" name="Google Shape;739;p12"/>
          <p:cNvSpPr txBox="1"/>
          <p:nvPr>
            <p:ph idx="1" type="body"/>
          </p:nvPr>
        </p:nvSpPr>
        <p:spPr>
          <a:xfrm>
            <a:off x="1119525" y="2447750"/>
            <a:ext cx="3685500" cy="1643100"/>
          </a:xfrm>
          <a:prstGeom prst="rect">
            <a:avLst/>
          </a:prstGeom>
          <a:noFill/>
          <a:ln>
            <a:noFill/>
          </a:ln>
        </p:spPr>
        <p:txBody>
          <a:bodyPr anchorCtr="0" anchor="t" bIns="45700" lIns="91425" spcFirstLastPara="1" rIns="91425" wrap="square" tIns="45700">
            <a:noAutofit/>
          </a:bodyPr>
          <a:lstStyle/>
          <a:p>
            <a:pPr indent="0" lvl="0" marL="457200" rtl="0" algn="l">
              <a:lnSpc>
                <a:spcPct val="90000"/>
              </a:lnSpc>
              <a:spcBef>
                <a:spcPts val="1000"/>
              </a:spcBef>
              <a:spcAft>
                <a:spcPts val="0"/>
              </a:spcAft>
              <a:buSzPts val="1600"/>
              <a:buNone/>
            </a:pPr>
            <a:r>
              <a:t/>
            </a:r>
            <a:endParaRPr sz="2100"/>
          </a:p>
          <a:p>
            <a:pPr indent="-361950" lvl="0" marL="457200" rtl="0" algn="l">
              <a:lnSpc>
                <a:spcPct val="90000"/>
              </a:lnSpc>
              <a:spcBef>
                <a:spcPts val="1000"/>
              </a:spcBef>
              <a:spcAft>
                <a:spcPts val="0"/>
              </a:spcAft>
              <a:buSzPts val="2100"/>
              <a:buChar char="●"/>
            </a:pPr>
            <a:r>
              <a:rPr lang="en-US" sz="2100"/>
              <a:t>How we do our work</a:t>
            </a:r>
            <a:endParaRPr sz="2100"/>
          </a:p>
          <a:p>
            <a:pPr indent="0" lvl="0" marL="457200" rtl="0" algn="l">
              <a:lnSpc>
                <a:spcPct val="90000"/>
              </a:lnSpc>
              <a:spcBef>
                <a:spcPts val="1000"/>
              </a:spcBef>
              <a:spcAft>
                <a:spcPts val="0"/>
              </a:spcAft>
              <a:buSzPts val="1600"/>
              <a:buNone/>
            </a:pPr>
            <a:r>
              <a:t/>
            </a:r>
            <a:endParaRPr sz="2100"/>
          </a:p>
        </p:txBody>
      </p:sp>
      <p:sp>
        <p:nvSpPr>
          <p:cNvPr id="740" name="Google Shape;740;p12"/>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sp>
        <p:nvSpPr>
          <p:cNvPr id="741" name="Google Shape;741;p12"/>
          <p:cNvSpPr txBox="1"/>
          <p:nvPr>
            <p:ph idx="6" type="body"/>
          </p:nvPr>
        </p:nvSpPr>
        <p:spPr>
          <a:xfrm>
            <a:off x="1117600" y="1651000"/>
            <a:ext cx="3911700" cy="660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3200"/>
              <a:buNone/>
            </a:pPr>
            <a:r>
              <a:rPr lang="en-US" u="sng"/>
              <a:t>Outline:</a:t>
            </a:r>
            <a:endParaRPr u="sng"/>
          </a:p>
        </p:txBody>
      </p:sp>
      <p:pic>
        <p:nvPicPr>
          <p:cNvPr id="742" name="Google Shape;742;p12"/>
          <p:cNvPicPr preferRelativeResize="0"/>
          <p:nvPr/>
        </p:nvPicPr>
        <p:blipFill rotWithShape="1">
          <a:blip r:embed="rId4">
            <a:alphaModFix/>
          </a:blip>
          <a:srcRect b="0" l="0" r="0" t="0"/>
          <a:stretch/>
        </p:blipFill>
        <p:spPr>
          <a:xfrm>
            <a:off x="6362700" y="4752425"/>
            <a:ext cx="2565302" cy="822191"/>
          </a:xfrm>
          <a:prstGeom prst="rect">
            <a:avLst/>
          </a:prstGeom>
          <a:noFill/>
          <a:ln>
            <a:noFill/>
          </a:ln>
        </p:spPr>
      </p:pic>
      <p:pic>
        <p:nvPicPr>
          <p:cNvPr id="743" name="Google Shape;743;p12"/>
          <p:cNvPicPr preferRelativeResize="0"/>
          <p:nvPr/>
        </p:nvPicPr>
        <p:blipFill rotWithShape="1">
          <a:blip r:embed="rId5">
            <a:alphaModFix/>
          </a:blip>
          <a:srcRect b="38" l="0" r="0" t="-40"/>
          <a:stretch/>
        </p:blipFill>
        <p:spPr>
          <a:xfrm>
            <a:off x="9372599" y="4752424"/>
            <a:ext cx="2565299" cy="76030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13"/>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US"/>
              <a:t>‹#›</a:t>
            </a:fld>
            <a:endParaRPr/>
          </a:p>
        </p:txBody>
      </p:sp>
      <p:sp>
        <p:nvSpPr>
          <p:cNvPr id="749" name="Google Shape;749;p13"/>
          <p:cNvSpPr txBox="1"/>
          <p:nvPr>
            <p:ph idx="1" type="body"/>
          </p:nvPr>
        </p:nvSpPr>
        <p:spPr>
          <a:xfrm>
            <a:off x="659250" y="1151625"/>
            <a:ext cx="10857900" cy="11373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3200"/>
              <a:buNone/>
            </a:pPr>
            <a:r>
              <a:rPr lang="en-US" sz="4195">
                <a:solidFill>
                  <a:schemeClr val="dk2"/>
                </a:solidFill>
              </a:rPr>
              <a:t>Established Principles of Engagement</a:t>
            </a:r>
            <a:endParaRPr sz="4195">
              <a:solidFill>
                <a:schemeClr val="dk2"/>
              </a:solidFill>
            </a:endParaRPr>
          </a:p>
        </p:txBody>
      </p:sp>
      <p:cxnSp>
        <p:nvCxnSpPr>
          <p:cNvPr id="750" name="Google Shape;750;p13"/>
          <p:cNvCxnSpPr/>
          <p:nvPr/>
        </p:nvCxnSpPr>
        <p:spPr>
          <a:xfrm flipH="1" rot="10800000">
            <a:off x="756584" y="1809551"/>
            <a:ext cx="9783900" cy="31800"/>
          </a:xfrm>
          <a:prstGeom prst="straightConnector1">
            <a:avLst/>
          </a:prstGeom>
          <a:noFill/>
          <a:ln cap="flat" cmpd="sng" w="19050">
            <a:solidFill>
              <a:schemeClr val="lt2"/>
            </a:solidFill>
            <a:prstDash val="solid"/>
            <a:miter lim="800000"/>
            <a:headEnd len="sm" w="sm" type="none"/>
            <a:tailEnd len="sm" w="sm" type="none"/>
          </a:ln>
        </p:spPr>
      </p:cxnSp>
      <p:grpSp>
        <p:nvGrpSpPr>
          <p:cNvPr id="751" name="Google Shape;751;p13"/>
          <p:cNvGrpSpPr/>
          <p:nvPr/>
        </p:nvGrpSpPr>
        <p:grpSpPr>
          <a:xfrm>
            <a:off x="4098354" y="2685075"/>
            <a:ext cx="3046410" cy="3208105"/>
            <a:chOff x="3071457" y="2013875"/>
            <a:chExt cx="1944600" cy="1569600"/>
          </a:xfrm>
        </p:grpSpPr>
        <p:sp>
          <p:nvSpPr>
            <p:cNvPr id="752" name="Google Shape;752;p13"/>
            <p:cNvSpPr/>
            <p:nvPr/>
          </p:nvSpPr>
          <p:spPr>
            <a:xfrm flipH="1" rot="10800000">
              <a:off x="3071457" y="2013875"/>
              <a:ext cx="1944600" cy="1569600"/>
            </a:xfrm>
            <a:prstGeom prst="round2DiagRect">
              <a:avLst>
                <a:gd fmla="val 0" name="adj1"/>
                <a:gd fmla="val 17764" name="adj2"/>
              </a:avLst>
            </a:prstGeom>
            <a:solidFill>
              <a:srgbClr val="0D5DD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p13"/>
            <p:cNvSpPr txBox="1"/>
            <p:nvPr/>
          </p:nvSpPr>
          <p:spPr>
            <a:xfrm>
              <a:off x="3252623" y="2065023"/>
              <a:ext cx="1451700" cy="4599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rgbClr val="FFFFFF"/>
                  </a:solidFill>
                  <a:latin typeface="Roboto"/>
                  <a:ea typeface="Roboto"/>
                  <a:cs typeface="Roboto"/>
                  <a:sym typeface="Roboto"/>
                </a:rPr>
                <a:t>Delivery</a:t>
              </a:r>
              <a:endParaRPr b="0" i="0" sz="1500" u="none" cap="none" strike="noStrike">
                <a:solidFill>
                  <a:srgbClr val="FFFFFF"/>
                </a:solidFill>
                <a:latin typeface="Roboto"/>
                <a:ea typeface="Roboto"/>
                <a:cs typeface="Roboto"/>
                <a:sym typeface="Roboto"/>
              </a:endParaRPr>
            </a:p>
          </p:txBody>
        </p:sp>
        <p:sp>
          <p:nvSpPr>
            <p:cNvPr id="754" name="Google Shape;754;p13"/>
            <p:cNvSpPr txBox="1"/>
            <p:nvPr/>
          </p:nvSpPr>
          <p:spPr>
            <a:xfrm>
              <a:off x="3191875" y="2283250"/>
              <a:ext cx="1696200" cy="5280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2100"/>
                </a:spcAft>
                <a:buClr>
                  <a:srgbClr val="000000"/>
                </a:buClr>
                <a:buSzPts val="1600"/>
                <a:buFont typeface="Arial"/>
                <a:buNone/>
              </a:pPr>
              <a:r>
                <a:rPr b="0" i="0" lang="en-US" sz="1600" u="none" cap="none" strike="noStrike">
                  <a:solidFill>
                    <a:schemeClr val="lt1"/>
                  </a:solidFill>
                  <a:latin typeface="Roboto"/>
                  <a:ea typeface="Roboto"/>
                  <a:cs typeface="Roboto"/>
                  <a:sym typeface="Roboto"/>
                </a:rPr>
                <a:t>Engagement should provide meaningful benefits to communities. Research results should be shared with communities in a way that is beneficial to them.</a:t>
              </a:r>
              <a:endParaRPr b="0" i="0" sz="1500" u="none" cap="none" strike="noStrike">
                <a:solidFill>
                  <a:srgbClr val="FFFFFF"/>
                </a:solidFill>
                <a:latin typeface="Roboto"/>
                <a:ea typeface="Roboto"/>
                <a:cs typeface="Roboto"/>
                <a:sym typeface="Roboto"/>
              </a:endParaRPr>
            </a:p>
          </p:txBody>
        </p:sp>
      </p:grpSp>
      <p:grpSp>
        <p:nvGrpSpPr>
          <p:cNvPr id="755" name="Google Shape;755;p13"/>
          <p:cNvGrpSpPr/>
          <p:nvPr/>
        </p:nvGrpSpPr>
        <p:grpSpPr>
          <a:xfrm>
            <a:off x="1508806" y="2685139"/>
            <a:ext cx="2592735" cy="3208105"/>
            <a:chOff x="1126863" y="2013875"/>
            <a:chExt cx="1944600" cy="1569600"/>
          </a:xfrm>
        </p:grpSpPr>
        <p:sp>
          <p:nvSpPr>
            <p:cNvPr id="756" name="Google Shape;756;p13"/>
            <p:cNvSpPr/>
            <p:nvPr/>
          </p:nvSpPr>
          <p:spPr>
            <a:xfrm>
              <a:off x="1126863" y="2013875"/>
              <a:ext cx="1944600" cy="1569600"/>
            </a:xfrm>
            <a:prstGeom prst="round2DiagRect">
              <a:avLst>
                <a:gd fmla="val 0" name="adj1"/>
                <a:gd fmla="val 17764" name="adj2"/>
              </a:avLst>
            </a:prstGeom>
            <a:solidFill>
              <a:srgbClr val="307BF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 name="Google Shape;757;p13"/>
            <p:cNvSpPr txBox="1"/>
            <p:nvPr/>
          </p:nvSpPr>
          <p:spPr>
            <a:xfrm>
              <a:off x="1373322" y="2065011"/>
              <a:ext cx="1451700" cy="4599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rgbClr val="FFFFFF"/>
                  </a:solidFill>
                  <a:latin typeface="Roboto"/>
                  <a:ea typeface="Roboto"/>
                  <a:cs typeface="Roboto"/>
                  <a:sym typeface="Roboto"/>
                </a:rPr>
                <a:t>Overarching </a:t>
              </a:r>
              <a:endParaRPr b="0" i="0" sz="1500" u="none" cap="none" strike="noStrike">
                <a:solidFill>
                  <a:srgbClr val="FFFFFF"/>
                </a:solidFill>
                <a:latin typeface="Roboto"/>
                <a:ea typeface="Roboto"/>
                <a:cs typeface="Roboto"/>
                <a:sym typeface="Roboto"/>
              </a:endParaRPr>
            </a:p>
          </p:txBody>
        </p:sp>
        <p:sp>
          <p:nvSpPr>
            <p:cNvPr id="758" name="Google Shape;758;p13"/>
            <p:cNvSpPr txBox="1"/>
            <p:nvPr/>
          </p:nvSpPr>
          <p:spPr>
            <a:xfrm>
              <a:off x="1315357" y="2286716"/>
              <a:ext cx="1753800" cy="6651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1600"/>
                <a:buFont typeface="Arial"/>
                <a:buNone/>
              </a:pPr>
              <a:r>
                <a:rPr b="0" i="0" lang="en-US" sz="1600" u="none" cap="none" strike="noStrike">
                  <a:solidFill>
                    <a:schemeClr val="lt1"/>
                  </a:solidFill>
                  <a:latin typeface="Roboto"/>
                  <a:ea typeface="Roboto"/>
                  <a:cs typeface="Roboto"/>
                  <a:sym typeface="Roboto"/>
                </a:rPr>
                <a:t>Trust is built and sustained through relationships over time.</a:t>
              </a:r>
              <a:endParaRPr b="0" i="0" sz="1600" u="none" cap="none" strike="noStrike">
                <a:solidFill>
                  <a:schemeClr val="lt1"/>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lt1"/>
                </a:solidFill>
                <a:latin typeface="Roboto"/>
                <a:ea typeface="Roboto"/>
                <a:cs typeface="Roboto"/>
                <a:sym typeface="Roboto"/>
              </a:endParaRPr>
            </a:p>
          </p:txBody>
        </p:sp>
      </p:grpSp>
      <p:grpSp>
        <p:nvGrpSpPr>
          <p:cNvPr id="759" name="Google Shape;759;p13"/>
          <p:cNvGrpSpPr/>
          <p:nvPr/>
        </p:nvGrpSpPr>
        <p:grpSpPr>
          <a:xfrm>
            <a:off x="7144812" y="2685034"/>
            <a:ext cx="3544417" cy="3129782"/>
            <a:chOff x="5015938" y="2013875"/>
            <a:chExt cx="3001200" cy="1569600"/>
          </a:xfrm>
        </p:grpSpPr>
        <p:sp>
          <p:nvSpPr>
            <p:cNvPr id="760" name="Google Shape;760;p13"/>
            <p:cNvSpPr/>
            <p:nvPr/>
          </p:nvSpPr>
          <p:spPr>
            <a:xfrm>
              <a:off x="5015938" y="2013875"/>
              <a:ext cx="3001200" cy="1569600"/>
            </a:xfrm>
            <a:prstGeom prst="round2DiagRect">
              <a:avLst>
                <a:gd fmla="val 0" name="adj1"/>
                <a:gd fmla="val 17764" name="adj2"/>
              </a:avLst>
            </a:prstGeom>
            <a:solidFill>
              <a:srgbClr val="0944A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61" name="Google Shape;761;p13"/>
            <p:cNvSpPr txBox="1"/>
            <p:nvPr/>
          </p:nvSpPr>
          <p:spPr>
            <a:xfrm>
              <a:off x="5307987" y="2082578"/>
              <a:ext cx="2417100" cy="4599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rgbClr val="FFFFFF"/>
                  </a:solidFill>
                  <a:latin typeface="Roboto"/>
                  <a:ea typeface="Roboto"/>
                  <a:cs typeface="Roboto"/>
                  <a:sym typeface="Roboto"/>
                </a:rPr>
                <a:t>Design</a:t>
              </a:r>
              <a:endParaRPr b="0" i="0" sz="1500" u="none" cap="none" strike="noStrike">
                <a:solidFill>
                  <a:srgbClr val="FFFFFF"/>
                </a:solidFill>
                <a:latin typeface="Roboto"/>
                <a:ea typeface="Roboto"/>
                <a:cs typeface="Roboto"/>
                <a:sym typeface="Roboto"/>
              </a:endParaRPr>
            </a:p>
          </p:txBody>
        </p:sp>
        <p:sp>
          <p:nvSpPr>
            <p:cNvPr id="762" name="Google Shape;762;p13"/>
            <p:cNvSpPr txBox="1"/>
            <p:nvPr/>
          </p:nvSpPr>
          <p:spPr>
            <a:xfrm>
              <a:off x="5307986" y="2359395"/>
              <a:ext cx="2417100" cy="5124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Clr>
                  <a:schemeClr val="dk1"/>
                </a:buClr>
                <a:buSzPts val="1100"/>
                <a:buFont typeface="Arial"/>
                <a:buNone/>
              </a:pPr>
              <a:r>
                <a:rPr b="0" i="0" lang="en-US" sz="1600" u="none" cap="none" strike="noStrike">
                  <a:solidFill>
                    <a:schemeClr val="lt1"/>
                  </a:solidFill>
                  <a:latin typeface="Roboto"/>
                  <a:ea typeface="Roboto"/>
                  <a:cs typeface="Roboto"/>
                  <a:sym typeface="Roboto"/>
                </a:rPr>
                <a:t>Systems must be put in place to ensure engagement efforts end when appropriate for stakeholders as well as the research team and not just when funding ends.</a:t>
              </a:r>
              <a:endParaRPr b="0" i="0" sz="2000" u="none" cap="none" strike="noStrike">
                <a:solidFill>
                  <a:srgbClr val="FFFFFF"/>
                </a:solidFill>
                <a:latin typeface="Roboto"/>
                <a:ea typeface="Roboto"/>
                <a:cs typeface="Roboto"/>
                <a:sym typeface="Roboto"/>
              </a:endParaRPr>
            </a:p>
          </p:txBody>
        </p:sp>
      </p:grpSp>
      <p:grpSp>
        <p:nvGrpSpPr>
          <p:cNvPr id="763" name="Google Shape;763;p13"/>
          <p:cNvGrpSpPr/>
          <p:nvPr/>
        </p:nvGrpSpPr>
        <p:grpSpPr>
          <a:xfrm>
            <a:off x="3931037" y="3601694"/>
            <a:ext cx="347155" cy="347155"/>
            <a:chOff x="3157188" y="909150"/>
            <a:chExt cx="470400" cy="470400"/>
          </a:xfrm>
        </p:grpSpPr>
        <p:sp>
          <p:nvSpPr>
            <p:cNvPr id="764" name="Google Shape;764;p13"/>
            <p:cNvSpPr/>
            <p:nvPr/>
          </p:nvSpPr>
          <p:spPr>
            <a:xfrm>
              <a:off x="3157188" y="909150"/>
              <a:ext cx="470400" cy="470400"/>
            </a:xfrm>
            <a:prstGeom prst="ellipse">
              <a:avLst/>
            </a:pr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13"/>
            <p:cNvSpPr/>
            <p:nvPr/>
          </p:nvSpPr>
          <p:spPr>
            <a:xfrm>
              <a:off x="3243138" y="995100"/>
              <a:ext cx="298500" cy="298500"/>
            </a:xfrm>
            <a:prstGeom prst="mathPlus">
              <a:avLst>
                <a:gd fmla="val 9900" name="adj1"/>
              </a:avLst>
            </a:prstGeom>
            <a:solidFill>
              <a:srgbClr val="307BF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66" name="Google Shape;766;p13"/>
          <p:cNvGrpSpPr/>
          <p:nvPr/>
        </p:nvGrpSpPr>
        <p:grpSpPr>
          <a:xfrm>
            <a:off x="6979037" y="3601694"/>
            <a:ext cx="347155" cy="347155"/>
            <a:chOff x="3157188" y="909150"/>
            <a:chExt cx="470400" cy="470400"/>
          </a:xfrm>
        </p:grpSpPr>
        <p:sp>
          <p:nvSpPr>
            <p:cNvPr id="767" name="Google Shape;767;p13"/>
            <p:cNvSpPr/>
            <p:nvPr/>
          </p:nvSpPr>
          <p:spPr>
            <a:xfrm>
              <a:off x="3157188" y="909150"/>
              <a:ext cx="470400" cy="470400"/>
            </a:xfrm>
            <a:prstGeom prst="ellipse">
              <a:avLst/>
            </a:pr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p13"/>
            <p:cNvSpPr/>
            <p:nvPr/>
          </p:nvSpPr>
          <p:spPr>
            <a:xfrm>
              <a:off x="3243138" y="995100"/>
              <a:ext cx="298500" cy="298500"/>
            </a:xfrm>
            <a:prstGeom prst="mathPlus">
              <a:avLst>
                <a:gd fmla="val 9900" name="adj1"/>
              </a:avLst>
            </a:prstGeom>
            <a:solidFill>
              <a:srgbClr val="307BF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69" name="Google Shape;769;p13"/>
          <p:cNvSpPr txBox="1"/>
          <p:nvPr>
            <p:ph idx="6" type="body"/>
          </p:nvPr>
        </p:nvSpPr>
        <p:spPr>
          <a:xfrm>
            <a:off x="66225" y="-2275"/>
            <a:ext cx="8547300" cy="355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None/>
            </a:pPr>
            <a:r>
              <a:rPr lang="en-US">
                <a:solidFill>
                  <a:schemeClr val="lt1"/>
                </a:solidFill>
              </a:rPr>
              <a:t>What we have learned</a:t>
            </a:r>
            <a:endParaRPr>
              <a:solidFill>
                <a:schemeClr val="lt1"/>
              </a:solidFill>
            </a:endParaRPr>
          </a:p>
        </p:txBody>
      </p:sp>
      <p:pic>
        <p:nvPicPr>
          <p:cNvPr descr="A black and white sign&#10;&#10;Description automatically generated with low confidence" id="770" name="Google Shape;770;p13"/>
          <p:cNvPicPr preferRelativeResize="0"/>
          <p:nvPr/>
        </p:nvPicPr>
        <p:blipFill rotWithShape="1">
          <a:blip r:embed="rId3">
            <a:alphaModFix/>
          </a:blip>
          <a:srcRect b="0" l="0" r="0" t="0"/>
          <a:stretch/>
        </p:blipFill>
        <p:spPr>
          <a:xfrm>
            <a:off x="10666013" y="-8175"/>
            <a:ext cx="1357413" cy="355500"/>
          </a:xfrm>
          <a:prstGeom prst="rect">
            <a:avLst/>
          </a:prstGeom>
          <a:noFill/>
          <a:ln>
            <a:noFill/>
          </a:ln>
        </p:spPr>
      </p:pic>
      <p:sp>
        <p:nvSpPr>
          <p:cNvPr id="771" name="Google Shape;771;p13"/>
          <p:cNvSpPr txBox="1"/>
          <p:nvPr/>
        </p:nvSpPr>
        <p:spPr>
          <a:xfrm>
            <a:off x="1921450" y="6119650"/>
            <a:ext cx="5493900" cy="31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Full principles: </a:t>
            </a:r>
            <a:r>
              <a:rPr b="1" i="0" lang="en-US" sz="1400" u="sng" cap="none" strike="noStrike">
                <a:solidFill>
                  <a:schemeClr val="hlink"/>
                </a:solidFill>
                <a:latin typeface="Arial"/>
                <a:ea typeface="Arial"/>
                <a:cs typeface="Arial"/>
                <a:sym typeface="Arial"/>
                <a:hlinkClick r:id="rId4"/>
              </a:rPr>
              <a:t>https://go.rutgers.edu/mach-engage</a:t>
            </a:r>
            <a:r>
              <a:rPr b="1" i="0" lang="en-US" sz="1400" u="none" cap="none" strike="noStrike">
                <a:solidFill>
                  <a:srgbClr val="000000"/>
                </a:solidFill>
                <a:latin typeface="Arial"/>
                <a:ea typeface="Arial"/>
                <a:cs typeface="Arial"/>
                <a:sym typeface="Arial"/>
              </a:rPr>
              <a:t> </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14"/>
          <p:cNvSpPr txBox="1"/>
          <p:nvPr>
            <p:ph idx="4" type="body"/>
          </p:nvPr>
        </p:nvSpPr>
        <p:spPr>
          <a:xfrm>
            <a:off x="6362700" y="4216400"/>
            <a:ext cx="2565300" cy="1841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400"/>
              <a:buNone/>
            </a:pPr>
            <a:r>
              <a:t/>
            </a:r>
            <a:endParaRPr/>
          </a:p>
        </p:txBody>
      </p:sp>
      <p:sp>
        <p:nvSpPr>
          <p:cNvPr id="778" name="Google Shape;778;p14"/>
          <p:cNvSpPr/>
          <p:nvPr>
            <p:ph idx="2" type="pic"/>
          </p:nvPr>
        </p:nvSpPr>
        <p:spPr>
          <a:xfrm>
            <a:off x="6364224" y="603250"/>
            <a:ext cx="5588100" cy="3309900"/>
          </a:xfrm>
          <a:prstGeom prst="rect">
            <a:avLst/>
          </a:prstGeom>
          <a:noFill/>
          <a:ln>
            <a:noFill/>
          </a:ln>
        </p:spPr>
      </p:sp>
      <p:sp>
        <p:nvSpPr>
          <p:cNvPr id="779" name="Google Shape;779;p14"/>
          <p:cNvSpPr txBox="1"/>
          <p:nvPr>
            <p:ph idx="5" type="body"/>
          </p:nvPr>
        </p:nvSpPr>
        <p:spPr>
          <a:xfrm>
            <a:off x="9372600" y="4216400"/>
            <a:ext cx="2565300" cy="1841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400"/>
              <a:buNone/>
            </a:pPr>
            <a:r>
              <a:t/>
            </a:r>
            <a:endParaRPr/>
          </a:p>
        </p:txBody>
      </p:sp>
      <p:pic>
        <p:nvPicPr>
          <p:cNvPr id="780" name="Google Shape;780;p14"/>
          <p:cNvPicPr preferRelativeResize="0"/>
          <p:nvPr/>
        </p:nvPicPr>
        <p:blipFill rotWithShape="1">
          <a:blip r:embed="rId3">
            <a:alphaModFix/>
          </a:blip>
          <a:srcRect b="0" l="0" r="0" t="0"/>
          <a:stretch/>
        </p:blipFill>
        <p:spPr>
          <a:xfrm>
            <a:off x="6581800" y="1734388"/>
            <a:ext cx="5029200" cy="1323975"/>
          </a:xfrm>
          <a:prstGeom prst="rect">
            <a:avLst/>
          </a:prstGeom>
          <a:noFill/>
          <a:ln>
            <a:noFill/>
          </a:ln>
        </p:spPr>
      </p:pic>
      <p:sp>
        <p:nvSpPr>
          <p:cNvPr id="781" name="Google Shape;781;p14"/>
          <p:cNvSpPr txBox="1"/>
          <p:nvPr>
            <p:ph idx="1" type="body"/>
          </p:nvPr>
        </p:nvSpPr>
        <p:spPr>
          <a:xfrm>
            <a:off x="1119525" y="2447750"/>
            <a:ext cx="3685500" cy="1643100"/>
          </a:xfrm>
          <a:prstGeom prst="rect">
            <a:avLst/>
          </a:prstGeom>
          <a:noFill/>
          <a:ln>
            <a:noFill/>
          </a:ln>
        </p:spPr>
        <p:txBody>
          <a:bodyPr anchorCtr="0" anchor="t" bIns="45700" lIns="91425" spcFirstLastPara="1" rIns="91425" wrap="square" tIns="45700">
            <a:noAutofit/>
          </a:bodyPr>
          <a:lstStyle/>
          <a:p>
            <a:pPr indent="0" lvl="0" marL="457200" rtl="0" algn="l">
              <a:lnSpc>
                <a:spcPct val="90000"/>
              </a:lnSpc>
              <a:spcBef>
                <a:spcPts val="1000"/>
              </a:spcBef>
              <a:spcAft>
                <a:spcPts val="0"/>
              </a:spcAft>
              <a:buSzPts val="1600"/>
              <a:buNone/>
            </a:pPr>
            <a:r>
              <a:t/>
            </a:r>
            <a:endParaRPr sz="2100"/>
          </a:p>
          <a:p>
            <a:pPr indent="-361950" lvl="0" marL="457200" rtl="0" algn="l">
              <a:lnSpc>
                <a:spcPct val="90000"/>
              </a:lnSpc>
              <a:spcBef>
                <a:spcPts val="1000"/>
              </a:spcBef>
              <a:spcAft>
                <a:spcPts val="0"/>
              </a:spcAft>
              <a:buSzPts val="2100"/>
              <a:buChar char="●"/>
            </a:pPr>
            <a:r>
              <a:rPr lang="en-US" sz="2100"/>
              <a:t>What we are focused on</a:t>
            </a:r>
            <a:endParaRPr sz="2100"/>
          </a:p>
          <a:p>
            <a:pPr indent="0" lvl="0" marL="457200" rtl="0" algn="l">
              <a:lnSpc>
                <a:spcPct val="90000"/>
              </a:lnSpc>
              <a:spcBef>
                <a:spcPts val="1000"/>
              </a:spcBef>
              <a:spcAft>
                <a:spcPts val="0"/>
              </a:spcAft>
              <a:buSzPts val="1600"/>
              <a:buNone/>
            </a:pPr>
            <a:r>
              <a:t/>
            </a:r>
            <a:endParaRPr sz="2100"/>
          </a:p>
        </p:txBody>
      </p:sp>
      <p:sp>
        <p:nvSpPr>
          <p:cNvPr id="782" name="Google Shape;782;p14"/>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sp>
        <p:nvSpPr>
          <p:cNvPr id="783" name="Google Shape;783;p14"/>
          <p:cNvSpPr txBox="1"/>
          <p:nvPr>
            <p:ph idx="6" type="body"/>
          </p:nvPr>
        </p:nvSpPr>
        <p:spPr>
          <a:xfrm>
            <a:off x="1117600" y="1651000"/>
            <a:ext cx="3911700" cy="660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3200"/>
              <a:buNone/>
            </a:pPr>
            <a:r>
              <a:rPr lang="en-US" u="sng"/>
              <a:t>Outline:</a:t>
            </a:r>
            <a:endParaRPr u="sng"/>
          </a:p>
        </p:txBody>
      </p:sp>
      <p:pic>
        <p:nvPicPr>
          <p:cNvPr id="784" name="Google Shape;784;p14"/>
          <p:cNvPicPr preferRelativeResize="0"/>
          <p:nvPr/>
        </p:nvPicPr>
        <p:blipFill rotWithShape="1">
          <a:blip r:embed="rId4">
            <a:alphaModFix/>
          </a:blip>
          <a:srcRect b="0" l="0" r="0" t="0"/>
          <a:stretch/>
        </p:blipFill>
        <p:spPr>
          <a:xfrm>
            <a:off x="6362700" y="4752425"/>
            <a:ext cx="2565302" cy="822191"/>
          </a:xfrm>
          <a:prstGeom prst="rect">
            <a:avLst/>
          </a:prstGeom>
          <a:noFill/>
          <a:ln>
            <a:noFill/>
          </a:ln>
        </p:spPr>
      </p:pic>
      <p:pic>
        <p:nvPicPr>
          <p:cNvPr id="785" name="Google Shape;785;p14"/>
          <p:cNvPicPr preferRelativeResize="0"/>
          <p:nvPr/>
        </p:nvPicPr>
        <p:blipFill rotWithShape="1">
          <a:blip r:embed="rId5">
            <a:alphaModFix/>
          </a:blip>
          <a:srcRect b="38" l="0" r="0" t="-40"/>
          <a:stretch/>
        </p:blipFill>
        <p:spPr>
          <a:xfrm>
            <a:off x="9372599" y="4752424"/>
            <a:ext cx="2565299" cy="76030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15"/>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US"/>
              <a:t>‹#›</a:t>
            </a:fld>
            <a:endParaRPr/>
          </a:p>
        </p:txBody>
      </p:sp>
      <p:sp>
        <p:nvSpPr>
          <p:cNvPr id="791" name="Google Shape;791;p15"/>
          <p:cNvSpPr txBox="1"/>
          <p:nvPr>
            <p:ph idx="1" type="body"/>
          </p:nvPr>
        </p:nvSpPr>
        <p:spPr>
          <a:xfrm>
            <a:off x="433275" y="469975"/>
            <a:ext cx="9940800" cy="10176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1000"/>
              </a:spcBef>
              <a:spcAft>
                <a:spcPts val="0"/>
              </a:spcAft>
              <a:buClr>
                <a:schemeClr val="dk1"/>
              </a:buClr>
              <a:buSzPts val="1760"/>
              <a:buNone/>
            </a:pPr>
            <a:r>
              <a:rPr lang="en-US" sz="2900">
                <a:solidFill>
                  <a:schemeClr val="dk2"/>
                </a:solidFill>
              </a:rPr>
              <a:t>What benefit does the MACH Team bring? </a:t>
            </a:r>
            <a:endParaRPr sz="2900">
              <a:solidFill>
                <a:schemeClr val="dk2"/>
              </a:solidFill>
            </a:endParaRPr>
          </a:p>
        </p:txBody>
      </p:sp>
      <p:cxnSp>
        <p:nvCxnSpPr>
          <p:cNvPr id="792" name="Google Shape;792;p15"/>
          <p:cNvCxnSpPr/>
          <p:nvPr/>
        </p:nvCxnSpPr>
        <p:spPr>
          <a:xfrm>
            <a:off x="604275" y="978779"/>
            <a:ext cx="7548300" cy="0"/>
          </a:xfrm>
          <a:prstGeom prst="straightConnector1">
            <a:avLst/>
          </a:prstGeom>
          <a:noFill/>
          <a:ln cap="flat" cmpd="sng" w="19050">
            <a:solidFill>
              <a:schemeClr val="lt2"/>
            </a:solidFill>
            <a:prstDash val="solid"/>
            <a:miter lim="800000"/>
            <a:headEnd len="sm" w="sm" type="none"/>
            <a:tailEnd len="sm" w="sm" type="none"/>
          </a:ln>
        </p:spPr>
      </p:cxnSp>
      <p:sp>
        <p:nvSpPr>
          <p:cNvPr id="793" name="Google Shape;793;p15"/>
          <p:cNvSpPr txBox="1"/>
          <p:nvPr>
            <p:ph idx="6" type="body"/>
          </p:nvPr>
        </p:nvSpPr>
        <p:spPr>
          <a:xfrm>
            <a:off x="66225" y="-2275"/>
            <a:ext cx="8547300" cy="355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None/>
            </a:pPr>
            <a:r>
              <a:t/>
            </a:r>
            <a:endParaRPr b="1" sz="1600">
              <a:solidFill>
                <a:schemeClr val="lt1"/>
              </a:solidFill>
            </a:endParaRPr>
          </a:p>
        </p:txBody>
      </p:sp>
      <p:pic>
        <p:nvPicPr>
          <p:cNvPr descr="A black and white sign&#10;&#10;Description automatically generated with low confidence" id="794" name="Google Shape;794;p15"/>
          <p:cNvPicPr preferRelativeResize="0"/>
          <p:nvPr/>
        </p:nvPicPr>
        <p:blipFill rotWithShape="1">
          <a:blip r:embed="rId3">
            <a:alphaModFix/>
          </a:blip>
          <a:srcRect b="0" l="0" r="0" t="0"/>
          <a:stretch/>
        </p:blipFill>
        <p:spPr>
          <a:xfrm>
            <a:off x="10666013" y="-8175"/>
            <a:ext cx="1357413" cy="355500"/>
          </a:xfrm>
          <a:prstGeom prst="rect">
            <a:avLst/>
          </a:prstGeom>
          <a:noFill/>
          <a:ln>
            <a:noFill/>
          </a:ln>
        </p:spPr>
      </p:pic>
      <p:sp>
        <p:nvSpPr>
          <p:cNvPr id="795" name="Google Shape;795;p15"/>
          <p:cNvSpPr txBox="1"/>
          <p:nvPr/>
        </p:nvSpPr>
        <p:spPr>
          <a:xfrm>
            <a:off x="536925" y="1429850"/>
            <a:ext cx="10710900" cy="2219808"/>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To achieve our goals, we want to:</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 -   </a:t>
            </a:r>
            <a:r>
              <a:rPr b="1" i="0" lang="en-US" sz="2400" u="none" cap="none" strike="noStrike">
                <a:solidFill>
                  <a:schemeClr val="dk1"/>
                </a:solidFill>
                <a:latin typeface="Arial"/>
                <a:ea typeface="Arial"/>
                <a:cs typeface="Arial"/>
                <a:sym typeface="Arial"/>
              </a:rPr>
              <a:t>Do science that is useful and used</a:t>
            </a:r>
            <a:endParaRPr b="0" i="0" sz="2400" u="none" cap="none" strike="noStrike">
              <a:solidFill>
                <a:schemeClr val="dk1"/>
              </a:solidFill>
              <a:latin typeface="Arial"/>
              <a:ea typeface="Arial"/>
              <a:cs typeface="Arial"/>
              <a:sym typeface="Arial"/>
            </a:endParaRPr>
          </a:p>
          <a:p>
            <a:pPr indent="-381000" lvl="0" marL="457200" marR="0" rtl="0" algn="l">
              <a:lnSpc>
                <a:spcPct val="115000"/>
              </a:lnSpc>
              <a:spcBef>
                <a:spcPts val="0"/>
              </a:spcBef>
              <a:spcAft>
                <a:spcPts val="0"/>
              </a:spcAft>
              <a:buClr>
                <a:schemeClr val="dk1"/>
              </a:buClr>
              <a:buSzPts val="2400"/>
              <a:buFont typeface="Arial"/>
              <a:buChar char="-"/>
            </a:pPr>
            <a:r>
              <a:rPr b="1" i="0" lang="en-US" sz="2400" u="none" cap="none" strike="noStrike">
                <a:solidFill>
                  <a:schemeClr val="dk1"/>
                </a:solidFill>
                <a:latin typeface="Arial"/>
                <a:ea typeface="Arial"/>
                <a:cs typeface="Arial"/>
                <a:sym typeface="Arial"/>
              </a:rPr>
              <a:t>Advance the human understanding</a:t>
            </a:r>
            <a:r>
              <a:rPr b="0" i="0" lang="en-US" sz="2400" u="none" cap="none" strike="noStrike">
                <a:solidFill>
                  <a:schemeClr val="dk1"/>
                </a:solidFill>
                <a:latin typeface="Arial"/>
                <a:ea typeface="Arial"/>
                <a:cs typeface="Arial"/>
                <a:sym typeface="Arial"/>
              </a:rPr>
              <a:t> of how </a:t>
            </a:r>
            <a:r>
              <a:rPr b="1" i="0" lang="en-US" sz="2400" u="none" cap="none" strike="noStrike">
                <a:solidFill>
                  <a:schemeClr val="dk2"/>
                </a:solidFill>
                <a:latin typeface="Arial"/>
                <a:ea typeface="Arial"/>
                <a:cs typeface="Arial"/>
                <a:sym typeface="Arial"/>
              </a:rPr>
              <a:t>coastal climate hazards</a:t>
            </a:r>
            <a:r>
              <a:rPr b="0" i="0" lang="en-US" sz="2400" u="none" cap="none" strike="noStrike">
                <a:solidFill>
                  <a:schemeClr val="dk1"/>
                </a:solidFill>
                <a:latin typeface="Arial"/>
                <a:ea typeface="Arial"/>
                <a:cs typeface="Arial"/>
                <a:sym typeface="Arial"/>
              </a:rPr>
              <a:t>, </a:t>
            </a:r>
            <a:r>
              <a:rPr b="1" i="0" lang="en-US" sz="2400" u="none" cap="none" strike="noStrike">
                <a:solidFill>
                  <a:schemeClr val="dk2"/>
                </a:solidFill>
                <a:latin typeface="Arial"/>
                <a:ea typeface="Arial"/>
                <a:cs typeface="Arial"/>
                <a:sym typeface="Arial"/>
              </a:rPr>
              <a:t>landforms,</a:t>
            </a:r>
            <a:r>
              <a:rPr b="1" i="0" lang="en-US" sz="2400" u="none" cap="none" strike="noStrike">
                <a:solidFill>
                  <a:schemeClr val="dk1"/>
                </a:solidFill>
                <a:latin typeface="Arial"/>
                <a:ea typeface="Arial"/>
                <a:cs typeface="Arial"/>
                <a:sym typeface="Arial"/>
              </a:rPr>
              <a:t> </a:t>
            </a:r>
            <a:r>
              <a:rPr b="0" i="0" lang="en-US" sz="2400" u="none" cap="none" strike="noStrike">
                <a:solidFill>
                  <a:schemeClr val="dk1"/>
                </a:solidFill>
                <a:latin typeface="Arial"/>
                <a:ea typeface="Arial"/>
                <a:cs typeface="Arial"/>
                <a:sym typeface="Arial"/>
              </a:rPr>
              <a:t>and </a:t>
            </a:r>
            <a:r>
              <a:rPr b="1" i="0" lang="en-US" sz="2400" u="none" cap="none" strike="noStrike">
                <a:solidFill>
                  <a:schemeClr val="dk2"/>
                </a:solidFill>
                <a:latin typeface="Arial"/>
                <a:ea typeface="Arial"/>
                <a:cs typeface="Arial"/>
                <a:sym typeface="Arial"/>
              </a:rPr>
              <a:t>human decisions </a:t>
            </a:r>
            <a:r>
              <a:rPr b="0" i="0" lang="en-US" sz="2400" u="none" cap="none" strike="noStrike">
                <a:solidFill>
                  <a:schemeClr val="dk1"/>
                </a:solidFill>
                <a:latin typeface="Arial"/>
                <a:ea typeface="Arial"/>
                <a:cs typeface="Arial"/>
                <a:sym typeface="Arial"/>
              </a:rPr>
              <a:t>interact to shape climate risk.</a:t>
            </a:r>
            <a:endParaRPr b="0" i="0" sz="2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900"/>
              <a:buFont typeface="Arial"/>
              <a:buNone/>
            </a:pPr>
            <a:r>
              <a:t/>
            </a:r>
            <a:endParaRPr b="0" i="0" sz="1900" u="none" cap="none" strike="noStrike">
              <a:solidFill>
                <a:schemeClr val="dk1"/>
              </a:solidFill>
              <a:latin typeface="Roboto"/>
              <a:ea typeface="Roboto"/>
              <a:cs typeface="Roboto"/>
              <a:sym typeface="Roboto"/>
            </a:endParaRPr>
          </a:p>
        </p:txBody>
      </p:sp>
      <p:sp>
        <p:nvSpPr>
          <p:cNvPr id="796" name="Google Shape;796;p15"/>
          <p:cNvSpPr txBox="1"/>
          <p:nvPr/>
        </p:nvSpPr>
        <p:spPr>
          <a:xfrm>
            <a:off x="815775" y="7022125"/>
            <a:ext cx="8776800" cy="747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0" i="0" lang="en-US" sz="1700" u="none" cap="none" strike="noStrike">
                <a:solidFill>
                  <a:schemeClr val="dk1"/>
                </a:solidFill>
                <a:latin typeface="Roboto"/>
                <a:ea typeface="Roboto"/>
                <a:cs typeface="Roboto"/>
                <a:sym typeface="Roboto"/>
              </a:rPr>
              <a:t>… so given the distinction between governance of funding and governance of work, it’s not surprising that the students and postdocs are confused.</a:t>
            </a:r>
            <a:endParaRPr b="0" i="0" sz="1400" u="none" cap="none" strike="noStrike">
              <a:solidFill>
                <a:srgbClr val="000000"/>
              </a:solidFill>
              <a:latin typeface="Arial"/>
              <a:ea typeface="Arial"/>
              <a:cs typeface="Arial"/>
              <a:sym typeface="Arial"/>
            </a:endParaRPr>
          </a:p>
        </p:txBody>
      </p:sp>
      <p:pic>
        <p:nvPicPr>
          <p:cNvPr id="797" name="Google Shape;797;p15"/>
          <p:cNvPicPr preferRelativeResize="0"/>
          <p:nvPr/>
        </p:nvPicPr>
        <p:blipFill rotWithShape="1">
          <a:blip r:embed="rId4">
            <a:alphaModFix/>
          </a:blip>
          <a:srcRect b="0" l="0" r="0" t="0"/>
          <a:stretch/>
        </p:blipFill>
        <p:spPr>
          <a:xfrm>
            <a:off x="604276" y="3480350"/>
            <a:ext cx="1869850" cy="1869850"/>
          </a:xfrm>
          <a:prstGeom prst="rect">
            <a:avLst/>
          </a:prstGeom>
          <a:noFill/>
          <a:ln>
            <a:noFill/>
          </a:ln>
        </p:spPr>
      </p:pic>
      <p:pic>
        <p:nvPicPr>
          <p:cNvPr id="798" name="Google Shape;798;p15"/>
          <p:cNvPicPr preferRelativeResize="0"/>
          <p:nvPr/>
        </p:nvPicPr>
        <p:blipFill rotWithShape="1">
          <a:blip r:embed="rId5">
            <a:alphaModFix/>
          </a:blip>
          <a:srcRect b="0" l="0" r="0" t="0"/>
          <a:stretch/>
        </p:blipFill>
        <p:spPr>
          <a:xfrm>
            <a:off x="6551500" y="3391125"/>
            <a:ext cx="1544250" cy="1544250"/>
          </a:xfrm>
          <a:prstGeom prst="rect">
            <a:avLst/>
          </a:prstGeom>
          <a:noFill/>
          <a:ln>
            <a:noFill/>
          </a:ln>
        </p:spPr>
      </p:pic>
      <p:sp>
        <p:nvSpPr>
          <p:cNvPr id="799" name="Google Shape;799;p15"/>
          <p:cNvSpPr txBox="1"/>
          <p:nvPr/>
        </p:nvSpPr>
        <p:spPr>
          <a:xfrm>
            <a:off x="2808900" y="4289975"/>
            <a:ext cx="673500" cy="53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Arial"/>
                <a:ea typeface="Arial"/>
                <a:cs typeface="Arial"/>
                <a:sym typeface="Arial"/>
              </a:rPr>
              <a:t>+</a:t>
            </a:r>
            <a:endParaRPr b="0" i="0" sz="3000" u="none" cap="none" strike="noStrike">
              <a:solidFill>
                <a:schemeClr val="dk1"/>
              </a:solidFill>
              <a:latin typeface="Arial"/>
              <a:ea typeface="Arial"/>
              <a:cs typeface="Arial"/>
              <a:sym typeface="Arial"/>
            </a:endParaRPr>
          </a:p>
        </p:txBody>
      </p:sp>
      <p:sp>
        <p:nvSpPr>
          <p:cNvPr id="800" name="Google Shape;800;p15"/>
          <p:cNvSpPr txBox="1"/>
          <p:nvPr/>
        </p:nvSpPr>
        <p:spPr>
          <a:xfrm>
            <a:off x="5649400" y="4289975"/>
            <a:ext cx="673500" cy="53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Arial"/>
                <a:ea typeface="Arial"/>
                <a:cs typeface="Arial"/>
                <a:sym typeface="Arial"/>
              </a:rPr>
              <a:t>+</a:t>
            </a:r>
            <a:endParaRPr b="0" i="0" sz="3000" u="none" cap="none" strike="noStrike">
              <a:solidFill>
                <a:schemeClr val="dk1"/>
              </a:solidFill>
              <a:latin typeface="Arial"/>
              <a:ea typeface="Arial"/>
              <a:cs typeface="Arial"/>
              <a:sym typeface="Arial"/>
            </a:endParaRPr>
          </a:p>
        </p:txBody>
      </p:sp>
      <p:sp>
        <p:nvSpPr>
          <p:cNvPr id="801" name="Google Shape;801;p15"/>
          <p:cNvSpPr txBox="1"/>
          <p:nvPr/>
        </p:nvSpPr>
        <p:spPr>
          <a:xfrm>
            <a:off x="8411500" y="4250125"/>
            <a:ext cx="673500" cy="53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Arial"/>
                <a:ea typeface="Arial"/>
                <a:cs typeface="Arial"/>
                <a:sym typeface="Arial"/>
              </a:rPr>
              <a:t>=</a:t>
            </a:r>
            <a:endParaRPr b="0" i="0" sz="3000" u="none" cap="none" strike="noStrike">
              <a:solidFill>
                <a:schemeClr val="dk1"/>
              </a:solidFill>
              <a:latin typeface="Arial"/>
              <a:ea typeface="Arial"/>
              <a:cs typeface="Arial"/>
              <a:sym typeface="Arial"/>
            </a:endParaRPr>
          </a:p>
        </p:txBody>
      </p:sp>
      <p:pic>
        <p:nvPicPr>
          <p:cNvPr id="802" name="Google Shape;802;p15"/>
          <p:cNvPicPr preferRelativeResize="0"/>
          <p:nvPr/>
        </p:nvPicPr>
        <p:blipFill rotWithShape="1">
          <a:blip r:embed="rId6">
            <a:alphaModFix/>
          </a:blip>
          <a:srcRect b="0" l="0" r="0" t="0"/>
          <a:stretch/>
        </p:blipFill>
        <p:spPr>
          <a:xfrm>
            <a:off x="8968550" y="4145875"/>
            <a:ext cx="2838665" cy="747300"/>
          </a:xfrm>
          <a:prstGeom prst="rect">
            <a:avLst/>
          </a:prstGeom>
          <a:noFill/>
          <a:ln>
            <a:noFill/>
          </a:ln>
        </p:spPr>
      </p:pic>
      <p:pic>
        <p:nvPicPr>
          <p:cNvPr id="803" name="Google Shape;803;p15"/>
          <p:cNvPicPr preferRelativeResize="0"/>
          <p:nvPr/>
        </p:nvPicPr>
        <p:blipFill rotWithShape="1">
          <a:blip r:embed="rId7">
            <a:alphaModFix/>
          </a:blip>
          <a:srcRect b="0" l="0" r="0" t="0"/>
          <a:stretch/>
        </p:blipFill>
        <p:spPr>
          <a:xfrm>
            <a:off x="3620738" y="3606362"/>
            <a:ext cx="1617825" cy="16178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16"/>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US"/>
              <a:t>‹#›</a:t>
            </a:fld>
            <a:endParaRPr/>
          </a:p>
        </p:txBody>
      </p:sp>
      <p:sp>
        <p:nvSpPr>
          <p:cNvPr id="809" name="Google Shape;809;p16"/>
          <p:cNvSpPr txBox="1"/>
          <p:nvPr>
            <p:ph idx="1" type="body"/>
          </p:nvPr>
        </p:nvSpPr>
        <p:spPr>
          <a:xfrm>
            <a:off x="433275" y="476575"/>
            <a:ext cx="9940800" cy="10176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1000"/>
              </a:spcBef>
              <a:spcAft>
                <a:spcPts val="0"/>
              </a:spcAft>
              <a:buClr>
                <a:schemeClr val="dk1"/>
              </a:buClr>
              <a:buSzPts val="1760"/>
              <a:buNone/>
            </a:pPr>
            <a:r>
              <a:rPr lang="en-US" sz="2900">
                <a:solidFill>
                  <a:schemeClr val="dk2"/>
                </a:solidFill>
              </a:rPr>
              <a:t>The MACH Team as a system</a:t>
            </a:r>
            <a:endParaRPr sz="2900">
              <a:solidFill>
                <a:schemeClr val="dk2"/>
              </a:solidFill>
            </a:endParaRPr>
          </a:p>
        </p:txBody>
      </p:sp>
      <p:cxnSp>
        <p:nvCxnSpPr>
          <p:cNvPr id="810" name="Google Shape;810;p16"/>
          <p:cNvCxnSpPr/>
          <p:nvPr/>
        </p:nvCxnSpPr>
        <p:spPr>
          <a:xfrm>
            <a:off x="604275" y="978779"/>
            <a:ext cx="7548300" cy="0"/>
          </a:xfrm>
          <a:prstGeom prst="straightConnector1">
            <a:avLst/>
          </a:prstGeom>
          <a:noFill/>
          <a:ln cap="flat" cmpd="sng" w="19050">
            <a:solidFill>
              <a:schemeClr val="lt2"/>
            </a:solidFill>
            <a:prstDash val="solid"/>
            <a:miter lim="800000"/>
            <a:headEnd len="sm" w="sm" type="none"/>
            <a:tailEnd len="sm" w="sm" type="none"/>
          </a:ln>
        </p:spPr>
      </p:cxnSp>
      <p:sp>
        <p:nvSpPr>
          <p:cNvPr id="811" name="Google Shape;811;p16"/>
          <p:cNvSpPr txBox="1"/>
          <p:nvPr>
            <p:ph idx="6" type="body"/>
          </p:nvPr>
        </p:nvSpPr>
        <p:spPr>
          <a:xfrm>
            <a:off x="66225" y="-2275"/>
            <a:ext cx="8547300" cy="355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None/>
            </a:pPr>
            <a:r>
              <a:t/>
            </a:r>
            <a:endParaRPr b="1" sz="1600">
              <a:solidFill>
                <a:schemeClr val="lt1"/>
              </a:solidFill>
            </a:endParaRPr>
          </a:p>
        </p:txBody>
      </p:sp>
      <p:pic>
        <p:nvPicPr>
          <p:cNvPr descr="A black and white sign&#10;&#10;Description automatically generated with low confidence" id="812" name="Google Shape;812;p16"/>
          <p:cNvPicPr preferRelativeResize="0"/>
          <p:nvPr/>
        </p:nvPicPr>
        <p:blipFill rotWithShape="1">
          <a:blip r:embed="rId3">
            <a:alphaModFix/>
          </a:blip>
          <a:srcRect b="0" l="0" r="0" t="0"/>
          <a:stretch/>
        </p:blipFill>
        <p:spPr>
          <a:xfrm>
            <a:off x="10666013" y="-8175"/>
            <a:ext cx="1357413" cy="355500"/>
          </a:xfrm>
          <a:prstGeom prst="rect">
            <a:avLst/>
          </a:prstGeom>
          <a:noFill/>
          <a:ln>
            <a:noFill/>
          </a:ln>
        </p:spPr>
      </p:pic>
      <p:sp>
        <p:nvSpPr>
          <p:cNvPr id="813" name="Google Shape;813;p16"/>
          <p:cNvSpPr txBox="1"/>
          <p:nvPr/>
        </p:nvSpPr>
        <p:spPr>
          <a:xfrm>
            <a:off x="492025" y="1068100"/>
            <a:ext cx="10710900" cy="520882"/>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900"/>
              <a:buFont typeface="Arial"/>
              <a:buNone/>
            </a:pPr>
            <a:r>
              <a:rPr b="0" i="0" lang="en-US" sz="1900" u="none" cap="none" strike="noStrike">
                <a:solidFill>
                  <a:schemeClr val="dk1"/>
                </a:solidFill>
                <a:latin typeface="Arial"/>
                <a:ea typeface="Arial"/>
                <a:cs typeface="Arial"/>
                <a:sym typeface="Arial"/>
              </a:rPr>
              <a:t>This is how we envisioned our work happening…..</a:t>
            </a:r>
            <a:endParaRPr b="0" i="0" sz="1900" u="none" cap="none" strike="noStrike">
              <a:solidFill>
                <a:schemeClr val="dk1"/>
              </a:solidFill>
              <a:latin typeface="Roboto"/>
              <a:ea typeface="Roboto"/>
              <a:cs typeface="Roboto"/>
              <a:sym typeface="Roboto"/>
            </a:endParaRPr>
          </a:p>
        </p:txBody>
      </p:sp>
      <p:pic>
        <p:nvPicPr>
          <p:cNvPr id="814" name="Google Shape;814;p16"/>
          <p:cNvPicPr preferRelativeResize="0"/>
          <p:nvPr/>
        </p:nvPicPr>
        <p:blipFill rotWithShape="1">
          <a:blip r:embed="rId4">
            <a:alphaModFix/>
          </a:blip>
          <a:srcRect b="0" l="0" r="0" t="0"/>
          <a:stretch/>
        </p:blipFill>
        <p:spPr>
          <a:xfrm>
            <a:off x="1926850" y="1855113"/>
            <a:ext cx="8192003" cy="4806075"/>
          </a:xfrm>
          <a:prstGeom prst="rect">
            <a:avLst/>
          </a:prstGeom>
          <a:noFill/>
          <a:ln>
            <a:noFill/>
          </a:ln>
        </p:spPr>
      </p:pic>
      <p:sp>
        <p:nvSpPr>
          <p:cNvPr id="815" name="Google Shape;815;p16"/>
          <p:cNvSpPr txBox="1"/>
          <p:nvPr/>
        </p:nvSpPr>
        <p:spPr>
          <a:xfrm>
            <a:off x="815775" y="7022125"/>
            <a:ext cx="8776800" cy="747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0" i="0" lang="en-US" sz="1700" u="none" cap="none" strike="noStrike">
                <a:solidFill>
                  <a:schemeClr val="dk1"/>
                </a:solidFill>
                <a:latin typeface="Roboto"/>
                <a:ea typeface="Roboto"/>
                <a:cs typeface="Roboto"/>
                <a:sym typeface="Roboto"/>
              </a:rPr>
              <a:t>… so given the distinction between governance of funding and governance of work, it’s not surprising that the students and postdocs are confused.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17"/>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US"/>
              <a:t>‹#›</a:t>
            </a:fld>
            <a:endParaRPr/>
          </a:p>
        </p:txBody>
      </p:sp>
      <p:sp>
        <p:nvSpPr>
          <p:cNvPr id="821" name="Google Shape;821;p17"/>
          <p:cNvSpPr txBox="1"/>
          <p:nvPr>
            <p:ph idx="1" type="body"/>
          </p:nvPr>
        </p:nvSpPr>
        <p:spPr>
          <a:xfrm>
            <a:off x="433275" y="476575"/>
            <a:ext cx="9940800" cy="10176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1000"/>
              </a:spcBef>
              <a:spcAft>
                <a:spcPts val="0"/>
              </a:spcAft>
              <a:buClr>
                <a:schemeClr val="dk1"/>
              </a:buClr>
              <a:buSzPts val="1760"/>
              <a:buNone/>
            </a:pPr>
            <a:r>
              <a:rPr lang="en-US" sz="2900">
                <a:solidFill>
                  <a:schemeClr val="dk2"/>
                </a:solidFill>
              </a:rPr>
              <a:t>The MACH Team as a system</a:t>
            </a:r>
            <a:endParaRPr sz="2900">
              <a:solidFill>
                <a:schemeClr val="dk2"/>
              </a:solidFill>
            </a:endParaRPr>
          </a:p>
        </p:txBody>
      </p:sp>
      <p:cxnSp>
        <p:nvCxnSpPr>
          <p:cNvPr id="822" name="Google Shape;822;p17"/>
          <p:cNvCxnSpPr/>
          <p:nvPr/>
        </p:nvCxnSpPr>
        <p:spPr>
          <a:xfrm>
            <a:off x="604275" y="978779"/>
            <a:ext cx="7548300" cy="0"/>
          </a:xfrm>
          <a:prstGeom prst="straightConnector1">
            <a:avLst/>
          </a:prstGeom>
          <a:noFill/>
          <a:ln cap="flat" cmpd="sng" w="19050">
            <a:solidFill>
              <a:schemeClr val="lt2"/>
            </a:solidFill>
            <a:prstDash val="solid"/>
            <a:miter lim="800000"/>
            <a:headEnd len="sm" w="sm" type="none"/>
            <a:tailEnd len="sm" w="sm" type="none"/>
          </a:ln>
        </p:spPr>
      </p:cxnSp>
      <p:sp>
        <p:nvSpPr>
          <p:cNvPr id="823" name="Google Shape;823;p17"/>
          <p:cNvSpPr txBox="1"/>
          <p:nvPr>
            <p:ph idx="6" type="body"/>
          </p:nvPr>
        </p:nvSpPr>
        <p:spPr>
          <a:xfrm>
            <a:off x="66225" y="-2275"/>
            <a:ext cx="8547300" cy="355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None/>
            </a:pPr>
            <a:r>
              <a:t/>
            </a:r>
            <a:endParaRPr b="1" sz="1600">
              <a:solidFill>
                <a:schemeClr val="lt1"/>
              </a:solidFill>
            </a:endParaRPr>
          </a:p>
        </p:txBody>
      </p:sp>
      <p:pic>
        <p:nvPicPr>
          <p:cNvPr descr="A black and white sign&#10;&#10;Description automatically generated with low confidence" id="824" name="Google Shape;824;p17"/>
          <p:cNvPicPr preferRelativeResize="0"/>
          <p:nvPr/>
        </p:nvPicPr>
        <p:blipFill rotWithShape="1">
          <a:blip r:embed="rId3">
            <a:alphaModFix/>
          </a:blip>
          <a:srcRect b="0" l="0" r="0" t="0"/>
          <a:stretch/>
        </p:blipFill>
        <p:spPr>
          <a:xfrm>
            <a:off x="10666013" y="-8175"/>
            <a:ext cx="1357413" cy="355500"/>
          </a:xfrm>
          <a:prstGeom prst="rect">
            <a:avLst/>
          </a:prstGeom>
          <a:noFill/>
          <a:ln>
            <a:noFill/>
          </a:ln>
        </p:spPr>
      </p:pic>
      <p:pic>
        <p:nvPicPr>
          <p:cNvPr id="825" name="Google Shape;825;p17"/>
          <p:cNvPicPr preferRelativeResize="0"/>
          <p:nvPr/>
        </p:nvPicPr>
        <p:blipFill rotWithShape="1">
          <a:blip r:embed="rId4">
            <a:alphaModFix/>
          </a:blip>
          <a:srcRect b="0" l="0" r="0" t="2600"/>
          <a:stretch/>
        </p:blipFill>
        <p:spPr>
          <a:xfrm>
            <a:off x="228900" y="1041700"/>
            <a:ext cx="10055131" cy="552535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18"/>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US"/>
              <a:t>‹#›</a:t>
            </a:fld>
            <a:endParaRPr/>
          </a:p>
        </p:txBody>
      </p:sp>
      <p:sp>
        <p:nvSpPr>
          <p:cNvPr id="831" name="Google Shape;831;p18"/>
          <p:cNvSpPr txBox="1"/>
          <p:nvPr>
            <p:ph idx="1" type="body"/>
          </p:nvPr>
        </p:nvSpPr>
        <p:spPr>
          <a:xfrm>
            <a:off x="655525" y="835775"/>
            <a:ext cx="9940800" cy="10176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1000"/>
              </a:spcBef>
              <a:spcAft>
                <a:spcPts val="0"/>
              </a:spcAft>
              <a:buClr>
                <a:schemeClr val="dk1"/>
              </a:buClr>
              <a:buSzPts val="1760"/>
              <a:buNone/>
            </a:pPr>
            <a:r>
              <a:rPr lang="en-US" sz="2900">
                <a:solidFill>
                  <a:schemeClr val="dk2"/>
                </a:solidFill>
              </a:rPr>
              <a:t>Breaking down the MACH system into its parts….</a:t>
            </a:r>
            <a:endParaRPr sz="2900">
              <a:solidFill>
                <a:schemeClr val="dk2"/>
              </a:solidFill>
            </a:endParaRPr>
          </a:p>
        </p:txBody>
      </p:sp>
      <p:cxnSp>
        <p:nvCxnSpPr>
          <p:cNvPr id="832" name="Google Shape;832;p18"/>
          <p:cNvCxnSpPr/>
          <p:nvPr/>
        </p:nvCxnSpPr>
        <p:spPr>
          <a:xfrm>
            <a:off x="655513" y="1394079"/>
            <a:ext cx="7548300" cy="0"/>
          </a:xfrm>
          <a:prstGeom prst="straightConnector1">
            <a:avLst/>
          </a:prstGeom>
          <a:noFill/>
          <a:ln cap="flat" cmpd="sng" w="19050">
            <a:solidFill>
              <a:schemeClr val="lt2"/>
            </a:solidFill>
            <a:prstDash val="solid"/>
            <a:miter lim="800000"/>
            <a:headEnd len="sm" w="sm" type="none"/>
            <a:tailEnd len="sm" w="sm" type="none"/>
          </a:ln>
        </p:spPr>
      </p:cxnSp>
      <p:sp>
        <p:nvSpPr>
          <p:cNvPr id="833" name="Google Shape;833;p18"/>
          <p:cNvSpPr txBox="1"/>
          <p:nvPr>
            <p:ph idx="6" type="body"/>
          </p:nvPr>
        </p:nvSpPr>
        <p:spPr>
          <a:xfrm>
            <a:off x="66225" y="-2275"/>
            <a:ext cx="8547300" cy="355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None/>
            </a:pPr>
            <a:r>
              <a:t/>
            </a:r>
            <a:endParaRPr b="1" sz="1600">
              <a:solidFill>
                <a:schemeClr val="lt1"/>
              </a:solidFill>
            </a:endParaRPr>
          </a:p>
        </p:txBody>
      </p:sp>
      <p:pic>
        <p:nvPicPr>
          <p:cNvPr descr="A black and white sign&#10;&#10;Description automatically generated with low confidence" id="834" name="Google Shape;834;p18"/>
          <p:cNvPicPr preferRelativeResize="0"/>
          <p:nvPr/>
        </p:nvPicPr>
        <p:blipFill rotWithShape="1">
          <a:blip r:embed="rId3">
            <a:alphaModFix/>
          </a:blip>
          <a:srcRect b="0" l="0" r="0" t="0"/>
          <a:stretch/>
        </p:blipFill>
        <p:spPr>
          <a:xfrm>
            <a:off x="10666013" y="-8175"/>
            <a:ext cx="1357413" cy="355500"/>
          </a:xfrm>
          <a:prstGeom prst="rect">
            <a:avLst/>
          </a:prstGeom>
          <a:noFill/>
          <a:ln>
            <a:noFill/>
          </a:ln>
        </p:spPr>
      </p:pic>
      <p:sp>
        <p:nvSpPr>
          <p:cNvPr id="835" name="Google Shape;835;p18"/>
          <p:cNvSpPr txBox="1"/>
          <p:nvPr/>
        </p:nvSpPr>
        <p:spPr>
          <a:xfrm>
            <a:off x="492025" y="1068100"/>
            <a:ext cx="10710900" cy="2219808"/>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 -   </a:t>
            </a:r>
            <a:r>
              <a:rPr b="1" i="0" lang="en-US" sz="2400" u="none" cap="none" strike="noStrike">
                <a:solidFill>
                  <a:schemeClr val="dk1"/>
                </a:solidFill>
                <a:latin typeface="Arial"/>
                <a:ea typeface="Arial"/>
                <a:cs typeface="Arial"/>
                <a:sym typeface="Arial"/>
              </a:rPr>
              <a:t>Do science that is useful and used</a:t>
            </a:r>
            <a:endParaRPr b="0" i="0" sz="2400" u="none" cap="none" strike="noStrike">
              <a:solidFill>
                <a:schemeClr val="dk1"/>
              </a:solidFill>
              <a:latin typeface="Arial"/>
              <a:ea typeface="Arial"/>
              <a:cs typeface="Arial"/>
              <a:sym typeface="Arial"/>
            </a:endParaRPr>
          </a:p>
          <a:p>
            <a:pPr indent="-381000" lvl="0" marL="457200" marR="0" rtl="0" algn="l">
              <a:lnSpc>
                <a:spcPct val="115000"/>
              </a:lnSpc>
              <a:spcBef>
                <a:spcPts val="0"/>
              </a:spcBef>
              <a:spcAft>
                <a:spcPts val="0"/>
              </a:spcAft>
              <a:buClr>
                <a:schemeClr val="dk1"/>
              </a:buClr>
              <a:buSzPts val="2400"/>
              <a:buFont typeface="Arial"/>
              <a:buChar char="-"/>
            </a:pPr>
            <a:r>
              <a:rPr b="1" i="0" lang="en-US" sz="2400" u="none" cap="none" strike="noStrike">
                <a:solidFill>
                  <a:schemeClr val="dk1"/>
                </a:solidFill>
                <a:latin typeface="Arial"/>
                <a:ea typeface="Arial"/>
                <a:cs typeface="Arial"/>
                <a:sym typeface="Arial"/>
              </a:rPr>
              <a:t>Advance the human understanding</a:t>
            </a:r>
            <a:r>
              <a:rPr b="0" i="0" lang="en-US" sz="2400" u="none" cap="none" strike="noStrike">
                <a:solidFill>
                  <a:schemeClr val="dk1"/>
                </a:solidFill>
                <a:latin typeface="Arial"/>
                <a:ea typeface="Arial"/>
                <a:cs typeface="Arial"/>
                <a:sym typeface="Arial"/>
              </a:rPr>
              <a:t> of how </a:t>
            </a:r>
            <a:r>
              <a:rPr b="0" i="0" lang="en-US" sz="2400" u="none" cap="none" strike="noStrike">
                <a:solidFill>
                  <a:schemeClr val="dk2"/>
                </a:solidFill>
                <a:latin typeface="Arial"/>
                <a:ea typeface="Arial"/>
                <a:cs typeface="Arial"/>
                <a:sym typeface="Arial"/>
              </a:rPr>
              <a:t>coastal climate hazards</a:t>
            </a:r>
            <a:r>
              <a:rPr b="0" i="0" lang="en-US" sz="2400" u="none" cap="none" strike="noStrike">
                <a:solidFill>
                  <a:schemeClr val="dk1"/>
                </a:solidFill>
                <a:latin typeface="Arial"/>
                <a:ea typeface="Arial"/>
                <a:cs typeface="Arial"/>
                <a:sym typeface="Arial"/>
              </a:rPr>
              <a:t>, </a:t>
            </a:r>
            <a:r>
              <a:rPr b="0" i="0" lang="en-US" sz="2400" u="none" cap="none" strike="noStrike">
                <a:solidFill>
                  <a:schemeClr val="dk2"/>
                </a:solidFill>
                <a:latin typeface="Arial"/>
                <a:ea typeface="Arial"/>
                <a:cs typeface="Arial"/>
                <a:sym typeface="Arial"/>
              </a:rPr>
              <a:t>landforms,</a:t>
            </a:r>
            <a:r>
              <a:rPr b="0" i="0" lang="en-US" sz="2400" u="none" cap="none" strike="noStrike">
                <a:solidFill>
                  <a:schemeClr val="dk1"/>
                </a:solidFill>
                <a:latin typeface="Arial"/>
                <a:ea typeface="Arial"/>
                <a:cs typeface="Arial"/>
                <a:sym typeface="Arial"/>
              </a:rPr>
              <a:t> and </a:t>
            </a:r>
            <a:r>
              <a:rPr b="0" i="0" lang="en-US" sz="2400" u="none" cap="none" strike="noStrike">
                <a:solidFill>
                  <a:schemeClr val="dk2"/>
                </a:solidFill>
                <a:latin typeface="Arial"/>
                <a:ea typeface="Arial"/>
                <a:cs typeface="Arial"/>
                <a:sym typeface="Arial"/>
              </a:rPr>
              <a:t>human decisions </a:t>
            </a:r>
            <a:r>
              <a:rPr b="0" i="0" lang="en-US" sz="2400" u="none" cap="none" strike="noStrike">
                <a:solidFill>
                  <a:schemeClr val="dk1"/>
                </a:solidFill>
                <a:latin typeface="Arial"/>
                <a:ea typeface="Arial"/>
                <a:cs typeface="Arial"/>
                <a:sym typeface="Arial"/>
              </a:rPr>
              <a:t>interact to shape climate risk.</a:t>
            </a:r>
            <a:endParaRPr b="0" i="0" sz="2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900"/>
              <a:buFont typeface="Arial"/>
              <a:buNone/>
            </a:pPr>
            <a:r>
              <a:t/>
            </a:r>
            <a:endParaRPr b="0" i="0" sz="1900" u="none" cap="none" strike="noStrike">
              <a:solidFill>
                <a:schemeClr val="dk1"/>
              </a:solidFill>
              <a:latin typeface="Roboto"/>
              <a:ea typeface="Roboto"/>
              <a:cs typeface="Roboto"/>
              <a:sym typeface="Roboto"/>
            </a:endParaRPr>
          </a:p>
        </p:txBody>
      </p:sp>
      <p:sp>
        <p:nvSpPr>
          <p:cNvPr id="836" name="Google Shape;836;p18"/>
          <p:cNvSpPr txBox="1"/>
          <p:nvPr/>
        </p:nvSpPr>
        <p:spPr>
          <a:xfrm>
            <a:off x="815775" y="7022125"/>
            <a:ext cx="8776800" cy="747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0" i="0" lang="en-US" sz="1700" u="none" cap="none" strike="noStrike">
                <a:solidFill>
                  <a:schemeClr val="dk1"/>
                </a:solidFill>
                <a:latin typeface="Roboto"/>
                <a:ea typeface="Roboto"/>
                <a:cs typeface="Roboto"/>
                <a:sym typeface="Roboto"/>
              </a:rPr>
              <a:t>… so given the distinction between governance of funding and governance of work, it’s not surprising that the students and postdocs are confused.</a:t>
            </a:r>
            <a:endParaRPr b="0" i="0" sz="1400" u="none" cap="none" strike="noStrike">
              <a:solidFill>
                <a:srgbClr val="000000"/>
              </a:solidFill>
              <a:latin typeface="Arial"/>
              <a:ea typeface="Arial"/>
              <a:cs typeface="Arial"/>
              <a:sym typeface="Arial"/>
            </a:endParaRPr>
          </a:p>
        </p:txBody>
      </p:sp>
      <p:pic>
        <p:nvPicPr>
          <p:cNvPr id="837" name="Google Shape;837;p18"/>
          <p:cNvPicPr preferRelativeResize="0"/>
          <p:nvPr/>
        </p:nvPicPr>
        <p:blipFill rotWithShape="1">
          <a:blip r:embed="rId4">
            <a:alphaModFix/>
          </a:blip>
          <a:srcRect b="0" l="0" r="0" t="0"/>
          <a:stretch/>
        </p:blipFill>
        <p:spPr>
          <a:xfrm>
            <a:off x="604276" y="3480350"/>
            <a:ext cx="1869850" cy="1869850"/>
          </a:xfrm>
          <a:prstGeom prst="rect">
            <a:avLst/>
          </a:prstGeom>
          <a:noFill/>
          <a:ln>
            <a:noFill/>
          </a:ln>
        </p:spPr>
      </p:pic>
      <p:pic>
        <p:nvPicPr>
          <p:cNvPr id="838" name="Google Shape;838;p18"/>
          <p:cNvPicPr preferRelativeResize="0"/>
          <p:nvPr/>
        </p:nvPicPr>
        <p:blipFill rotWithShape="1">
          <a:blip r:embed="rId5">
            <a:alphaModFix/>
          </a:blip>
          <a:srcRect b="0" l="0" r="0" t="0"/>
          <a:stretch/>
        </p:blipFill>
        <p:spPr>
          <a:xfrm>
            <a:off x="6551500" y="3391125"/>
            <a:ext cx="1544250" cy="1544250"/>
          </a:xfrm>
          <a:prstGeom prst="rect">
            <a:avLst/>
          </a:prstGeom>
          <a:noFill/>
          <a:ln>
            <a:noFill/>
          </a:ln>
        </p:spPr>
      </p:pic>
      <p:sp>
        <p:nvSpPr>
          <p:cNvPr id="839" name="Google Shape;839;p18"/>
          <p:cNvSpPr txBox="1"/>
          <p:nvPr/>
        </p:nvSpPr>
        <p:spPr>
          <a:xfrm>
            <a:off x="2808900" y="4289975"/>
            <a:ext cx="673500" cy="53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Arial"/>
                <a:ea typeface="Arial"/>
                <a:cs typeface="Arial"/>
                <a:sym typeface="Arial"/>
              </a:rPr>
              <a:t>+</a:t>
            </a:r>
            <a:endParaRPr b="0" i="0" sz="3000" u="none" cap="none" strike="noStrike">
              <a:solidFill>
                <a:schemeClr val="dk1"/>
              </a:solidFill>
              <a:latin typeface="Arial"/>
              <a:ea typeface="Arial"/>
              <a:cs typeface="Arial"/>
              <a:sym typeface="Arial"/>
            </a:endParaRPr>
          </a:p>
        </p:txBody>
      </p:sp>
      <p:sp>
        <p:nvSpPr>
          <p:cNvPr id="840" name="Google Shape;840;p18"/>
          <p:cNvSpPr txBox="1"/>
          <p:nvPr/>
        </p:nvSpPr>
        <p:spPr>
          <a:xfrm>
            <a:off x="5725600" y="4289975"/>
            <a:ext cx="673500" cy="53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Arial"/>
                <a:ea typeface="Arial"/>
                <a:cs typeface="Arial"/>
                <a:sym typeface="Arial"/>
              </a:rPr>
              <a:t>+</a:t>
            </a:r>
            <a:endParaRPr b="0" i="0" sz="3000" u="none" cap="none" strike="noStrike">
              <a:solidFill>
                <a:schemeClr val="dk1"/>
              </a:solidFill>
              <a:latin typeface="Arial"/>
              <a:ea typeface="Arial"/>
              <a:cs typeface="Arial"/>
              <a:sym typeface="Arial"/>
            </a:endParaRPr>
          </a:p>
        </p:txBody>
      </p:sp>
      <p:sp>
        <p:nvSpPr>
          <p:cNvPr id="841" name="Google Shape;841;p18"/>
          <p:cNvSpPr txBox="1"/>
          <p:nvPr/>
        </p:nvSpPr>
        <p:spPr>
          <a:xfrm>
            <a:off x="8411500" y="4250125"/>
            <a:ext cx="673500" cy="53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Arial"/>
                <a:ea typeface="Arial"/>
                <a:cs typeface="Arial"/>
                <a:sym typeface="Arial"/>
              </a:rPr>
              <a:t>=</a:t>
            </a:r>
            <a:endParaRPr b="0" i="0" sz="3000" u="none" cap="none" strike="noStrike">
              <a:solidFill>
                <a:schemeClr val="dk1"/>
              </a:solidFill>
              <a:latin typeface="Arial"/>
              <a:ea typeface="Arial"/>
              <a:cs typeface="Arial"/>
              <a:sym typeface="Arial"/>
            </a:endParaRPr>
          </a:p>
        </p:txBody>
      </p:sp>
      <p:pic>
        <p:nvPicPr>
          <p:cNvPr id="842" name="Google Shape;842;p18"/>
          <p:cNvPicPr preferRelativeResize="0"/>
          <p:nvPr/>
        </p:nvPicPr>
        <p:blipFill rotWithShape="1">
          <a:blip r:embed="rId6">
            <a:alphaModFix/>
          </a:blip>
          <a:srcRect b="0" l="0" r="0" t="0"/>
          <a:stretch/>
        </p:blipFill>
        <p:spPr>
          <a:xfrm>
            <a:off x="8968550" y="4145875"/>
            <a:ext cx="2838665" cy="747300"/>
          </a:xfrm>
          <a:prstGeom prst="rect">
            <a:avLst/>
          </a:prstGeom>
          <a:noFill/>
          <a:ln>
            <a:noFill/>
          </a:ln>
        </p:spPr>
      </p:pic>
      <p:pic>
        <p:nvPicPr>
          <p:cNvPr id="843" name="Google Shape;843;p18"/>
          <p:cNvPicPr preferRelativeResize="0"/>
          <p:nvPr/>
        </p:nvPicPr>
        <p:blipFill rotWithShape="1">
          <a:blip r:embed="rId7">
            <a:alphaModFix/>
          </a:blip>
          <a:srcRect b="0" l="0" r="0" t="0"/>
          <a:stretch/>
        </p:blipFill>
        <p:spPr>
          <a:xfrm>
            <a:off x="3792025" y="3627280"/>
            <a:ext cx="1617825" cy="16178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19"/>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sp>
        <p:nvSpPr>
          <p:cNvPr id="850" name="Google Shape;850;p19"/>
          <p:cNvSpPr txBox="1"/>
          <p:nvPr>
            <p:ph idx="3" type="body"/>
          </p:nvPr>
        </p:nvSpPr>
        <p:spPr>
          <a:xfrm>
            <a:off x="1587900" y="1637325"/>
            <a:ext cx="10759800" cy="1025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lang="en-US" sz="2800"/>
              <a:t>Characterization of compound flood and heat + flood risk</a:t>
            </a:r>
            <a:endParaRPr sz="5000"/>
          </a:p>
        </p:txBody>
      </p:sp>
      <p:sp>
        <p:nvSpPr>
          <p:cNvPr id="851" name="Google Shape;851;p19"/>
          <p:cNvSpPr txBox="1"/>
          <p:nvPr>
            <p:ph idx="1" type="body"/>
          </p:nvPr>
        </p:nvSpPr>
        <p:spPr>
          <a:xfrm>
            <a:off x="398650" y="492175"/>
            <a:ext cx="9345900" cy="946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None/>
            </a:pPr>
            <a:r>
              <a:rPr lang="en-US"/>
              <a:t>Our evolving, co-produced integrative themes</a:t>
            </a:r>
            <a:endParaRPr/>
          </a:p>
        </p:txBody>
      </p:sp>
      <p:pic>
        <p:nvPicPr>
          <p:cNvPr descr="A black and white sign&#10;&#10;Description automatically generated with low confidence" id="852" name="Google Shape;852;p19"/>
          <p:cNvPicPr preferRelativeResize="0"/>
          <p:nvPr/>
        </p:nvPicPr>
        <p:blipFill rotWithShape="1">
          <a:blip r:embed="rId3">
            <a:alphaModFix/>
          </a:blip>
          <a:srcRect b="0" l="0" r="0" t="0"/>
          <a:stretch/>
        </p:blipFill>
        <p:spPr>
          <a:xfrm>
            <a:off x="9528677" y="391150"/>
            <a:ext cx="2575297" cy="674475"/>
          </a:xfrm>
          <a:prstGeom prst="rect">
            <a:avLst/>
          </a:prstGeom>
          <a:noFill/>
          <a:ln>
            <a:noFill/>
          </a:ln>
        </p:spPr>
      </p:pic>
      <p:pic>
        <p:nvPicPr>
          <p:cNvPr id="853" name="Google Shape;853;p19"/>
          <p:cNvPicPr preferRelativeResize="0"/>
          <p:nvPr/>
        </p:nvPicPr>
        <p:blipFill rotWithShape="1">
          <a:blip r:embed="rId4">
            <a:alphaModFix/>
          </a:blip>
          <a:srcRect b="0" l="0" r="0" t="0"/>
          <a:stretch/>
        </p:blipFill>
        <p:spPr>
          <a:xfrm>
            <a:off x="3311962" y="2213500"/>
            <a:ext cx="5568077" cy="418692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2"/>
          <p:cNvSpPr txBox="1"/>
          <p:nvPr>
            <p:ph idx="4294967295" type="body"/>
          </p:nvPr>
        </p:nvSpPr>
        <p:spPr>
          <a:xfrm>
            <a:off x="838200" y="1255888"/>
            <a:ext cx="10515600" cy="1500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400"/>
              <a:buNone/>
            </a:pPr>
            <a:r>
              <a:rPr b="1" lang="en-US">
                <a:solidFill>
                  <a:schemeClr val="lt1"/>
                </a:solidFill>
                <a:latin typeface="Roboto"/>
                <a:ea typeface="Roboto"/>
                <a:cs typeface="Roboto"/>
                <a:sym typeface="Roboto"/>
              </a:rPr>
              <a:t>Lisa Auermuller</a:t>
            </a:r>
            <a:endParaRPr b="1">
              <a:solidFill>
                <a:schemeClr val="lt1"/>
              </a:solidFill>
              <a:latin typeface="Roboto"/>
              <a:ea typeface="Roboto"/>
              <a:cs typeface="Roboto"/>
              <a:sym typeface="Roboto"/>
            </a:endParaRPr>
          </a:p>
        </p:txBody>
      </p:sp>
      <p:sp>
        <p:nvSpPr>
          <p:cNvPr id="588" name="Google Shape;588;p2"/>
          <p:cNvSpPr txBox="1"/>
          <p:nvPr>
            <p:ph idx="4294967295" type="body"/>
          </p:nvPr>
        </p:nvSpPr>
        <p:spPr>
          <a:xfrm>
            <a:off x="838212" y="1700673"/>
            <a:ext cx="11834100" cy="5001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1000"/>
              </a:spcBef>
              <a:spcAft>
                <a:spcPts val="0"/>
              </a:spcAft>
              <a:buSzPct val="108108"/>
              <a:buNone/>
            </a:pPr>
            <a:r>
              <a:rPr b="1" lang="en-US">
                <a:solidFill>
                  <a:schemeClr val="lt1"/>
                </a:solidFill>
                <a:latin typeface="Roboto"/>
                <a:ea typeface="Roboto"/>
                <a:cs typeface="Roboto"/>
                <a:sym typeface="Roboto"/>
              </a:rPr>
              <a:t>Administrative Director</a:t>
            </a:r>
            <a:endParaRPr b="1">
              <a:solidFill>
                <a:schemeClr val="lt1"/>
              </a:solidFill>
              <a:latin typeface="Roboto"/>
              <a:ea typeface="Roboto"/>
              <a:cs typeface="Roboto"/>
              <a:sym typeface="Roboto"/>
            </a:endParaRPr>
          </a:p>
        </p:txBody>
      </p:sp>
      <p:pic>
        <p:nvPicPr>
          <p:cNvPr id="589" name="Google Shape;589;p2"/>
          <p:cNvPicPr preferRelativeResize="0"/>
          <p:nvPr/>
        </p:nvPicPr>
        <p:blipFill rotWithShape="1">
          <a:blip r:embed="rId3">
            <a:alphaModFix/>
          </a:blip>
          <a:srcRect b="0" l="0" r="0" t="0"/>
          <a:stretch/>
        </p:blipFill>
        <p:spPr>
          <a:xfrm>
            <a:off x="6324600" y="1779263"/>
            <a:ext cx="5029200" cy="1323975"/>
          </a:xfrm>
          <a:prstGeom prst="rect">
            <a:avLst/>
          </a:prstGeom>
          <a:noFill/>
          <a:ln>
            <a:noFill/>
          </a:ln>
        </p:spPr>
      </p:pic>
      <p:pic>
        <p:nvPicPr>
          <p:cNvPr id="590" name="Google Shape;590;p2"/>
          <p:cNvPicPr preferRelativeResize="0"/>
          <p:nvPr/>
        </p:nvPicPr>
        <p:blipFill rotWithShape="1">
          <a:blip r:embed="rId4">
            <a:alphaModFix/>
          </a:blip>
          <a:srcRect b="38" l="0" r="0" t="-40"/>
          <a:stretch/>
        </p:blipFill>
        <p:spPr>
          <a:xfrm>
            <a:off x="6996593" y="3495676"/>
            <a:ext cx="3685202" cy="1092249"/>
          </a:xfrm>
          <a:prstGeom prst="rect">
            <a:avLst/>
          </a:prstGeom>
          <a:noFill/>
          <a:ln>
            <a:noFill/>
          </a:ln>
        </p:spPr>
      </p:pic>
      <p:sp>
        <p:nvSpPr>
          <p:cNvPr id="591" name="Google Shape;591;p2"/>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US"/>
              <a:t>‹#›</a:t>
            </a:fld>
            <a:endParaRPr/>
          </a:p>
        </p:txBody>
      </p:sp>
      <p:pic>
        <p:nvPicPr>
          <p:cNvPr id="592" name="Google Shape;592;p2"/>
          <p:cNvPicPr preferRelativeResize="0"/>
          <p:nvPr/>
        </p:nvPicPr>
        <p:blipFill rotWithShape="1">
          <a:blip r:embed="rId5">
            <a:alphaModFix/>
          </a:blip>
          <a:srcRect b="0" l="0" r="0" t="0"/>
          <a:stretch/>
        </p:blipFill>
        <p:spPr>
          <a:xfrm>
            <a:off x="365675" y="2954277"/>
            <a:ext cx="5561850" cy="19596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20"/>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sp>
        <p:nvSpPr>
          <p:cNvPr id="860" name="Google Shape;860;p20"/>
          <p:cNvSpPr txBox="1"/>
          <p:nvPr>
            <p:ph idx="3" type="body"/>
          </p:nvPr>
        </p:nvSpPr>
        <p:spPr>
          <a:xfrm>
            <a:off x="1855350" y="1671000"/>
            <a:ext cx="8481300" cy="1025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4000"/>
              <a:buNone/>
            </a:pPr>
            <a:r>
              <a:rPr lang="en-US" sz="2800"/>
              <a:t>The impacts of flood risk on municipal finances</a:t>
            </a:r>
            <a:endParaRPr sz="5000"/>
          </a:p>
        </p:txBody>
      </p:sp>
      <p:sp>
        <p:nvSpPr>
          <p:cNvPr id="861" name="Google Shape;861;p20"/>
          <p:cNvSpPr txBox="1"/>
          <p:nvPr>
            <p:ph idx="1" type="body"/>
          </p:nvPr>
        </p:nvSpPr>
        <p:spPr>
          <a:xfrm>
            <a:off x="398650" y="492175"/>
            <a:ext cx="9345900" cy="946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None/>
            </a:pPr>
            <a:r>
              <a:rPr lang="en-US"/>
              <a:t>Our evolving, co-produced integrative themes</a:t>
            </a:r>
            <a:endParaRPr/>
          </a:p>
        </p:txBody>
      </p:sp>
      <p:pic>
        <p:nvPicPr>
          <p:cNvPr descr="A black and white sign&#10;&#10;Description automatically generated with low confidence" id="862" name="Google Shape;862;p20"/>
          <p:cNvPicPr preferRelativeResize="0"/>
          <p:nvPr/>
        </p:nvPicPr>
        <p:blipFill rotWithShape="1">
          <a:blip r:embed="rId3">
            <a:alphaModFix/>
          </a:blip>
          <a:srcRect b="0" l="0" r="0" t="0"/>
          <a:stretch/>
        </p:blipFill>
        <p:spPr>
          <a:xfrm>
            <a:off x="9528677" y="391150"/>
            <a:ext cx="2575297" cy="674475"/>
          </a:xfrm>
          <a:prstGeom prst="rect">
            <a:avLst/>
          </a:prstGeom>
          <a:noFill/>
          <a:ln>
            <a:noFill/>
          </a:ln>
        </p:spPr>
      </p:pic>
      <p:pic>
        <p:nvPicPr>
          <p:cNvPr id="863" name="Google Shape;863;p20"/>
          <p:cNvPicPr preferRelativeResize="0"/>
          <p:nvPr/>
        </p:nvPicPr>
        <p:blipFill rotWithShape="1">
          <a:blip r:embed="rId4">
            <a:alphaModFix/>
          </a:blip>
          <a:srcRect b="0" l="0" r="0" t="0"/>
          <a:stretch/>
        </p:blipFill>
        <p:spPr>
          <a:xfrm>
            <a:off x="3306163" y="2260575"/>
            <a:ext cx="5579674" cy="41847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21"/>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sp>
        <p:nvSpPr>
          <p:cNvPr id="870" name="Google Shape;870;p21"/>
          <p:cNvSpPr txBox="1"/>
          <p:nvPr>
            <p:ph idx="3" type="body"/>
          </p:nvPr>
        </p:nvSpPr>
        <p:spPr>
          <a:xfrm>
            <a:off x="1696050" y="1671000"/>
            <a:ext cx="8799900" cy="10251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4000"/>
              <a:buNone/>
            </a:pPr>
            <a:r>
              <a:rPr lang="en-US" sz="2800"/>
              <a:t>The role of insurance in the interrelated insurance/mortgage/ housing markets</a:t>
            </a:r>
            <a:endParaRPr sz="5000"/>
          </a:p>
        </p:txBody>
      </p:sp>
      <p:sp>
        <p:nvSpPr>
          <p:cNvPr id="871" name="Google Shape;871;p21"/>
          <p:cNvSpPr txBox="1"/>
          <p:nvPr>
            <p:ph idx="1" type="body"/>
          </p:nvPr>
        </p:nvSpPr>
        <p:spPr>
          <a:xfrm>
            <a:off x="398650" y="492175"/>
            <a:ext cx="9345900" cy="946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None/>
            </a:pPr>
            <a:r>
              <a:rPr lang="en-US"/>
              <a:t>Our evolving, co-produced integrative themes</a:t>
            </a:r>
            <a:endParaRPr/>
          </a:p>
        </p:txBody>
      </p:sp>
      <p:pic>
        <p:nvPicPr>
          <p:cNvPr descr="A black and white sign&#10;&#10;Description automatically generated with low confidence" id="872" name="Google Shape;872;p21"/>
          <p:cNvPicPr preferRelativeResize="0"/>
          <p:nvPr/>
        </p:nvPicPr>
        <p:blipFill rotWithShape="1">
          <a:blip r:embed="rId3">
            <a:alphaModFix/>
          </a:blip>
          <a:srcRect b="0" l="0" r="0" t="0"/>
          <a:stretch/>
        </p:blipFill>
        <p:spPr>
          <a:xfrm>
            <a:off x="9528677" y="391150"/>
            <a:ext cx="2575297" cy="674475"/>
          </a:xfrm>
          <a:prstGeom prst="rect">
            <a:avLst/>
          </a:prstGeom>
          <a:noFill/>
          <a:ln>
            <a:noFill/>
          </a:ln>
        </p:spPr>
      </p:pic>
      <p:pic>
        <p:nvPicPr>
          <p:cNvPr id="873" name="Google Shape;873;p21"/>
          <p:cNvPicPr preferRelativeResize="0"/>
          <p:nvPr/>
        </p:nvPicPr>
        <p:blipFill rotWithShape="1">
          <a:blip r:embed="rId4">
            <a:alphaModFix/>
          </a:blip>
          <a:srcRect b="26013" l="0" r="0" t="18113"/>
          <a:stretch/>
        </p:blipFill>
        <p:spPr>
          <a:xfrm>
            <a:off x="1996474" y="2854725"/>
            <a:ext cx="8199076" cy="34446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sp>
        <p:nvSpPr>
          <p:cNvPr id="879" name="Google Shape;879;p22"/>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sp>
        <p:nvSpPr>
          <p:cNvPr id="880" name="Google Shape;880;p22"/>
          <p:cNvSpPr txBox="1"/>
          <p:nvPr>
            <p:ph idx="3" type="body"/>
          </p:nvPr>
        </p:nvSpPr>
        <p:spPr>
          <a:xfrm>
            <a:off x="1696050" y="1671000"/>
            <a:ext cx="8799900" cy="10251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4000"/>
              <a:buNone/>
            </a:pPr>
            <a:r>
              <a:rPr lang="en-US" sz="2800"/>
              <a:t>Improving equity considerations </a:t>
            </a:r>
            <a:endParaRPr sz="2800"/>
          </a:p>
          <a:p>
            <a:pPr indent="0" lvl="0" marL="0" rtl="0" algn="ctr">
              <a:lnSpc>
                <a:spcPct val="100000"/>
              </a:lnSpc>
              <a:spcBef>
                <a:spcPts val="0"/>
              </a:spcBef>
              <a:spcAft>
                <a:spcPts val="0"/>
              </a:spcAft>
              <a:buSzPts val="4000"/>
              <a:buNone/>
            </a:pPr>
            <a:r>
              <a:rPr lang="en-US" sz="2800"/>
              <a:t>in the design of strategies to manage flood-risks</a:t>
            </a:r>
            <a:endParaRPr sz="5000"/>
          </a:p>
        </p:txBody>
      </p:sp>
      <p:sp>
        <p:nvSpPr>
          <p:cNvPr id="881" name="Google Shape;881;p22"/>
          <p:cNvSpPr txBox="1"/>
          <p:nvPr>
            <p:ph idx="1" type="body"/>
          </p:nvPr>
        </p:nvSpPr>
        <p:spPr>
          <a:xfrm>
            <a:off x="398650" y="492175"/>
            <a:ext cx="9345900" cy="946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None/>
            </a:pPr>
            <a:r>
              <a:rPr lang="en-US"/>
              <a:t>Our evolving, co-produced integrative themes</a:t>
            </a:r>
            <a:endParaRPr/>
          </a:p>
        </p:txBody>
      </p:sp>
      <p:pic>
        <p:nvPicPr>
          <p:cNvPr descr="A black and white sign&#10;&#10;Description automatically generated with low confidence" id="882" name="Google Shape;882;p22"/>
          <p:cNvPicPr preferRelativeResize="0"/>
          <p:nvPr/>
        </p:nvPicPr>
        <p:blipFill rotWithShape="1">
          <a:blip r:embed="rId3">
            <a:alphaModFix/>
          </a:blip>
          <a:srcRect b="0" l="0" r="0" t="0"/>
          <a:stretch/>
        </p:blipFill>
        <p:spPr>
          <a:xfrm>
            <a:off x="9528677" y="391150"/>
            <a:ext cx="2575297" cy="674475"/>
          </a:xfrm>
          <a:prstGeom prst="rect">
            <a:avLst/>
          </a:prstGeom>
          <a:noFill/>
          <a:ln>
            <a:noFill/>
          </a:ln>
        </p:spPr>
      </p:pic>
      <p:pic>
        <p:nvPicPr>
          <p:cNvPr id="883" name="Google Shape;883;p22"/>
          <p:cNvPicPr preferRelativeResize="0"/>
          <p:nvPr/>
        </p:nvPicPr>
        <p:blipFill rotWithShape="1">
          <a:blip r:embed="rId4">
            <a:alphaModFix/>
          </a:blip>
          <a:srcRect b="19799" l="0" r="0" t="25428"/>
          <a:stretch/>
        </p:blipFill>
        <p:spPr>
          <a:xfrm>
            <a:off x="1888064" y="2785925"/>
            <a:ext cx="8415877" cy="34570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p23"/>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sp>
        <p:nvSpPr>
          <p:cNvPr id="890" name="Google Shape;890;p23"/>
          <p:cNvSpPr txBox="1"/>
          <p:nvPr>
            <p:ph idx="3" type="body"/>
          </p:nvPr>
        </p:nvSpPr>
        <p:spPr>
          <a:xfrm>
            <a:off x="1696050" y="1671000"/>
            <a:ext cx="8799900" cy="10251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4000"/>
              <a:buNone/>
            </a:pPr>
            <a:r>
              <a:rPr lang="en-US" sz="2800"/>
              <a:t>Household decision- making regarding flood risk in low-income, renter-dominated neighborhoods</a:t>
            </a:r>
            <a:endParaRPr sz="5000"/>
          </a:p>
        </p:txBody>
      </p:sp>
      <p:sp>
        <p:nvSpPr>
          <p:cNvPr id="891" name="Google Shape;891;p23"/>
          <p:cNvSpPr txBox="1"/>
          <p:nvPr>
            <p:ph idx="1" type="body"/>
          </p:nvPr>
        </p:nvSpPr>
        <p:spPr>
          <a:xfrm>
            <a:off x="398650" y="492175"/>
            <a:ext cx="9345900" cy="946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None/>
            </a:pPr>
            <a:r>
              <a:rPr lang="en-US"/>
              <a:t>Our evolving, co-produced integrative themes</a:t>
            </a:r>
            <a:endParaRPr/>
          </a:p>
        </p:txBody>
      </p:sp>
      <p:pic>
        <p:nvPicPr>
          <p:cNvPr descr="A black and white sign&#10;&#10;Description automatically generated with low confidence" id="892" name="Google Shape;892;p23"/>
          <p:cNvPicPr preferRelativeResize="0"/>
          <p:nvPr/>
        </p:nvPicPr>
        <p:blipFill rotWithShape="1">
          <a:blip r:embed="rId3">
            <a:alphaModFix/>
          </a:blip>
          <a:srcRect b="0" l="0" r="0" t="0"/>
          <a:stretch/>
        </p:blipFill>
        <p:spPr>
          <a:xfrm>
            <a:off x="9528677" y="391150"/>
            <a:ext cx="2575297" cy="674475"/>
          </a:xfrm>
          <a:prstGeom prst="rect">
            <a:avLst/>
          </a:prstGeom>
          <a:noFill/>
          <a:ln>
            <a:noFill/>
          </a:ln>
        </p:spPr>
      </p:pic>
      <p:pic>
        <p:nvPicPr>
          <p:cNvPr id="893" name="Google Shape;893;p23"/>
          <p:cNvPicPr preferRelativeResize="0"/>
          <p:nvPr/>
        </p:nvPicPr>
        <p:blipFill rotWithShape="1">
          <a:blip r:embed="rId4">
            <a:alphaModFix/>
          </a:blip>
          <a:srcRect b="0" l="0" r="0" t="0"/>
          <a:stretch/>
        </p:blipFill>
        <p:spPr>
          <a:xfrm>
            <a:off x="2319826" y="2625350"/>
            <a:ext cx="7552336" cy="39295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p24"/>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sp>
        <p:nvSpPr>
          <p:cNvPr id="900" name="Google Shape;900;p24"/>
          <p:cNvSpPr txBox="1"/>
          <p:nvPr>
            <p:ph idx="3" type="body"/>
          </p:nvPr>
        </p:nvSpPr>
        <p:spPr>
          <a:xfrm>
            <a:off x="1696050" y="1671000"/>
            <a:ext cx="8799900" cy="10251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4000"/>
              <a:buNone/>
            </a:pPr>
            <a:r>
              <a:rPr lang="en-US" sz="2800">
                <a:solidFill>
                  <a:schemeClr val="dk2"/>
                </a:solidFill>
              </a:rPr>
              <a:t>Emerging….</a:t>
            </a:r>
            <a:r>
              <a:rPr lang="en-US" sz="2200">
                <a:solidFill>
                  <a:schemeClr val="dk2"/>
                </a:solidFill>
              </a:rPr>
              <a:t>Impacts of risk-reduction mega-infrastructure on our other themes*</a:t>
            </a:r>
            <a:endParaRPr sz="5400">
              <a:solidFill>
                <a:schemeClr val="dk2"/>
              </a:solidFill>
            </a:endParaRPr>
          </a:p>
        </p:txBody>
      </p:sp>
      <p:sp>
        <p:nvSpPr>
          <p:cNvPr id="901" name="Google Shape;901;p24"/>
          <p:cNvSpPr txBox="1"/>
          <p:nvPr>
            <p:ph idx="1" type="body"/>
          </p:nvPr>
        </p:nvSpPr>
        <p:spPr>
          <a:xfrm>
            <a:off x="398650" y="492175"/>
            <a:ext cx="9345900" cy="946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None/>
            </a:pPr>
            <a:r>
              <a:rPr lang="en-US"/>
              <a:t>Our evolving, co-produced integrative themes</a:t>
            </a:r>
            <a:endParaRPr/>
          </a:p>
        </p:txBody>
      </p:sp>
      <p:pic>
        <p:nvPicPr>
          <p:cNvPr descr="A black and white sign&#10;&#10;Description automatically generated with low confidence" id="902" name="Google Shape;902;p24"/>
          <p:cNvPicPr preferRelativeResize="0"/>
          <p:nvPr/>
        </p:nvPicPr>
        <p:blipFill rotWithShape="1">
          <a:blip r:embed="rId3">
            <a:alphaModFix/>
          </a:blip>
          <a:srcRect b="0" l="0" r="0" t="0"/>
          <a:stretch/>
        </p:blipFill>
        <p:spPr>
          <a:xfrm>
            <a:off x="9528677" y="391150"/>
            <a:ext cx="2575297" cy="674475"/>
          </a:xfrm>
          <a:prstGeom prst="rect">
            <a:avLst/>
          </a:prstGeom>
          <a:noFill/>
          <a:ln>
            <a:noFill/>
          </a:ln>
        </p:spPr>
      </p:pic>
      <p:sp>
        <p:nvSpPr>
          <p:cNvPr id="903" name="Google Shape;903;p24"/>
          <p:cNvSpPr txBox="1"/>
          <p:nvPr/>
        </p:nvSpPr>
        <p:spPr>
          <a:xfrm>
            <a:off x="157125" y="6212225"/>
            <a:ext cx="82284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rgbClr val="088CA2"/>
                </a:solidFill>
                <a:latin typeface="Arial"/>
                <a:ea typeface="Arial"/>
                <a:cs typeface="Arial"/>
                <a:sym typeface="Arial"/>
              </a:rPr>
              <a:t>*Potential topic of interest in NYC/North Jersey, in the context of USACE HATS</a:t>
            </a:r>
            <a:endParaRPr b="0" i="0" sz="1400" u="none" cap="none" strike="noStrike">
              <a:solidFill>
                <a:srgbClr val="088CA2"/>
              </a:solidFill>
              <a:latin typeface="Arial"/>
              <a:ea typeface="Arial"/>
              <a:cs typeface="Arial"/>
              <a:sym typeface="Arial"/>
            </a:endParaRPr>
          </a:p>
        </p:txBody>
      </p:sp>
      <p:pic>
        <p:nvPicPr>
          <p:cNvPr id="904" name="Google Shape;904;p24"/>
          <p:cNvPicPr preferRelativeResize="0"/>
          <p:nvPr/>
        </p:nvPicPr>
        <p:blipFill rotWithShape="1">
          <a:blip r:embed="rId4">
            <a:alphaModFix/>
          </a:blip>
          <a:srcRect b="14512" l="0" r="0" t="6697"/>
          <a:stretch/>
        </p:blipFill>
        <p:spPr>
          <a:xfrm>
            <a:off x="736551" y="2594175"/>
            <a:ext cx="3252300" cy="3416801"/>
          </a:xfrm>
          <a:prstGeom prst="rect">
            <a:avLst/>
          </a:prstGeom>
          <a:noFill/>
          <a:ln>
            <a:noFill/>
          </a:ln>
        </p:spPr>
      </p:pic>
      <p:pic>
        <p:nvPicPr>
          <p:cNvPr id="905" name="Google Shape;905;p24"/>
          <p:cNvPicPr preferRelativeResize="0"/>
          <p:nvPr/>
        </p:nvPicPr>
        <p:blipFill rotWithShape="1">
          <a:blip r:embed="rId5">
            <a:alphaModFix/>
          </a:blip>
          <a:srcRect b="31695" l="0" r="0" t="10177"/>
          <a:stretch/>
        </p:blipFill>
        <p:spPr>
          <a:xfrm>
            <a:off x="4152475" y="2594175"/>
            <a:ext cx="7837501" cy="341680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p25"/>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sp>
        <p:nvSpPr>
          <p:cNvPr id="912" name="Google Shape;912;p25"/>
          <p:cNvSpPr txBox="1"/>
          <p:nvPr>
            <p:ph idx="3" type="body"/>
          </p:nvPr>
        </p:nvSpPr>
        <p:spPr>
          <a:xfrm>
            <a:off x="6410075" y="2033900"/>
            <a:ext cx="5410800" cy="13245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4000"/>
              <a:buNone/>
            </a:pPr>
            <a:r>
              <a:rPr lang="en-US" sz="3100"/>
              <a:t>Transdisciplinary research and co-production design</a:t>
            </a:r>
            <a:endParaRPr sz="3100"/>
          </a:p>
          <a:p>
            <a:pPr indent="0" lvl="0" marL="0" rtl="0" algn="ctr">
              <a:lnSpc>
                <a:spcPct val="100000"/>
              </a:lnSpc>
              <a:spcBef>
                <a:spcPts val="0"/>
              </a:spcBef>
              <a:spcAft>
                <a:spcPts val="0"/>
              </a:spcAft>
              <a:buSzPts val="4000"/>
              <a:buNone/>
            </a:pPr>
            <a:r>
              <a:t/>
            </a:r>
            <a:endParaRPr sz="3100"/>
          </a:p>
          <a:p>
            <a:pPr indent="0" lvl="0" marL="0" rtl="0" algn="ctr">
              <a:lnSpc>
                <a:spcPct val="100000"/>
              </a:lnSpc>
              <a:spcBef>
                <a:spcPts val="0"/>
              </a:spcBef>
              <a:spcAft>
                <a:spcPts val="0"/>
              </a:spcAft>
              <a:buSzPts val="4000"/>
              <a:buNone/>
            </a:pPr>
            <a:r>
              <a:rPr lang="en-US" sz="3100"/>
              <a:t>&amp;</a:t>
            </a:r>
            <a:endParaRPr sz="3100"/>
          </a:p>
          <a:p>
            <a:pPr indent="0" lvl="0" marL="0" rtl="0" algn="ctr">
              <a:lnSpc>
                <a:spcPct val="100000"/>
              </a:lnSpc>
              <a:spcBef>
                <a:spcPts val="0"/>
              </a:spcBef>
              <a:spcAft>
                <a:spcPts val="0"/>
              </a:spcAft>
              <a:buSzPts val="4000"/>
              <a:buNone/>
            </a:pPr>
            <a:r>
              <a:t/>
            </a:r>
            <a:endParaRPr sz="3100"/>
          </a:p>
          <a:p>
            <a:pPr indent="0" lvl="0" marL="0" rtl="0" algn="ctr">
              <a:lnSpc>
                <a:spcPct val="115000"/>
              </a:lnSpc>
              <a:spcBef>
                <a:spcPts val="0"/>
              </a:spcBef>
              <a:spcAft>
                <a:spcPts val="0"/>
              </a:spcAft>
              <a:buSzPts val="4000"/>
              <a:buNone/>
            </a:pPr>
            <a:r>
              <a:rPr lang="en-US" sz="3100"/>
              <a:t>Transdisciplinary student and postdoc training</a:t>
            </a:r>
            <a:endParaRPr sz="3100"/>
          </a:p>
        </p:txBody>
      </p:sp>
      <p:sp>
        <p:nvSpPr>
          <p:cNvPr id="913" name="Google Shape;913;p25"/>
          <p:cNvSpPr txBox="1"/>
          <p:nvPr>
            <p:ph idx="1" type="body"/>
          </p:nvPr>
        </p:nvSpPr>
        <p:spPr>
          <a:xfrm>
            <a:off x="398650" y="492175"/>
            <a:ext cx="9345900" cy="946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None/>
            </a:pPr>
            <a:r>
              <a:rPr lang="en-US"/>
              <a:t>We are, ourselves, an experiment.</a:t>
            </a:r>
            <a:endParaRPr/>
          </a:p>
        </p:txBody>
      </p:sp>
      <p:pic>
        <p:nvPicPr>
          <p:cNvPr descr="A black and white sign&#10;&#10;Description automatically generated with low confidence" id="914" name="Google Shape;914;p25"/>
          <p:cNvPicPr preferRelativeResize="0"/>
          <p:nvPr/>
        </p:nvPicPr>
        <p:blipFill rotWithShape="1">
          <a:blip r:embed="rId3">
            <a:alphaModFix/>
          </a:blip>
          <a:srcRect b="0" l="0" r="0" t="0"/>
          <a:stretch/>
        </p:blipFill>
        <p:spPr>
          <a:xfrm>
            <a:off x="9528677" y="391150"/>
            <a:ext cx="2575297" cy="674475"/>
          </a:xfrm>
          <a:prstGeom prst="rect">
            <a:avLst/>
          </a:prstGeom>
          <a:noFill/>
          <a:ln>
            <a:noFill/>
          </a:ln>
        </p:spPr>
      </p:pic>
      <p:pic>
        <p:nvPicPr>
          <p:cNvPr id="915" name="Google Shape;915;p25"/>
          <p:cNvPicPr preferRelativeResize="0"/>
          <p:nvPr/>
        </p:nvPicPr>
        <p:blipFill rotWithShape="1">
          <a:blip r:embed="rId4">
            <a:alphaModFix/>
          </a:blip>
          <a:srcRect b="0" l="0" r="0" t="0"/>
          <a:stretch/>
        </p:blipFill>
        <p:spPr>
          <a:xfrm>
            <a:off x="1030526" y="1603168"/>
            <a:ext cx="3885858" cy="523108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sp>
        <p:nvSpPr>
          <p:cNvPr id="921" name="Google Shape;921;p27"/>
          <p:cNvSpPr txBox="1"/>
          <p:nvPr>
            <p:ph idx="4" type="body"/>
          </p:nvPr>
        </p:nvSpPr>
        <p:spPr>
          <a:xfrm>
            <a:off x="6362700" y="4216400"/>
            <a:ext cx="2565300" cy="1841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400"/>
              <a:buNone/>
            </a:pPr>
            <a:r>
              <a:t/>
            </a:r>
            <a:endParaRPr/>
          </a:p>
        </p:txBody>
      </p:sp>
      <p:sp>
        <p:nvSpPr>
          <p:cNvPr id="922" name="Google Shape;922;p27"/>
          <p:cNvSpPr/>
          <p:nvPr>
            <p:ph idx="2" type="pic"/>
          </p:nvPr>
        </p:nvSpPr>
        <p:spPr>
          <a:xfrm>
            <a:off x="6364224" y="603250"/>
            <a:ext cx="5588100" cy="3309900"/>
          </a:xfrm>
          <a:prstGeom prst="rect">
            <a:avLst/>
          </a:prstGeom>
          <a:noFill/>
          <a:ln>
            <a:noFill/>
          </a:ln>
        </p:spPr>
      </p:sp>
      <p:sp>
        <p:nvSpPr>
          <p:cNvPr id="923" name="Google Shape;923;p27"/>
          <p:cNvSpPr txBox="1"/>
          <p:nvPr>
            <p:ph idx="5" type="body"/>
          </p:nvPr>
        </p:nvSpPr>
        <p:spPr>
          <a:xfrm>
            <a:off x="9372600" y="4216400"/>
            <a:ext cx="2565300" cy="1841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400"/>
              <a:buNone/>
            </a:pPr>
            <a:r>
              <a:t/>
            </a:r>
            <a:endParaRPr/>
          </a:p>
        </p:txBody>
      </p:sp>
      <p:pic>
        <p:nvPicPr>
          <p:cNvPr id="924" name="Google Shape;924;p27"/>
          <p:cNvPicPr preferRelativeResize="0"/>
          <p:nvPr/>
        </p:nvPicPr>
        <p:blipFill rotWithShape="1">
          <a:blip r:embed="rId3">
            <a:alphaModFix/>
          </a:blip>
          <a:srcRect b="0" l="0" r="0" t="0"/>
          <a:stretch/>
        </p:blipFill>
        <p:spPr>
          <a:xfrm>
            <a:off x="6581800" y="1734388"/>
            <a:ext cx="5029200" cy="1323975"/>
          </a:xfrm>
          <a:prstGeom prst="rect">
            <a:avLst/>
          </a:prstGeom>
          <a:noFill/>
          <a:ln>
            <a:noFill/>
          </a:ln>
        </p:spPr>
      </p:pic>
      <p:sp>
        <p:nvSpPr>
          <p:cNvPr id="925" name="Google Shape;925;p27"/>
          <p:cNvSpPr txBox="1"/>
          <p:nvPr>
            <p:ph idx="1" type="body"/>
          </p:nvPr>
        </p:nvSpPr>
        <p:spPr>
          <a:xfrm>
            <a:off x="1119525" y="2447750"/>
            <a:ext cx="4516200" cy="1643100"/>
          </a:xfrm>
          <a:prstGeom prst="rect">
            <a:avLst/>
          </a:prstGeom>
          <a:noFill/>
          <a:ln>
            <a:noFill/>
          </a:ln>
        </p:spPr>
        <p:txBody>
          <a:bodyPr anchorCtr="0" anchor="t" bIns="45700" lIns="91425" spcFirstLastPara="1" rIns="91425" wrap="square" tIns="45700">
            <a:noAutofit/>
          </a:bodyPr>
          <a:lstStyle/>
          <a:p>
            <a:pPr indent="0" lvl="0" marL="457200" rtl="0" algn="l">
              <a:lnSpc>
                <a:spcPct val="90000"/>
              </a:lnSpc>
              <a:spcBef>
                <a:spcPts val="1000"/>
              </a:spcBef>
              <a:spcAft>
                <a:spcPts val="0"/>
              </a:spcAft>
              <a:buSzPts val="1600"/>
              <a:buNone/>
            </a:pPr>
            <a:r>
              <a:t/>
            </a:r>
            <a:endParaRPr sz="2100"/>
          </a:p>
          <a:p>
            <a:pPr indent="-361950" lvl="0" marL="457200" rtl="0" algn="l">
              <a:lnSpc>
                <a:spcPct val="90000"/>
              </a:lnSpc>
              <a:spcBef>
                <a:spcPts val="1000"/>
              </a:spcBef>
              <a:spcAft>
                <a:spcPts val="0"/>
              </a:spcAft>
              <a:buSzPts val="2100"/>
              <a:buChar char="●"/>
            </a:pPr>
            <a:r>
              <a:rPr lang="en-US" sz="2100"/>
              <a:t>What we are focused on</a:t>
            </a:r>
            <a:endParaRPr sz="2100"/>
          </a:p>
          <a:p>
            <a:pPr indent="0" lvl="0" marL="0" rtl="0" algn="l">
              <a:lnSpc>
                <a:spcPct val="90000"/>
              </a:lnSpc>
              <a:spcBef>
                <a:spcPts val="1000"/>
              </a:spcBef>
              <a:spcAft>
                <a:spcPts val="0"/>
              </a:spcAft>
              <a:buSzPts val="1600"/>
              <a:buNone/>
            </a:pPr>
            <a:r>
              <a:t/>
            </a:r>
            <a:endParaRPr sz="2100"/>
          </a:p>
          <a:p>
            <a:pPr indent="0" lvl="0" marL="0" rtl="0" algn="l">
              <a:lnSpc>
                <a:spcPct val="90000"/>
              </a:lnSpc>
              <a:spcBef>
                <a:spcPts val="1000"/>
              </a:spcBef>
              <a:spcAft>
                <a:spcPts val="0"/>
              </a:spcAft>
              <a:buSzPts val="1600"/>
              <a:buNone/>
            </a:pPr>
            <a:r>
              <a:rPr b="1" lang="en-US" sz="2100"/>
              <a:t>Goal 3: </a:t>
            </a:r>
            <a:r>
              <a:rPr lang="en-US" sz="2200"/>
              <a:t>Train the next generation of leaders in transdisciplinary climate research and engagement.</a:t>
            </a:r>
            <a:endParaRPr sz="2100"/>
          </a:p>
          <a:p>
            <a:pPr indent="0" lvl="0" marL="457200" rtl="0" algn="l">
              <a:lnSpc>
                <a:spcPct val="90000"/>
              </a:lnSpc>
              <a:spcBef>
                <a:spcPts val="1000"/>
              </a:spcBef>
              <a:spcAft>
                <a:spcPts val="0"/>
              </a:spcAft>
              <a:buSzPts val="1600"/>
              <a:buNone/>
            </a:pPr>
            <a:r>
              <a:t/>
            </a:r>
            <a:endParaRPr sz="2100"/>
          </a:p>
        </p:txBody>
      </p:sp>
      <p:sp>
        <p:nvSpPr>
          <p:cNvPr id="926" name="Google Shape;926;p27"/>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sp>
        <p:nvSpPr>
          <p:cNvPr id="927" name="Google Shape;927;p27"/>
          <p:cNvSpPr txBox="1"/>
          <p:nvPr>
            <p:ph idx="6" type="body"/>
          </p:nvPr>
        </p:nvSpPr>
        <p:spPr>
          <a:xfrm>
            <a:off x="1117600" y="1651000"/>
            <a:ext cx="3911700" cy="660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3200"/>
              <a:buNone/>
            </a:pPr>
            <a:r>
              <a:rPr lang="en-US" u="sng"/>
              <a:t>Outline:</a:t>
            </a:r>
            <a:endParaRPr u="sng"/>
          </a:p>
        </p:txBody>
      </p:sp>
      <p:pic>
        <p:nvPicPr>
          <p:cNvPr id="928" name="Google Shape;928;p27"/>
          <p:cNvPicPr preferRelativeResize="0"/>
          <p:nvPr/>
        </p:nvPicPr>
        <p:blipFill rotWithShape="1">
          <a:blip r:embed="rId4">
            <a:alphaModFix/>
          </a:blip>
          <a:srcRect b="0" l="0" r="0" t="0"/>
          <a:stretch/>
        </p:blipFill>
        <p:spPr>
          <a:xfrm>
            <a:off x="6362700" y="4752425"/>
            <a:ext cx="2565302" cy="822191"/>
          </a:xfrm>
          <a:prstGeom prst="rect">
            <a:avLst/>
          </a:prstGeom>
          <a:noFill/>
          <a:ln>
            <a:noFill/>
          </a:ln>
        </p:spPr>
      </p:pic>
      <p:pic>
        <p:nvPicPr>
          <p:cNvPr id="929" name="Google Shape;929;p27"/>
          <p:cNvPicPr preferRelativeResize="0"/>
          <p:nvPr/>
        </p:nvPicPr>
        <p:blipFill rotWithShape="1">
          <a:blip r:embed="rId5">
            <a:alphaModFix/>
          </a:blip>
          <a:srcRect b="38" l="0" r="0" t="-40"/>
          <a:stretch/>
        </p:blipFill>
        <p:spPr>
          <a:xfrm>
            <a:off x="9372599" y="4752424"/>
            <a:ext cx="2565299" cy="76030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sp>
        <p:nvSpPr>
          <p:cNvPr id="934" name="Google Shape;934;p28"/>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US"/>
              <a:t>‹#›</a:t>
            </a:fld>
            <a:endParaRPr/>
          </a:p>
        </p:txBody>
      </p:sp>
      <p:sp>
        <p:nvSpPr>
          <p:cNvPr id="935" name="Google Shape;935;p28"/>
          <p:cNvSpPr txBox="1"/>
          <p:nvPr>
            <p:ph idx="1" type="body"/>
          </p:nvPr>
        </p:nvSpPr>
        <p:spPr>
          <a:xfrm>
            <a:off x="555625" y="2014925"/>
            <a:ext cx="5240400" cy="336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40"/>
              <a:buNone/>
            </a:pPr>
            <a:r>
              <a:rPr lang="en-US" sz="1940">
                <a:solidFill>
                  <a:schemeClr val="dk1"/>
                </a:solidFill>
              </a:rPr>
              <a:t>Climate Transformation Super Studio </a:t>
            </a:r>
            <a:endParaRPr sz="1940"/>
          </a:p>
        </p:txBody>
      </p:sp>
      <p:sp>
        <p:nvSpPr>
          <p:cNvPr id="936" name="Google Shape;936;p28"/>
          <p:cNvSpPr txBox="1"/>
          <p:nvPr>
            <p:ph idx="2" type="body"/>
          </p:nvPr>
        </p:nvSpPr>
        <p:spPr>
          <a:xfrm>
            <a:off x="555625" y="2599925"/>
            <a:ext cx="5090700" cy="1895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800"/>
              <a:t>The Super Studio will </a:t>
            </a:r>
            <a:r>
              <a:rPr b="1" lang="en-US" sz="1800"/>
              <a:t>link graduate students in scientific, planning and design disciplines </a:t>
            </a:r>
            <a:r>
              <a:rPr lang="en-US" sz="1800"/>
              <a:t>through interdisciplinary </a:t>
            </a:r>
            <a:r>
              <a:rPr b="1" lang="en-US" sz="1800"/>
              <a:t>studio course work, research and real-world projects. </a:t>
            </a:r>
            <a:r>
              <a:rPr lang="en-US" sz="1800"/>
              <a:t> Work will be done alongside case study communities to translate technical expertise and community-led needs into investments in adaptation. </a:t>
            </a:r>
            <a:endParaRPr/>
          </a:p>
        </p:txBody>
      </p:sp>
      <p:sp>
        <p:nvSpPr>
          <p:cNvPr id="937" name="Google Shape;937;p28"/>
          <p:cNvSpPr txBox="1"/>
          <p:nvPr>
            <p:ph idx="3" type="body"/>
          </p:nvPr>
        </p:nvSpPr>
        <p:spPr>
          <a:xfrm>
            <a:off x="6753475" y="2014925"/>
            <a:ext cx="5621700" cy="585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400"/>
              <a:buNone/>
            </a:pPr>
            <a:r>
              <a:rPr lang="en-US" sz="1900">
                <a:solidFill>
                  <a:schemeClr val="dk1"/>
                </a:solidFill>
              </a:rPr>
              <a:t>Summer School</a:t>
            </a:r>
            <a:endParaRPr sz="1900">
              <a:solidFill>
                <a:schemeClr val="dk1"/>
              </a:solidFill>
            </a:endParaRPr>
          </a:p>
        </p:txBody>
      </p:sp>
      <p:sp>
        <p:nvSpPr>
          <p:cNvPr id="938" name="Google Shape;938;p28"/>
          <p:cNvSpPr txBox="1"/>
          <p:nvPr>
            <p:ph idx="4" type="body"/>
          </p:nvPr>
        </p:nvSpPr>
        <p:spPr>
          <a:xfrm>
            <a:off x="6808075" y="2599925"/>
            <a:ext cx="4717800" cy="2824200"/>
          </a:xfrm>
          <a:prstGeom prst="rect">
            <a:avLst/>
          </a:prstGeom>
          <a:noFill/>
          <a:ln>
            <a:noFill/>
          </a:ln>
        </p:spPr>
        <p:txBody>
          <a:bodyPr anchorCtr="0" anchor="t" bIns="45700" lIns="91425" spcFirstLastPara="1" rIns="91425" wrap="square" tIns="45700">
            <a:normAutofit/>
          </a:bodyPr>
          <a:lstStyle/>
          <a:p>
            <a:pPr indent="0" lvl="0" marL="0" marR="0" rtl="0" algn="l">
              <a:lnSpc>
                <a:spcPct val="115000"/>
              </a:lnSpc>
              <a:spcBef>
                <a:spcPts val="1000"/>
              </a:spcBef>
              <a:spcAft>
                <a:spcPts val="0"/>
              </a:spcAft>
              <a:buClr>
                <a:schemeClr val="dk1"/>
              </a:buClr>
              <a:buSzPts val="1400"/>
              <a:buFont typeface="Arial"/>
              <a:buNone/>
            </a:pPr>
            <a:r>
              <a:rPr lang="en-US" sz="1800"/>
              <a:t>Building off of </a:t>
            </a:r>
            <a:r>
              <a:rPr b="1" lang="en-US" sz="1800"/>
              <a:t>previous and effective designs,</a:t>
            </a:r>
            <a:r>
              <a:rPr lang="en-US" sz="1800"/>
              <a:t> students and postdocs are offered a one-week </a:t>
            </a:r>
            <a:r>
              <a:rPr b="1" lang="en-US" sz="1800"/>
              <a:t>summer course on coastlines and people that brings together practitioners, students and faculty</a:t>
            </a:r>
            <a:r>
              <a:rPr lang="en-US" sz="1800"/>
              <a:t>. Participants will be introduced to </a:t>
            </a:r>
            <a:r>
              <a:rPr b="1" lang="en-US" sz="1800"/>
              <a:t>concepts, tools and approaches in convergent research </a:t>
            </a:r>
            <a:endParaRPr b="1" sz="1600"/>
          </a:p>
        </p:txBody>
      </p:sp>
      <p:sp>
        <p:nvSpPr>
          <p:cNvPr id="939" name="Google Shape;939;p28"/>
          <p:cNvSpPr txBox="1"/>
          <p:nvPr>
            <p:ph idx="7" type="body"/>
          </p:nvPr>
        </p:nvSpPr>
        <p:spPr>
          <a:xfrm>
            <a:off x="371013" y="798775"/>
            <a:ext cx="10902900" cy="647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None/>
            </a:pPr>
            <a:r>
              <a:rPr lang="en-US"/>
              <a:t>Broader Impacts:  Student and Postdoc Training </a:t>
            </a:r>
            <a:endParaRPr/>
          </a:p>
        </p:txBody>
      </p:sp>
      <p:cxnSp>
        <p:nvCxnSpPr>
          <p:cNvPr id="940" name="Google Shape;940;p28"/>
          <p:cNvCxnSpPr/>
          <p:nvPr/>
        </p:nvCxnSpPr>
        <p:spPr>
          <a:xfrm flipH="1">
            <a:off x="6214611" y="2687934"/>
            <a:ext cx="25200" cy="2904000"/>
          </a:xfrm>
          <a:prstGeom prst="straightConnector1">
            <a:avLst/>
          </a:prstGeom>
          <a:noFill/>
          <a:ln cap="flat" cmpd="sng" w="28575">
            <a:solidFill>
              <a:schemeClr val="lt2"/>
            </a:solidFill>
            <a:prstDash val="solid"/>
            <a:miter lim="800000"/>
            <a:headEnd len="sm" w="sm" type="none"/>
            <a:tailEnd len="sm" w="sm" type="none"/>
          </a:ln>
        </p:spPr>
      </p:cxnSp>
      <p:pic>
        <p:nvPicPr>
          <p:cNvPr descr="A black and white sign&#10;&#10;Description automatically generated with low confidence" id="941" name="Google Shape;941;p28"/>
          <p:cNvPicPr preferRelativeResize="0"/>
          <p:nvPr/>
        </p:nvPicPr>
        <p:blipFill rotWithShape="1">
          <a:blip r:embed="rId3">
            <a:alphaModFix/>
          </a:blip>
          <a:srcRect b="0" l="0" r="0" t="0"/>
          <a:stretch/>
        </p:blipFill>
        <p:spPr>
          <a:xfrm>
            <a:off x="9448127" y="144225"/>
            <a:ext cx="2575297" cy="674475"/>
          </a:xfrm>
          <a:prstGeom prst="rect">
            <a:avLst/>
          </a:prstGeom>
          <a:noFill/>
          <a:ln>
            <a:noFill/>
          </a:ln>
        </p:spPr>
      </p:pic>
      <p:pic>
        <p:nvPicPr>
          <p:cNvPr id="942" name="Google Shape;942;p28"/>
          <p:cNvPicPr preferRelativeResize="0"/>
          <p:nvPr/>
        </p:nvPicPr>
        <p:blipFill rotWithShape="1">
          <a:blip r:embed="rId4">
            <a:alphaModFix/>
          </a:blip>
          <a:srcRect b="0" l="573" r="572" t="0"/>
          <a:stretch/>
        </p:blipFill>
        <p:spPr>
          <a:xfrm>
            <a:off x="4615734" y="5992587"/>
            <a:ext cx="1801906" cy="685800"/>
          </a:xfrm>
          <a:prstGeom prst="rect">
            <a:avLst/>
          </a:prstGeom>
          <a:noFill/>
          <a:ln>
            <a:noFill/>
          </a:ln>
        </p:spPr>
      </p:pic>
      <p:pic>
        <p:nvPicPr>
          <p:cNvPr id="943" name="Google Shape;943;p28"/>
          <p:cNvPicPr preferRelativeResize="0"/>
          <p:nvPr/>
        </p:nvPicPr>
        <p:blipFill rotWithShape="1">
          <a:blip r:embed="rId5">
            <a:alphaModFix/>
          </a:blip>
          <a:srcRect b="415" l="0" r="0" t="405"/>
          <a:stretch/>
        </p:blipFill>
        <p:spPr>
          <a:xfrm>
            <a:off x="3801724" y="5359952"/>
            <a:ext cx="1409700" cy="457200"/>
          </a:xfrm>
          <a:prstGeom prst="rect">
            <a:avLst/>
          </a:prstGeom>
          <a:noFill/>
          <a:ln>
            <a:noFill/>
          </a:ln>
        </p:spPr>
      </p:pic>
      <p:pic>
        <p:nvPicPr>
          <p:cNvPr id="944" name="Google Shape;944;p28"/>
          <p:cNvPicPr preferRelativeResize="0"/>
          <p:nvPr/>
        </p:nvPicPr>
        <p:blipFill rotWithShape="1">
          <a:blip r:embed="rId6">
            <a:alphaModFix/>
          </a:blip>
          <a:srcRect b="0" l="148" r="139" t="0"/>
          <a:stretch/>
        </p:blipFill>
        <p:spPr>
          <a:xfrm>
            <a:off x="555613" y="6125925"/>
            <a:ext cx="3709315" cy="552450"/>
          </a:xfrm>
          <a:prstGeom prst="rect">
            <a:avLst/>
          </a:prstGeom>
          <a:noFill/>
          <a:ln>
            <a:noFill/>
          </a:ln>
        </p:spPr>
      </p:pic>
      <p:pic>
        <p:nvPicPr>
          <p:cNvPr id="945" name="Google Shape;945;p28"/>
          <p:cNvPicPr preferRelativeResize="0"/>
          <p:nvPr/>
        </p:nvPicPr>
        <p:blipFill rotWithShape="1">
          <a:blip r:embed="rId7">
            <a:alphaModFix/>
          </a:blip>
          <a:srcRect b="0" l="0" r="0" t="0"/>
          <a:stretch/>
        </p:blipFill>
        <p:spPr>
          <a:xfrm>
            <a:off x="8439149" y="5424126"/>
            <a:ext cx="1409701" cy="1242399"/>
          </a:xfrm>
          <a:prstGeom prst="rect">
            <a:avLst/>
          </a:prstGeom>
          <a:noFill/>
          <a:ln>
            <a:noFill/>
          </a:ln>
        </p:spPr>
      </p:pic>
      <p:pic>
        <p:nvPicPr>
          <p:cNvPr id="946" name="Google Shape;946;p28"/>
          <p:cNvPicPr preferRelativeResize="0"/>
          <p:nvPr/>
        </p:nvPicPr>
        <p:blipFill rotWithShape="1">
          <a:blip r:embed="rId8">
            <a:alphaModFix/>
          </a:blip>
          <a:srcRect b="0" l="0" r="0" t="0"/>
          <a:stretch/>
        </p:blipFill>
        <p:spPr>
          <a:xfrm>
            <a:off x="555613" y="5329787"/>
            <a:ext cx="1746150" cy="5175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29"/>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US"/>
              <a:t>‹#›</a:t>
            </a:fld>
            <a:endParaRPr/>
          </a:p>
        </p:txBody>
      </p:sp>
      <p:sp>
        <p:nvSpPr>
          <p:cNvPr id="952" name="Google Shape;952;p29"/>
          <p:cNvSpPr txBox="1"/>
          <p:nvPr>
            <p:ph idx="1" type="body"/>
          </p:nvPr>
        </p:nvSpPr>
        <p:spPr>
          <a:xfrm>
            <a:off x="555628" y="1866889"/>
            <a:ext cx="2835300" cy="31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240"/>
              <a:buNone/>
            </a:pPr>
            <a:r>
              <a:rPr lang="en-US" sz="1940">
                <a:solidFill>
                  <a:schemeClr val="dk1"/>
                </a:solidFill>
              </a:rPr>
              <a:t>Community College Engagement </a:t>
            </a:r>
            <a:endParaRPr sz="1940"/>
          </a:p>
        </p:txBody>
      </p:sp>
      <p:sp>
        <p:nvSpPr>
          <p:cNvPr id="953" name="Google Shape;953;p29"/>
          <p:cNvSpPr txBox="1"/>
          <p:nvPr>
            <p:ph idx="2" type="body"/>
          </p:nvPr>
        </p:nvSpPr>
        <p:spPr>
          <a:xfrm>
            <a:off x="555625" y="2599923"/>
            <a:ext cx="2975100" cy="1895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800"/>
              <a:t>Emerging partnerships with </a:t>
            </a:r>
            <a:r>
              <a:rPr b="1" lang="en-US" sz="1800"/>
              <a:t>community colleges </a:t>
            </a:r>
            <a:r>
              <a:rPr lang="en-US" sz="1800"/>
              <a:t>seek to bring </a:t>
            </a:r>
            <a:r>
              <a:rPr b="1" lang="en-US" sz="1800"/>
              <a:t>students with ties to affected communities</a:t>
            </a:r>
            <a:r>
              <a:rPr lang="en-US" sz="1800"/>
              <a:t> into the research process.</a:t>
            </a:r>
            <a:endParaRPr/>
          </a:p>
        </p:txBody>
      </p:sp>
      <p:sp>
        <p:nvSpPr>
          <p:cNvPr id="954" name="Google Shape;954;p29"/>
          <p:cNvSpPr txBox="1"/>
          <p:nvPr>
            <p:ph idx="3" type="body"/>
          </p:nvPr>
        </p:nvSpPr>
        <p:spPr>
          <a:xfrm>
            <a:off x="4404825" y="1948800"/>
            <a:ext cx="2657100" cy="1087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400"/>
              <a:buNone/>
            </a:pPr>
            <a:r>
              <a:rPr lang="en-US" sz="1900">
                <a:solidFill>
                  <a:schemeClr val="dk1"/>
                </a:solidFill>
              </a:rPr>
              <a:t>Documentary Film Production and Education</a:t>
            </a:r>
            <a:endParaRPr sz="1900">
              <a:solidFill>
                <a:schemeClr val="dk1"/>
              </a:solidFill>
            </a:endParaRPr>
          </a:p>
        </p:txBody>
      </p:sp>
      <p:sp>
        <p:nvSpPr>
          <p:cNvPr id="955" name="Google Shape;955;p29"/>
          <p:cNvSpPr txBox="1"/>
          <p:nvPr>
            <p:ph idx="4" type="body"/>
          </p:nvPr>
        </p:nvSpPr>
        <p:spPr>
          <a:xfrm>
            <a:off x="4404825" y="3036125"/>
            <a:ext cx="2657100" cy="2824200"/>
          </a:xfrm>
          <a:prstGeom prst="rect">
            <a:avLst/>
          </a:prstGeom>
          <a:noFill/>
          <a:ln>
            <a:noFill/>
          </a:ln>
        </p:spPr>
        <p:txBody>
          <a:bodyPr anchorCtr="0" anchor="t" bIns="45700" lIns="91425" spcFirstLastPara="1" rIns="91425" wrap="square" tIns="45700">
            <a:normAutofit/>
          </a:bodyPr>
          <a:lstStyle/>
          <a:p>
            <a:pPr indent="0" lvl="0" marL="0" marR="0" rtl="0" algn="l">
              <a:lnSpc>
                <a:spcPct val="115000"/>
              </a:lnSpc>
              <a:spcBef>
                <a:spcPts val="1000"/>
              </a:spcBef>
              <a:spcAft>
                <a:spcPts val="0"/>
              </a:spcAft>
              <a:buClr>
                <a:schemeClr val="dk1"/>
              </a:buClr>
              <a:buSzPts val="1400"/>
              <a:buFont typeface="Arial"/>
              <a:buNone/>
            </a:pPr>
            <a:r>
              <a:rPr lang="en-US" sz="1800"/>
              <a:t>Documentary films, focused on </a:t>
            </a:r>
            <a:r>
              <a:rPr b="1" lang="en-US" sz="1800"/>
              <a:t>how people interpret climate information</a:t>
            </a:r>
            <a:r>
              <a:rPr lang="en-US" sz="1800"/>
              <a:t> and </a:t>
            </a:r>
            <a:r>
              <a:rPr b="1" lang="en-US" sz="1800"/>
              <a:t>how groups make climate adaptation decisions</a:t>
            </a:r>
            <a:r>
              <a:rPr lang="en-US" sz="1800"/>
              <a:t>.</a:t>
            </a:r>
            <a:endParaRPr b="1" sz="1600"/>
          </a:p>
        </p:txBody>
      </p:sp>
      <p:sp>
        <p:nvSpPr>
          <p:cNvPr id="956" name="Google Shape;956;p29"/>
          <p:cNvSpPr txBox="1"/>
          <p:nvPr>
            <p:ph idx="7" type="body"/>
          </p:nvPr>
        </p:nvSpPr>
        <p:spPr>
          <a:xfrm>
            <a:off x="371013" y="798775"/>
            <a:ext cx="10902900" cy="647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None/>
            </a:pPr>
            <a:r>
              <a:rPr lang="en-US"/>
              <a:t>Broader Impacts:  Education and Outreach</a:t>
            </a:r>
            <a:endParaRPr/>
          </a:p>
        </p:txBody>
      </p:sp>
      <p:cxnSp>
        <p:nvCxnSpPr>
          <p:cNvPr id="957" name="Google Shape;957;p29"/>
          <p:cNvCxnSpPr/>
          <p:nvPr/>
        </p:nvCxnSpPr>
        <p:spPr>
          <a:xfrm>
            <a:off x="3878386" y="2272784"/>
            <a:ext cx="0" cy="3549300"/>
          </a:xfrm>
          <a:prstGeom prst="straightConnector1">
            <a:avLst/>
          </a:prstGeom>
          <a:noFill/>
          <a:ln cap="flat" cmpd="sng" w="19050">
            <a:solidFill>
              <a:schemeClr val="lt2"/>
            </a:solidFill>
            <a:prstDash val="solid"/>
            <a:miter lim="800000"/>
            <a:headEnd len="sm" w="sm" type="none"/>
            <a:tailEnd len="sm" w="sm" type="none"/>
          </a:ln>
        </p:spPr>
      </p:cxnSp>
      <p:pic>
        <p:nvPicPr>
          <p:cNvPr id="958" name="Google Shape;958;p29"/>
          <p:cNvPicPr preferRelativeResize="0"/>
          <p:nvPr/>
        </p:nvPicPr>
        <p:blipFill rotWithShape="1">
          <a:blip r:embed="rId3">
            <a:alphaModFix/>
          </a:blip>
          <a:srcRect b="0" l="0" r="0" t="0"/>
          <a:stretch/>
        </p:blipFill>
        <p:spPr>
          <a:xfrm>
            <a:off x="7278225" y="1905438"/>
            <a:ext cx="4647076" cy="3689524"/>
          </a:xfrm>
          <a:prstGeom prst="rect">
            <a:avLst/>
          </a:prstGeom>
          <a:noFill/>
          <a:ln>
            <a:noFill/>
          </a:ln>
        </p:spPr>
      </p:pic>
      <p:grpSp>
        <p:nvGrpSpPr>
          <p:cNvPr id="959" name="Google Shape;959;p29"/>
          <p:cNvGrpSpPr/>
          <p:nvPr/>
        </p:nvGrpSpPr>
        <p:grpSpPr>
          <a:xfrm>
            <a:off x="310223" y="4479145"/>
            <a:ext cx="3326111" cy="2194775"/>
            <a:chOff x="318862" y="4437575"/>
            <a:chExt cx="3326111" cy="2194775"/>
          </a:xfrm>
        </p:grpSpPr>
        <p:pic>
          <p:nvPicPr>
            <p:cNvPr id="960" name="Google Shape;960;p29"/>
            <p:cNvPicPr preferRelativeResize="0"/>
            <p:nvPr/>
          </p:nvPicPr>
          <p:blipFill rotWithShape="1">
            <a:blip r:embed="rId4">
              <a:alphaModFix/>
            </a:blip>
            <a:srcRect b="0" l="0" r="0" t="0"/>
            <a:stretch/>
          </p:blipFill>
          <p:spPr>
            <a:xfrm>
              <a:off x="2140413" y="5947650"/>
              <a:ext cx="1369409" cy="684700"/>
            </a:xfrm>
            <a:prstGeom prst="rect">
              <a:avLst/>
            </a:prstGeom>
            <a:noFill/>
            <a:ln>
              <a:noFill/>
            </a:ln>
          </p:spPr>
        </p:pic>
        <p:pic>
          <p:nvPicPr>
            <p:cNvPr id="961" name="Google Shape;961;p29"/>
            <p:cNvPicPr preferRelativeResize="0"/>
            <p:nvPr/>
          </p:nvPicPr>
          <p:blipFill rotWithShape="1">
            <a:blip r:embed="rId5">
              <a:alphaModFix/>
            </a:blip>
            <a:srcRect b="0" l="0" r="0" t="0"/>
            <a:stretch/>
          </p:blipFill>
          <p:spPr>
            <a:xfrm>
              <a:off x="2005263" y="5340600"/>
              <a:ext cx="1639710" cy="312600"/>
            </a:xfrm>
            <a:prstGeom prst="rect">
              <a:avLst/>
            </a:prstGeom>
            <a:noFill/>
            <a:ln>
              <a:noFill/>
            </a:ln>
          </p:spPr>
        </p:pic>
        <p:pic>
          <p:nvPicPr>
            <p:cNvPr id="962" name="Google Shape;962;p29"/>
            <p:cNvPicPr preferRelativeResize="0"/>
            <p:nvPr/>
          </p:nvPicPr>
          <p:blipFill rotWithShape="1">
            <a:blip r:embed="rId6">
              <a:alphaModFix/>
            </a:blip>
            <a:srcRect b="0" l="0" r="0" t="0"/>
            <a:stretch/>
          </p:blipFill>
          <p:spPr>
            <a:xfrm>
              <a:off x="2090337" y="4457535"/>
              <a:ext cx="1469563" cy="490750"/>
            </a:xfrm>
            <a:prstGeom prst="rect">
              <a:avLst/>
            </a:prstGeom>
            <a:noFill/>
            <a:ln>
              <a:noFill/>
            </a:ln>
          </p:spPr>
        </p:pic>
        <p:pic>
          <p:nvPicPr>
            <p:cNvPr id="963" name="Google Shape;963;p29"/>
            <p:cNvPicPr preferRelativeResize="0"/>
            <p:nvPr/>
          </p:nvPicPr>
          <p:blipFill rotWithShape="1">
            <a:blip r:embed="rId7">
              <a:alphaModFix/>
            </a:blip>
            <a:srcRect b="0" l="0" r="0" t="0"/>
            <a:stretch/>
          </p:blipFill>
          <p:spPr>
            <a:xfrm>
              <a:off x="318862" y="4437575"/>
              <a:ext cx="1469550" cy="530671"/>
            </a:xfrm>
            <a:prstGeom prst="rect">
              <a:avLst/>
            </a:prstGeom>
            <a:noFill/>
            <a:ln>
              <a:noFill/>
            </a:ln>
          </p:spPr>
        </p:pic>
        <p:pic>
          <p:nvPicPr>
            <p:cNvPr id="964" name="Google Shape;964;p29"/>
            <p:cNvPicPr preferRelativeResize="0"/>
            <p:nvPr/>
          </p:nvPicPr>
          <p:blipFill rotWithShape="1">
            <a:blip r:embed="rId8">
              <a:alphaModFix/>
            </a:blip>
            <a:srcRect b="0" l="0" r="0" t="0"/>
            <a:stretch/>
          </p:blipFill>
          <p:spPr>
            <a:xfrm>
              <a:off x="708751" y="5046150"/>
              <a:ext cx="689774" cy="901499"/>
            </a:xfrm>
            <a:prstGeom prst="rect">
              <a:avLst/>
            </a:prstGeom>
            <a:noFill/>
            <a:ln>
              <a:noFill/>
            </a:ln>
          </p:spPr>
        </p:pic>
        <p:pic>
          <p:nvPicPr>
            <p:cNvPr id="965" name="Google Shape;965;p29"/>
            <p:cNvPicPr preferRelativeResize="0"/>
            <p:nvPr/>
          </p:nvPicPr>
          <p:blipFill rotWithShape="1">
            <a:blip r:embed="rId9">
              <a:alphaModFix/>
            </a:blip>
            <a:srcRect b="0" l="8022" r="7532" t="0"/>
            <a:stretch/>
          </p:blipFill>
          <p:spPr>
            <a:xfrm>
              <a:off x="510933" y="5947650"/>
              <a:ext cx="1085409" cy="684700"/>
            </a:xfrm>
            <a:prstGeom prst="rect">
              <a:avLst/>
            </a:prstGeom>
            <a:noFill/>
            <a:ln>
              <a:noFill/>
            </a:ln>
          </p:spPr>
        </p:pic>
      </p:grpSp>
      <p:pic>
        <p:nvPicPr>
          <p:cNvPr descr="A black and white sign&#10;&#10;Description automatically generated with low confidence" id="966" name="Google Shape;966;p29"/>
          <p:cNvPicPr preferRelativeResize="0"/>
          <p:nvPr/>
        </p:nvPicPr>
        <p:blipFill rotWithShape="1">
          <a:blip r:embed="rId10">
            <a:alphaModFix/>
          </a:blip>
          <a:srcRect b="0" l="0" r="0" t="0"/>
          <a:stretch/>
        </p:blipFill>
        <p:spPr>
          <a:xfrm>
            <a:off x="9448127" y="144225"/>
            <a:ext cx="2575297" cy="6744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30"/>
          <p:cNvSpPr txBox="1"/>
          <p:nvPr>
            <p:ph idx="4" type="body"/>
          </p:nvPr>
        </p:nvSpPr>
        <p:spPr>
          <a:xfrm>
            <a:off x="6362700" y="4216400"/>
            <a:ext cx="2565300" cy="1841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400"/>
              <a:buNone/>
            </a:pPr>
            <a:r>
              <a:t/>
            </a:r>
            <a:endParaRPr/>
          </a:p>
        </p:txBody>
      </p:sp>
      <p:sp>
        <p:nvSpPr>
          <p:cNvPr id="973" name="Google Shape;973;p30"/>
          <p:cNvSpPr/>
          <p:nvPr>
            <p:ph idx="2" type="pic"/>
          </p:nvPr>
        </p:nvSpPr>
        <p:spPr>
          <a:xfrm>
            <a:off x="6364224" y="603250"/>
            <a:ext cx="5588100" cy="3309900"/>
          </a:xfrm>
          <a:prstGeom prst="rect">
            <a:avLst/>
          </a:prstGeom>
          <a:noFill/>
          <a:ln>
            <a:noFill/>
          </a:ln>
        </p:spPr>
      </p:sp>
      <p:sp>
        <p:nvSpPr>
          <p:cNvPr id="974" name="Google Shape;974;p30"/>
          <p:cNvSpPr txBox="1"/>
          <p:nvPr>
            <p:ph idx="5" type="body"/>
          </p:nvPr>
        </p:nvSpPr>
        <p:spPr>
          <a:xfrm>
            <a:off x="9372600" y="4216400"/>
            <a:ext cx="2565300" cy="1841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400"/>
              <a:buNone/>
            </a:pPr>
            <a:r>
              <a:t/>
            </a:r>
            <a:endParaRPr/>
          </a:p>
        </p:txBody>
      </p:sp>
      <p:pic>
        <p:nvPicPr>
          <p:cNvPr id="975" name="Google Shape;975;p30"/>
          <p:cNvPicPr preferRelativeResize="0"/>
          <p:nvPr/>
        </p:nvPicPr>
        <p:blipFill rotWithShape="1">
          <a:blip r:embed="rId3">
            <a:alphaModFix/>
          </a:blip>
          <a:srcRect b="0" l="0" r="0" t="0"/>
          <a:stretch/>
        </p:blipFill>
        <p:spPr>
          <a:xfrm>
            <a:off x="6581800" y="1734388"/>
            <a:ext cx="5029200" cy="1323975"/>
          </a:xfrm>
          <a:prstGeom prst="rect">
            <a:avLst/>
          </a:prstGeom>
          <a:noFill/>
          <a:ln>
            <a:noFill/>
          </a:ln>
        </p:spPr>
      </p:pic>
      <p:sp>
        <p:nvSpPr>
          <p:cNvPr id="976" name="Google Shape;976;p30"/>
          <p:cNvSpPr txBox="1"/>
          <p:nvPr>
            <p:ph idx="1" type="body"/>
          </p:nvPr>
        </p:nvSpPr>
        <p:spPr>
          <a:xfrm>
            <a:off x="1119525" y="2447750"/>
            <a:ext cx="3685500" cy="1643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600"/>
              <a:buNone/>
            </a:pPr>
            <a:r>
              <a:t/>
            </a:r>
            <a:endParaRPr sz="2100"/>
          </a:p>
          <a:p>
            <a:pPr indent="0" lvl="0" marL="0" rtl="0" algn="l">
              <a:lnSpc>
                <a:spcPct val="90000"/>
              </a:lnSpc>
              <a:spcBef>
                <a:spcPts val="1000"/>
              </a:spcBef>
              <a:spcAft>
                <a:spcPts val="0"/>
              </a:spcAft>
              <a:buSzPts val="1600"/>
              <a:buNone/>
            </a:pPr>
            <a:r>
              <a:t/>
            </a:r>
            <a:endParaRPr sz="2100"/>
          </a:p>
          <a:p>
            <a:pPr indent="0" lvl="0" marL="0" rtl="0" algn="l">
              <a:lnSpc>
                <a:spcPct val="90000"/>
              </a:lnSpc>
              <a:spcBef>
                <a:spcPts val="1000"/>
              </a:spcBef>
              <a:spcAft>
                <a:spcPts val="0"/>
              </a:spcAft>
              <a:buSzPts val="1600"/>
              <a:buNone/>
            </a:pPr>
            <a:r>
              <a:t/>
            </a:r>
            <a:endParaRPr sz="2100"/>
          </a:p>
          <a:p>
            <a:pPr indent="-361950" lvl="0" marL="457200" rtl="0" algn="l">
              <a:lnSpc>
                <a:spcPct val="90000"/>
              </a:lnSpc>
              <a:spcBef>
                <a:spcPts val="1000"/>
              </a:spcBef>
              <a:spcAft>
                <a:spcPts val="0"/>
              </a:spcAft>
              <a:buSzPts val="2100"/>
              <a:buChar char="●"/>
            </a:pPr>
            <a:r>
              <a:rPr lang="en-US" sz="2100"/>
              <a:t>What we are learning</a:t>
            </a:r>
            <a:endParaRPr sz="2100"/>
          </a:p>
        </p:txBody>
      </p:sp>
      <p:sp>
        <p:nvSpPr>
          <p:cNvPr id="977" name="Google Shape;977;p30"/>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sp>
        <p:nvSpPr>
          <p:cNvPr id="978" name="Google Shape;978;p30"/>
          <p:cNvSpPr txBox="1"/>
          <p:nvPr>
            <p:ph idx="6" type="body"/>
          </p:nvPr>
        </p:nvSpPr>
        <p:spPr>
          <a:xfrm>
            <a:off x="1117600" y="1651000"/>
            <a:ext cx="3911700" cy="660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3200"/>
              <a:buNone/>
            </a:pPr>
            <a:r>
              <a:rPr lang="en-US" u="sng"/>
              <a:t>Outline:</a:t>
            </a:r>
            <a:endParaRPr u="sng"/>
          </a:p>
        </p:txBody>
      </p:sp>
      <p:pic>
        <p:nvPicPr>
          <p:cNvPr id="979" name="Google Shape;979;p30"/>
          <p:cNvPicPr preferRelativeResize="0"/>
          <p:nvPr/>
        </p:nvPicPr>
        <p:blipFill rotWithShape="1">
          <a:blip r:embed="rId4">
            <a:alphaModFix/>
          </a:blip>
          <a:srcRect b="0" l="0" r="0" t="0"/>
          <a:stretch/>
        </p:blipFill>
        <p:spPr>
          <a:xfrm>
            <a:off x="6362700" y="4752425"/>
            <a:ext cx="2565302" cy="822191"/>
          </a:xfrm>
          <a:prstGeom prst="rect">
            <a:avLst/>
          </a:prstGeom>
          <a:noFill/>
          <a:ln>
            <a:noFill/>
          </a:ln>
        </p:spPr>
      </p:pic>
      <p:pic>
        <p:nvPicPr>
          <p:cNvPr id="980" name="Google Shape;980;p30"/>
          <p:cNvPicPr preferRelativeResize="0"/>
          <p:nvPr/>
        </p:nvPicPr>
        <p:blipFill rotWithShape="1">
          <a:blip r:embed="rId5">
            <a:alphaModFix/>
          </a:blip>
          <a:srcRect b="38" l="0" r="0" t="-40"/>
          <a:stretch/>
        </p:blipFill>
        <p:spPr>
          <a:xfrm>
            <a:off x="9372599" y="4752424"/>
            <a:ext cx="2565299" cy="7603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3"/>
          <p:cNvSpPr txBox="1"/>
          <p:nvPr>
            <p:ph idx="4" type="body"/>
          </p:nvPr>
        </p:nvSpPr>
        <p:spPr>
          <a:xfrm>
            <a:off x="6362700" y="4216400"/>
            <a:ext cx="2565300" cy="1841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400"/>
              <a:buNone/>
            </a:pPr>
            <a:r>
              <a:t/>
            </a:r>
            <a:endParaRPr/>
          </a:p>
        </p:txBody>
      </p:sp>
      <p:sp>
        <p:nvSpPr>
          <p:cNvPr id="599" name="Google Shape;599;p3"/>
          <p:cNvSpPr/>
          <p:nvPr>
            <p:ph idx="2" type="pic"/>
          </p:nvPr>
        </p:nvSpPr>
        <p:spPr>
          <a:xfrm>
            <a:off x="6364224" y="603250"/>
            <a:ext cx="5588100" cy="3309900"/>
          </a:xfrm>
          <a:prstGeom prst="rect">
            <a:avLst/>
          </a:prstGeom>
          <a:noFill/>
          <a:ln>
            <a:noFill/>
          </a:ln>
        </p:spPr>
      </p:sp>
      <p:sp>
        <p:nvSpPr>
          <p:cNvPr id="600" name="Google Shape;600;p3"/>
          <p:cNvSpPr txBox="1"/>
          <p:nvPr>
            <p:ph idx="5" type="body"/>
          </p:nvPr>
        </p:nvSpPr>
        <p:spPr>
          <a:xfrm>
            <a:off x="9372600" y="4216400"/>
            <a:ext cx="2565300" cy="1841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400"/>
              <a:buNone/>
            </a:pPr>
            <a:r>
              <a:t/>
            </a:r>
            <a:endParaRPr/>
          </a:p>
        </p:txBody>
      </p:sp>
      <p:pic>
        <p:nvPicPr>
          <p:cNvPr id="601" name="Google Shape;601;p3"/>
          <p:cNvPicPr preferRelativeResize="0"/>
          <p:nvPr/>
        </p:nvPicPr>
        <p:blipFill rotWithShape="1">
          <a:blip r:embed="rId3">
            <a:alphaModFix/>
          </a:blip>
          <a:srcRect b="0" l="0" r="0" t="0"/>
          <a:stretch/>
        </p:blipFill>
        <p:spPr>
          <a:xfrm>
            <a:off x="6581800" y="1734388"/>
            <a:ext cx="5029200" cy="1323975"/>
          </a:xfrm>
          <a:prstGeom prst="rect">
            <a:avLst/>
          </a:prstGeom>
          <a:noFill/>
          <a:ln>
            <a:noFill/>
          </a:ln>
        </p:spPr>
      </p:pic>
      <p:sp>
        <p:nvSpPr>
          <p:cNvPr id="602" name="Google Shape;602;p3"/>
          <p:cNvSpPr txBox="1"/>
          <p:nvPr>
            <p:ph idx="1" type="body"/>
          </p:nvPr>
        </p:nvSpPr>
        <p:spPr>
          <a:xfrm>
            <a:off x="1119525" y="2447750"/>
            <a:ext cx="3685500" cy="1643100"/>
          </a:xfrm>
          <a:prstGeom prst="rect">
            <a:avLst/>
          </a:prstGeom>
          <a:noFill/>
          <a:ln>
            <a:noFill/>
          </a:ln>
        </p:spPr>
        <p:txBody>
          <a:bodyPr anchorCtr="0" anchor="t" bIns="45700" lIns="91425" spcFirstLastPara="1" rIns="91425" wrap="square" tIns="45700">
            <a:noAutofit/>
          </a:bodyPr>
          <a:lstStyle/>
          <a:p>
            <a:pPr indent="-361950" lvl="0" marL="457200" rtl="0" algn="l">
              <a:lnSpc>
                <a:spcPct val="90000"/>
              </a:lnSpc>
              <a:spcBef>
                <a:spcPts val="1000"/>
              </a:spcBef>
              <a:spcAft>
                <a:spcPts val="0"/>
              </a:spcAft>
              <a:buSzPts val="2100"/>
              <a:buChar char="●"/>
            </a:pPr>
            <a:r>
              <a:rPr lang="en-US" sz="2100"/>
              <a:t>Who we are</a:t>
            </a:r>
            <a:endParaRPr sz="2100"/>
          </a:p>
          <a:p>
            <a:pPr indent="-361950" lvl="0" marL="457200" rtl="0" algn="l">
              <a:lnSpc>
                <a:spcPct val="90000"/>
              </a:lnSpc>
              <a:spcBef>
                <a:spcPts val="0"/>
              </a:spcBef>
              <a:spcAft>
                <a:spcPts val="0"/>
              </a:spcAft>
              <a:buSzPts val="2100"/>
              <a:buChar char="●"/>
            </a:pPr>
            <a:r>
              <a:rPr lang="en-US" sz="2100"/>
              <a:t>What we are aiming to do</a:t>
            </a:r>
            <a:endParaRPr sz="2100"/>
          </a:p>
          <a:p>
            <a:pPr indent="-361950" lvl="0" marL="457200" rtl="0" algn="l">
              <a:lnSpc>
                <a:spcPct val="90000"/>
              </a:lnSpc>
              <a:spcBef>
                <a:spcPts val="0"/>
              </a:spcBef>
              <a:spcAft>
                <a:spcPts val="0"/>
              </a:spcAft>
              <a:buSzPts val="2100"/>
              <a:buChar char="●"/>
            </a:pPr>
            <a:r>
              <a:rPr lang="en-US" sz="2100"/>
              <a:t>How we do our work</a:t>
            </a:r>
            <a:endParaRPr sz="2100"/>
          </a:p>
          <a:p>
            <a:pPr indent="-361950" lvl="0" marL="457200" rtl="0" algn="l">
              <a:lnSpc>
                <a:spcPct val="90000"/>
              </a:lnSpc>
              <a:spcBef>
                <a:spcPts val="0"/>
              </a:spcBef>
              <a:spcAft>
                <a:spcPts val="0"/>
              </a:spcAft>
              <a:buSzPts val="2100"/>
              <a:buChar char="●"/>
            </a:pPr>
            <a:r>
              <a:rPr lang="en-US" sz="2100"/>
              <a:t>Where we are focused</a:t>
            </a:r>
            <a:endParaRPr sz="2100"/>
          </a:p>
          <a:p>
            <a:pPr indent="-361950" lvl="0" marL="457200" rtl="0" algn="l">
              <a:lnSpc>
                <a:spcPct val="90000"/>
              </a:lnSpc>
              <a:spcBef>
                <a:spcPts val="0"/>
              </a:spcBef>
              <a:spcAft>
                <a:spcPts val="0"/>
              </a:spcAft>
              <a:buSzPts val="2100"/>
              <a:buChar char="●"/>
            </a:pPr>
            <a:r>
              <a:rPr lang="en-US" sz="2100"/>
              <a:t>What we are focused on</a:t>
            </a:r>
            <a:endParaRPr sz="2100"/>
          </a:p>
          <a:p>
            <a:pPr indent="-361950" lvl="0" marL="457200" rtl="0" algn="l">
              <a:lnSpc>
                <a:spcPct val="90000"/>
              </a:lnSpc>
              <a:spcBef>
                <a:spcPts val="0"/>
              </a:spcBef>
              <a:spcAft>
                <a:spcPts val="0"/>
              </a:spcAft>
              <a:buSzPts val="2100"/>
              <a:buChar char="●"/>
            </a:pPr>
            <a:r>
              <a:rPr lang="en-US" sz="2100"/>
              <a:t>What we are learning</a:t>
            </a:r>
            <a:endParaRPr sz="2100"/>
          </a:p>
        </p:txBody>
      </p:sp>
      <p:sp>
        <p:nvSpPr>
          <p:cNvPr id="603" name="Google Shape;603;p3"/>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US"/>
              <a:t>‹#›</a:t>
            </a:fld>
            <a:endParaRPr/>
          </a:p>
        </p:txBody>
      </p:sp>
      <p:sp>
        <p:nvSpPr>
          <p:cNvPr id="604" name="Google Shape;604;p3"/>
          <p:cNvSpPr txBox="1"/>
          <p:nvPr>
            <p:ph idx="6" type="body"/>
          </p:nvPr>
        </p:nvSpPr>
        <p:spPr>
          <a:xfrm>
            <a:off x="1117600" y="1651000"/>
            <a:ext cx="3911700" cy="660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3200"/>
              <a:buNone/>
            </a:pPr>
            <a:r>
              <a:rPr lang="en-US" u="sng"/>
              <a:t>Outline:</a:t>
            </a:r>
            <a:endParaRPr u="sng"/>
          </a:p>
        </p:txBody>
      </p:sp>
      <p:pic>
        <p:nvPicPr>
          <p:cNvPr id="605" name="Google Shape;605;p3"/>
          <p:cNvPicPr preferRelativeResize="0"/>
          <p:nvPr/>
        </p:nvPicPr>
        <p:blipFill rotWithShape="1">
          <a:blip r:embed="rId4">
            <a:alphaModFix/>
          </a:blip>
          <a:srcRect b="0" l="0" r="0" t="0"/>
          <a:stretch/>
        </p:blipFill>
        <p:spPr>
          <a:xfrm>
            <a:off x="6362700" y="4752425"/>
            <a:ext cx="2565302" cy="822191"/>
          </a:xfrm>
          <a:prstGeom prst="rect">
            <a:avLst/>
          </a:prstGeom>
          <a:noFill/>
          <a:ln>
            <a:noFill/>
          </a:ln>
        </p:spPr>
      </p:pic>
      <p:pic>
        <p:nvPicPr>
          <p:cNvPr id="606" name="Google Shape;606;p3"/>
          <p:cNvPicPr preferRelativeResize="0"/>
          <p:nvPr/>
        </p:nvPicPr>
        <p:blipFill rotWithShape="1">
          <a:blip r:embed="rId5">
            <a:alphaModFix/>
          </a:blip>
          <a:srcRect b="38" l="0" r="0" t="-40"/>
          <a:stretch/>
        </p:blipFill>
        <p:spPr>
          <a:xfrm>
            <a:off x="9372599" y="4752424"/>
            <a:ext cx="2565299" cy="76030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31"/>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US"/>
              <a:t>‹#›</a:t>
            </a:fld>
            <a:endParaRPr/>
          </a:p>
        </p:txBody>
      </p:sp>
      <p:sp>
        <p:nvSpPr>
          <p:cNvPr id="986" name="Google Shape;986;p31"/>
          <p:cNvSpPr txBox="1"/>
          <p:nvPr>
            <p:ph idx="1" type="body"/>
          </p:nvPr>
        </p:nvSpPr>
        <p:spPr>
          <a:xfrm>
            <a:off x="756575" y="1149550"/>
            <a:ext cx="6811500" cy="355500"/>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1000"/>
              </a:spcBef>
              <a:spcAft>
                <a:spcPts val="0"/>
              </a:spcAft>
              <a:buClr>
                <a:schemeClr val="dk1"/>
              </a:buClr>
              <a:buSzPts val="3200"/>
              <a:buNone/>
            </a:pPr>
            <a:r>
              <a:rPr lang="en-US" sz="2900">
                <a:solidFill>
                  <a:schemeClr val="dk2"/>
                </a:solidFill>
              </a:rPr>
              <a:t>Challenge: Meaning of Words</a:t>
            </a:r>
            <a:endParaRPr sz="2900">
              <a:solidFill>
                <a:schemeClr val="dk2"/>
              </a:solidFill>
            </a:endParaRPr>
          </a:p>
        </p:txBody>
      </p:sp>
      <p:cxnSp>
        <p:nvCxnSpPr>
          <p:cNvPr id="987" name="Google Shape;987;p31"/>
          <p:cNvCxnSpPr/>
          <p:nvPr/>
        </p:nvCxnSpPr>
        <p:spPr>
          <a:xfrm>
            <a:off x="756584" y="1841351"/>
            <a:ext cx="4896300" cy="0"/>
          </a:xfrm>
          <a:prstGeom prst="straightConnector1">
            <a:avLst/>
          </a:prstGeom>
          <a:noFill/>
          <a:ln cap="flat" cmpd="sng" w="19050">
            <a:solidFill>
              <a:schemeClr val="lt2"/>
            </a:solidFill>
            <a:prstDash val="solid"/>
            <a:miter lim="800000"/>
            <a:headEnd len="sm" w="sm" type="none"/>
            <a:tailEnd len="sm" w="sm" type="none"/>
          </a:ln>
        </p:spPr>
      </p:cxnSp>
      <p:sp>
        <p:nvSpPr>
          <p:cNvPr id="988" name="Google Shape;988;p31"/>
          <p:cNvSpPr txBox="1"/>
          <p:nvPr>
            <p:ph idx="6" type="body"/>
          </p:nvPr>
        </p:nvSpPr>
        <p:spPr>
          <a:xfrm>
            <a:off x="66225" y="-2275"/>
            <a:ext cx="8547300" cy="355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None/>
            </a:pPr>
            <a:r>
              <a:rPr b="1" lang="en-US" sz="1600">
                <a:solidFill>
                  <a:schemeClr val="lt1"/>
                </a:solidFill>
              </a:rPr>
              <a:t>What we have learned</a:t>
            </a:r>
            <a:endParaRPr b="1" sz="1600">
              <a:solidFill>
                <a:schemeClr val="lt1"/>
              </a:solidFill>
            </a:endParaRPr>
          </a:p>
        </p:txBody>
      </p:sp>
      <p:pic>
        <p:nvPicPr>
          <p:cNvPr descr="A black and white sign&#10;&#10;Description automatically generated with low confidence" id="989" name="Google Shape;989;p31"/>
          <p:cNvPicPr preferRelativeResize="0"/>
          <p:nvPr/>
        </p:nvPicPr>
        <p:blipFill rotWithShape="1">
          <a:blip r:embed="rId3">
            <a:alphaModFix/>
          </a:blip>
          <a:srcRect b="0" l="0" r="0" t="0"/>
          <a:stretch/>
        </p:blipFill>
        <p:spPr>
          <a:xfrm>
            <a:off x="10666013" y="-8175"/>
            <a:ext cx="1357413" cy="355500"/>
          </a:xfrm>
          <a:prstGeom prst="rect">
            <a:avLst/>
          </a:prstGeom>
          <a:noFill/>
          <a:ln>
            <a:noFill/>
          </a:ln>
        </p:spPr>
      </p:pic>
      <p:sp>
        <p:nvSpPr>
          <p:cNvPr id="990" name="Google Shape;990;p31"/>
          <p:cNvSpPr txBox="1"/>
          <p:nvPr/>
        </p:nvSpPr>
        <p:spPr>
          <a:xfrm>
            <a:off x="7568075" y="2319875"/>
            <a:ext cx="4309800" cy="26166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15000"/>
              </a:lnSpc>
              <a:spcBef>
                <a:spcPts val="0"/>
              </a:spcBef>
              <a:spcAft>
                <a:spcPts val="0"/>
              </a:spcAft>
              <a:buClr>
                <a:schemeClr val="dk1"/>
              </a:buClr>
              <a:buSzPts val="2000"/>
              <a:buFont typeface="Roboto"/>
              <a:buChar char="●"/>
            </a:pPr>
            <a:r>
              <a:rPr b="0" i="0" lang="en-US" sz="2000" u="none" cap="none" strike="noStrike">
                <a:solidFill>
                  <a:schemeClr val="dk1"/>
                </a:solidFill>
                <a:latin typeface="Roboto"/>
                <a:ea typeface="Roboto"/>
                <a:cs typeface="Roboto"/>
                <a:sym typeface="Roboto"/>
              </a:rPr>
              <a:t>Words have different meanings depending on the discipline.</a:t>
            </a:r>
            <a:endParaRPr b="0" i="0" sz="2000" u="none" cap="none" strike="noStrike">
              <a:solidFill>
                <a:schemeClr val="dk1"/>
              </a:solidFill>
              <a:latin typeface="Roboto"/>
              <a:ea typeface="Roboto"/>
              <a:cs typeface="Roboto"/>
              <a:sym typeface="Roboto"/>
            </a:endParaRPr>
          </a:p>
          <a:p>
            <a:pPr indent="-355600" lvl="0" marL="457200" marR="0" rtl="0" algn="l">
              <a:lnSpc>
                <a:spcPct val="115000"/>
              </a:lnSpc>
              <a:spcBef>
                <a:spcPts val="0"/>
              </a:spcBef>
              <a:spcAft>
                <a:spcPts val="0"/>
              </a:spcAft>
              <a:buClr>
                <a:schemeClr val="dk1"/>
              </a:buClr>
              <a:buSzPts val="2000"/>
              <a:buFont typeface="Roboto"/>
              <a:buChar char="●"/>
            </a:pPr>
            <a:r>
              <a:rPr b="0" i="0" lang="en-US" sz="2000" u="none" cap="none" strike="noStrike">
                <a:solidFill>
                  <a:schemeClr val="dk1"/>
                </a:solidFill>
                <a:latin typeface="Roboto"/>
                <a:ea typeface="Roboto"/>
                <a:cs typeface="Roboto"/>
                <a:sym typeface="Roboto"/>
              </a:rPr>
              <a:t>Spending time truly understanding one another takes effort.</a:t>
            </a:r>
            <a:endParaRPr b="0" i="0" sz="2000" u="none" cap="none" strike="noStrike">
              <a:solidFill>
                <a:schemeClr val="dk1"/>
              </a:solidFill>
              <a:latin typeface="Roboto"/>
              <a:ea typeface="Roboto"/>
              <a:cs typeface="Roboto"/>
              <a:sym typeface="Roboto"/>
            </a:endParaRPr>
          </a:p>
          <a:p>
            <a:pPr indent="-355600" lvl="0" marL="457200" marR="0" rtl="0" algn="l">
              <a:lnSpc>
                <a:spcPct val="115000"/>
              </a:lnSpc>
              <a:spcBef>
                <a:spcPts val="0"/>
              </a:spcBef>
              <a:spcAft>
                <a:spcPts val="0"/>
              </a:spcAft>
              <a:buClr>
                <a:schemeClr val="dk1"/>
              </a:buClr>
              <a:buSzPts val="2000"/>
              <a:buFont typeface="Roboto"/>
              <a:buChar char="●"/>
            </a:pPr>
            <a:r>
              <a:rPr b="0" i="0" lang="en-US" sz="2000" u="none" cap="none" strike="noStrike">
                <a:solidFill>
                  <a:schemeClr val="dk1"/>
                </a:solidFill>
                <a:latin typeface="Roboto"/>
                <a:ea typeface="Roboto"/>
                <a:cs typeface="Roboto"/>
                <a:sym typeface="Roboto"/>
              </a:rPr>
              <a:t>The time upfront could be worth the investment in the long run. </a:t>
            </a:r>
            <a:endParaRPr b="0" i="0" sz="2000" u="none" cap="none" strike="noStrike">
              <a:solidFill>
                <a:schemeClr val="dk1"/>
              </a:solidFill>
              <a:latin typeface="Roboto"/>
              <a:ea typeface="Roboto"/>
              <a:cs typeface="Roboto"/>
              <a:sym typeface="Roboto"/>
            </a:endParaRPr>
          </a:p>
        </p:txBody>
      </p:sp>
      <p:pic>
        <p:nvPicPr>
          <p:cNvPr id="991" name="Google Shape;991;p31"/>
          <p:cNvPicPr preferRelativeResize="0"/>
          <p:nvPr/>
        </p:nvPicPr>
        <p:blipFill rotWithShape="1">
          <a:blip r:embed="rId4">
            <a:alphaModFix/>
          </a:blip>
          <a:srcRect b="0" l="0" r="0" t="0"/>
          <a:stretch/>
        </p:blipFill>
        <p:spPr>
          <a:xfrm>
            <a:off x="1117675" y="2301375"/>
            <a:ext cx="3507800" cy="3507800"/>
          </a:xfrm>
          <a:prstGeom prst="rect">
            <a:avLst/>
          </a:prstGeom>
          <a:noFill/>
          <a:ln>
            <a:noFill/>
          </a:ln>
        </p:spPr>
      </p:pic>
      <p:sp>
        <p:nvSpPr>
          <p:cNvPr id="992" name="Google Shape;992;p31"/>
          <p:cNvSpPr txBox="1"/>
          <p:nvPr/>
        </p:nvSpPr>
        <p:spPr>
          <a:xfrm rot="543423">
            <a:off x="4676956" y="3094767"/>
            <a:ext cx="2042972" cy="707213"/>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1" lang="en-US" sz="2400" u="none" cap="none" strike="noStrike">
                <a:solidFill>
                  <a:schemeClr val="dk1"/>
                </a:solidFill>
                <a:latin typeface="Arial"/>
                <a:ea typeface="Arial"/>
                <a:cs typeface="Arial"/>
                <a:sym typeface="Arial"/>
              </a:rPr>
              <a:t>Community</a:t>
            </a:r>
            <a:endParaRPr b="0" i="1"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93" name="Google Shape;993;p31"/>
          <p:cNvSpPr txBox="1"/>
          <p:nvPr/>
        </p:nvSpPr>
        <p:spPr>
          <a:xfrm rot="-1349227">
            <a:off x="5070714" y="4173543"/>
            <a:ext cx="2350737" cy="707217"/>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1" lang="en-US" sz="2400" u="none" cap="none" strike="noStrike">
                <a:solidFill>
                  <a:schemeClr val="dk1"/>
                </a:solidFill>
                <a:latin typeface="Arial"/>
                <a:ea typeface="Arial"/>
                <a:cs typeface="Arial"/>
                <a:sym typeface="Arial"/>
              </a:rPr>
              <a:t>Co-production</a:t>
            </a:r>
            <a:endParaRPr b="0" i="1"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94" name="Google Shape;994;p31"/>
          <p:cNvSpPr txBox="1"/>
          <p:nvPr/>
        </p:nvSpPr>
        <p:spPr>
          <a:xfrm rot="270327">
            <a:off x="3953741" y="2153635"/>
            <a:ext cx="2692420" cy="707181"/>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1" lang="en-US" sz="2400" u="none" cap="none" strike="noStrike">
                <a:solidFill>
                  <a:schemeClr val="dk1"/>
                </a:solidFill>
                <a:latin typeface="Arial"/>
                <a:ea typeface="Arial"/>
                <a:cs typeface="Arial"/>
                <a:sym typeface="Arial"/>
              </a:rPr>
              <a:t>Risk assessment</a:t>
            </a:r>
            <a:endParaRPr b="0" i="1"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95" name="Google Shape;995;p31"/>
          <p:cNvSpPr txBox="1"/>
          <p:nvPr/>
        </p:nvSpPr>
        <p:spPr>
          <a:xfrm rot="-1188841">
            <a:off x="3836567" y="5531292"/>
            <a:ext cx="2692289" cy="707258"/>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1" lang="en-US" sz="2400" u="none" cap="none" strike="noStrike">
                <a:solidFill>
                  <a:schemeClr val="dk1"/>
                </a:solidFill>
                <a:latin typeface="Arial"/>
                <a:ea typeface="Arial"/>
                <a:cs typeface="Arial"/>
                <a:sym typeface="Arial"/>
              </a:rPr>
              <a:t>Integration</a:t>
            </a:r>
            <a:endParaRPr b="0" i="1"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96" name="Google Shape;996;p31"/>
          <p:cNvSpPr txBox="1"/>
          <p:nvPr/>
        </p:nvSpPr>
        <p:spPr>
          <a:xfrm rot="670376">
            <a:off x="1110889" y="5780656"/>
            <a:ext cx="2692289" cy="707258"/>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1" lang="en-US" sz="2400" u="none" cap="none" strike="noStrike">
                <a:solidFill>
                  <a:schemeClr val="dk1"/>
                </a:solidFill>
                <a:latin typeface="Arial"/>
                <a:ea typeface="Arial"/>
                <a:cs typeface="Arial"/>
                <a:sym typeface="Arial"/>
              </a:rPr>
              <a:t>Success</a:t>
            </a:r>
            <a:endParaRPr b="0" i="1"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p32"/>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US"/>
              <a:t>‹#›</a:t>
            </a:fld>
            <a:endParaRPr/>
          </a:p>
        </p:txBody>
      </p:sp>
      <p:sp>
        <p:nvSpPr>
          <p:cNvPr id="1002" name="Google Shape;1002;p32"/>
          <p:cNvSpPr txBox="1"/>
          <p:nvPr>
            <p:ph idx="1" type="body"/>
          </p:nvPr>
        </p:nvSpPr>
        <p:spPr>
          <a:xfrm>
            <a:off x="756575" y="1149550"/>
            <a:ext cx="6811500" cy="355500"/>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1000"/>
              </a:spcBef>
              <a:spcAft>
                <a:spcPts val="0"/>
              </a:spcAft>
              <a:buClr>
                <a:schemeClr val="dk1"/>
              </a:buClr>
              <a:buSzPts val="3200"/>
              <a:buNone/>
            </a:pPr>
            <a:r>
              <a:rPr lang="en-US" sz="2900">
                <a:solidFill>
                  <a:schemeClr val="dk2"/>
                </a:solidFill>
              </a:rPr>
              <a:t>Challenge: Integration Fatigue</a:t>
            </a:r>
            <a:endParaRPr sz="2900">
              <a:solidFill>
                <a:schemeClr val="dk2"/>
              </a:solidFill>
            </a:endParaRPr>
          </a:p>
        </p:txBody>
      </p:sp>
      <p:cxnSp>
        <p:nvCxnSpPr>
          <p:cNvPr id="1003" name="Google Shape;1003;p32"/>
          <p:cNvCxnSpPr/>
          <p:nvPr/>
        </p:nvCxnSpPr>
        <p:spPr>
          <a:xfrm>
            <a:off x="756584" y="1841351"/>
            <a:ext cx="4896300" cy="0"/>
          </a:xfrm>
          <a:prstGeom prst="straightConnector1">
            <a:avLst/>
          </a:prstGeom>
          <a:noFill/>
          <a:ln cap="flat" cmpd="sng" w="19050">
            <a:solidFill>
              <a:schemeClr val="lt2"/>
            </a:solidFill>
            <a:prstDash val="solid"/>
            <a:miter lim="800000"/>
            <a:headEnd len="sm" w="sm" type="none"/>
            <a:tailEnd len="sm" w="sm" type="none"/>
          </a:ln>
        </p:spPr>
      </p:cxnSp>
      <p:sp>
        <p:nvSpPr>
          <p:cNvPr id="1004" name="Google Shape;1004;p32"/>
          <p:cNvSpPr txBox="1"/>
          <p:nvPr>
            <p:ph idx="6" type="body"/>
          </p:nvPr>
        </p:nvSpPr>
        <p:spPr>
          <a:xfrm>
            <a:off x="66225" y="-2275"/>
            <a:ext cx="8547300" cy="355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None/>
            </a:pPr>
            <a:r>
              <a:rPr b="1" lang="en-US" sz="1600">
                <a:solidFill>
                  <a:schemeClr val="lt1"/>
                </a:solidFill>
              </a:rPr>
              <a:t>What we have learned</a:t>
            </a:r>
            <a:endParaRPr b="1" sz="1600">
              <a:solidFill>
                <a:schemeClr val="lt1"/>
              </a:solidFill>
            </a:endParaRPr>
          </a:p>
        </p:txBody>
      </p:sp>
      <p:pic>
        <p:nvPicPr>
          <p:cNvPr descr="A black and white sign&#10;&#10;Description automatically generated with low confidence" id="1005" name="Google Shape;1005;p32"/>
          <p:cNvPicPr preferRelativeResize="0"/>
          <p:nvPr/>
        </p:nvPicPr>
        <p:blipFill rotWithShape="1">
          <a:blip r:embed="rId3">
            <a:alphaModFix/>
          </a:blip>
          <a:srcRect b="0" l="0" r="0" t="0"/>
          <a:stretch/>
        </p:blipFill>
        <p:spPr>
          <a:xfrm>
            <a:off x="10666013" y="-8175"/>
            <a:ext cx="1357413" cy="355500"/>
          </a:xfrm>
          <a:prstGeom prst="rect">
            <a:avLst/>
          </a:prstGeom>
          <a:noFill/>
          <a:ln>
            <a:noFill/>
          </a:ln>
        </p:spPr>
      </p:pic>
      <p:sp>
        <p:nvSpPr>
          <p:cNvPr id="1006" name="Google Shape;1006;p32"/>
          <p:cNvSpPr txBox="1"/>
          <p:nvPr/>
        </p:nvSpPr>
        <p:spPr>
          <a:xfrm>
            <a:off x="7568075" y="1309825"/>
            <a:ext cx="4309800" cy="41766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15000"/>
              </a:lnSpc>
              <a:spcBef>
                <a:spcPts val="0"/>
              </a:spcBef>
              <a:spcAft>
                <a:spcPts val="0"/>
              </a:spcAft>
              <a:buClr>
                <a:schemeClr val="dk1"/>
              </a:buClr>
              <a:buSzPts val="1900"/>
              <a:buFont typeface="Roboto"/>
              <a:buChar char="●"/>
            </a:pPr>
            <a:r>
              <a:rPr b="0" i="0" lang="en-US" sz="1900" u="none" cap="none" strike="noStrike">
                <a:solidFill>
                  <a:schemeClr val="dk1"/>
                </a:solidFill>
                <a:latin typeface="Roboto"/>
                <a:ea typeface="Roboto"/>
                <a:cs typeface="Roboto"/>
                <a:sym typeface="Roboto"/>
              </a:rPr>
              <a:t>Integration requires an investment of time </a:t>
            </a:r>
            <a:endParaRPr b="0" i="0" sz="1900" u="none" cap="none" strike="noStrike">
              <a:solidFill>
                <a:schemeClr val="dk1"/>
              </a:solidFill>
              <a:latin typeface="Roboto"/>
              <a:ea typeface="Roboto"/>
              <a:cs typeface="Roboto"/>
              <a:sym typeface="Roboto"/>
            </a:endParaRPr>
          </a:p>
          <a:p>
            <a:pPr indent="-349250" lvl="0" marL="457200" marR="0" rtl="0" algn="l">
              <a:lnSpc>
                <a:spcPct val="115000"/>
              </a:lnSpc>
              <a:spcBef>
                <a:spcPts val="0"/>
              </a:spcBef>
              <a:spcAft>
                <a:spcPts val="0"/>
              </a:spcAft>
              <a:buClr>
                <a:schemeClr val="dk1"/>
              </a:buClr>
              <a:buSzPts val="1900"/>
              <a:buFont typeface="Roboto"/>
              <a:buChar char="●"/>
            </a:pPr>
            <a:r>
              <a:rPr b="0" i="0" lang="en-US" sz="1900" u="none" cap="none" strike="noStrike">
                <a:solidFill>
                  <a:schemeClr val="dk1"/>
                </a:solidFill>
                <a:latin typeface="Roboto"/>
                <a:ea typeface="Roboto"/>
                <a:cs typeface="Roboto"/>
                <a:sym typeface="Roboto"/>
              </a:rPr>
              <a:t>Without this effort, science that critically depends on integration will not happen</a:t>
            </a:r>
            <a:endParaRPr b="0" i="0" sz="1900" u="none" cap="none" strike="noStrike">
              <a:solidFill>
                <a:schemeClr val="dk1"/>
              </a:solidFill>
              <a:latin typeface="Roboto"/>
              <a:ea typeface="Roboto"/>
              <a:cs typeface="Roboto"/>
              <a:sym typeface="Roboto"/>
            </a:endParaRPr>
          </a:p>
          <a:p>
            <a:pPr indent="-349250" lvl="0" marL="457200" marR="0" rtl="0" algn="l">
              <a:lnSpc>
                <a:spcPct val="115000"/>
              </a:lnSpc>
              <a:spcBef>
                <a:spcPts val="0"/>
              </a:spcBef>
              <a:spcAft>
                <a:spcPts val="0"/>
              </a:spcAft>
              <a:buClr>
                <a:schemeClr val="dk1"/>
              </a:buClr>
              <a:buSzPts val="1900"/>
              <a:buFont typeface="Roboto"/>
              <a:buChar char="●"/>
            </a:pPr>
            <a:r>
              <a:rPr b="0" i="0" lang="en-US" sz="1900" u="none" cap="none" strike="noStrike">
                <a:solidFill>
                  <a:schemeClr val="dk1"/>
                </a:solidFill>
                <a:latin typeface="Roboto"/>
                <a:ea typeface="Roboto"/>
                <a:cs typeface="Roboto"/>
                <a:sym typeface="Roboto"/>
              </a:rPr>
              <a:t>Science that can stand alone will happen in silos. </a:t>
            </a:r>
            <a:endParaRPr b="0" i="0" sz="1900" u="none" cap="none" strike="noStrike">
              <a:solidFill>
                <a:schemeClr val="dk1"/>
              </a:solidFill>
              <a:latin typeface="Roboto"/>
              <a:ea typeface="Roboto"/>
              <a:cs typeface="Roboto"/>
              <a:sym typeface="Roboto"/>
            </a:endParaRPr>
          </a:p>
          <a:p>
            <a:pPr indent="-349250" lvl="1" marL="914400" marR="0" rtl="0" algn="l">
              <a:lnSpc>
                <a:spcPct val="115000"/>
              </a:lnSpc>
              <a:spcBef>
                <a:spcPts val="0"/>
              </a:spcBef>
              <a:spcAft>
                <a:spcPts val="0"/>
              </a:spcAft>
              <a:buClr>
                <a:schemeClr val="dk1"/>
              </a:buClr>
              <a:buSzPts val="1900"/>
              <a:buFont typeface="Roboto"/>
              <a:buChar char="○"/>
            </a:pPr>
            <a:r>
              <a:rPr b="0" i="0" lang="en-US" sz="1900" u="none" cap="none" strike="noStrike">
                <a:solidFill>
                  <a:schemeClr val="dk1"/>
                </a:solidFill>
                <a:latin typeface="Roboto"/>
                <a:ea typeface="Roboto"/>
                <a:cs typeface="Roboto"/>
                <a:sym typeface="Roboto"/>
              </a:rPr>
              <a:t>This would be a failure mode of MACH.</a:t>
            </a:r>
            <a:endParaRPr b="0" i="0" sz="1900" u="none" cap="none" strike="noStrike">
              <a:solidFill>
                <a:schemeClr val="dk1"/>
              </a:solidFill>
              <a:latin typeface="Roboto"/>
              <a:ea typeface="Roboto"/>
              <a:cs typeface="Roboto"/>
              <a:sym typeface="Roboto"/>
            </a:endParaRPr>
          </a:p>
          <a:p>
            <a:pPr indent="-349250" lvl="0" marL="457200" marR="0" rtl="0" algn="l">
              <a:lnSpc>
                <a:spcPct val="115000"/>
              </a:lnSpc>
              <a:spcBef>
                <a:spcPts val="0"/>
              </a:spcBef>
              <a:spcAft>
                <a:spcPts val="0"/>
              </a:spcAft>
              <a:buClr>
                <a:schemeClr val="dk1"/>
              </a:buClr>
              <a:buSzPts val="1900"/>
              <a:buFont typeface="Roboto"/>
              <a:buChar char="●"/>
            </a:pPr>
            <a:r>
              <a:rPr b="0" i="0" lang="en-US" sz="1900" u="none" cap="none" strike="noStrike">
                <a:solidFill>
                  <a:schemeClr val="dk1"/>
                </a:solidFill>
                <a:latin typeface="Roboto"/>
                <a:ea typeface="Roboto"/>
                <a:cs typeface="Roboto"/>
                <a:sym typeface="Roboto"/>
              </a:rPr>
              <a:t>How do we reduce costs and enhance benefits of integration for project members?</a:t>
            </a:r>
            <a:endParaRPr b="0" i="0" sz="1900" u="none" cap="none" strike="noStrike">
              <a:solidFill>
                <a:schemeClr val="dk1"/>
              </a:solidFill>
              <a:latin typeface="Roboto"/>
              <a:ea typeface="Roboto"/>
              <a:cs typeface="Roboto"/>
              <a:sym typeface="Roboto"/>
            </a:endParaRPr>
          </a:p>
        </p:txBody>
      </p:sp>
      <p:pic>
        <p:nvPicPr>
          <p:cNvPr id="1007" name="Google Shape;1007;p32"/>
          <p:cNvPicPr preferRelativeResize="0"/>
          <p:nvPr/>
        </p:nvPicPr>
        <p:blipFill rotWithShape="1">
          <a:blip r:embed="rId4">
            <a:alphaModFix/>
          </a:blip>
          <a:srcRect b="0" l="0" r="0" t="2600"/>
          <a:stretch/>
        </p:blipFill>
        <p:spPr>
          <a:xfrm>
            <a:off x="343877" y="1983875"/>
            <a:ext cx="6924273" cy="403414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p33"/>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US"/>
              <a:t>‹#›</a:t>
            </a:fld>
            <a:endParaRPr/>
          </a:p>
        </p:txBody>
      </p:sp>
      <p:sp>
        <p:nvSpPr>
          <p:cNvPr id="1013" name="Google Shape;1013;p33"/>
          <p:cNvSpPr txBox="1"/>
          <p:nvPr>
            <p:ph idx="1" type="body"/>
          </p:nvPr>
        </p:nvSpPr>
        <p:spPr>
          <a:xfrm>
            <a:off x="407625" y="668399"/>
            <a:ext cx="7864500" cy="355500"/>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1000"/>
              </a:spcBef>
              <a:spcAft>
                <a:spcPts val="0"/>
              </a:spcAft>
              <a:buClr>
                <a:schemeClr val="dk1"/>
              </a:buClr>
              <a:buSzPts val="3200"/>
              <a:buNone/>
            </a:pPr>
            <a:r>
              <a:rPr lang="en-US" sz="2900">
                <a:solidFill>
                  <a:schemeClr val="dk2"/>
                </a:solidFill>
              </a:rPr>
              <a:t>Challenge: </a:t>
            </a:r>
            <a:r>
              <a:rPr lang="en-US" sz="2700">
                <a:solidFill>
                  <a:schemeClr val="dk2"/>
                </a:solidFill>
              </a:rPr>
              <a:t>Reconciling Timescales of Action</a:t>
            </a:r>
            <a:endParaRPr sz="2700">
              <a:solidFill>
                <a:schemeClr val="dk2"/>
              </a:solidFill>
            </a:endParaRPr>
          </a:p>
        </p:txBody>
      </p:sp>
      <p:cxnSp>
        <p:nvCxnSpPr>
          <p:cNvPr id="1014" name="Google Shape;1014;p33"/>
          <p:cNvCxnSpPr/>
          <p:nvPr/>
        </p:nvCxnSpPr>
        <p:spPr>
          <a:xfrm>
            <a:off x="546585" y="1306961"/>
            <a:ext cx="7124875" cy="0"/>
          </a:xfrm>
          <a:prstGeom prst="straightConnector1">
            <a:avLst/>
          </a:prstGeom>
          <a:noFill/>
          <a:ln cap="flat" cmpd="sng" w="19050">
            <a:solidFill>
              <a:schemeClr val="lt2"/>
            </a:solidFill>
            <a:prstDash val="solid"/>
            <a:miter lim="800000"/>
            <a:headEnd len="sm" w="sm" type="none"/>
            <a:tailEnd len="sm" w="sm" type="none"/>
          </a:ln>
        </p:spPr>
      </p:cxnSp>
      <p:pic>
        <p:nvPicPr>
          <p:cNvPr id="1015" name="Google Shape;1015;p33"/>
          <p:cNvPicPr preferRelativeResize="0"/>
          <p:nvPr/>
        </p:nvPicPr>
        <p:blipFill rotWithShape="1">
          <a:blip r:embed="rId3">
            <a:alphaModFix/>
          </a:blip>
          <a:srcRect b="0" l="0" r="0" t="0"/>
          <a:stretch/>
        </p:blipFill>
        <p:spPr>
          <a:xfrm>
            <a:off x="756563" y="2358313"/>
            <a:ext cx="2355424" cy="824396"/>
          </a:xfrm>
          <a:prstGeom prst="rect">
            <a:avLst/>
          </a:prstGeom>
          <a:noFill/>
          <a:ln>
            <a:noFill/>
          </a:ln>
        </p:spPr>
      </p:pic>
      <p:pic>
        <p:nvPicPr>
          <p:cNvPr id="1016" name="Google Shape;1016;p33"/>
          <p:cNvPicPr preferRelativeResize="0"/>
          <p:nvPr/>
        </p:nvPicPr>
        <p:blipFill rotWithShape="1">
          <a:blip r:embed="rId3">
            <a:alphaModFix/>
          </a:blip>
          <a:srcRect b="0" l="15469" r="0" t="0"/>
          <a:stretch/>
        </p:blipFill>
        <p:spPr>
          <a:xfrm>
            <a:off x="5520075" y="4201650"/>
            <a:ext cx="1991053" cy="824401"/>
          </a:xfrm>
          <a:prstGeom prst="rect">
            <a:avLst/>
          </a:prstGeom>
          <a:noFill/>
          <a:ln>
            <a:noFill/>
          </a:ln>
        </p:spPr>
      </p:pic>
      <p:pic>
        <p:nvPicPr>
          <p:cNvPr id="1017" name="Google Shape;1017;p33"/>
          <p:cNvPicPr preferRelativeResize="0"/>
          <p:nvPr/>
        </p:nvPicPr>
        <p:blipFill rotWithShape="1">
          <a:blip r:embed="rId3">
            <a:alphaModFix/>
          </a:blip>
          <a:srcRect b="0" l="16899" r="15012" t="0"/>
          <a:stretch/>
        </p:blipFill>
        <p:spPr>
          <a:xfrm>
            <a:off x="3963925" y="4201650"/>
            <a:ext cx="1603674" cy="824401"/>
          </a:xfrm>
          <a:prstGeom prst="rect">
            <a:avLst/>
          </a:prstGeom>
          <a:noFill/>
          <a:ln>
            <a:noFill/>
          </a:ln>
        </p:spPr>
      </p:pic>
      <p:pic>
        <p:nvPicPr>
          <p:cNvPr id="1018" name="Google Shape;1018;p33"/>
          <p:cNvPicPr preferRelativeResize="0"/>
          <p:nvPr/>
        </p:nvPicPr>
        <p:blipFill rotWithShape="1">
          <a:blip r:embed="rId3">
            <a:alphaModFix/>
          </a:blip>
          <a:srcRect b="0" l="16899" r="15012" t="0"/>
          <a:stretch/>
        </p:blipFill>
        <p:spPr>
          <a:xfrm>
            <a:off x="2360250" y="4201650"/>
            <a:ext cx="1603674" cy="824401"/>
          </a:xfrm>
          <a:prstGeom prst="rect">
            <a:avLst/>
          </a:prstGeom>
          <a:noFill/>
          <a:ln>
            <a:noFill/>
          </a:ln>
        </p:spPr>
      </p:pic>
      <p:sp>
        <p:nvSpPr>
          <p:cNvPr id="1019" name="Google Shape;1019;p33"/>
          <p:cNvSpPr txBox="1"/>
          <p:nvPr/>
        </p:nvSpPr>
        <p:spPr>
          <a:xfrm>
            <a:off x="3980324" y="3182700"/>
            <a:ext cx="1256693"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Versus</a:t>
            </a:r>
            <a:endParaRPr b="1" i="0" sz="2000" u="none" cap="none" strike="noStrike">
              <a:solidFill>
                <a:srgbClr val="000000"/>
              </a:solidFill>
              <a:latin typeface="Arial"/>
              <a:ea typeface="Arial"/>
              <a:cs typeface="Arial"/>
              <a:sym typeface="Arial"/>
            </a:endParaRPr>
          </a:p>
        </p:txBody>
      </p:sp>
      <p:pic>
        <p:nvPicPr>
          <p:cNvPr id="1020" name="Google Shape;1020;p33"/>
          <p:cNvPicPr preferRelativeResize="0"/>
          <p:nvPr/>
        </p:nvPicPr>
        <p:blipFill rotWithShape="1">
          <a:blip r:embed="rId3">
            <a:alphaModFix/>
          </a:blip>
          <a:srcRect b="0" l="16899" r="15012" t="0"/>
          <a:stretch/>
        </p:blipFill>
        <p:spPr>
          <a:xfrm>
            <a:off x="756575" y="4201650"/>
            <a:ext cx="1603674" cy="824401"/>
          </a:xfrm>
          <a:prstGeom prst="rect">
            <a:avLst/>
          </a:prstGeom>
          <a:noFill/>
          <a:ln>
            <a:noFill/>
          </a:ln>
        </p:spPr>
      </p:pic>
      <p:sp>
        <p:nvSpPr>
          <p:cNvPr id="1021" name="Google Shape;1021;p33"/>
          <p:cNvSpPr txBox="1"/>
          <p:nvPr>
            <p:ph idx="6" type="body"/>
          </p:nvPr>
        </p:nvSpPr>
        <p:spPr>
          <a:xfrm>
            <a:off x="66225" y="-2275"/>
            <a:ext cx="8547300" cy="355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None/>
            </a:pPr>
            <a:r>
              <a:rPr b="1" lang="en-US" sz="1600">
                <a:solidFill>
                  <a:schemeClr val="lt1"/>
                </a:solidFill>
              </a:rPr>
              <a:t>What we have learned</a:t>
            </a:r>
            <a:endParaRPr b="1" sz="1600">
              <a:solidFill>
                <a:schemeClr val="lt1"/>
              </a:solidFill>
            </a:endParaRPr>
          </a:p>
        </p:txBody>
      </p:sp>
      <p:pic>
        <p:nvPicPr>
          <p:cNvPr descr="A black and white sign&#10;&#10;Description automatically generated with low confidence" id="1022" name="Google Shape;1022;p33"/>
          <p:cNvPicPr preferRelativeResize="0"/>
          <p:nvPr/>
        </p:nvPicPr>
        <p:blipFill rotWithShape="1">
          <a:blip r:embed="rId4">
            <a:alphaModFix/>
          </a:blip>
          <a:srcRect b="0" l="0" r="0" t="0"/>
          <a:stretch/>
        </p:blipFill>
        <p:spPr>
          <a:xfrm>
            <a:off x="10666013" y="-8175"/>
            <a:ext cx="1357413" cy="355500"/>
          </a:xfrm>
          <a:prstGeom prst="rect">
            <a:avLst/>
          </a:prstGeom>
          <a:noFill/>
          <a:ln>
            <a:noFill/>
          </a:ln>
        </p:spPr>
      </p:pic>
      <p:sp>
        <p:nvSpPr>
          <p:cNvPr id="1023" name="Google Shape;1023;p33"/>
          <p:cNvSpPr txBox="1"/>
          <p:nvPr/>
        </p:nvSpPr>
        <p:spPr>
          <a:xfrm>
            <a:off x="7250583" y="1505050"/>
            <a:ext cx="4896300" cy="5139838"/>
          </a:xfrm>
          <a:prstGeom prst="rect">
            <a:avLst/>
          </a:prstGeom>
          <a:noFill/>
          <a:ln>
            <a:noFill/>
          </a:ln>
        </p:spPr>
        <p:txBody>
          <a:bodyPr anchorCtr="0" anchor="t" bIns="91425" lIns="91425" spcFirstLastPara="1" rIns="91425" wrap="square" tIns="91425">
            <a:spAutoFit/>
          </a:bodyPr>
          <a:lstStyle/>
          <a:p>
            <a:pPr indent="-336550" lvl="0" marL="457200" marR="0" rtl="0" algn="l">
              <a:lnSpc>
                <a:spcPct val="115000"/>
              </a:lnSpc>
              <a:spcBef>
                <a:spcPts val="0"/>
              </a:spcBef>
              <a:spcAft>
                <a:spcPts val="0"/>
              </a:spcAft>
              <a:buClr>
                <a:schemeClr val="dk1"/>
              </a:buClr>
              <a:buSzPts val="1700"/>
              <a:buFont typeface="Roboto"/>
              <a:buChar char="●"/>
            </a:pPr>
            <a:r>
              <a:rPr b="0" i="0" lang="en-US" sz="2000" u="none" cap="none" strike="noStrike">
                <a:solidFill>
                  <a:schemeClr val="dk1"/>
                </a:solidFill>
                <a:latin typeface="Roboto"/>
                <a:ea typeface="Roboto"/>
                <a:cs typeface="Roboto"/>
                <a:sym typeface="Roboto"/>
              </a:rPr>
              <a:t>Adaptation planning has a multidecadal time frame</a:t>
            </a:r>
            <a:endParaRPr b="0" i="0" sz="2000" u="none" cap="none" strike="noStrike">
              <a:solidFill>
                <a:schemeClr val="dk1"/>
              </a:solidFill>
              <a:latin typeface="Roboto"/>
              <a:ea typeface="Roboto"/>
              <a:cs typeface="Roboto"/>
              <a:sym typeface="Roboto"/>
            </a:endParaRPr>
          </a:p>
          <a:p>
            <a:pPr indent="-336550" lvl="0" marL="457200" marR="0" rtl="0" algn="l">
              <a:lnSpc>
                <a:spcPct val="115000"/>
              </a:lnSpc>
              <a:spcBef>
                <a:spcPts val="0"/>
              </a:spcBef>
              <a:spcAft>
                <a:spcPts val="0"/>
              </a:spcAft>
              <a:buClr>
                <a:schemeClr val="dk1"/>
              </a:buClr>
              <a:buSzPts val="1700"/>
              <a:buFont typeface="Roboto"/>
              <a:buChar char="●"/>
            </a:pPr>
            <a:r>
              <a:rPr b="0" i="0" lang="en-US" sz="2000" u="none" cap="none" strike="noStrike">
                <a:solidFill>
                  <a:schemeClr val="dk1"/>
                </a:solidFill>
                <a:latin typeface="Roboto"/>
                <a:ea typeface="Roboto"/>
                <a:cs typeface="Roboto"/>
                <a:sym typeface="Roboto"/>
              </a:rPr>
              <a:t>Opportunities for co-production of research to influence adaptation planning may be identified with very little lead times </a:t>
            </a:r>
            <a:endParaRPr/>
          </a:p>
          <a:p>
            <a:pPr indent="-336550" lvl="0" marL="457200" marR="0" rtl="0" algn="l">
              <a:lnSpc>
                <a:spcPct val="115000"/>
              </a:lnSpc>
              <a:spcBef>
                <a:spcPts val="0"/>
              </a:spcBef>
              <a:spcAft>
                <a:spcPts val="0"/>
              </a:spcAft>
              <a:buClr>
                <a:schemeClr val="dk1"/>
              </a:buClr>
              <a:buSzPts val="1700"/>
              <a:buFont typeface="Roboto"/>
              <a:buChar char="●"/>
            </a:pPr>
            <a:r>
              <a:rPr b="0" i="0" lang="en-US" sz="2000" u="none" cap="none" strike="noStrike">
                <a:solidFill>
                  <a:schemeClr val="dk1"/>
                </a:solidFill>
                <a:latin typeface="Roboto"/>
                <a:ea typeface="Roboto"/>
                <a:cs typeface="Roboto"/>
                <a:sym typeface="Roboto"/>
              </a:rPr>
              <a:t>For postdocs and graduate trainees, shifts in direction in response to the co-design process pose challenges.</a:t>
            </a:r>
            <a:endParaRPr b="0" i="0" sz="2000" u="none" cap="none" strike="noStrike">
              <a:solidFill>
                <a:schemeClr val="dk1"/>
              </a:solidFill>
              <a:latin typeface="Roboto"/>
              <a:ea typeface="Roboto"/>
              <a:cs typeface="Roboto"/>
              <a:sym typeface="Roboto"/>
            </a:endParaRPr>
          </a:p>
          <a:p>
            <a:pPr indent="-336550" lvl="0" marL="457200" marR="0" rtl="0" algn="l">
              <a:lnSpc>
                <a:spcPct val="115000"/>
              </a:lnSpc>
              <a:spcBef>
                <a:spcPts val="0"/>
              </a:spcBef>
              <a:spcAft>
                <a:spcPts val="0"/>
              </a:spcAft>
              <a:buClr>
                <a:schemeClr val="dk1"/>
              </a:buClr>
              <a:buSzPts val="1700"/>
              <a:buFont typeface="Roboto"/>
              <a:buChar char="●"/>
            </a:pPr>
            <a:r>
              <a:rPr b="0" i="0" lang="en-US" sz="2000" u="none" cap="none" strike="noStrike">
                <a:solidFill>
                  <a:schemeClr val="dk1"/>
                </a:solidFill>
                <a:latin typeface="Roboto"/>
                <a:ea typeface="Roboto"/>
                <a:cs typeface="Roboto"/>
                <a:sym typeface="Roboto"/>
              </a:rPr>
              <a:t>We need to be responsive to stakeholders needs both in the near-term and long-term while also providing clear direction to postdocs and graduate trainees.</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34"/>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US"/>
              <a:t>‹#›</a:t>
            </a:fld>
            <a:endParaRPr/>
          </a:p>
        </p:txBody>
      </p:sp>
      <p:sp>
        <p:nvSpPr>
          <p:cNvPr id="1029" name="Google Shape;1029;p34"/>
          <p:cNvSpPr txBox="1"/>
          <p:nvPr>
            <p:ph idx="1" type="body"/>
          </p:nvPr>
        </p:nvSpPr>
        <p:spPr>
          <a:xfrm>
            <a:off x="180675" y="797975"/>
            <a:ext cx="11942700" cy="1264200"/>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1000"/>
              </a:spcBef>
              <a:spcAft>
                <a:spcPts val="0"/>
              </a:spcAft>
              <a:buClr>
                <a:schemeClr val="dk1"/>
              </a:buClr>
              <a:buSzPts val="3200"/>
              <a:buNone/>
            </a:pPr>
            <a:r>
              <a:rPr lang="en-US" sz="2900">
                <a:solidFill>
                  <a:schemeClr val="dk2"/>
                </a:solidFill>
              </a:rPr>
              <a:t>Challenge:  Co-Production with Stakeholders with “now” Problems </a:t>
            </a:r>
            <a:endParaRPr sz="2900">
              <a:solidFill>
                <a:schemeClr val="dk2"/>
              </a:solidFill>
            </a:endParaRPr>
          </a:p>
        </p:txBody>
      </p:sp>
      <p:cxnSp>
        <p:nvCxnSpPr>
          <p:cNvPr id="1030" name="Google Shape;1030;p34"/>
          <p:cNvCxnSpPr/>
          <p:nvPr/>
        </p:nvCxnSpPr>
        <p:spPr>
          <a:xfrm flipH="1" rot="10800000">
            <a:off x="756584" y="1304244"/>
            <a:ext cx="9211500" cy="9300"/>
          </a:xfrm>
          <a:prstGeom prst="straightConnector1">
            <a:avLst/>
          </a:prstGeom>
          <a:noFill/>
          <a:ln cap="flat" cmpd="sng" w="19050">
            <a:solidFill>
              <a:schemeClr val="lt2"/>
            </a:solidFill>
            <a:prstDash val="solid"/>
            <a:miter lim="800000"/>
            <a:headEnd len="sm" w="sm" type="none"/>
            <a:tailEnd len="sm" w="sm" type="none"/>
          </a:ln>
        </p:spPr>
      </p:cxnSp>
      <p:pic>
        <p:nvPicPr>
          <p:cNvPr id="1031" name="Google Shape;1031;p34"/>
          <p:cNvPicPr preferRelativeResize="0"/>
          <p:nvPr/>
        </p:nvPicPr>
        <p:blipFill rotWithShape="1">
          <a:blip r:embed="rId3">
            <a:alphaModFix/>
          </a:blip>
          <a:srcRect b="76791" l="13395" r="71589" t="0"/>
          <a:stretch/>
        </p:blipFill>
        <p:spPr>
          <a:xfrm>
            <a:off x="414125" y="2802529"/>
            <a:ext cx="1272100" cy="1705725"/>
          </a:xfrm>
          <a:prstGeom prst="rect">
            <a:avLst/>
          </a:prstGeom>
          <a:noFill/>
          <a:ln>
            <a:noFill/>
          </a:ln>
        </p:spPr>
      </p:pic>
      <p:pic>
        <p:nvPicPr>
          <p:cNvPr id="1032" name="Google Shape;1032;p34"/>
          <p:cNvPicPr preferRelativeResize="0"/>
          <p:nvPr/>
        </p:nvPicPr>
        <p:blipFill rotWithShape="1">
          <a:blip r:embed="rId3">
            <a:alphaModFix/>
          </a:blip>
          <a:srcRect b="0" l="0" r="59663" t="69243"/>
          <a:stretch/>
        </p:blipFill>
        <p:spPr>
          <a:xfrm>
            <a:off x="2915225" y="2597317"/>
            <a:ext cx="3415275" cy="2259125"/>
          </a:xfrm>
          <a:prstGeom prst="rect">
            <a:avLst/>
          </a:prstGeom>
          <a:noFill/>
          <a:ln>
            <a:noFill/>
          </a:ln>
        </p:spPr>
      </p:pic>
      <p:sp>
        <p:nvSpPr>
          <p:cNvPr id="1033" name="Google Shape;1033;p34"/>
          <p:cNvSpPr txBox="1"/>
          <p:nvPr/>
        </p:nvSpPr>
        <p:spPr>
          <a:xfrm>
            <a:off x="1790875" y="3364179"/>
            <a:ext cx="1272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Versus</a:t>
            </a:r>
            <a:endParaRPr b="1" i="0" sz="2000" u="none" cap="none" strike="noStrike">
              <a:solidFill>
                <a:srgbClr val="000000"/>
              </a:solidFill>
              <a:latin typeface="Arial"/>
              <a:ea typeface="Arial"/>
              <a:cs typeface="Arial"/>
              <a:sym typeface="Arial"/>
            </a:endParaRPr>
          </a:p>
        </p:txBody>
      </p:sp>
      <p:sp>
        <p:nvSpPr>
          <p:cNvPr id="1034" name="Google Shape;1034;p34"/>
          <p:cNvSpPr txBox="1"/>
          <p:nvPr>
            <p:ph idx="6" type="body"/>
          </p:nvPr>
        </p:nvSpPr>
        <p:spPr>
          <a:xfrm>
            <a:off x="66225" y="-2275"/>
            <a:ext cx="8547300" cy="355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None/>
            </a:pPr>
            <a:r>
              <a:rPr b="1" lang="en-US" sz="1600">
                <a:solidFill>
                  <a:schemeClr val="lt1"/>
                </a:solidFill>
              </a:rPr>
              <a:t>What we have learned</a:t>
            </a:r>
            <a:endParaRPr b="1" sz="1600">
              <a:solidFill>
                <a:schemeClr val="lt1"/>
              </a:solidFill>
            </a:endParaRPr>
          </a:p>
        </p:txBody>
      </p:sp>
      <p:pic>
        <p:nvPicPr>
          <p:cNvPr descr="A black and white sign&#10;&#10;Description automatically generated with low confidence" id="1035" name="Google Shape;1035;p34"/>
          <p:cNvPicPr preferRelativeResize="0"/>
          <p:nvPr/>
        </p:nvPicPr>
        <p:blipFill rotWithShape="1">
          <a:blip r:embed="rId4">
            <a:alphaModFix/>
          </a:blip>
          <a:srcRect b="0" l="0" r="0" t="0"/>
          <a:stretch/>
        </p:blipFill>
        <p:spPr>
          <a:xfrm>
            <a:off x="10666013" y="-8175"/>
            <a:ext cx="1357413" cy="355500"/>
          </a:xfrm>
          <a:prstGeom prst="rect">
            <a:avLst/>
          </a:prstGeom>
          <a:noFill/>
          <a:ln>
            <a:noFill/>
          </a:ln>
        </p:spPr>
      </p:pic>
      <p:sp>
        <p:nvSpPr>
          <p:cNvPr id="1036" name="Google Shape;1036;p34"/>
          <p:cNvSpPr txBox="1"/>
          <p:nvPr/>
        </p:nvSpPr>
        <p:spPr>
          <a:xfrm>
            <a:off x="6200764" y="1506857"/>
            <a:ext cx="5428200" cy="5493781"/>
          </a:xfrm>
          <a:prstGeom prst="rect">
            <a:avLst/>
          </a:prstGeom>
          <a:noFill/>
          <a:ln>
            <a:noFill/>
          </a:ln>
        </p:spPr>
        <p:txBody>
          <a:bodyPr anchorCtr="0" anchor="t" bIns="91425" lIns="91425" spcFirstLastPara="1" rIns="91425" wrap="square" tIns="91425">
            <a:spAutoFit/>
          </a:bodyPr>
          <a:lstStyle/>
          <a:p>
            <a:pPr indent="-342900" lvl="0" marL="457200" marR="0" rtl="0" algn="l">
              <a:lnSpc>
                <a:spcPct val="115000"/>
              </a:lnSpc>
              <a:spcBef>
                <a:spcPts val="0"/>
              </a:spcBef>
              <a:spcAft>
                <a:spcPts val="0"/>
              </a:spcAft>
              <a:buClr>
                <a:schemeClr val="dk1"/>
              </a:buClr>
              <a:buSzPts val="1800"/>
              <a:buFont typeface="Roboto"/>
              <a:buChar char="●"/>
            </a:pPr>
            <a:r>
              <a:rPr b="0" i="0" lang="en-US" sz="2400" u="none" cap="none" strike="noStrike">
                <a:solidFill>
                  <a:schemeClr val="dk1"/>
                </a:solidFill>
                <a:latin typeface="Roboto"/>
                <a:ea typeface="Roboto"/>
                <a:cs typeface="Roboto"/>
                <a:sym typeface="Roboto"/>
              </a:rPr>
              <a:t>The communities that are in most need of science to inform their adaptation planning are the communities with the least amount of time to invest in co-produced research. </a:t>
            </a:r>
            <a:endParaRPr b="0" i="0" sz="2400" u="none" cap="none" strike="noStrike">
              <a:solidFill>
                <a:schemeClr val="dk1"/>
              </a:solidFill>
              <a:latin typeface="Roboto"/>
              <a:ea typeface="Roboto"/>
              <a:cs typeface="Roboto"/>
              <a:sym typeface="Roboto"/>
            </a:endParaRPr>
          </a:p>
          <a:p>
            <a:pPr indent="0" lvl="0" marL="457200" marR="0" rtl="0" algn="l">
              <a:lnSpc>
                <a:spcPct val="115000"/>
              </a:lnSpc>
              <a:spcBef>
                <a:spcPts val="0"/>
              </a:spcBef>
              <a:spcAft>
                <a:spcPts val="0"/>
              </a:spcAft>
              <a:buClr>
                <a:srgbClr val="000000"/>
              </a:buClr>
              <a:buSzPts val="2400"/>
              <a:buFont typeface="Arial"/>
              <a:buNone/>
            </a:pPr>
            <a:r>
              <a:t/>
            </a:r>
            <a:endParaRPr b="0" i="0" sz="2400" u="none" cap="none" strike="noStrike">
              <a:solidFill>
                <a:schemeClr val="dk1"/>
              </a:solidFill>
              <a:latin typeface="Roboto"/>
              <a:ea typeface="Roboto"/>
              <a:cs typeface="Roboto"/>
              <a:sym typeface="Roboto"/>
            </a:endParaRPr>
          </a:p>
          <a:p>
            <a:pPr indent="-342900" lvl="0" marL="457200" marR="0" rtl="0" algn="l">
              <a:lnSpc>
                <a:spcPct val="115000"/>
              </a:lnSpc>
              <a:spcBef>
                <a:spcPts val="0"/>
              </a:spcBef>
              <a:spcAft>
                <a:spcPts val="0"/>
              </a:spcAft>
              <a:buClr>
                <a:schemeClr val="dk1"/>
              </a:buClr>
              <a:buSzPts val="1800"/>
              <a:buFont typeface="Roboto"/>
              <a:buChar char="●"/>
            </a:pPr>
            <a:r>
              <a:rPr b="0" i="0" lang="en-US" sz="2400" u="none" cap="none" strike="noStrike">
                <a:solidFill>
                  <a:schemeClr val="dk1"/>
                </a:solidFill>
                <a:latin typeface="Roboto"/>
                <a:ea typeface="Roboto"/>
                <a:cs typeface="Roboto"/>
                <a:sym typeface="Roboto"/>
              </a:rPr>
              <a:t>Historically under-resourced communities have even more of a disadvantage when it comes to informed adaptation planning.</a:t>
            </a:r>
            <a:endParaRPr b="0" i="0" sz="2400" u="none" cap="none" strike="noStrike">
              <a:solidFill>
                <a:schemeClr val="dk1"/>
              </a:solidFill>
              <a:latin typeface="Roboto"/>
              <a:ea typeface="Roboto"/>
              <a:cs typeface="Roboto"/>
              <a:sym typeface="Roboto"/>
            </a:endParaRPr>
          </a:p>
          <a:p>
            <a:pPr indent="0" lvl="0" marL="45720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Roboto"/>
              <a:ea typeface="Roboto"/>
              <a:cs typeface="Roboto"/>
              <a:sym typeface="Robo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sp>
        <p:nvSpPr>
          <p:cNvPr id="1041" name="Google Shape;1041;p35"/>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US"/>
              <a:t>‹#›</a:t>
            </a:fld>
            <a:endParaRPr/>
          </a:p>
        </p:txBody>
      </p:sp>
      <p:sp>
        <p:nvSpPr>
          <p:cNvPr id="1042" name="Google Shape;1042;p35"/>
          <p:cNvSpPr txBox="1"/>
          <p:nvPr>
            <p:ph idx="1" type="body"/>
          </p:nvPr>
        </p:nvSpPr>
        <p:spPr>
          <a:xfrm>
            <a:off x="326625" y="676800"/>
            <a:ext cx="12022500" cy="1264200"/>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1000"/>
              </a:spcBef>
              <a:spcAft>
                <a:spcPts val="0"/>
              </a:spcAft>
              <a:buClr>
                <a:schemeClr val="dk1"/>
              </a:buClr>
              <a:buSzPts val="3200"/>
              <a:buNone/>
            </a:pPr>
            <a:r>
              <a:rPr lang="en-US" sz="2900">
                <a:solidFill>
                  <a:schemeClr val="dk2"/>
                </a:solidFill>
              </a:rPr>
              <a:t>Challenge:  Co-Production and Polycentric Governance</a:t>
            </a:r>
            <a:endParaRPr sz="2900">
              <a:solidFill>
                <a:schemeClr val="dk2"/>
              </a:solidFill>
            </a:endParaRPr>
          </a:p>
        </p:txBody>
      </p:sp>
      <p:cxnSp>
        <p:nvCxnSpPr>
          <p:cNvPr id="1043" name="Google Shape;1043;p35"/>
          <p:cNvCxnSpPr/>
          <p:nvPr/>
        </p:nvCxnSpPr>
        <p:spPr>
          <a:xfrm flipH="1" rot="10800000">
            <a:off x="756584" y="1304244"/>
            <a:ext cx="9211500" cy="9300"/>
          </a:xfrm>
          <a:prstGeom prst="straightConnector1">
            <a:avLst/>
          </a:prstGeom>
          <a:noFill/>
          <a:ln cap="flat" cmpd="sng" w="19050">
            <a:solidFill>
              <a:schemeClr val="lt2"/>
            </a:solidFill>
            <a:prstDash val="solid"/>
            <a:miter lim="800000"/>
            <a:headEnd len="sm" w="sm" type="none"/>
            <a:tailEnd len="sm" w="sm" type="none"/>
          </a:ln>
        </p:spPr>
      </p:cxnSp>
      <p:sp>
        <p:nvSpPr>
          <p:cNvPr id="1044" name="Google Shape;1044;p35"/>
          <p:cNvSpPr txBox="1"/>
          <p:nvPr>
            <p:ph idx="6" type="body"/>
          </p:nvPr>
        </p:nvSpPr>
        <p:spPr>
          <a:xfrm>
            <a:off x="66225" y="-2275"/>
            <a:ext cx="8547300" cy="355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None/>
            </a:pPr>
            <a:r>
              <a:rPr b="1" lang="en-US" sz="1600">
                <a:solidFill>
                  <a:schemeClr val="lt1"/>
                </a:solidFill>
              </a:rPr>
              <a:t>What we have learned</a:t>
            </a:r>
            <a:endParaRPr b="1" sz="1600">
              <a:solidFill>
                <a:schemeClr val="lt1"/>
              </a:solidFill>
            </a:endParaRPr>
          </a:p>
        </p:txBody>
      </p:sp>
      <p:pic>
        <p:nvPicPr>
          <p:cNvPr descr="A black and white sign&#10;&#10;Description automatically generated with low confidence" id="1045" name="Google Shape;1045;p35"/>
          <p:cNvPicPr preferRelativeResize="0"/>
          <p:nvPr/>
        </p:nvPicPr>
        <p:blipFill rotWithShape="1">
          <a:blip r:embed="rId3">
            <a:alphaModFix/>
          </a:blip>
          <a:srcRect b="0" l="0" r="0" t="0"/>
          <a:stretch/>
        </p:blipFill>
        <p:spPr>
          <a:xfrm>
            <a:off x="10666013" y="-8175"/>
            <a:ext cx="1357413" cy="355500"/>
          </a:xfrm>
          <a:prstGeom prst="rect">
            <a:avLst/>
          </a:prstGeom>
          <a:noFill/>
          <a:ln>
            <a:noFill/>
          </a:ln>
        </p:spPr>
      </p:pic>
      <p:sp>
        <p:nvSpPr>
          <p:cNvPr id="1046" name="Google Shape;1046;p35"/>
          <p:cNvSpPr txBox="1"/>
          <p:nvPr/>
        </p:nvSpPr>
        <p:spPr>
          <a:xfrm>
            <a:off x="5708525" y="2766950"/>
            <a:ext cx="5428200" cy="16917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15000"/>
              </a:lnSpc>
              <a:spcBef>
                <a:spcPts val="0"/>
              </a:spcBef>
              <a:spcAft>
                <a:spcPts val="0"/>
              </a:spcAft>
              <a:buClr>
                <a:schemeClr val="dk1"/>
              </a:buClr>
              <a:buSzPts val="2200"/>
              <a:buFont typeface="Roboto"/>
              <a:buChar char="●"/>
            </a:pPr>
            <a:r>
              <a:rPr b="0" i="0" lang="en-US" sz="2200" u="none" cap="none" strike="noStrike">
                <a:solidFill>
                  <a:schemeClr val="dk1"/>
                </a:solidFill>
                <a:latin typeface="Roboto"/>
                <a:ea typeface="Roboto"/>
                <a:cs typeface="Roboto"/>
                <a:sym typeface="Roboto"/>
              </a:rPr>
              <a:t>Most co-production models are not aligned with the polycentric nature of adaptation governance, but this may be key to addressing these issues.</a:t>
            </a:r>
            <a:endParaRPr b="0" i="0" sz="2200" u="none" cap="none" strike="noStrike">
              <a:solidFill>
                <a:schemeClr val="dk1"/>
              </a:solidFill>
              <a:latin typeface="Roboto"/>
              <a:ea typeface="Roboto"/>
              <a:cs typeface="Roboto"/>
              <a:sym typeface="Roboto"/>
            </a:endParaRPr>
          </a:p>
        </p:txBody>
      </p:sp>
      <p:pic>
        <p:nvPicPr>
          <p:cNvPr id="1047" name="Google Shape;1047;p35"/>
          <p:cNvPicPr preferRelativeResize="0"/>
          <p:nvPr/>
        </p:nvPicPr>
        <p:blipFill rotWithShape="1">
          <a:blip r:embed="rId4">
            <a:alphaModFix/>
          </a:blip>
          <a:srcRect b="0" l="0" r="0" t="0"/>
          <a:stretch/>
        </p:blipFill>
        <p:spPr>
          <a:xfrm>
            <a:off x="672626" y="1779225"/>
            <a:ext cx="4491600" cy="45116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sp>
        <p:nvSpPr>
          <p:cNvPr id="1052" name="Google Shape;1052;p36"/>
          <p:cNvSpPr txBox="1"/>
          <p:nvPr>
            <p:ph idx="12" type="sldNum"/>
          </p:nvPr>
        </p:nvSpPr>
        <p:spPr>
          <a:xfrm>
            <a:off x="11436964" y="6445320"/>
            <a:ext cx="384048" cy="228600"/>
          </a:xfrm>
          <a:prstGeom prst="rect">
            <a:avLst/>
          </a:prstGeom>
          <a:solidFill>
            <a:schemeClr val="dk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sp>
        <p:nvSpPr>
          <p:cNvPr id="1053" name="Google Shape;1053;p36"/>
          <p:cNvSpPr txBox="1"/>
          <p:nvPr>
            <p:ph idx="7" type="body"/>
          </p:nvPr>
        </p:nvSpPr>
        <p:spPr>
          <a:xfrm>
            <a:off x="512064" y="1028700"/>
            <a:ext cx="3276600" cy="635000"/>
          </a:xfrm>
          <a:prstGeom prst="rect">
            <a:avLst/>
          </a:prstGeom>
          <a:noFill/>
          <a:ln>
            <a:noFill/>
          </a:ln>
        </p:spPr>
        <p:txBody>
          <a:bodyPr anchorCtr="0" anchor="b"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lt1"/>
              </a:buClr>
              <a:buSzPct val="100000"/>
              <a:buNone/>
            </a:pPr>
            <a:r>
              <a:rPr lang="en-US"/>
              <a:t>Closing Thoughts</a:t>
            </a:r>
            <a:endParaRPr/>
          </a:p>
        </p:txBody>
      </p:sp>
      <p:cxnSp>
        <p:nvCxnSpPr>
          <p:cNvPr id="1054" name="Google Shape;1054;p36"/>
          <p:cNvCxnSpPr/>
          <p:nvPr/>
        </p:nvCxnSpPr>
        <p:spPr>
          <a:xfrm>
            <a:off x="636608" y="1914015"/>
            <a:ext cx="972273" cy="0"/>
          </a:xfrm>
          <a:prstGeom prst="straightConnector1">
            <a:avLst/>
          </a:prstGeom>
          <a:noFill/>
          <a:ln cap="flat" cmpd="sng" w="19050">
            <a:solidFill>
              <a:schemeClr val="lt2"/>
            </a:solidFill>
            <a:prstDash val="solid"/>
            <a:miter lim="800000"/>
            <a:headEnd len="sm" w="sm" type="none"/>
            <a:tailEnd len="sm" w="sm" type="none"/>
          </a:ln>
        </p:spPr>
      </p:cxnSp>
      <p:sp>
        <p:nvSpPr>
          <p:cNvPr id="1055" name="Google Shape;1055;p36"/>
          <p:cNvSpPr txBox="1"/>
          <p:nvPr/>
        </p:nvSpPr>
        <p:spPr>
          <a:xfrm>
            <a:off x="5319525" y="1563938"/>
            <a:ext cx="6662400" cy="5048700"/>
          </a:xfrm>
          <a:prstGeom prst="rect">
            <a:avLst/>
          </a:prstGeom>
          <a:noFill/>
          <a:ln>
            <a:noFill/>
          </a:ln>
        </p:spPr>
        <p:txBody>
          <a:bodyPr anchorCtr="0" anchor="t" bIns="45700" lIns="91425" spcFirstLastPara="1" rIns="91425" wrap="square" tIns="45700">
            <a:spAutoFit/>
          </a:bodyPr>
          <a:lstStyle/>
          <a:p>
            <a:pPr indent="-355600" lvl="0" marL="4572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MACH is itself an experiment.</a:t>
            </a:r>
            <a:endParaRPr b="0" i="0" sz="2000" u="none" cap="none" strike="noStrike">
              <a:solidFill>
                <a:schemeClr val="dk1"/>
              </a:solidFill>
              <a:latin typeface="Arial"/>
              <a:ea typeface="Arial"/>
              <a:cs typeface="Arial"/>
              <a:sym typeface="Arial"/>
            </a:endParaRPr>
          </a:p>
          <a:p>
            <a:pPr indent="-355600" lvl="1" marL="9144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We are working through integration challenges with an eye towards contributing to the knowledge of how co-produced research is best done. </a:t>
            </a:r>
            <a:endParaRPr b="0" i="0" sz="2000" u="none" cap="none" strike="noStrike">
              <a:solidFill>
                <a:schemeClr val="dk1"/>
              </a:solidFill>
              <a:latin typeface="Arial"/>
              <a:ea typeface="Arial"/>
              <a:cs typeface="Arial"/>
              <a:sym typeface="Arial"/>
            </a:endParaRPr>
          </a:p>
          <a:p>
            <a:pPr indent="0" lvl="0" marL="9144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Sustainability of MACH is key to our success and the success of our co-production partners. </a:t>
            </a:r>
            <a:endParaRPr b="0" i="0" sz="2000" u="none" cap="none" strike="noStrike">
              <a:solidFill>
                <a:srgbClr val="000000"/>
              </a:solidFill>
              <a:latin typeface="Arial"/>
              <a:ea typeface="Arial"/>
              <a:cs typeface="Arial"/>
              <a:sym typeface="Arial"/>
            </a:endParaRPr>
          </a:p>
          <a:p>
            <a:pPr indent="-355600" lvl="1" marL="91440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NSF will not renew CoPe Hubs, so sustainability depends upon generating new funding sources to support network.</a:t>
            </a:r>
            <a:endParaRPr b="0" i="0" sz="20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We are consistently assessing and evaluating progress and challenges – and adaptively managing.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1056" name="Google Shape;1056;p36"/>
          <p:cNvPicPr preferRelativeResize="0"/>
          <p:nvPr/>
        </p:nvPicPr>
        <p:blipFill rotWithShape="1">
          <a:blip r:embed="rId3">
            <a:alphaModFix/>
          </a:blip>
          <a:srcRect b="0" l="0" r="0" t="0"/>
          <a:stretch/>
        </p:blipFill>
        <p:spPr>
          <a:xfrm>
            <a:off x="8169505" y="175305"/>
            <a:ext cx="3701397" cy="1137375"/>
          </a:xfrm>
          <a:prstGeom prst="rect">
            <a:avLst/>
          </a:prstGeom>
          <a:noFill/>
          <a:ln>
            <a:noFill/>
          </a:ln>
        </p:spPr>
      </p:pic>
      <p:pic>
        <p:nvPicPr>
          <p:cNvPr id="1057" name="Google Shape;1057;p36"/>
          <p:cNvPicPr preferRelativeResize="0"/>
          <p:nvPr/>
        </p:nvPicPr>
        <p:blipFill rotWithShape="1">
          <a:blip r:embed="rId4">
            <a:alphaModFix/>
          </a:blip>
          <a:srcRect b="0" l="0" r="0" t="0"/>
          <a:stretch/>
        </p:blipFill>
        <p:spPr>
          <a:xfrm>
            <a:off x="512075" y="2054600"/>
            <a:ext cx="4390723" cy="4390723"/>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4"/>
          <p:cNvSpPr txBox="1"/>
          <p:nvPr>
            <p:ph idx="4" type="body"/>
          </p:nvPr>
        </p:nvSpPr>
        <p:spPr>
          <a:xfrm>
            <a:off x="6362700" y="4216400"/>
            <a:ext cx="2565300" cy="1841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400"/>
              <a:buNone/>
            </a:pPr>
            <a:r>
              <a:t/>
            </a:r>
            <a:endParaRPr/>
          </a:p>
        </p:txBody>
      </p:sp>
      <p:sp>
        <p:nvSpPr>
          <p:cNvPr id="613" name="Google Shape;613;p4"/>
          <p:cNvSpPr/>
          <p:nvPr>
            <p:ph idx="2" type="pic"/>
          </p:nvPr>
        </p:nvSpPr>
        <p:spPr>
          <a:xfrm>
            <a:off x="6364224" y="603250"/>
            <a:ext cx="5588100" cy="3309900"/>
          </a:xfrm>
          <a:prstGeom prst="rect">
            <a:avLst/>
          </a:prstGeom>
          <a:noFill/>
          <a:ln>
            <a:noFill/>
          </a:ln>
        </p:spPr>
      </p:sp>
      <p:sp>
        <p:nvSpPr>
          <p:cNvPr id="614" name="Google Shape;614;p4"/>
          <p:cNvSpPr txBox="1"/>
          <p:nvPr>
            <p:ph idx="5" type="body"/>
          </p:nvPr>
        </p:nvSpPr>
        <p:spPr>
          <a:xfrm>
            <a:off x="9372600" y="4216400"/>
            <a:ext cx="2565300" cy="1841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400"/>
              <a:buNone/>
            </a:pPr>
            <a:r>
              <a:t/>
            </a:r>
            <a:endParaRPr/>
          </a:p>
        </p:txBody>
      </p:sp>
      <p:pic>
        <p:nvPicPr>
          <p:cNvPr id="615" name="Google Shape;615;p4"/>
          <p:cNvPicPr preferRelativeResize="0"/>
          <p:nvPr/>
        </p:nvPicPr>
        <p:blipFill rotWithShape="1">
          <a:blip r:embed="rId3">
            <a:alphaModFix/>
          </a:blip>
          <a:srcRect b="0" l="0" r="0" t="0"/>
          <a:stretch/>
        </p:blipFill>
        <p:spPr>
          <a:xfrm>
            <a:off x="6581800" y="1734388"/>
            <a:ext cx="5029200" cy="1323975"/>
          </a:xfrm>
          <a:prstGeom prst="rect">
            <a:avLst/>
          </a:prstGeom>
          <a:noFill/>
          <a:ln>
            <a:noFill/>
          </a:ln>
        </p:spPr>
      </p:pic>
      <p:sp>
        <p:nvSpPr>
          <p:cNvPr id="616" name="Google Shape;616;p4"/>
          <p:cNvSpPr txBox="1"/>
          <p:nvPr>
            <p:ph idx="1" type="body"/>
          </p:nvPr>
        </p:nvSpPr>
        <p:spPr>
          <a:xfrm>
            <a:off x="1119525" y="2447750"/>
            <a:ext cx="3685500" cy="1643100"/>
          </a:xfrm>
          <a:prstGeom prst="rect">
            <a:avLst/>
          </a:prstGeom>
          <a:noFill/>
          <a:ln>
            <a:noFill/>
          </a:ln>
        </p:spPr>
        <p:txBody>
          <a:bodyPr anchorCtr="0" anchor="t" bIns="45700" lIns="91425" spcFirstLastPara="1" rIns="91425" wrap="square" tIns="45700">
            <a:noAutofit/>
          </a:bodyPr>
          <a:lstStyle/>
          <a:p>
            <a:pPr indent="-361950" lvl="0" marL="457200" rtl="0" algn="l">
              <a:lnSpc>
                <a:spcPct val="90000"/>
              </a:lnSpc>
              <a:spcBef>
                <a:spcPts val="1000"/>
              </a:spcBef>
              <a:spcAft>
                <a:spcPts val="0"/>
              </a:spcAft>
              <a:buSzPts val="2100"/>
              <a:buChar char="●"/>
            </a:pPr>
            <a:r>
              <a:rPr lang="en-US" sz="2100"/>
              <a:t>Who we are</a:t>
            </a:r>
            <a:endParaRPr sz="2100"/>
          </a:p>
          <a:p>
            <a:pPr indent="0" lvl="0" marL="457200" rtl="0" algn="l">
              <a:lnSpc>
                <a:spcPct val="90000"/>
              </a:lnSpc>
              <a:spcBef>
                <a:spcPts val="1000"/>
              </a:spcBef>
              <a:spcAft>
                <a:spcPts val="0"/>
              </a:spcAft>
              <a:buSzPts val="1600"/>
              <a:buNone/>
            </a:pPr>
            <a:r>
              <a:t/>
            </a:r>
            <a:endParaRPr sz="2100"/>
          </a:p>
        </p:txBody>
      </p:sp>
      <p:sp>
        <p:nvSpPr>
          <p:cNvPr id="617" name="Google Shape;617;p4"/>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sp>
        <p:nvSpPr>
          <p:cNvPr id="618" name="Google Shape;618;p4"/>
          <p:cNvSpPr txBox="1"/>
          <p:nvPr>
            <p:ph idx="6" type="body"/>
          </p:nvPr>
        </p:nvSpPr>
        <p:spPr>
          <a:xfrm>
            <a:off x="1117600" y="1651000"/>
            <a:ext cx="3911700" cy="660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3200"/>
              <a:buNone/>
            </a:pPr>
            <a:r>
              <a:rPr lang="en-US" u="sng"/>
              <a:t>Outline:</a:t>
            </a:r>
            <a:endParaRPr u="sng"/>
          </a:p>
        </p:txBody>
      </p:sp>
      <p:pic>
        <p:nvPicPr>
          <p:cNvPr id="619" name="Google Shape;619;p4"/>
          <p:cNvPicPr preferRelativeResize="0"/>
          <p:nvPr/>
        </p:nvPicPr>
        <p:blipFill rotWithShape="1">
          <a:blip r:embed="rId4">
            <a:alphaModFix/>
          </a:blip>
          <a:srcRect b="0" l="0" r="0" t="0"/>
          <a:stretch/>
        </p:blipFill>
        <p:spPr>
          <a:xfrm>
            <a:off x="6362700" y="4752425"/>
            <a:ext cx="2565302" cy="822191"/>
          </a:xfrm>
          <a:prstGeom prst="rect">
            <a:avLst/>
          </a:prstGeom>
          <a:noFill/>
          <a:ln>
            <a:noFill/>
          </a:ln>
        </p:spPr>
      </p:pic>
      <p:pic>
        <p:nvPicPr>
          <p:cNvPr id="620" name="Google Shape;620;p4"/>
          <p:cNvPicPr preferRelativeResize="0"/>
          <p:nvPr/>
        </p:nvPicPr>
        <p:blipFill rotWithShape="1">
          <a:blip r:embed="rId5">
            <a:alphaModFix/>
          </a:blip>
          <a:srcRect b="38" l="0" r="0" t="-40"/>
          <a:stretch/>
        </p:blipFill>
        <p:spPr>
          <a:xfrm>
            <a:off x="9372599" y="4752424"/>
            <a:ext cx="2565299" cy="7603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5"/>
          <p:cNvSpPr/>
          <p:nvPr/>
        </p:nvSpPr>
        <p:spPr>
          <a:xfrm>
            <a:off x="-31350" y="2480263"/>
            <a:ext cx="12102300" cy="4336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5"/>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pic>
        <p:nvPicPr>
          <p:cNvPr descr="A black and white sign&#10;&#10;Description automatically generated with low confidence" id="627" name="Google Shape;627;p5"/>
          <p:cNvPicPr preferRelativeResize="0"/>
          <p:nvPr/>
        </p:nvPicPr>
        <p:blipFill rotWithShape="1">
          <a:blip r:embed="rId3">
            <a:alphaModFix/>
          </a:blip>
          <a:srcRect b="0" l="0" r="0" t="0"/>
          <a:stretch/>
        </p:blipFill>
        <p:spPr>
          <a:xfrm>
            <a:off x="77440" y="644077"/>
            <a:ext cx="4566826" cy="1196075"/>
          </a:xfrm>
          <a:prstGeom prst="rect">
            <a:avLst/>
          </a:prstGeom>
          <a:noFill/>
          <a:ln>
            <a:noFill/>
          </a:ln>
        </p:spPr>
      </p:pic>
      <p:pic>
        <p:nvPicPr>
          <p:cNvPr id="628" name="Google Shape;628;p5"/>
          <p:cNvPicPr preferRelativeResize="0"/>
          <p:nvPr/>
        </p:nvPicPr>
        <p:blipFill rotWithShape="1">
          <a:blip r:embed="rId4">
            <a:alphaModFix/>
          </a:blip>
          <a:srcRect b="288" l="0" r="0" t="278"/>
          <a:stretch/>
        </p:blipFill>
        <p:spPr>
          <a:xfrm>
            <a:off x="357208" y="2930401"/>
            <a:ext cx="2137675" cy="793999"/>
          </a:xfrm>
          <a:prstGeom prst="rect">
            <a:avLst/>
          </a:prstGeom>
          <a:noFill/>
          <a:ln>
            <a:noFill/>
          </a:ln>
        </p:spPr>
      </p:pic>
      <p:pic>
        <p:nvPicPr>
          <p:cNvPr id="629" name="Google Shape;629;p5"/>
          <p:cNvPicPr preferRelativeResize="0"/>
          <p:nvPr/>
        </p:nvPicPr>
        <p:blipFill rotWithShape="1">
          <a:blip r:embed="rId5">
            <a:alphaModFix/>
          </a:blip>
          <a:srcRect b="0" l="178" r="178" t="0"/>
          <a:stretch/>
        </p:blipFill>
        <p:spPr>
          <a:xfrm>
            <a:off x="4660856" y="5428150"/>
            <a:ext cx="3607931" cy="864825"/>
          </a:xfrm>
          <a:prstGeom prst="rect">
            <a:avLst/>
          </a:prstGeom>
          <a:noFill/>
          <a:ln>
            <a:noFill/>
          </a:ln>
        </p:spPr>
      </p:pic>
      <p:pic>
        <p:nvPicPr>
          <p:cNvPr id="630" name="Google Shape;630;p5"/>
          <p:cNvPicPr preferRelativeResize="0"/>
          <p:nvPr/>
        </p:nvPicPr>
        <p:blipFill rotWithShape="1">
          <a:blip r:embed="rId6">
            <a:alphaModFix/>
          </a:blip>
          <a:srcRect b="0" l="148" r="139" t="0"/>
          <a:stretch/>
        </p:blipFill>
        <p:spPr>
          <a:xfrm>
            <a:off x="172705" y="5732272"/>
            <a:ext cx="3764870" cy="560700"/>
          </a:xfrm>
          <a:prstGeom prst="rect">
            <a:avLst/>
          </a:prstGeom>
          <a:noFill/>
          <a:ln>
            <a:noFill/>
          </a:ln>
        </p:spPr>
      </p:pic>
      <p:pic>
        <p:nvPicPr>
          <p:cNvPr id="631" name="Google Shape;631;p5"/>
          <p:cNvPicPr preferRelativeResize="0"/>
          <p:nvPr/>
        </p:nvPicPr>
        <p:blipFill rotWithShape="1">
          <a:blip r:embed="rId7">
            <a:alphaModFix/>
          </a:blip>
          <a:srcRect b="0" l="573" r="572" t="0"/>
          <a:stretch/>
        </p:blipFill>
        <p:spPr>
          <a:xfrm>
            <a:off x="357206" y="4285867"/>
            <a:ext cx="2593175" cy="986979"/>
          </a:xfrm>
          <a:prstGeom prst="rect">
            <a:avLst/>
          </a:prstGeom>
          <a:noFill/>
          <a:ln>
            <a:noFill/>
          </a:ln>
        </p:spPr>
      </p:pic>
      <p:pic>
        <p:nvPicPr>
          <p:cNvPr id="632" name="Google Shape;632;p5"/>
          <p:cNvPicPr preferRelativeResize="0"/>
          <p:nvPr/>
        </p:nvPicPr>
        <p:blipFill rotWithShape="1">
          <a:blip r:embed="rId8">
            <a:alphaModFix/>
          </a:blip>
          <a:srcRect b="0" l="327" r="326" t="0"/>
          <a:stretch/>
        </p:blipFill>
        <p:spPr>
          <a:xfrm>
            <a:off x="7714748" y="4094994"/>
            <a:ext cx="776135" cy="864825"/>
          </a:xfrm>
          <a:prstGeom prst="rect">
            <a:avLst/>
          </a:prstGeom>
          <a:noFill/>
          <a:ln>
            <a:noFill/>
          </a:ln>
        </p:spPr>
      </p:pic>
      <p:pic>
        <p:nvPicPr>
          <p:cNvPr id="633" name="Google Shape;633;p5"/>
          <p:cNvPicPr preferRelativeResize="0"/>
          <p:nvPr/>
        </p:nvPicPr>
        <p:blipFill rotWithShape="1">
          <a:blip r:embed="rId9">
            <a:alphaModFix/>
          </a:blip>
          <a:srcRect b="1132" l="0" r="0" t="1133"/>
          <a:stretch/>
        </p:blipFill>
        <p:spPr>
          <a:xfrm>
            <a:off x="10777072" y="5269224"/>
            <a:ext cx="1089823" cy="864825"/>
          </a:xfrm>
          <a:prstGeom prst="rect">
            <a:avLst/>
          </a:prstGeom>
          <a:noFill/>
          <a:ln>
            <a:noFill/>
          </a:ln>
        </p:spPr>
      </p:pic>
      <p:pic>
        <p:nvPicPr>
          <p:cNvPr id="634" name="Google Shape;634;p5"/>
          <p:cNvPicPr preferRelativeResize="0"/>
          <p:nvPr/>
        </p:nvPicPr>
        <p:blipFill rotWithShape="1">
          <a:blip r:embed="rId10">
            <a:alphaModFix/>
          </a:blip>
          <a:srcRect b="902" l="0" r="0" t="903"/>
          <a:stretch/>
        </p:blipFill>
        <p:spPr>
          <a:xfrm>
            <a:off x="2735671" y="2832649"/>
            <a:ext cx="4235300" cy="794000"/>
          </a:xfrm>
          <a:prstGeom prst="rect">
            <a:avLst/>
          </a:prstGeom>
          <a:noFill/>
          <a:ln>
            <a:noFill/>
          </a:ln>
        </p:spPr>
      </p:pic>
      <p:pic>
        <p:nvPicPr>
          <p:cNvPr id="635" name="Google Shape;635;p5"/>
          <p:cNvPicPr preferRelativeResize="0"/>
          <p:nvPr/>
        </p:nvPicPr>
        <p:blipFill rotWithShape="1">
          <a:blip r:embed="rId11">
            <a:alphaModFix/>
          </a:blip>
          <a:srcRect b="0" l="169" r="168" t="0"/>
          <a:stretch/>
        </p:blipFill>
        <p:spPr>
          <a:xfrm>
            <a:off x="7096507" y="2810425"/>
            <a:ext cx="5050644" cy="618575"/>
          </a:xfrm>
          <a:prstGeom prst="rect">
            <a:avLst/>
          </a:prstGeom>
          <a:noFill/>
          <a:ln>
            <a:noFill/>
          </a:ln>
        </p:spPr>
      </p:pic>
      <p:pic>
        <p:nvPicPr>
          <p:cNvPr id="636" name="Google Shape;636;p5"/>
          <p:cNvPicPr preferRelativeResize="0"/>
          <p:nvPr/>
        </p:nvPicPr>
        <p:blipFill rotWithShape="1">
          <a:blip r:embed="rId12">
            <a:alphaModFix/>
          </a:blip>
          <a:srcRect b="7" l="0" r="11440" t="11838"/>
          <a:stretch/>
        </p:blipFill>
        <p:spPr>
          <a:xfrm>
            <a:off x="5756924" y="4130400"/>
            <a:ext cx="1519377" cy="794000"/>
          </a:xfrm>
          <a:prstGeom prst="rect">
            <a:avLst/>
          </a:prstGeom>
          <a:noFill/>
          <a:ln>
            <a:noFill/>
          </a:ln>
        </p:spPr>
      </p:pic>
      <p:pic>
        <p:nvPicPr>
          <p:cNvPr id="637" name="Google Shape;637;p5"/>
          <p:cNvPicPr preferRelativeResize="0"/>
          <p:nvPr/>
        </p:nvPicPr>
        <p:blipFill rotWithShape="1">
          <a:blip r:embed="rId13">
            <a:alphaModFix/>
          </a:blip>
          <a:srcRect b="38" l="0" r="0" t="-40"/>
          <a:stretch/>
        </p:blipFill>
        <p:spPr>
          <a:xfrm>
            <a:off x="5072600" y="789281"/>
            <a:ext cx="4035476" cy="1196075"/>
          </a:xfrm>
          <a:prstGeom prst="rect">
            <a:avLst/>
          </a:prstGeom>
          <a:noFill/>
          <a:ln>
            <a:noFill/>
          </a:ln>
        </p:spPr>
      </p:pic>
      <p:pic>
        <p:nvPicPr>
          <p:cNvPr id="638" name="Google Shape;638;p5"/>
          <p:cNvPicPr preferRelativeResize="0"/>
          <p:nvPr/>
        </p:nvPicPr>
        <p:blipFill rotWithShape="1">
          <a:blip r:embed="rId14">
            <a:alphaModFix/>
          </a:blip>
          <a:srcRect b="415" l="0" r="0" t="405"/>
          <a:stretch/>
        </p:blipFill>
        <p:spPr>
          <a:xfrm>
            <a:off x="9643072" y="4339365"/>
            <a:ext cx="1907375" cy="618588"/>
          </a:xfrm>
          <a:prstGeom prst="rect">
            <a:avLst/>
          </a:prstGeom>
          <a:noFill/>
          <a:ln>
            <a:noFill/>
          </a:ln>
        </p:spPr>
      </p:pic>
      <p:pic>
        <p:nvPicPr>
          <p:cNvPr id="639" name="Google Shape;639;p5"/>
          <p:cNvPicPr preferRelativeResize="0"/>
          <p:nvPr/>
        </p:nvPicPr>
        <p:blipFill rotWithShape="1">
          <a:blip r:embed="rId15">
            <a:alphaModFix/>
          </a:blip>
          <a:srcRect b="198" l="0" r="0" t="199"/>
          <a:stretch/>
        </p:blipFill>
        <p:spPr>
          <a:xfrm>
            <a:off x="3083251" y="4226424"/>
            <a:ext cx="2540800" cy="794000"/>
          </a:xfrm>
          <a:prstGeom prst="rect">
            <a:avLst/>
          </a:prstGeom>
          <a:noFill/>
          <a:ln>
            <a:noFill/>
          </a:ln>
        </p:spPr>
      </p:pic>
      <p:pic>
        <p:nvPicPr>
          <p:cNvPr id="640" name="Google Shape;640;p5"/>
          <p:cNvPicPr preferRelativeResize="0"/>
          <p:nvPr/>
        </p:nvPicPr>
        <p:blipFill rotWithShape="1">
          <a:blip r:embed="rId16">
            <a:alphaModFix/>
          </a:blip>
          <a:srcRect b="19410" l="12498" r="33" t="20604"/>
          <a:stretch/>
        </p:blipFill>
        <p:spPr>
          <a:xfrm>
            <a:off x="8811971" y="5502112"/>
            <a:ext cx="1843599" cy="618575"/>
          </a:xfrm>
          <a:prstGeom prst="rect">
            <a:avLst/>
          </a:prstGeom>
          <a:noFill/>
          <a:ln>
            <a:noFill/>
          </a:ln>
        </p:spPr>
      </p:pic>
      <p:pic>
        <p:nvPicPr>
          <p:cNvPr id="641" name="Google Shape;641;p5"/>
          <p:cNvPicPr preferRelativeResize="0"/>
          <p:nvPr/>
        </p:nvPicPr>
        <p:blipFill rotWithShape="1">
          <a:blip r:embed="rId17">
            <a:alphaModFix/>
          </a:blip>
          <a:srcRect b="0" l="0" r="0" t="0"/>
          <a:stretch/>
        </p:blipFill>
        <p:spPr>
          <a:xfrm>
            <a:off x="9135100" y="831013"/>
            <a:ext cx="2565302" cy="82219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6"/>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US"/>
              <a:t>‹#›</a:t>
            </a:fld>
            <a:endParaRPr/>
          </a:p>
        </p:txBody>
      </p:sp>
      <p:sp>
        <p:nvSpPr>
          <p:cNvPr id="648" name="Google Shape;648;p6"/>
          <p:cNvSpPr txBox="1"/>
          <p:nvPr>
            <p:ph idx="1" type="body"/>
          </p:nvPr>
        </p:nvSpPr>
        <p:spPr>
          <a:xfrm>
            <a:off x="3703202" y="707075"/>
            <a:ext cx="4785600" cy="1017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3200"/>
              <a:buNone/>
            </a:pPr>
            <a:r>
              <a:rPr lang="en-US"/>
              <a:t>MACH by the Numbers</a:t>
            </a:r>
            <a:endParaRPr/>
          </a:p>
        </p:txBody>
      </p:sp>
      <p:sp>
        <p:nvSpPr>
          <p:cNvPr id="649" name="Google Shape;649;p6"/>
          <p:cNvSpPr txBox="1"/>
          <p:nvPr>
            <p:ph idx="3" type="body"/>
          </p:nvPr>
        </p:nvSpPr>
        <p:spPr>
          <a:xfrm>
            <a:off x="112550" y="4613525"/>
            <a:ext cx="7655700" cy="18318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1018"/>
              <a:buFont typeface="Arial"/>
              <a:buNone/>
            </a:pPr>
            <a:r>
              <a:t/>
            </a:r>
            <a:endParaRPr b="1" sz="2517">
              <a:solidFill>
                <a:srgbClr val="4A86E8"/>
              </a:solidFill>
              <a:latin typeface="Roboto"/>
              <a:ea typeface="Roboto"/>
              <a:cs typeface="Roboto"/>
              <a:sym typeface="Roboto"/>
            </a:endParaRPr>
          </a:p>
          <a:p>
            <a:pPr indent="-342900" lvl="0" marL="457200" rtl="0" algn="l">
              <a:lnSpc>
                <a:spcPct val="80000"/>
              </a:lnSpc>
              <a:spcBef>
                <a:spcPts val="0"/>
              </a:spcBef>
              <a:spcAft>
                <a:spcPts val="0"/>
              </a:spcAft>
              <a:buSzPts val="1800"/>
              <a:buFont typeface="Roboto"/>
              <a:buChar char="●"/>
            </a:pPr>
            <a:r>
              <a:rPr b="1" lang="en-US" sz="2517">
                <a:solidFill>
                  <a:srgbClr val="4A86E8"/>
                </a:solidFill>
                <a:latin typeface="Roboto"/>
                <a:ea typeface="Roboto"/>
                <a:cs typeface="Roboto"/>
                <a:sym typeface="Roboto"/>
              </a:rPr>
              <a:t>13</a:t>
            </a:r>
            <a:r>
              <a:rPr b="1" lang="en-US" sz="2425">
                <a:solidFill>
                  <a:srgbClr val="4A86E8"/>
                </a:solidFill>
                <a:latin typeface="Roboto"/>
                <a:ea typeface="Roboto"/>
                <a:cs typeface="Roboto"/>
                <a:sym typeface="Roboto"/>
              </a:rPr>
              <a:t> </a:t>
            </a:r>
            <a:r>
              <a:rPr lang="en-US" sz="2425">
                <a:latin typeface="Roboto"/>
                <a:ea typeface="Roboto"/>
                <a:cs typeface="Roboto"/>
                <a:sym typeface="Roboto"/>
              </a:rPr>
              <a:t>Universities/Institutions </a:t>
            </a:r>
            <a:endParaRPr sz="2332">
              <a:latin typeface="Roboto"/>
              <a:ea typeface="Roboto"/>
              <a:cs typeface="Roboto"/>
              <a:sym typeface="Roboto"/>
            </a:endParaRPr>
          </a:p>
          <a:p>
            <a:pPr indent="-342900" lvl="0" marL="457200" rtl="0" algn="l">
              <a:lnSpc>
                <a:spcPct val="80000"/>
              </a:lnSpc>
              <a:spcBef>
                <a:spcPts val="0"/>
              </a:spcBef>
              <a:spcAft>
                <a:spcPts val="0"/>
              </a:spcAft>
              <a:buSzPts val="1800"/>
              <a:buFont typeface="Roboto"/>
              <a:buChar char="●"/>
            </a:pPr>
            <a:r>
              <a:rPr b="1" lang="en-US" sz="2517">
                <a:solidFill>
                  <a:srgbClr val="4A86E8"/>
                </a:solidFill>
                <a:latin typeface="Roboto"/>
                <a:ea typeface="Roboto"/>
                <a:cs typeface="Roboto"/>
                <a:sym typeface="Roboto"/>
              </a:rPr>
              <a:t>18</a:t>
            </a:r>
            <a:r>
              <a:rPr lang="en-US" sz="2425">
                <a:latin typeface="Roboto"/>
                <a:ea typeface="Roboto"/>
                <a:cs typeface="Roboto"/>
                <a:sym typeface="Roboto"/>
              </a:rPr>
              <a:t> Faculty</a:t>
            </a:r>
            <a:endParaRPr sz="2425">
              <a:latin typeface="Roboto"/>
              <a:ea typeface="Roboto"/>
              <a:cs typeface="Roboto"/>
              <a:sym typeface="Roboto"/>
            </a:endParaRPr>
          </a:p>
          <a:p>
            <a:pPr indent="-342900" lvl="0" marL="457200" rtl="0" algn="l">
              <a:lnSpc>
                <a:spcPct val="80000"/>
              </a:lnSpc>
              <a:spcBef>
                <a:spcPts val="0"/>
              </a:spcBef>
              <a:spcAft>
                <a:spcPts val="0"/>
              </a:spcAft>
              <a:buSzPts val="1800"/>
              <a:buFont typeface="Roboto"/>
              <a:buChar char="●"/>
            </a:pPr>
            <a:r>
              <a:rPr b="1" lang="en-US" sz="2425">
                <a:solidFill>
                  <a:srgbClr val="4A86E8"/>
                </a:solidFill>
                <a:latin typeface="Roboto"/>
                <a:ea typeface="Roboto"/>
                <a:cs typeface="Roboto"/>
                <a:sym typeface="Roboto"/>
              </a:rPr>
              <a:t>14</a:t>
            </a:r>
            <a:r>
              <a:rPr lang="en-US" sz="2425">
                <a:latin typeface="Roboto"/>
                <a:ea typeface="Roboto"/>
                <a:cs typeface="Roboto"/>
                <a:sym typeface="Roboto"/>
              </a:rPr>
              <a:t> Other Professionals/Senior Personnel/Staff</a:t>
            </a:r>
            <a:endParaRPr sz="2425">
              <a:latin typeface="Roboto"/>
              <a:ea typeface="Roboto"/>
              <a:cs typeface="Roboto"/>
              <a:sym typeface="Roboto"/>
            </a:endParaRPr>
          </a:p>
          <a:p>
            <a:pPr indent="-342900" lvl="0" marL="457200" rtl="0" algn="l">
              <a:lnSpc>
                <a:spcPct val="80000"/>
              </a:lnSpc>
              <a:spcBef>
                <a:spcPts val="0"/>
              </a:spcBef>
              <a:spcAft>
                <a:spcPts val="0"/>
              </a:spcAft>
              <a:buSzPts val="1800"/>
              <a:buFont typeface="Roboto"/>
              <a:buChar char="●"/>
            </a:pPr>
            <a:r>
              <a:rPr b="1" lang="en-US" sz="2517">
                <a:solidFill>
                  <a:srgbClr val="4A86E8"/>
                </a:solidFill>
                <a:latin typeface="Roboto"/>
                <a:ea typeface="Roboto"/>
                <a:cs typeface="Roboto"/>
                <a:sym typeface="Roboto"/>
              </a:rPr>
              <a:t>12</a:t>
            </a:r>
            <a:r>
              <a:rPr lang="en-US" sz="2425">
                <a:latin typeface="Roboto"/>
                <a:ea typeface="Roboto"/>
                <a:cs typeface="Roboto"/>
                <a:sym typeface="Roboto"/>
              </a:rPr>
              <a:t> Postdoctoral students.</a:t>
            </a:r>
            <a:endParaRPr sz="2425">
              <a:solidFill>
                <a:srgbClr val="FF0000"/>
              </a:solidFill>
              <a:latin typeface="Roboto"/>
              <a:ea typeface="Roboto"/>
              <a:cs typeface="Roboto"/>
              <a:sym typeface="Roboto"/>
            </a:endParaRPr>
          </a:p>
          <a:p>
            <a:pPr indent="-342900" lvl="0" marL="457200" rtl="0" algn="l">
              <a:lnSpc>
                <a:spcPct val="80000"/>
              </a:lnSpc>
              <a:spcBef>
                <a:spcPts val="0"/>
              </a:spcBef>
              <a:spcAft>
                <a:spcPts val="0"/>
              </a:spcAft>
              <a:buSzPts val="1800"/>
              <a:buFont typeface="Roboto"/>
              <a:buChar char="●"/>
            </a:pPr>
            <a:r>
              <a:rPr b="1" lang="en-US" sz="2517">
                <a:solidFill>
                  <a:srgbClr val="4A86E8"/>
                </a:solidFill>
                <a:latin typeface="Roboto"/>
                <a:ea typeface="Roboto"/>
                <a:cs typeface="Roboto"/>
                <a:sym typeface="Roboto"/>
              </a:rPr>
              <a:t>25</a:t>
            </a:r>
            <a:r>
              <a:rPr lang="en-US" sz="2425">
                <a:latin typeface="Roboto"/>
                <a:ea typeface="Roboto"/>
                <a:cs typeface="Roboto"/>
                <a:sym typeface="Roboto"/>
              </a:rPr>
              <a:t> Graduate /Undergraduate Students</a:t>
            </a:r>
            <a:endParaRPr sz="2795"/>
          </a:p>
        </p:txBody>
      </p:sp>
      <p:pic>
        <p:nvPicPr>
          <p:cNvPr id="650" name="Google Shape;650;p6"/>
          <p:cNvPicPr preferRelativeResize="0"/>
          <p:nvPr/>
        </p:nvPicPr>
        <p:blipFill rotWithShape="1">
          <a:blip r:embed="rId3">
            <a:alphaModFix/>
          </a:blip>
          <a:srcRect b="0" l="0" r="0" t="0"/>
          <a:stretch/>
        </p:blipFill>
        <p:spPr>
          <a:xfrm>
            <a:off x="7718747" y="5037955"/>
            <a:ext cx="4394701" cy="1350419"/>
          </a:xfrm>
          <a:prstGeom prst="rect">
            <a:avLst/>
          </a:prstGeom>
          <a:noFill/>
          <a:ln>
            <a:noFill/>
          </a:ln>
        </p:spPr>
      </p:pic>
      <p:pic>
        <p:nvPicPr>
          <p:cNvPr id="651" name="Google Shape;651;p6"/>
          <p:cNvPicPr preferRelativeResize="0"/>
          <p:nvPr/>
        </p:nvPicPr>
        <p:blipFill rotWithShape="1">
          <a:blip r:embed="rId4">
            <a:alphaModFix/>
          </a:blip>
          <a:srcRect b="28793" l="0" r="0" t="27210"/>
          <a:stretch/>
        </p:blipFill>
        <p:spPr>
          <a:xfrm>
            <a:off x="1055955" y="1370374"/>
            <a:ext cx="10068064" cy="343913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7"/>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US"/>
              <a:t>‹#›</a:t>
            </a:fld>
            <a:endParaRPr/>
          </a:p>
        </p:txBody>
      </p:sp>
      <p:sp>
        <p:nvSpPr>
          <p:cNvPr id="657" name="Google Shape;657;p7"/>
          <p:cNvSpPr txBox="1"/>
          <p:nvPr>
            <p:ph idx="1" type="body"/>
          </p:nvPr>
        </p:nvSpPr>
        <p:spPr>
          <a:xfrm>
            <a:off x="566925" y="1852525"/>
            <a:ext cx="2835300" cy="872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AFD1"/>
              </a:buClr>
              <a:buSzPts val="1600"/>
              <a:buNone/>
            </a:pPr>
            <a:r>
              <a:rPr lang="en-US" sz="1800">
                <a:solidFill>
                  <a:srgbClr val="00AFD1"/>
                </a:solidFill>
              </a:rPr>
              <a:t>Collaborative Stakeholder Advisory Panel (CSAP)</a:t>
            </a:r>
            <a:endParaRPr sz="1800"/>
          </a:p>
        </p:txBody>
      </p:sp>
      <p:sp>
        <p:nvSpPr>
          <p:cNvPr id="658" name="Google Shape;658;p7"/>
          <p:cNvSpPr txBox="1"/>
          <p:nvPr>
            <p:ph idx="2" type="body"/>
          </p:nvPr>
        </p:nvSpPr>
        <p:spPr>
          <a:xfrm>
            <a:off x="484575" y="2724925"/>
            <a:ext cx="3367800" cy="1224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1800"/>
              <a:t>Highly engaged non-profit, academic and social sector representatives based in the region</a:t>
            </a:r>
            <a:endParaRPr sz="1800"/>
          </a:p>
          <a:p>
            <a:pPr indent="0" lvl="0" marL="0" marR="0" rtl="0" algn="l">
              <a:lnSpc>
                <a:spcPct val="90000"/>
              </a:lnSpc>
              <a:spcBef>
                <a:spcPts val="1000"/>
              </a:spcBef>
              <a:spcAft>
                <a:spcPts val="0"/>
              </a:spcAft>
              <a:buClr>
                <a:schemeClr val="dk1"/>
              </a:buClr>
              <a:buSzPts val="1400"/>
              <a:buFont typeface="Arial"/>
              <a:buNone/>
            </a:pPr>
            <a:r>
              <a:t/>
            </a:r>
            <a:endParaRPr/>
          </a:p>
        </p:txBody>
      </p:sp>
      <p:sp>
        <p:nvSpPr>
          <p:cNvPr id="659" name="Google Shape;659;p7"/>
          <p:cNvSpPr txBox="1"/>
          <p:nvPr>
            <p:ph idx="3" type="body"/>
          </p:nvPr>
        </p:nvSpPr>
        <p:spPr>
          <a:xfrm>
            <a:off x="8516811" y="2209800"/>
            <a:ext cx="2835300" cy="312600"/>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1000"/>
              </a:spcBef>
              <a:spcAft>
                <a:spcPts val="0"/>
              </a:spcAft>
              <a:buClr>
                <a:schemeClr val="accent2"/>
              </a:buClr>
              <a:buSzPts val="400"/>
              <a:buFont typeface="Arial"/>
              <a:buNone/>
            </a:pPr>
            <a:r>
              <a:rPr lang="en-US" sz="1800">
                <a:solidFill>
                  <a:schemeClr val="lt2"/>
                </a:solidFill>
              </a:rPr>
              <a:t>Community Members</a:t>
            </a:r>
            <a:endParaRPr sz="1800">
              <a:solidFill>
                <a:schemeClr val="lt2"/>
              </a:solidFill>
            </a:endParaRPr>
          </a:p>
          <a:p>
            <a:pPr indent="0" lvl="0" marL="0" rtl="0" algn="l">
              <a:lnSpc>
                <a:spcPct val="70000"/>
              </a:lnSpc>
              <a:spcBef>
                <a:spcPts val="1000"/>
              </a:spcBef>
              <a:spcAft>
                <a:spcPts val="0"/>
              </a:spcAft>
              <a:buClr>
                <a:schemeClr val="accent2"/>
              </a:buClr>
              <a:buSzPts val="400"/>
              <a:buNone/>
            </a:pPr>
            <a:r>
              <a:t/>
            </a:r>
            <a:endParaRPr sz="1800"/>
          </a:p>
        </p:txBody>
      </p:sp>
      <p:sp>
        <p:nvSpPr>
          <p:cNvPr id="660" name="Google Shape;660;p7"/>
          <p:cNvSpPr txBox="1"/>
          <p:nvPr>
            <p:ph idx="4" type="body"/>
          </p:nvPr>
        </p:nvSpPr>
        <p:spPr>
          <a:xfrm>
            <a:off x="8329150" y="2521863"/>
            <a:ext cx="3210600" cy="29823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lang="en-US" sz="1800"/>
              <a:t>Direct engagement through Household System Dynamics team</a:t>
            </a:r>
            <a:r>
              <a:rPr b="1" lang="en-US" sz="1800"/>
              <a:t> </a:t>
            </a:r>
            <a:endParaRPr b="1" sz="1800"/>
          </a:p>
          <a:p>
            <a:pPr indent="0" lvl="0" marL="0" marR="0" rtl="0" algn="l">
              <a:lnSpc>
                <a:spcPct val="90000"/>
              </a:lnSpc>
              <a:spcBef>
                <a:spcPts val="1000"/>
              </a:spcBef>
              <a:spcAft>
                <a:spcPts val="0"/>
              </a:spcAft>
              <a:buClr>
                <a:schemeClr val="dk1"/>
              </a:buClr>
              <a:buSzPts val="1400"/>
              <a:buFont typeface="Arial"/>
              <a:buNone/>
            </a:pPr>
            <a:r>
              <a:t/>
            </a:r>
            <a:endParaRPr/>
          </a:p>
        </p:txBody>
      </p:sp>
      <p:sp>
        <p:nvSpPr>
          <p:cNvPr id="661" name="Google Shape;661;p7"/>
          <p:cNvSpPr txBox="1"/>
          <p:nvPr>
            <p:ph idx="5" type="body"/>
          </p:nvPr>
        </p:nvSpPr>
        <p:spPr>
          <a:xfrm>
            <a:off x="8278325" y="3532500"/>
            <a:ext cx="3076800" cy="555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None/>
            </a:pPr>
            <a:r>
              <a:rPr lang="en-US" sz="1800">
                <a:solidFill>
                  <a:schemeClr val="lt2"/>
                </a:solidFill>
              </a:rPr>
              <a:t>Emerging Communities of Practice </a:t>
            </a:r>
            <a:endParaRPr sz="1800">
              <a:solidFill>
                <a:schemeClr val="lt2"/>
              </a:solidFill>
            </a:endParaRPr>
          </a:p>
          <a:p>
            <a:pPr indent="0" lvl="0" marL="0" rtl="0" algn="l">
              <a:lnSpc>
                <a:spcPct val="90000"/>
              </a:lnSpc>
              <a:spcBef>
                <a:spcPts val="300"/>
              </a:spcBef>
              <a:spcAft>
                <a:spcPts val="0"/>
              </a:spcAft>
              <a:buClr>
                <a:srgbClr val="00AFD1"/>
              </a:buClr>
              <a:buSzPts val="1600"/>
              <a:buNone/>
            </a:pPr>
            <a:r>
              <a:t/>
            </a:r>
            <a:endParaRPr sz="1800">
              <a:solidFill>
                <a:srgbClr val="00AFD1"/>
              </a:solidFill>
            </a:endParaRPr>
          </a:p>
        </p:txBody>
      </p:sp>
      <p:sp>
        <p:nvSpPr>
          <p:cNvPr id="662" name="Google Shape;662;p7"/>
          <p:cNvSpPr txBox="1"/>
          <p:nvPr>
            <p:ph idx="6" type="body"/>
          </p:nvPr>
        </p:nvSpPr>
        <p:spPr>
          <a:xfrm>
            <a:off x="8329168" y="4173913"/>
            <a:ext cx="2975100" cy="2824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800"/>
              <a:t>Exchanging knowledge on the intersection of climate impacts and affordable housing.</a:t>
            </a:r>
            <a:endParaRPr sz="1800"/>
          </a:p>
          <a:p>
            <a:pPr indent="0" lvl="0" marL="0" marR="0" rtl="0" algn="l">
              <a:lnSpc>
                <a:spcPct val="90000"/>
              </a:lnSpc>
              <a:spcBef>
                <a:spcPts val="1000"/>
              </a:spcBef>
              <a:spcAft>
                <a:spcPts val="0"/>
              </a:spcAft>
              <a:buClr>
                <a:schemeClr val="dk1"/>
              </a:buClr>
              <a:buSzPts val="1400"/>
              <a:buFont typeface="Arial"/>
              <a:buNone/>
            </a:pPr>
            <a:r>
              <a:t/>
            </a:r>
            <a:endParaRPr/>
          </a:p>
          <a:p>
            <a:pPr indent="0" lvl="0" marL="0" marR="0" rtl="0" algn="l">
              <a:lnSpc>
                <a:spcPct val="90000"/>
              </a:lnSpc>
              <a:spcBef>
                <a:spcPts val="1000"/>
              </a:spcBef>
              <a:spcAft>
                <a:spcPts val="0"/>
              </a:spcAft>
              <a:buClr>
                <a:schemeClr val="dk1"/>
              </a:buClr>
              <a:buSzPts val="1400"/>
              <a:buFont typeface="Arial"/>
              <a:buNone/>
            </a:pPr>
            <a:r>
              <a:t/>
            </a:r>
            <a:endParaRPr/>
          </a:p>
          <a:p>
            <a:pPr indent="0" lvl="0" marL="0" marR="0" rtl="0" algn="l">
              <a:lnSpc>
                <a:spcPct val="90000"/>
              </a:lnSpc>
              <a:spcBef>
                <a:spcPts val="1000"/>
              </a:spcBef>
              <a:spcAft>
                <a:spcPts val="0"/>
              </a:spcAft>
              <a:buClr>
                <a:schemeClr val="dk1"/>
              </a:buClr>
              <a:buSzPts val="1400"/>
              <a:buFont typeface="Arial"/>
              <a:buNone/>
            </a:pPr>
            <a:r>
              <a:t/>
            </a:r>
            <a:endParaRPr/>
          </a:p>
        </p:txBody>
      </p:sp>
      <p:sp>
        <p:nvSpPr>
          <p:cNvPr id="663" name="Google Shape;663;p7"/>
          <p:cNvSpPr txBox="1"/>
          <p:nvPr>
            <p:ph idx="7" type="body"/>
          </p:nvPr>
        </p:nvSpPr>
        <p:spPr>
          <a:xfrm>
            <a:off x="371025" y="302525"/>
            <a:ext cx="8547300" cy="1143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None/>
            </a:pPr>
            <a:r>
              <a:rPr lang="en-US"/>
              <a:t>Broadening Our Perspectives’ through Partners</a:t>
            </a:r>
            <a:endParaRPr/>
          </a:p>
        </p:txBody>
      </p:sp>
      <p:cxnSp>
        <p:nvCxnSpPr>
          <p:cNvPr id="664" name="Google Shape;664;p7"/>
          <p:cNvCxnSpPr/>
          <p:nvPr/>
        </p:nvCxnSpPr>
        <p:spPr>
          <a:xfrm>
            <a:off x="7842334" y="2268974"/>
            <a:ext cx="0" cy="3549300"/>
          </a:xfrm>
          <a:prstGeom prst="straightConnector1">
            <a:avLst/>
          </a:prstGeom>
          <a:noFill/>
          <a:ln cap="flat" cmpd="sng" w="19050">
            <a:solidFill>
              <a:schemeClr val="lt2"/>
            </a:solidFill>
            <a:prstDash val="solid"/>
            <a:miter lim="800000"/>
            <a:headEnd len="sm" w="sm" type="none"/>
            <a:tailEnd len="sm" w="sm" type="none"/>
          </a:ln>
        </p:spPr>
      </p:cxnSp>
      <p:cxnSp>
        <p:nvCxnSpPr>
          <p:cNvPr id="665" name="Google Shape;665;p7"/>
          <p:cNvCxnSpPr/>
          <p:nvPr/>
        </p:nvCxnSpPr>
        <p:spPr>
          <a:xfrm>
            <a:off x="3971374" y="2272784"/>
            <a:ext cx="0" cy="3549300"/>
          </a:xfrm>
          <a:prstGeom prst="straightConnector1">
            <a:avLst/>
          </a:prstGeom>
          <a:noFill/>
          <a:ln cap="flat" cmpd="sng" w="19050">
            <a:solidFill>
              <a:schemeClr val="lt2"/>
            </a:solidFill>
            <a:prstDash val="solid"/>
            <a:miter lim="800000"/>
            <a:headEnd len="sm" w="sm" type="none"/>
            <a:tailEnd len="sm" w="sm" type="none"/>
          </a:ln>
        </p:spPr>
      </p:cxnSp>
      <p:pic>
        <p:nvPicPr>
          <p:cNvPr descr="A black and white sign&#10;&#10;Description automatically generated with low confidence" id="666" name="Google Shape;666;p7"/>
          <p:cNvPicPr preferRelativeResize="0"/>
          <p:nvPr/>
        </p:nvPicPr>
        <p:blipFill rotWithShape="1">
          <a:blip r:embed="rId3">
            <a:alphaModFix/>
          </a:blip>
          <a:srcRect b="0" l="0" r="0" t="0"/>
          <a:stretch/>
        </p:blipFill>
        <p:spPr>
          <a:xfrm>
            <a:off x="9448127" y="144225"/>
            <a:ext cx="2575297" cy="674475"/>
          </a:xfrm>
          <a:prstGeom prst="rect">
            <a:avLst/>
          </a:prstGeom>
          <a:noFill/>
          <a:ln>
            <a:noFill/>
          </a:ln>
        </p:spPr>
      </p:pic>
      <p:pic>
        <p:nvPicPr>
          <p:cNvPr id="667" name="Google Shape;667;p7"/>
          <p:cNvPicPr preferRelativeResize="0"/>
          <p:nvPr/>
        </p:nvPicPr>
        <p:blipFill rotWithShape="1">
          <a:blip r:embed="rId4">
            <a:alphaModFix/>
          </a:blip>
          <a:srcRect b="0" l="0" r="0" t="0"/>
          <a:stretch/>
        </p:blipFill>
        <p:spPr>
          <a:xfrm>
            <a:off x="9601200" y="5301425"/>
            <a:ext cx="1138830" cy="1143900"/>
          </a:xfrm>
          <a:prstGeom prst="rect">
            <a:avLst/>
          </a:prstGeom>
          <a:noFill/>
          <a:ln>
            <a:noFill/>
          </a:ln>
        </p:spPr>
      </p:pic>
      <p:pic>
        <p:nvPicPr>
          <p:cNvPr id="668" name="Google Shape;668;p7"/>
          <p:cNvPicPr preferRelativeResize="0"/>
          <p:nvPr/>
        </p:nvPicPr>
        <p:blipFill rotWithShape="1">
          <a:blip r:embed="rId5">
            <a:alphaModFix/>
          </a:blip>
          <a:srcRect b="0" l="0" r="0" t="0"/>
          <a:stretch/>
        </p:blipFill>
        <p:spPr>
          <a:xfrm>
            <a:off x="4851114" y="3411725"/>
            <a:ext cx="2111484" cy="2982300"/>
          </a:xfrm>
          <a:prstGeom prst="rect">
            <a:avLst/>
          </a:prstGeom>
          <a:noFill/>
          <a:ln>
            <a:noFill/>
          </a:ln>
        </p:spPr>
      </p:pic>
      <p:pic>
        <p:nvPicPr>
          <p:cNvPr id="669" name="Google Shape;669;p7"/>
          <p:cNvPicPr preferRelativeResize="0"/>
          <p:nvPr/>
        </p:nvPicPr>
        <p:blipFill rotWithShape="1">
          <a:blip r:embed="rId6">
            <a:alphaModFix/>
          </a:blip>
          <a:srcRect b="0" l="0" r="0" t="0"/>
          <a:stretch/>
        </p:blipFill>
        <p:spPr>
          <a:xfrm>
            <a:off x="1201423" y="5504175"/>
            <a:ext cx="1227645" cy="1224250"/>
          </a:xfrm>
          <a:prstGeom prst="rect">
            <a:avLst/>
          </a:prstGeom>
          <a:noFill/>
          <a:ln>
            <a:noFill/>
          </a:ln>
        </p:spPr>
      </p:pic>
      <p:sp>
        <p:nvSpPr>
          <p:cNvPr id="670" name="Google Shape;670;p7"/>
          <p:cNvSpPr txBox="1"/>
          <p:nvPr>
            <p:ph idx="3" type="body"/>
          </p:nvPr>
        </p:nvSpPr>
        <p:spPr>
          <a:xfrm>
            <a:off x="4191450" y="2272775"/>
            <a:ext cx="3430800" cy="312600"/>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1000"/>
              </a:spcBef>
              <a:spcAft>
                <a:spcPts val="0"/>
              </a:spcAft>
              <a:buClr>
                <a:schemeClr val="accent2"/>
              </a:buClr>
              <a:buSzPts val="400"/>
              <a:buFont typeface="Arial"/>
              <a:buNone/>
            </a:pPr>
            <a:r>
              <a:rPr lang="en-US" sz="1800">
                <a:solidFill>
                  <a:schemeClr val="lt2"/>
                </a:solidFill>
              </a:rPr>
              <a:t>    External Advisory Board</a:t>
            </a:r>
            <a:endParaRPr sz="1800">
              <a:solidFill>
                <a:schemeClr val="lt2"/>
              </a:solidFill>
            </a:endParaRPr>
          </a:p>
          <a:p>
            <a:pPr indent="0" lvl="0" marL="0" rtl="0" algn="l">
              <a:lnSpc>
                <a:spcPct val="100000"/>
              </a:lnSpc>
              <a:spcBef>
                <a:spcPts val="0"/>
              </a:spcBef>
              <a:spcAft>
                <a:spcPts val="300"/>
              </a:spcAft>
              <a:buClr>
                <a:schemeClr val="dk1"/>
              </a:buClr>
              <a:buSzPts val="1100"/>
              <a:buFont typeface="Arial"/>
              <a:buNone/>
            </a:pPr>
            <a:r>
              <a:rPr b="0" lang="en-US" sz="1800">
                <a:solidFill>
                  <a:schemeClr val="dk1"/>
                </a:solidFill>
              </a:rPr>
              <a:t>Individuals with expertise and knowledge of transactional research, funding allocation decisions, co-production of knowledge with community-based and other stakeholders</a:t>
            </a:r>
            <a:endParaRPr sz="1800"/>
          </a:p>
        </p:txBody>
      </p:sp>
      <p:sp>
        <p:nvSpPr>
          <p:cNvPr id="671" name="Google Shape;671;p7"/>
          <p:cNvSpPr txBox="1"/>
          <p:nvPr>
            <p:ph idx="1" type="body"/>
          </p:nvPr>
        </p:nvSpPr>
        <p:spPr>
          <a:xfrm>
            <a:off x="484575" y="3995788"/>
            <a:ext cx="2835300" cy="5628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00AFD1"/>
              </a:buClr>
              <a:buSzPts val="1600"/>
              <a:buNone/>
            </a:pPr>
            <a:r>
              <a:rPr lang="en-US" sz="1800">
                <a:solidFill>
                  <a:srgbClr val="00AFD1"/>
                </a:solidFill>
              </a:rPr>
              <a:t>Government Advisory Committee </a:t>
            </a:r>
            <a:endParaRPr sz="1800"/>
          </a:p>
        </p:txBody>
      </p:sp>
      <p:sp>
        <p:nvSpPr>
          <p:cNvPr id="672" name="Google Shape;672;p7"/>
          <p:cNvSpPr txBox="1"/>
          <p:nvPr/>
        </p:nvSpPr>
        <p:spPr>
          <a:xfrm>
            <a:off x="484575" y="4391400"/>
            <a:ext cx="30000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300"/>
              </a:spcAft>
              <a:buClr>
                <a:srgbClr val="000000"/>
              </a:buClr>
              <a:buSzPts val="1800"/>
              <a:buFont typeface="Arial"/>
              <a:buNone/>
            </a:pPr>
            <a:r>
              <a:rPr b="0" i="0" lang="en-US" sz="1800" u="none" cap="none" strike="noStrike">
                <a:solidFill>
                  <a:schemeClr val="dk1"/>
                </a:solidFill>
                <a:latin typeface="Arial"/>
                <a:ea typeface="Arial"/>
                <a:cs typeface="Arial"/>
                <a:sym typeface="Arial"/>
              </a:rPr>
              <a:t>Highly engaged public and sector representatives based in the region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8"/>
          <p:cNvSpPr txBox="1"/>
          <p:nvPr>
            <p:ph idx="4" type="body"/>
          </p:nvPr>
        </p:nvSpPr>
        <p:spPr>
          <a:xfrm>
            <a:off x="6362700" y="4216400"/>
            <a:ext cx="2565300" cy="1841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400"/>
              <a:buNone/>
            </a:pPr>
            <a:r>
              <a:t/>
            </a:r>
            <a:endParaRPr/>
          </a:p>
        </p:txBody>
      </p:sp>
      <p:sp>
        <p:nvSpPr>
          <p:cNvPr id="679" name="Google Shape;679;p8"/>
          <p:cNvSpPr/>
          <p:nvPr>
            <p:ph idx="2" type="pic"/>
          </p:nvPr>
        </p:nvSpPr>
        <p:spPr>
          <a:xfrm>
            <a:off x="6364224" y="603250"/>
            <a:ext cx="5588100" cy="3309900"/>
          </a:xfrm>
          <a:prstGeom prst="rect">
            <a:avLst/>
          </a:prstGeom>
          <a:noFill/>
          <a:ln>
            <a:noFill/>
          </a:ln>
        </p:spPr>
      </p:sp>
      <p:sp>
        <p:nvSpPr>
          <p:cNvPr id="680" name="Google Shape;680;p8"/>
          <p:cNvSpPr txBox="1"/>
          <p:nvPr>
            <p:ph idx="5" type="body"/>
          </p:nvPr>
        </p:nvSpPr>
        <p:spPr>
          <a:xfrm>
            <a:off x="9372600" y="4216400"/>
            <a:ext cx="2565300" cy="1841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400"/>
              <a:buNone/>
            </a:pPr>
            <a:r>
              <a:t/>
            </a:r>
            <a:endParaRPr/>
          </a:p>
        </p:txBody>
      </p:sp>
      <p:pic>
        <p:nvPicPr>
          <p:cNvPr id="681" name="Google Shape;681;p8"/>
          <p:cNvPicPr preferRelativeResize="0"/>
          <p:nvPr/>
        </p:nvPicPr>
        <p:blipFill rotWithShape="1">
          <a:blip r:embed="rId3">
            <a:alphaModFix/>
          </a:blip>
          <a:srcRect b="0" l="0" r="0" t="0"/>
          <a:stretch/>
        </p:blipFill>
        <p:spPr>
          <a:xfrm>
            <a:off x="6581800" y="1734388"/>
            <a:ext cx="5029200" cy="1323975"/>
          </a:xfrm>
          <a:prstGeom prst="rect">
            <a:avLst/>
          </a:prstGeom>
          <a:noFill/>
          <a:ln>
            <a:noFill/>
          </a:ln>
        </p:spPr>
      </p:pic>
      <p:sp>
        <p:nvSpPr>
          <p:cNvPr id="682" name="Google Shape;682;p8"/>
          <p:cNvSpPr txBox="1"/>
          <p:nvPr>
            <p:ph idx="1" type="body"/>
          </p:nvPr>
        </p:nvSpPr>
        <p:spPr>
          <a:xfrm>
            <a:off x="1119525" y="2447750"/>
            <a:ext cx="3685500" cy="1643100"/>
          </a:xfrm>
          <a:prstGeom prst="rect">
            <a:avLst/>
          </a:prstGeom>
          <a:noFill/>
          <a:ln>
            <a:noFill/>
          </a:ln>
        </p:spPr>
        <p:txBody>
          <a:bodyPr anchorCtr="0" anchor="t" bIns="45700" lIns="91425" spcFirstLastPara="1" rIns="91425" wrap="square" tIns="45700">
            <a:noAutofit/>
          </a:bodyPr>
          <a:lstStyle/>
          <a:p>
            <a:pPr indent="0" lvl="0" marL="457200" rtl="0" algn="l">
              <a:lnSpc>
                <a:spcPct val="90000"/>
              </a:lnSpc>
              <a:spcBef>
                <a:spcPts val="1000"/>
              </a:spcBef>
              <a:spcAft>
                <a:spcPts val="0"/>
              </a:spcAft>
              <a:buSzPts val="1600"/>
              <a:buNone/>
            </a:pPr>
            <a:r>
              <a:t/>
            </a:r>
            <a:endParaRPr sz="2100"/>
          </a:p>
          <a:p>
            <a:pPr indent="-361950" lvl="0" marL="457200" rtl="0" algn="l">
              <a:lnSpc>
                <a:spcPct val="90000"/>
              </a:lnSpc>
              <a:spcBef>
                <a:spcPts val="1000"/>
              </a:spcBef>
              <a:spcAft>
                <a:spcPts val="0"/>
              </a:spcAft>
              <a:buSzPts val="2100"/>
              <a:buChar char="●"/>
            </a:pPr>
            <a:r>
              <a:rPr lang="en-US" sz="2100"/>
              <a:t>What we are aiming to do</a:t>
            </a:r>
            <a:endParaRPr sz="2100"/>
          </a:p>
          <a:p>
            <a:pPr indent="0" lvl="0" marL="457200" rtl="0" algn="l">
              <a:lnSpc>
                <a:spcPct val="90000"/>
              </a:lnSpc>
              <a:spcBef>
                <a:spcPts val="1000"/>
              </a:spcBef>
              <a:spcAft>
                <a:spcPts val="0"/>
              </a:spcAft>
              <a:buSzPts val="1600"/>
              <a:buNone/>
            </a:pPr>
            <a:r>
              <a:t/>
            </a:r>
            <a:endParaRPr sz="2100"/>
          </a:p>
        </p:txBody>
      </p:sp>
      <p:sp>
        <p:nvSpPr>
          <p:cNvPr id="683" name="Google Shape;683;p8"/>
          <p:cNvSpPr txBox="1"/>
          <p:nvPr>
            <p:ph idx="12" type="sldNum"/>
          </p:nvPr>
        </p:nvSpPr>
        <p:spPr>
          <a:xfrm>
            <a:off x="11436964" y="6445320"/>
            <a:ext cx="384000" cy="228600"/>
          </a:xfrm>
          <a:prstGeom prst="rect">
            <a:avLst/>
          </a:prstGeom>
          <a:solidFill>
            <a:schemeClr val="dk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sp>
        <p:nvSpPr>
          <p:cNvPr id="684" name="Google Shape;684;p8"/>
          <p:cNvSpPr txBox="1"/>
          <p:nvPr>
            <p:ph idx="6" type="body"/>
          </p:nvPr>
        </p:nvSpPr>
        <p:spPr>
          <a:xfrm>
            <a:off x="1117600" y="1651000"/>
            <a:ext cx="3911700" cy="660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3200"/>
              <a:buNone/>
            </a:pPr>
            <a:r>
              <a:rPr lang="en-US" u="sng"/>
              <a:t>Outline:</a:t>
            </a:r>
            <a:endParaRPr u="sng"/>
          </a:p>
        </p:txBody>
      </p:sp>
      <p:pic>
        <p:nvPicPr>
          <p:cNvPr id="685" name="Google Shape;685;p8"/>
          <p:cNvPicPr preferRelativeResize="0"/>
          <p:nvPr/>
        </p:nvPicPr>
        <p:blipFill rotWithShape="1">
          <a:blip r:embed="rId4">
            <a:alphaModFix/>
          </a:blip>
          <a:srcRect b="0" l="0" r="0" t="0"/>
          <a:stretch/>
        </p:blipFill>
        <p:spPr>
          <a:xfrm>
            <a:off x="6362700" y="4752425"/>
            <a:ext cx="2565302" cy="822191"/>
          </a:xfrm>
          <a:prstGeom prst="rect">
            <a:avLst/>
          </a:prstGeom>
          <a:noFill/>
          <a:ln>
            <a:noFill/>
          </a:ln>
        </p:spPr>
      </p:pic>
      <p:pic>
        <p:nvPicPr>
          <p:cNvPr id="686" name="Google Shape;686;p8"/>
          <p:cNvPicPr preferRelativeResize="0"/>
          <p:nvPr/>
        </p:nvPicPr>
        <p:blipFill rotWithShape="1">
          <a:blip r:embed="rId5">
            <a:alphaModFix/>
          </a:blip>
          <a:srcRect b="38" l="0" r="0" t="-40"/>
          <a:stretch/>
        </p:blipFill>
        <p:spPr>
          <a:xfrm>
            <a:off x="9372599" y="4752424"/>
            <a:ext cx="2565299" cy="7603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9"/>
          <p:cNvSpPr txBox="1"/>
          <p:nvPr>
            <p:ph idx="12" type="sldNum"/>
          </p:nvPr>
        </p:nvSpPr>
        <p:spPr>
          <a:xfrm>
            <a:off x="11436964" y="6445320"/>
            <a:ext cx="384048" cy="228600"/>
          </a:xfrm>
          <a:prstGeom prst="rect">
            <a:avLst/>
          </a:prstGeom>
          <a:solidFill>
            <a:schemeClr val="dk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fld id="{00000000-1234-1234-1234-123412341234}" type="slidenum">
              <a:rPr lang="en-US"/>
              <a:t>‹#›</a:t>
            </a:fld>
            <a:endParaRPr/>
          </a:p>
        </p:txBody>
      </p:sp>
      <p:sp>
        <p:nvSpPr>
          <p:cNvPr id="692" name="Google Shape;692;p9"/>
          <p:cNvSpPr txBox="1"/>
          <p:nvPr>
            <p:ph type="title"/>
          </p:nvPr>
        </p:nvSpPr>
        <p:spPr>
          <a:xfrm>
            <a:off x="928751" y="1199988"/>
            <a:ext cx="2915400" cy="560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200"/>
              <a:buFont typeface="Arial"/>
              <a:buNone/>
            </a:pPr>
            <a:r>
              <a:rPr lang="en-US" sz="4300"/>
              <a:t>Our Goals</a:t>
            </a:r>
            <a:endParaRPr sz="4300"/>
          </a:p>
        </p:txBody>
      </p:sp>
      <p:sp>
        <p:nvSpPr>
          <p:cNvPr id="693" name="Google Shape;693;p9"/>
          <p:cNvSpPr txBox="1"/>
          <p:nvPr>
            <p:ph idx="3" type="body"/>
          </p:nvPr>
        </p:nvSpPr>
        <p:spPr>
          <a:xfrm>
            <a:off x="5728914" y="3203286"/>
            <a:ext cx="2484000" cy="8505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sz="2200"/>
              <a:t>Do science that advances human understanding</a:t>
            </a:r>
            <a:r>
              <a:rPr lang="en-US" sz="2200"/>
              <a:t> of how coastal climate hazards, landforms, and human decisions interact to shape climate risk</a:t>
            </a:r>
            <a:endParaRPr sz="2200"/>
          </a:p>
          <a:p>
            <a:pPr indent="0" lvl="0" marL="0" marR="0" rtl="0" algn="l">
              <a:lnSpc>
                <a:spcPct val="100000"/>
              </a:lnSpc>
              <a:spcBef>
                <a:spcPts val="1200"/>
              </a:spcBef>
              <a:spcAft>
                <a:spcPts val="0"/>
              </a:spcAft>
              <a:buClr>
                <a:schemeClr val="dk1"/>
              </a:buClr>
              <a:buSzPts val="1400"/>
              <a:buFont typeface="Arial"/>
              <a:buNone/>
            </a:pPr>
            <a:r>
              <a:t/>
            </a:r>
            <a:endParaRPr sz="1800"/>
          </a:p>
        </p:txBody>
      </p:sp>
      <p:sp>
        <p:nvSpPr>
          <p:cNvPr id="694" name="Google Shape;694;p9"/>
          <p:cNvSpPr txBox="1"/>
          <p:nvPr>
            <p:ph idx="4" type="body"/>
          </p:nvPr>
        </p:nvSpPr>
        <p:spPr>
          <a:xfrm>
            <a:off x="4955882" y="599959"/>
            <a:ext cx="653400" cy="492300"/>
          </a:xfrm>
          <a:prstGeom prst="rect">
            <a:avLst/>
          </a:prstGeom>
          <a:noFill/>
          <a:ln>
            <a:noFill/>
          </a:ln>
        </p:spPr>
        <p:txBody>
          <a:bodyPr anchorCtr="0" anchor="t" bIns="45700" lIns="91425" spcFirstLastPara="1" rIns="91425" wrap="square" tIns="45700">
            <a:normAutofit lnSpcReduction="10000"/>
          </a:bodyPr>
          <a:lstStyle/>
          <a:p>
            <a:pPr indent="0" lvl="0" marL="0" marR="0" rtl="0" algn="r">
              <a:lnSpc>
                <a:spcPct val="100000"/>
              </a:lnSpc>
              <a:spcBef>
                <a:spcPts val="0"/>
              </a:spcBef>
              <a:spcAft>
                <a:spcPts val="0"/>
              </a:spcAft>
              <a:buClr>
                <a:srgbClr val="7F7F7F"/>
              </a:buClr>
              <a:buSzPts val="2800"/>
              <a:buFont typeface="Arial"/>
              <a:buNone/>
            </a:pPr>
            <a:r>
              <a:rPr lang="en-US"/>
              <a:t>1</a:t>
            </a:r>
            <a:endParaRPr/>
          </a:p>
        </p:txBody>
      </p:sp>
      <p:cxnSp>
        <p:nvCxnSpPr>
          <p:cNvPr id="695" name="Google Shape;695;p9"/>
          <p:cNvCxnSpPr/>
          <p:nvPr/>
        </p:nvCxnSpPr>
        <p:spPr>
          <a:xfrm>
            <a:off x="5638800" y="473708"/>
            <a:ext cx="0" cy="726300"/>
          </a:xfrm>
          <a:prstGeom prst="straightConnector1">
            <a:avLst/>
          </a:prstGeom>
          <a:noFill/>
          <a:ln cap="flat" cmpd="sng" w="50800">
            <a:solidFill>
              <a:schemeClr val="dk2"/>
            </a:solidFill>
            <a:prstDash val="solid"/>
            <a:miter lim="800000"/>
            <a:headEnd len="sm" w="sm" type="none"/>
            <a:tailEnd len="sm" w="sm" type="none"/>
          </a:ln>
        </p:spPr>
      </p:cxnSp>
      <p:sp>
        <p:nvSpPr>
          <p:cNvPr id="696" name="Google Shape;696;p9"/>
          <p:cNvSpPr txBox="1"/>
          <p:nvPr/>
        </p:nvSpPr>
        <p:spPr>
          <a:xfrm>
            <a:off x="8350875" y="3745845"/>
            <a:ext cx="635100" cy="5232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800"/>
              <a:buFont typeface="Arial"/>
              <a:buNone/>
            </a:pPr>
            <a:r>
              <a:rPr b="1" i="0" lang="en-US" sz="2800" u="none" cap="none" strike="noStrike">
                <a:solidFill>
                  <a:srgbClr val="7F7F7F"/>
                </a:solidFill>
                <a:latin typeface="Arial"/>
                <a:ea typeface="Arial"/>
                <a:cs typeface="Arial"/>
                <a:sym typeface="Arial"/>
              </a:rPr>
              <a:t>4</a:t>
            </a:r>
            <a:endParaRPr b="0" i="0" sz="1400" u="none" cap="none" strike="noStrike">
              <a:solidFill>
                <a:srgbClr val="000000"/>
              </a:solidFill>
              <a:latin typeface="Arial"/>
              <a:ea typeface="Arial"/>
              <a:cs typeface="Arial"/>
              <a:sym typeface="Arial"/>
            </a:endParaRPr>
          </a:p>
        </p:txBody>
      </p:sp>
      <p:cxnSp>
        <p:nvCxnSpPr>
          <p:cNvPr id="697" name="Google Shape;697;p9"/>
          <p:cNvCxnSpPr/>
          <p:nvPr/>
        </p:nvCxnSpPr>
        <p:spPr>
          <a:xfrm>
            <a:off x="9023975" y="3618845"/>
            <a:ext cx="0" cy="726300"/>
          </a:xfrm>
          <a:prstGeom prst="straightConnector1">
            <a:avLst/>
          </a:prstGeom>
          <a:noFill/>
          <a:ln cap="flat" cmpd="sng" w="50800">
            <a:solidFill>
              <a:schemeClr val="dk2"/>
            </a:solidFill>
            <a:prstDash val="solid"/>
            <a:miter lim="800000"/>
            <a:headEnd len="sm" w="sm" type="none"/>
            <a:tailEnd len="sm" w="sm" type="none"/>
          </a:ln>
        </p:spPr>
      </p:cxnSp>
      <p:sp>
        <p:nvSpPr>
          <p:cNvPr id="698" name="Google Shape;698;p9"/>
          <p:cNvSpPr txBox="1"/>
          <p:nvPr/>
        </p:nvSpPr>
        <p:spPr>
          <a:xfrm>
            <a:off x="9145550" y="300450"/>
            <a:ext cx="2915400" cy="36387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1100"/>
              <a:buFont typeface="Arial"/>
              <a:buNone/>
            </a:pPr>
            <a:r>
              <a:rPr b="1" i="0" lang="en-US" sz="2200" u="none" cap="none" strike="noStrike">
                <a:solidFill>
                  <a:srgbClr val="1D1C1D"/>
                </a:solidFill>
                <a:latin typeface="Arial"/>
                <a:ea typeface="Arial"/>
                <a:cs typeface="Arial"/>
                <a:sym typeface="Arial"/>
              </a:rPr>
              <a:t>Develop the workforce that does #1 and #2: </a:t>
            </a:r>
            <a:r>
              <a:rPr b="0" i="0" lang="en-US" sz="2200" u="none" cap="none" strike="noStrike">
                <a:solidFill>
                  <a:srgbClr val="1D1C1D"/>
                </a:solidFill>
                <a:latin typeface="Arial"/>
                <a:ea typeface="Arial"/>
                <a:cs typeface="Arial"/>
                <a:sym typeface="Arial"/>
              </a:rPr>
              <a:t>Train the next generation of leaders in transdisciplinary climate research and engagement.</a:t>
            </a:r>
            <a:endParaRPr b="0" i="0" sz="2200" u="none" cap="none" strike="noStrike">
              <a:solidFill>
                <a:srgbClr val="1D1C1D"/>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99" name="Google Shape;699;p9"/>
          <p:cNvSpPr txBox="1"/>
          <p:nvPr/>
        </p:nvSpPr>
        <p:spPr>
          <a:xfrm>
            <a:off x="4955875" y="3741432"/>
            <a:ext cx="635100" cy="5232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800"/>
              <a:buFont typeface="Arial"/>
              <a:buNone/>
            </a:pPr>
            <a:r>
              <a:rPr b="1" i="0" lang="en-US" sz="2800" u="none" cap="none" strike="noStrike">
                <a:solidFill>
                  <a:srgbClr val="7F7F7F"/>
                </a:solidFill>
                <a:latin typeface="Arial"/>
                <a:ea typeface="Arial"/>
                <a:cs typeface="Arial"/>
                <a:sym typeface="Arial"/>
              </a:rPr>
              <a:t>2</a:t>
            </a:r>
            <a:endParaRPr b="0" i="0" sz="1400" u="none" cap="none" strike="noStrike">
              <a:solidFill>
                <a:srgbClr val="000000"/>
              </a:solidFill>
              <a:latin typeface="Arial"/>
              <a:ea typeface="Arial"/>
              <a:cs typeface="Arial"/>
              <a:sym typeface="Arial"/>
            </a:endParaRPr>
          </a:p>
        </p:txBody>
      </p:sp>
      <p:cxnSp>
        <p:nvCxnSpPr>
          <p:cNvPr id="700" name="Google Shape;700;p9"/>
          <p:cNvCxnSpPr/>
          <p:nvPr/>
        </p:nvCxnSpPr>
        <p:spPr>
          <a:xfrm>
            <a:off x="5628975" y="3614432"/>
            <a:ext cx="0" cy="726300"/>
          </a:xfrm>
          <a:prstGeom prst="straightConnector1">
            <a:avLst/>
          </a:prstGeom>
          <a:noFill/>
          <a:ln cap="flat" cmpd="sng" w="50800">
            <a:solidFill>
              <a:schemeClr val="dk2"/>
            </a:solidFill>
            <a:prstDash val="solid"/>
            <a:miter lim="800000"/>
            <a:headEnd len="sm" w="sm" type="none"/>
            <a:tailEnd len="sm" w="sm" type="none"/>
          </a:ln>
        </p:spPr>
      </p:cxnSp>
      <p:sp>
        <p:nvSpPr>
          <p:cNvPr id="701" name="Google Shape;701;p9"/>
          <p:cNvSpPr txBox="1"/>
          <p:nvPr/>
        </p:nvSpPr>
        <p:spPr>
          <a:xfrm>
            <a:off x="5843486" y="473708"/>
            <a:ext cx="2286000" cy="16917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1100"/>
              <a:buFont typeface="Arial"/>
              <a:buNone/>
            </a:pPr>
            <a:r>
              <a:rPr b="1" i="0" lang="en-US" sz="2200" u="none" cap="none" strike="noStrike">
                <a:solidFill>
                  <a:schemeClr val="dk1"/>
                </a:solidFill>
                <a:latin typeface="Arial"/>
                <a:ea typeface="Arial"/>
                <a:cs typeface="Arial"/>
                <a:sym typeface="Arial"/>
              </a:rPr>
              <a:t>Do science that is useful and used</a:t>
            </a:r>
            <a:endParaRPr b="0" i="0" sz="2700" u="none" cap="none" strike="noStrike">
              <a:solidFill>
                <a:schemeClr val="dk1"/>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02" name="Google Shape;702;p9"/>
          <p:cNvSpPr txBox="1"/>
          <p:nvPr/>
        </p:nvSpPr>
        <p:spPr>
          <a:xfrm>
            <a:off x="8363675" y="427458"/>
            <a:ext cx="635100" cy="5232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800"/>
              <a:buFont typeface="Arial"/>
              <a:buNone/>
            </a:pPr>
            <a:r>
              <a:rPr b="1" i="0" lang="en-US" sz="2800" u="none" cap="none" strike="noStrike">
                <a:solidFill>
                  <a:srgbClr val="7F7F7F"/>
                </a:solidFill>
                <a:latin typeface="Arial"/>
                <a:ea typeface="Arial"/>
                <a:cs typeface="Arial"/>
                <a:sym typeface="Arial"/>
              </a:rPr>
              <a:t>3</a:t>
            </a:r>
            <a:endParaRPr b="0" i="0" sz="1400" u="none" cap="none" strike="noStrike">
              <a:solidFill>
                <a:srgbClr val="000000"/>
              </a:solidFill>
              <a:latin typeface="Arial"/>
              <a:ea typeface="Arial"/>
              <a:cs typeface="Arial"/>
              <a:sym typeface="Arial"/>
            </a:endParaRPr>
          </a:p>
        </p:txBody>
      </p:sp>
      <p:cxnSp>
        <p:nvCxnSpPr>
          <p:cNvPr id="703" name="Google Shape;703;p9"/>
          <p:cNvCxnSpPr/>
          <p:nvPr/>
        </p:nvCxnSpPr>
        <p:spPr>
          <a:xfrm>
            <a:off x="9036775" y="300458"/>
            <a:ext cx="0" cy="726300"/>
          </a:xfrm>
          <a:prstGeom prst="straightConnector1">
            <a:avLst/>
          </a:prstGeom>
          <a:noFill/>
          <a:ln cap="flat" cmpd="sng" w="50800">
            <a:solidFill>
              <a:schemeClr val="dk2"/>
            </a:solidFill>
            <a:prstDash val="solid"/>
            <a:miter lim="800000"/>
            <a:headEnd len="sm" w="sm" type="none"/>
            <a:tailEnd len="sm" w="sm" type="none"/>
          </a:ln>
        </p:spPr>
      </p:cxnSp>
      <p:sp>
        <p:nvSpPr>
          <p:cNvPr id="704" name="Google Shape;704;p9"/>
          <p:cNvSpPr txBox="1"/>
          <p:nvPr/>
        </p:nvSpPr>
        <p:spPr>
          <a:xfrm>
            <a:off x="9123925" y="3504588"/>
            <a:ext cx="2915400" cy="27675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1200"/>
              </a:spcAft>
              <a:buClr>
                <a:schemeClr val="dk1"/>
              </a:buClr>
              <a:buSzPts val="1100"/>
              <a:buFont typeface="Arial"/>
              <a:buNone/>
            </a:pPr>
            <a:r>
              <a:rPr b="1" i="0" lang="en-US" sz="2200" u="none" cap="none" strike="noStrike">
                <a:solidFill>
                  <a:schemeClr val="dk1"/>
                </a:solidFill>
                <a:latin typeface="Arial"/>
                <a:ea typeface="Arial"/>
                <a:cs typeface="Arial"/>
                <a:sym typeface="Arial"/>
              </a:rPr>
              <a:t>Learn how to do #1, #2, and #3 better: </a:t>
            </a:r>
            <a:r>
              <a:rPr b="0" i="0" lang="en-US" sz="2200" u="none" cap="none" strike="noStrike">
                <a:solidFill>
                  <a:schemeClr val="dk1"/>
                </a:solidFill>
                <a:latin typeface="Arial"/>
                <a:ea typeface="Arial"/>
                <a:cs typeface="Arial"/>
                <a:sym typeface="Arial"/>
              </a:rPr>
              <a:t>Build a sustainable academic/ stakeholder co-production partnership model </a:t>
            </a:r>
            <a:endParaRPr b="0" i="0" sz="2200" u="none" cap="none" strike="noStrike">
              <a:solidFill>
                <a:schemeClr val="dk1"/>
              </a:solidFill>
              <a:latin typeface="Arial"/>
              <a:ea typeface="Arial"/>
              <a:cs typeface="Arial"/>
              <a:sym typeface="Arial"/>
            </a:endParaRPr>
          </a:p>
        </p:txBody>
      </p:sp>
      <p:pic>
        <p:nvPicPr>
          <p:cNvPr descr="A black and white sign&#10;&#10;Description automatically generated with low confidence" id="705" name="Google Shape;705;p9"/>
          <p:cNvPicPr preferRelativeResize="0"/>
          <p:nvPr/>
        </p:nvPicPr>
        <p:blipFill rotWithShape="1">
          <a:blip r:embed="rId3">
            <a:alphaModFix/>
          </a:blip>
          <a:srcRect b="0" l="0" r="0" t="0"/>
          <a:stretch/>
        </p:blipFill>
        <p:spPr>
          <a:xfrm>
            <a:off x="103040" y="2549777"/>
            <a:ext cx="4566826" cy="11960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MACH">
      <a:dk1>
        <a:srgbClr val="000000"/>
      </a:dk1>
      <a:lt1>
        <a:srgbClr val="FFFFFF"/>
      </a:lt1>
      <a:dk2>
        <a:srgbClr val="13658D"/>
      </a:dk2>
      <a:lt2>
        <a:srgbClr val="0CBBD8"/>
      </a:lt2>
      <a:accent1>
        <a:srgbClr val="F2F2F2"/>
      </a:accent1>
      <a:accent2>
        <a:srgbClr val="7F7F7F"/>
      </a:accent2>
      <a:accent3>
        <a:srgbClr val="13658D"/>
      </a:accent3>
      <a:accent4>
        <a:srgbClr val="0CBBD8"/>
      </a:accent4>
      <a:accent5>
        <a:srgbClr val="70AD47"/>
      </a:accent5>
      <a:accent6>
        <a:srgbClr val="FFFFFF"/>
      </a:accent6>
      <a:hlink>
        <a:srgbClr val="404040"/>
      </a:hlink>
      <a:folHlink>
        <a:srgbClr val="40404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MACH">
      <a:dk1>
        <a:srgbClr val="000000"/>
      </a:dk1>
      <a:lt1>
        <a:srgbClr val="FFFFFF"/>
      </a:lt1>
      <a:dk2>
        <a:srgbClr val="13658D"/>
      </a:dk2>
      <a:lt2>
        <a:srgbClr val="0CBBD8"/>
      </a:lt2>
      <a:accent1>
        <a:srgbClr val="F2F2F2"/>
      </a:accent1>
      <a:accent2>
        <a:srgbClr val="7F7F7F"/>
      </a:accent2>
      <a:accent3>
        <a:srgbClr val="13658D"/>
      </a:accent3>
      <a:accent4>
        <a:srgbClr val="0CBBD8"/>
      </a:accent4>
      <a:accent5>
        <a:srgbClr val="70AD47"/>
      </a:accent5>
      <a:accent6>
        <a:srgbClr val="FFFFFF"/>
      </a:accent6>
      <a:hlink>
        <a:srgbClr val="404040"/>
      </a:hlink>
      <a:folHlink>
        <a:srgbClr val="40404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