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8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9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10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4" r:id="rId5"/>
    <p:sldMasterId id="2147483720" r:id="rId6"/>
    <p:sldMasterId id="2147483683" r:id="rId7"/>
    <p:sldMasterId id="2147483687" r:id="rId8"/>
    <p:sldMasterId id="2147483694" r:id="rId9"/>
    <p:sldMasterId id="2147483696" r:id="rId10"/>
    <p:sldMasterId id="2147483665" r:id="rId11"/>
    <p:sldMasterId id="2147483715" r:id="rId12"/>
    <p:sldMasterId id="2147483703" r:id="rId13"/>
    <p:sldMasterId id="2147483666" r:id="rId14"/>
  </p:sldMasterIdLst>
  <p:notesMasterIdLst>
    <p:notesMasterId r:id="rId28"/>
  </p:notesMasterIdLst>
  <p:handoutMasterIdLst>
    <p:handoutMasterId r:id="rId29"/>
  </p:handoutMasterIdLst>
  <p:sldIdLst>
    <p:sldId id="443" r:id="rId15"/>
    <p:sldId id="450" r:id="rId16"/>
    <p:sldId id="453" r:id="rId17"/>
    <p:sldId id="454" r:id="rId18"/>
    <p:sldId id="458" r:id="rId19"/>
    <p:sldId id="459" r:id="rId20"/>
    <p:sldId id="455" r:id="rId21"/>
    <p:sldId id="448" r:id="rId22"/>
    <p:sldId id="449" r:id="rId23"/>
    <p:sldId id="451" r:id="rId24"/>
    <p:sldId id="452" r:id="rId25"/>
    <p:sldId id="456" r:id="rId26"/>
    <p:sldId id="457" r:id="rId27"/>
  </p:sldIdLst>
  <p:sldSz cx="9144000" cy="5143500" type="screen16x9"/>
  <p:notesSz cx="6669088" cy="9926638"/>
  <p:defaultTextStyle>
    <a:defPPr>
      <a:defRPr lang="en-US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 Light" panose="020F0302020204030204" pitchFamily="34" charset="0"/>
        <a:ea typeface="MS PGothic" panose="020B0600070205080204" pitchFamily="34" charset="-128"/>
        <a:cs typeface="+mn-cs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 Light" panose="020F0302020204030204" pitchFamily="34" charset="0"/>
        <a:ea typeface="MS PGothic" panose="020B0600070205080204" pitchFamily="34" charset="-128"/>
        <a:cs typeface="+mn-cs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 Light" panose="020F0302020204030204" pitchFamily="34" charset="0"/>
        <a:ea typeface="MS PGothic" panose="020B0600070205080204" pitchFamily="34" charset="-128"/>
        <a:cs typeface="+mn-cs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 Light" panose="020F0302020204030204" pitchFamily="34" charset="0"/>
        <a:ea typeface="MS PGothic" panose="020B0600070205080204" pitchFamily="34" charset="-128"/>
        <a:cs typeface="+mn-cs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boto Light" panose="020F03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boto Light" panose="020F03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boto Light" panose="020F03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boto Light" panose="020F03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boto Light" panose="020F03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F0"/>
    <a:srgbClr val="94AEBE"/>
    <a:srgbClr val="030405"/>
    <a:srgbClr val="3195CB"/>
    <a:srgbClr val="20688F"/>
    <a:srgbClr val="883137"/>
    <a:srgbClr val="542B7C"/>
    <a:srgbClr val="35B34C"/>
    <a:srgbClr val="DF6925"/>
    <a:srgbClr val="883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22" autoAdjust="0"/>
    <p:restoredTop sz="89744" autoAdjust="0"/>
  </p:normalViewPr>
  <p:slideViewPr>
    <p:cSldViewPr snapToGrid="0" snapToObjects="1">
      <p:cViewPr varScale="1">
        <p:scale>
          <a:sx n="74" d="100"/>
          <a:sy n="74" d="100"/>
        </p:scale>
        <p:origin x="60" y="1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3328" y="184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31186C7-4D64-C94D-87C3-0897CBFF16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1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70A0F0-F460-4F43-945E-3E43C8BDED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8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B83585-7828-3549-A1CE-FD34262BC57C}" type="datetime1">
              <a:rPr lang="cs-CZ" altLang="en-US"/>
              <a:pPr>
                <a:defRPr/>
              </a:pPr>
              <a:t>10.03.2024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FA9988-7280-FE47-A036-F370FE6DDE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1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AF382-5230-E949-822E-003A89ECB81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0620684-AE15-E749-A664-73318697E6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65A749-A696-DB45-8711-987F9C1B43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1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4E1CFE-F205-9448-AC92-EB7AACA8895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8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E7F421-C76E-0940-832C-1455AB738303}" type="datetime1">
              <a:rPr lang="cs-CZ" altLang="en-US"/>
              <a:pPr>
                <a:defRPr/>
              </a:pPr>
              <a:t>10.03.2024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5339168-E9C8-B049-97C4-2DC9866030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AD886B4-8800-9342-A421-B2C699B71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750" y="4776788"/>
            <a:ext cx="5335588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975F9-29C6-E84F-9EAA-079ECFCCD2B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12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39A46-0058-7942-AE7A-D620CECD9C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DBA39CB-0766-5841-B2D9-2AD205A2E1D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5309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71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32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94" algn="l" defTabSz="9141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obrazu snímky 1">
            <a:extLst>
              <a:ext uri="{FF2B5EF4-FFF2-40B4-BE49-F238E27FC236}">
                <a16:creationId xmlns:a16="http://schemas.microsoft.com/office/drawing/2014/main" id="{74B78A89-1E26-7C43-8A32-35C8B32F73C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57188" y="1239838"/>
            <a:ext cx="5954712" cy="33512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Zástupný symbol poznámok 2">
            <a:extLst>
              <a:ext uri="{FF2B5EF4-FFF2-40B4-BE49-F238E27FC236}">
                <a16:creationId xmlns:a16="http://schemas.microsoft.com/office/drawing/2014/main" id="{442FFE3B-6DEA-7244-98A4-292C8D8EEF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81472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28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30405"/>
                </a:solidFill>
              </a:rPr>
              <a:t>The Pre-</a:t>
            </a:r>
            <a:r>
              <a:rPr lang="en-US" dirty="0" err="1">
                <a:solidFill>
                  <a:srgbClr val="030405"/>
                </a:solidFill>
              </a:rPr>
              <a:t>Socractics</a:t>
            </a:r>
            <a:r>
              <a:rPr lang="en-US" dirty="0">
                <a:solidFill>
                  <a:srgbClr val="030405"/>
                </a:solidFill>
              </a:rPr>
              <a:t> turned to nature to understand change. They tried to explain Change through elements of nature like Fire, Water, Earth and Air</a:t>
            </a: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030405"/>
              </a:solidFill>
            </a:endParaRP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30405"/>
                </a:solidFill>
              </a:rPr>
              <a:t>Change is the only thing that is constant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83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Family learning</a:t>
            </a:r>
          </a:p>
        </p:txBody>
      </p:sp>
    </p:spTree>
    <p:extLst>
      <p:ext uri="{BB962C8B-B14F-4D97-AF65-F5344CB8AC3E}">
        <p14:creationId xmlns:p14="http://schemas.microsoft.com/office/powerpoint/2010/main" val="362627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Family learning</a:t>
            </a:r>
          </a:p>
        </p:txBody>
      </p:sp>
    </p:spTree>
    <p:extLst>
      <p:ext uri="{BB962C8B-B14F-4D97-AF65-F5344CB8AC3E}">
        <p14:creationId xmlns:p14="http://schemas.microsoft.com/office/powerpoint/2010/main" val="3559942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Family learning</a:t>
            </a:r>
          </a:p>
        </p:txBody>
      </p:sp>
    </p:spTree>
    <p:extLst>
      <p:ext uri="{BB962C8B-B14F-4D97-AF65-F5344CB8AC3E}">
        <p14:creationId xmlns:p14="http://schemas.microsoft.com/office/powerpoint/2010/main" val="1759912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C5818E-1C09-F98F-89BC-A8A163A948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 bwMode="auto">
          <a:xfrm>
            <a:off x="8362950" y="534988"/>
            <a:ext cx="461963" cy="442912"/>
          </a:xfrm>
          <a:noFill/>
          <a:ln>
            <a:solidFill>
              <a:srgbClr val="3195C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684213">
              <a:defRPr>
                <a:solidFill>
                  <a:srgbClr val="3195CB"/>
                </a:solidFill>
                <a:latin typeface="Roboto Light" panose="020F0302020204030204" pitchFamily="34" charset="0"/>
                <a:ea typeface="MS PGothic" panose="020B0600070205080204" pitchFamily="34" charset="-128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</a:defRPr>
            </a:lvl9pPr>
          </a:lstStyle>
          <a:p>
            <a:fld id="{6B66D6E2-B0E6-6444-AF65-8DB87DFFC7B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C52EEDF-DD38-94E9-8A2D-4B9B74687923}"/>
              </a:ext>
            </a:extLst>
          </p:cNvPr>
          <p:cNvSpPr txBox="1">
            <a:spLocks/>
          </p:cNvSpPr>
          <p:nvPr userDrawn="1"/>
        </p:nvSpPr>
        <p:spPr>
          <a:xfrm>
            <a:off x="7803470" y="4787454"/>
            <a:ext cx="1118959" cy="185817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defPPr>
              <a:defRPr lang="en-US"/>
            </a:defPPr>
            <a:lvl1pPr algn="r" defTabSz="914124" rtl="0" eaLnBrk="1" fontAlgn="auto" hangingPunct="1">
              <a:spcBef>
                <a:spcPts val="0"/>
              </a:spcBef>
              <a:spcAft>
                <a:spcPts val="0"/>
              </a:spcAft>
              <a:defRPr sz="1000" i="0" u="none" kern="1200" spc="0">
                <a:solidFill>
                  <a:schemeClr val="accent3"/>
                </a:solidFill>
                <a:latin typeface="Roboto Light"/>
                <a:ea typeface="+mn-ea"/>
                <a:cs typeface="Roboto Light"/>
              </a:defRPr>
            </a:lvl1pPr>
            <a:lvl2pPr marL="4556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2pPr>
            <a:lvl3pPr marL="9128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00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72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www.GZA.com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C7D83BF-76DA-6A8F-5337-4D9C912D1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22852" r="2256" b="35958"/>
          <a:stretch/>
        </p:blipFill>
        <p:spPr>
          <a:xfrm>
            <a:off x="252412" y="4384306"/>
            <a:ext cx="1797050" cy="8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1132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657350"/>
            <a:ext cx="4320000" cy="2582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6" y="819152"/>
            <a:ext cx="7900987" cy="381000"/>
          </a:xfrm>
        </p:spPr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8"/>
          </p:nvPr>
        </p:nvSpPr>
        <p:spPr>
          <a:xfrm>
            <a:off x="252444" y="1657350"/>
            <a:ext cx="1957387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19"/>
          </p:nvPr>
        </p:nvSpPr>
        <p:spPr>
          <a:xfrm>
            <a:off x="252444" y="2944286"/>
            <a:ext cx="1957387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9" name="Content Placeholder 16"/>
          <p:cNvSpPr>
            <a:spLocks noGrp="1"/>
          </p:cNvSpPr>
          <p:nvPr>
            <p:ph sz="quarter" idx="20"/>
          </p:nvPr>
        </p:nvSpPr>
        <p:spPr>
          <a:xfrm>
            <a:off x="2201366" y="1657350"/>
            <a:ext cx="1957387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1"/>
          </p:nvPr>
        </p:nvSpPr>
        <p:spPr>
          <a:xfrm>
            <a:off x="2201366" y="2944286"/>
            <a:ext cx="1957387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1EEF09E7-4D7B-5A4E-8BFB-60760D1BF78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CAF90-89F1-4345-B04F-D2F9C94AA5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709256A-EB80-4145-B2B5-7CB097B3493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1327027768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000" y="1352550"/>
            <a:ext cx="43200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x-none"/>
              <a:t>Click to edit Master subtitle style</a:t>
            </a:r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352550"/>
            <a:ext cx="43200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6181B-56D9-4E4C-9D67-20C31F0D5F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www.GZA.com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E0ED3CFA-B58F-8D45-AA94-6B628CAB2D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9B255-240D-A44E-82CC-77B18C966F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8F10E6B-B7EC-4753-867C-BD1C226F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2276284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000" y="1352550"/>
            <a:ext cx="43200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x-none" dirty="0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63979B1-9DF2-6946-A31E-4AB648E90A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D0A80-AFD8-0E4B-ABB6-A52FF76C08A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11CFA8C-D60B-9D4B-87A6-B1666B99C4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176856924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4" y="1352550"/>
            <a:ext cx="4319999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sk-SK"/>
              <a:t>Click to edit Master subtitle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352550"/>
            <a:ext cx="4319588" cy="289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CFB06D3-85B5-C54F-AFC8-9800587A1F0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0CD5C-0CFE-014F-9BF4-293405A7CEA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3B8F8D2-EF4F-DF43-A884-DA3069FE35C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3218701332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4" y="1352550"/>
            <a:ext cx="4319999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sk-SK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3355259-0C23-264B-994E-63DCBFB625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B2B2B-1CB2-2641-8ED7-9B8DC00DBBB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60AA4F-692A-2649-9BD5-0A916CE41F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1316128029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/>
          </p:nvPr>
        </p:nvSpPr>
        <p:spPr>
          <a:xfrm>
            <a:off x="252000" y="1352550"/>
            <a:ext cx="86400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362D97CC-321F-6045-86A9-B936B400BF1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78FCF-717F-5842-B984-7EAC330ED87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C0A8DB4-0F33-A348-90D7-DE31CC9CC5A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3044151904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/>
          </p:nvPr>
        </p:nvSpPr>
        <p:spPr>
          <a:xfrm>
            <a:off x="0" y="1352555"/>
            <a:ext cx="9144000" cy="19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Click</a:t>
            </a:r>
            <a:r>
              <a:rPr lang="sk-SK" dirty="0"/>
              <a:t> to </a:t>
            </a:r>
            <a:r>
              <a:rPr lang="sk-SK" dirty="0" err="1"/>
              <a:t>edit</a:t>
            </a:r>
            <a:r>
              <a:rPr lang="sk-SK" dirty="0"/>
              <a:t> </a:t>
            </a:r>
            <a:r>
              <a:rPr lang="sk-SK" dirty="0" err="1"/>
              <a:t>Master</a:t>
            </a:r>
            <a:r>
              <a:rPr lang="sk-SK" dirty="0"/>
              <a:t> title </a:t>
            </a:r>
            <a:r>
              <a:rPr lang="sk-SK" dirty="0" err="1"/>
              <a:t>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52416" y="3486150"/>
            <a:ext cx="4319588" cy="9144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572004" y="3486150"/>
            <a:ext cx="4319588" cy="9144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6EC7B331-6184-D548-9340-70EB1D4735E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E1B74-CF68-8E42-98EB-E8A5DA16635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62B1B20-B9EF-C84F-9B41-062EAF2410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3031147796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019831" y="1352550"/>
            <a:ext cx="2872201" cy="28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52447" y="1352550"/>
            <a:ext cx="2871787" cy="28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141159" y="1352550"/>
            <a:ext cx="2871787" cy="28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7F9C438-8B5A-3147-A143-880B91D2802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8CD88-6EE1-5445-9093-326338013A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D1EB4FC-8A21-9543-85FA-375F90E5FC2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24146322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52449" y="1352550"/>
            <a:ext cx="2159001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11438" y="1352550"/>
            <a:ext cx="2159001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0430" y="1352550"/>
            <a:ext cx="2159001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3" y="1352550"/>
            <a:ext cx="2159001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5113539-813A-1D4C-B0DA-55BF0455458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CABB4-2FF7-5E43-AFCF-F9479F51C3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740D6E1-4AD2-F244-BFE5-4109FE6F94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214245271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0" y="0"/>
            <a:ext cx="4572000" cy="5143500"/>
          </a:xfrm>
          <a:prstGeom prst="rect">
            <a:avLst/>
          </a:prstGeom>
          <a:noFill/>
          <a:effectLst/>
        </p:spPr>
        <p:txBody>
          <a:bodyPr spcCol="269933" rtlCol="0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sk-SK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4868338" y="1352550"/>
            <a:ext cx="4023668" cy="2895600"/>
          </a:xfrm>
          <a:prstGeom prst="rect">
            <a:avLst/>
          </a:prstGeom>
        </p:spPr>
        <p:txBody>
          <a:bodyPr rIns="269933"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B8621CB-1059-4544-81E8-1545DC9C359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FC3D3-0DF5-4947-8EF8-795CF6987A5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669A1E-A0B8-2F4C-8B32-F8DE51BF3A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343810475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985106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902022-EBD4-5E43-BDB4-D9B97FF3A6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E5555-70A0-E847-8636-FCD82D4ECA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0F818-424C-4846-83C8-29D65264CAB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3308558096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192000" y="1504952"/>
            <a:ext cx="270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79" y="1504952"/>
            <a:ext cx="270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39140" y="1504952"/>
            <a:ext cx="270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/>
          </p:nvPr>
        </p:nvSpPr>
        <p:spPr>
          <a:xfrm>
            <a:off x="6192000" y="3333754"/>
            <a:ext cx="270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/>
          </p:nvPr>
        </p:nvSpPr>
        <p:spPr>
          <a:xfrm>
            <a:off x="286279" y="3333754"/>
            <a:ext cx="270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/>
          </p:nvPr>
        </p:nvSpPr>
        <p:spPr>
          <a:xfrm>
            <a:off x="3239140" y="3333754"/>
            <a:ext cx="270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C39332C5-F40E-DA47-97E7-D3B4554D4B2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52217-872F-8041-84F8-854CC7B2447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5554975-2D92-7247-BFD2-A07064CC9B2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2668048570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71613" y="1809750"/>
            <a:ext cx="2159001" cy="216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25427" y="1809750"/>
            <a:ext cx="2159001" cy="216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9250" y="1809750"/>
            <a:ext cx="2159001" cy="216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3" y="1809750"/>
            <a:ext cx="2159001" cy="216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982146" y="1200150"/>
            <a:ext cx="7171267" cy="609600"/>
          </a:xfrm>
        </p:spPr>
        <p:txBody>
          <a:bodyPr lIns="134967" tIns="70182" rIns="134967" bIns="70182"/>
          <a:lstStyle>
            <a:lvl1pPr algn="ctr">
              <a:lnSpc>
                <a:spcPct val="120000"/>
              </a:lnSpc>
              <a:spcAft>
                <a:spcPts val="600"/>
              </a:spcAft>
              <a:defRPr/>
            </a:lvl1pPr>
            <a:lvl2pPr algn="ctr">
              <a:lnSpc>
                <a:spcPct val="120000"/>
              </a:lnSpc>
              <a:spcAft>
                <a:spcPts val="600"/>
              </a:spcAft>
              <a:defRPr/>
            </a:lvl2pPr>
            <a:lvl3pPr algn="ctr">
              <a:lnSpc>
                <a:spcPct val="120000"/>
              </a:lnSpc>
              <a:spcAft>
                <a:spcPts val="600"/>
              </a:spcAft>
              <a:defRPr/>
            </a:lvl3pPr>
            <a:lvl4pPr algn="ctr">
              <a:lnSpc>
                <a:spcPct val="120000"/>
              </a:lnSpc>
              <a:spcAft>
                <a:spcPts val="600"/>
              </a:spcAft>
              <a:defRPr/>
            </a:lvl4pPr>
            <a:lvl5pPr algn="ctr"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115682A1-5440-7549-B3B3-4474D759758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8D875-1A82-DD44-AE20-3D2C337EDB2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C8ECD14-EBD8-3549-B6F9-228CD0F2E4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2124782119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504952"/>
            <a:ext cx="162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4" y="1504952"/>
            <a:ext cx="1618723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504952"/>
            <a:ext cx="162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/>
          </p:nvPr>
        </p:nvSpPr>
        <p:spPr>
          <a:xfrm>
            <a:off x="3778500" y="3333754"/>
            <a:ext cx="162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/>
          </p:nvPr>
        </p:nvSpPr>
        <p:spPr>
          <a:xfrm>
            <a:off x="286294" y="3333754"/>
            <a:ext cx="1618723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/>
          </p:nvPr>
        </p:nvSpPr>
        <p:spPr>
          <a:xfrm>
            <a:off x="2031749" y="3333754"/>
            <a:ext cx="162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504952"/>
            <a:ext cx="162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6"/>
          </p:nvPr>
        </p:nvSpPr>
        <p:spPr>
          <a:xfrm>
            <a:off x="5525251" y="3333754"/>
            <a:ext cx="162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504952"/>
            <a:ext cx="162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Content Placeholder 16"/>
          <p:cNvSpPr>
            <a:spLocks noGrp="1"/>
          </p:cNvSpPr>
          <p:nvPr>
            <p:ph sz="quarter" idx="28"/>
          </p:nvPr>
        </p:nvSpPr>
        <p:spPr>
          <a:xfrm>
            <a:off x="7272000" y="3333754"/>
            <a:ext cx="162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4EB0D3F7-C458-A64B-A5B8-7D9D0BAC580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3551DE-95A5-C94F-8F08-81F196E5FA4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F147930-2421-8C49-BA68-F19C14F82B0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3322775966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504955"/>
            <a:ext cx="1620000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4" y="1504955"/>
            <a:ext cx="1618723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504955"/>
            <a:ext cx="1620000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504955"/>
            <a:ext cx="1620000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504955"/>
            <a:ext cx="1620000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2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286294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2031234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2031762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79794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780322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525262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5525794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7273294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7273819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A3FD736E-9CD7-364A-9D87-71F14699242C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86C1C-A8BF-B742-9ADA-77D0CE97DE3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E8D7C818-63E4-2346-97F8-60C743299B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1211343194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192000" y="1504950"/>
            <a:ext cx="2700000" cy="14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79" y="1504950"/>
            <a:ext cx="2700000" cy="14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39140" y="1504950"/>
            <a:ext cx="2700000" cy="14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55" y="2925284"/>
            <a:ext cx="2700339" cy="54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39144" y="2925284"/>
            <a:ext cx="2700339" cy="54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191669" y="2925284"/>
            <a:ext cx="2700339" cy="54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86282" y="3409970"/>
            <a:ext cx="2700339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239144" y="3409970"/>
            <a:ext cx="2700339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192200" y="3409970"/>
            <a:ext cx="2700339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6B5362E9-8998-0F4B-A9B7-A8016284E8ED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3BE5D-834A-624F-A73A-EBE7E24F4E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A79C696C-6A92-B547-87F0-6081449D457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2039259996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214559" y="1320823"/>
            <a:ext cx="2677467" cy="30564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62471" y="1320823"/>
            <a:ext cx="2695932" cy="30564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50011" y="1320823"/>
            <a:ext cx="2673001" cy="30564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B1212BA-0FA0-584D-831B-E3BC979DE08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7341E-CA76-0C40-B29C-94D4EFB007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2FD9C4A-42C1-CC4B-A87C-67DD7B242F1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2379331714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352550"/>
            <a:ext cx="43200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73717" y="819152"/>
            <a:ext cx="7179733" cy="381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E0DBF5-8880-9448-8E80-4555B284C1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0125B-D5F8-9240-9AE8-16ED643607D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D193FEC-CA68-3C44-879C-121C9786D0F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3280125962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252000" y="1352550"/>
            <a:ext cx="43200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B6EC6D9-C017-8248-8B21-AEF52E84B9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C6AB7-3A16-B64C-9B9F-03ED2A9620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B49149D-D7C1-CC43-918F-5705608484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3118388878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657350"/>
            <a:ext cx="4320000" cy="2582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965255" y="819152"/>
            <a:ext cx="7188201" cy="381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8"/>
          </p:nvPr>
        </p:nvSpPr>
        <p:spPr>
          <a:xfrm>
            <a:off x="252444" y="1657350"/>
            <a:ext cx="1957387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19"/>
          </p:nvPr>
        </p:nvSpPr>
        <p:spPr>
          <a:xfrm>
            <a:off x="252444" y="2944286"/>
            <a:ext cx="1957387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9" name="Content Placeholder 16"/>
          <p:cNvSpPr>
            <a:spLocks noGrp="1"/>
          </p:cNvSpPr>
          <p:nvPr>
            <p:ph sz="quarter" idx="20"/>
          </p:nvPr>
        </p:nvSpPr>
        <p:spPr>
          <a:xfrm>
            <a:off x="2201366" y="1657350"/>
            <a:ext cx="1957387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1"/>
          </p:nvPr>
        </p:nvSpPr>
        <p:spPr>
          <a:xfrm>
            <a:off x="2201366" y="2944286"/>
            <a:ext cx="1957387" cy="1295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D8D6797-6E9E-E346-9A82-EF7DA625C2CE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AEED3DF-974F-8A44-9DC9-4FDE52545474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D856A-CB87-DF4D-A89A-BF0AE54D94B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5582379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71613" y="1809750"/>
            <a:ext cx="2159001" cy="216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25427" y="1809750"/>
            <a:ext cx="2159001" cy="216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9250" y="1809750"/>
            <a:ext cx="2159001" cy="216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3" y="1809750"/>
            <a:ext cx="2159001" cy="216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271649" y="1200150"/>
            <a:ext cx="7881797" cy="609600"/>
          </a:xfrm>
        </p:spPr>
        <p:txBody>
          <a:bodyPr lIns="134967" tIns="70182" rIns="134967" bIns="70182"/>
          <a:lstStyle>
            <a:lvl1pPr algn="l">
              <a:lnSpc>
                <a:spcPct val="120000"/>
              </a:lnSpc>
              <a:spcAft>
                <a:spcPts val="600"/>
              </a:spcAft>
              <a:defRPr/>
            </a:lvl1pPr>
            <a:lvl2pPr algn="ctr">
              <a:lnSpc>
                <a:spcPct val="120000"/>
              </a:lnSpc>
              <a:spcAft>
                <a:spcPts val="600"/>
              </a:spcAft>
              <a:defRPr/>
            </a:lvl2pPr>
            <a:lvl3pPr algn="ctr">
              <a:lnSpc>
                <a:spcPct val="120000"/>
              </a:lnSpc>
              <a:spcAft>
                <a:spcPts val="600"/>
              </a:spcAft>
              <a:defRPr/>
            </a:lvl3pPr>
            <a:lvl4pPr algn="ctr">
              <a:lnSpc>
                <a:spcPct val="120000"/>
              </a:lnSpc>
              <a:spcAft>
                <a:spcPts val="600"/>
              </a:spcAft>
              <a:defRPr/>
            </a:lvl4pPr>
            <a:lvl5pPr algn="ctr"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3E8A5E7-435E-474A-8689-EBAC3D26146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FB747-5A1D-B64E-B86B-5880CE72E4D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2350817-808D-8441-8683-D5D0693BEB9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514574988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000" y="1352550"/>
            <a:ext cx="43200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x-none" dirty="0"/>
              <a:t>Click to edit Master subtitle style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352550"/>
            <a:ext cx="43200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4A558-E97C-0C44-BEF1-58BF2E6E127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65055C-77F9-4A43-8DD3-BCCB2B3685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38DB8-3D58-364B-9881-E2B792A35AF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23260960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000" y="1352550"/>
            <a:ext cx="43200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r>
              <a:rPr lang="x-none" dirty="0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DF2EEC2-7515-D44A-8506-3C535C39DD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C546C44-0AAD-2548-857D-3D25476F1F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D7241A-D88C-EB4E-B3B4-8FF2C615B3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9806244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4" y="1352550"/>
            <a:ext cx="4319999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352550"/>
            <a:ext cx="4319588" cy="289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55A5283-8BC7-B144-8E36-2ACC0FBE12A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848E9E0-287F-8549-8AB8-865DBA6D209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6A2BE-40C4-F442-9598-77F2974B5C0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3170202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4" y="1352550"/>
            <a:ext cx="4319999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30F64B0-5368-0241-BCAD-0DA5D09A44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8E86C7D-07D5-544E-9865-D9AA4BB6D5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95932-58E1-B542-9D72-7742A077980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625918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/>
          </p:nvPr>
        </p:nvSpPr>
        <p:spPr>
          <a:xfrm>
            <a:off x="252000" y="1352550"/>
            <a:ext cx="86400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CF76C-A52F-3C47-A820-F4A17DE5596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4CF3586-4C0A-1D40-A227-2FEAB6DD688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201F4-033E-3040-BE87-D9408197722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8641411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/>
          </p:nvPr>
        </p:nvSpPr>
        <p:spPr>
          <a:xfrm>
            <a:off x="0" y="1352555"/>
            <a:ext cx="9144000" cy="19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52416" y="3486150"/>
            <a:ext cx="4319588" cy="9144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endParaRPr lang="en-US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9"/>
          </p:nvPr>
        </p:nvSpPr>
        <p:spPr>
          <a:xfrm>
            <a:off x="4572004" y="3486150"/>
            <a:ext cx="4319588" cy="9144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3029DD5-31DB-2144-B4B4-D80FCD9FE62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86F78934-B873-FB40-A000-45224B41A55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D324B-5B2E-6C44-8606-869FCFAE24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6411922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019831" y="1352550"/>
            <a:ext cx="2872201" cy="28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52447" y="1352550"/>
            <a:ext cx="2871787" cy="28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141159" y="1352550"/>
            <a:ext cx="2871787" cy="28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E93919-ADBA-234B-866B-EEFFE30711E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8BE28319-6D34-F54F-B9F4-095574584C6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717E37-2AC1-7148-9FAE-28A3881800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29247703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52449" y="1352550"/>
            <a:ext cx="2159001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11438" y="1352550"/>
            <a:ext cx="2159001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0430" y="1352550"/>
            <a:ext cx="2159001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3" y="1352550"/>
            <a:ext cx="2159001" cy="288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</a:p>
          <a:p>
            <a:pPr lvl="1"/>
            <a:r>
              <a:rPr lang="sk-SK"/>
              <a:t>Second level</a:t>
            </a:r>
          </a:p>
          <a:p>
            <a:pPr lvl="2"/>
            <a:r>
              <a:rPr lang="sk-SK"/>
              <a:t>Third level</a:t>
            </a:r>
          </a:p>
          <a:p>
            <a:pPr lvl="3"/>
            <a:r>
              <a:rPr lang="sk-SK"/>
              <a:t>Fourth level</a:t>
            </a:r>
          </a:p>
          <a:p>
            <a:pPr lvl="4"/>
            <a:r>
              <a:rPr lang="sk-SK"/>
              <a:t>Fifth level</a:t>
            </a: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E52B3B0-1DB8-1144-84D4-435EA4E74C2A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FEF5B93-D419-8F40-956E-3FC48053D18C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0B1AF-45C0-2A42-9E1B-429B197E8E4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16064645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onitor.eps">
            <a:extLst>
              <a:ext uri="{FF2B5EF4-FFF2-40B4-BE49-F238E27FC236}">
                <a16:creationId xmlns:a16="http://schemas.microsoft.com/office/drawing/2014/main" id="{A1392AD8-2B8C-E84B-888E-087B10121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914400" y="1774300"/>
            <a:ext cx="3240000" cy="2473856"/>
          </a:xfrm>
          <a:prstGeom prst="rect">
            <a:avLst/>
          </a:prstGeom>
          <a:effectLst>
            <a:reflection stA="40000" endPos="5000" dir="5400000" sy="-100000" algn="bl" rotWithShape="0"/>
          </a:effectLst>
        </p:spPr>
      </p:pic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352550"/>
            <a:ext cx="43200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6" y="819152"/>
            <a:ext cx="7900987" cy="381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1032933" y="1894989"/>
            <a:ext cx="2988000" cy="1691999"/>
          </a:xfrm>
          <a:ln>
            <a:noFill/>
          </a:ln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7B216DF-EFFD-A542-947F-5580575AB63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FB2A150-08BF-394C-9965-FAC36A9D75AB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47C7F9-E473-A847-8794-BAD0D508523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67201601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5">
            <a:extLst>
              <a:ext uri="{FF2B5EF4-FFF2-40B4-BE49-F238E27FC236}">
                <a16:creationId xmlns:a16="http://schemas.microsoft.com/office/drawing/2014/main" id="{875F6F29-BF78-9C42-8DDA-97817DCE2B04}"/>
              </a:ext>
            </a:extLst>
          </p:cNvPr>
          <p:cNvSpPr/>
          <p:nvPr userDrawn="1"/>
        </p:nvSpPr>
        <p:spPr>
          <a:xfrm>
            <a:off x="609600" y="1657350"/>
            <a:ext cx="3505200" cy="304800"/>
          </a:xfrm>
          <a:prstGeom prst="round2SameRect">
            <a:avLst>
              <a:gd name="adj1" fmla="val 16526"/>
              <a:gd name="adj2" fmla="val 0"/>
            </a:avLst>
          </a:prstGeom>
          <a:solidFill>
            <a:schemeClr val="bg1">
              <a:lumMod val="85000"/>
            </a:schemeClr>
          </a:solidFill>
          <a:ln w="19050" cmpd="sng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Multiply 6">
            <a:extLst>
              <a:ext uri="{FF2B5EF4-FFF2-40B4-BE49-F238E27FC236}">
                <a16:creationId xmlns:a16="http://schemas.microsoft.com/office/drawing/2014/main" id="{77EFAB28-C574-B64B-AFAD-1C0BF2D09F05}"/>
              </a:ext>
            </a:extLst>
          </p:cNvPr>
          <p:cNvSpPr/>
          <p:nvPr userDrawn="1"/>
        </p:nvSpPr>
        <p:spPr>
          <a:xfrm>
            <a:off x="3886200" y="1739900"/>
            <a:ext cx="152400" cy="152400"/>
          </a:xfrm>
          <a:prstGeom prst="mathMultiply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7C373F-3A3F-BB46-9DB2-F1BAAA7454CE}"/>
              </a:ext>
            </a:extLst>
          </p:cNvPr>
          <p:cNvSpPr/>
          <p:nvPr userDrawn="1"/>
        </p:nvSpPr>
        <p:spPr>
          <a:xfrm>
            <a:off x="685800" y="1739900"/>
            <a:ext cx="2819400" cy="152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defTabSz="914124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chemeClr val="tx2"/>
                </a:solidFill>
              </a:rPr>
              <a:t>https://domain.net</a:t>
            </a:r>
          </a:p>
        </p:txBody>
      </p:sp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657350"/>
            <a:ext cx="4320000" cy="2438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6" y="819152"/>
            <a:ext cx="7900987" cy="381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/>
          </p:nvPr>
        </p:nvSpPr>
        <p:spPr>
          <a:xfrm>
            <a:off x="609601" y="1960033"/>
            <a:ext cx="3505200" cy="2133600"/>
          </a:xfrm>
          <a:ln>
            <a:solidFill>
              <a:schemeClr val="bg1">
                <a:lumMod val="85000"/>
              </a:schemeClr>
            </a:solidFill>
          </a:ln>
          <a:effectLst/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1F09CA38-3F87-7043-9562-AFAEE38AAC3C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7E91913-55F9-D14D-BB9A-5C4D2D54E72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F647EA2-E31D-9843-B81F-0BECAC4379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6798147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504952"/>
            <a:ext cx="162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4" y="1504952"/>
            <a:ext cx="1618723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504952"/>
            <a:ext cx="162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/>
          </p:nvPr>
        </p:nvSpPr>
        <p:spPr>
          <a:xfrm>
            <a:off x="3778500" y="3333754"/>
            <a:ext cx="162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/>
          </p:nvPr>
        </p:nvSpPr>
        <p:spPr>
          <a:xfrm>
            <a:off x="286294" y="3333754"/>
            <a:ext cx="1618723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/>
          </p:nvPr>
        </p:nvSpPr>
        <p:spPr>
          <a:xfrm>
            <a:off x="2031749" y="3333754"/>
            <a:ext cx="162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504952"/>
            <a:ext cx="162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6"/>
          </p:nvPr>
        </p:nvSpPr>
        <p:spPr>
          <a:xfrm>
            <a:off x="5525251" y="3333754"/>
            <a:ext cx="162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504952"/>
            <a:ext cx="162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5" name="Content Placeholder 16"/>
          <p:cNvSpPr>
            <a:spLocks noGrp="1"/>
          </p:cNvSpPr>
          <p:nvPr>
            <p:ph sz="quarter" idx="28"/>
          </p:nvPr>
        </p:nvSpPr>
        <p:spPr>
          <a:xfrm>
            <a:off x="7272000" y="3333754"/>
            <a:ext cx="162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522593D4-51EA-604D-B4B0-20C9DB506BD3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A0A1B-9D44-BD41-AE84-51151DA353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08D25EA-DA21-1C49-96B9-70CE25964E6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2994482706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ptop.eps">
            <a:extLst>
              <a:ext uri="{FF2B5EF4-FFF2-40B4-BE49-F238E27FC236}">
                <a16:creationId xmlns:a16="http://schemas.microsoft.com/office/drawing/2014/main" id="{883EB3AB-B6A9-4447-A4F9-6F359A70D2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932000" y="1764721"/>
            <a:ext cx="3600000" cy="2071287"/>
          </a:xfrm>
          <a:prstGeom prst="rect">
            <a:avLst/>
          </a:prstGeom>
          <a:effectLst>
            <a:reflection stA="40000" endPos="5000" dir="5400000" sy="-100000" algn="bl" rotWithShape="0"/>
          </a:effectLst>
        </p:spPr>
      </p:pic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352550"/>
            <a:ext cx="4319588" cy="289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9"/>
          </p:nvPr>
        </p:nvSpPr>
        <p:spPr>
          <a:xfrm>
            <a:off x="5334000" y="1885950"/>
            <a:ext cx="2772000" cy="1728000"/>
          </a:xfrm>
          <a:effectLst>
            <a:reflection stA="20000" endPos="10000" dir="5400000" sy="-100000" algn="bl" rotWithShape="0"/>
          </a:effectLst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0D28584-1C05-A947-ADC9-AB1EAF1553B9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78B6A527-E658-C44C-A5E3-BD22E4C675A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A813488-4154-3747-8EBB-05A6E34852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0907375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EFCD92F-2EC3-B447-86DF-3F1882C4D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08713" y="1352550"/>
            <a:ext cx="1952625" cy="2895600"/>
          </a:xfrm>
          <a:prstGeom prst="rect">
            <a:avLst/>
          </a:prstGeom>
          <a:noFill/>
          <a:ln>
            <a:noFill/>
          </a:ln>
          <a:effectLst>
            <a:outerShdw blurRad="165100" dist="88901" dir="2880003" algn="tl" rotWithShape="0">
              <a:srgbClr val="808080">
                <a:alpha val="37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064" y="819152"/>
            <a:ext cx="7901399" cy="381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Content Placeholder 16"/>
          <p:cNvSpPr>
            <a:spLocks noGrp="1"/>
          </p:cNvSpPr>
          <p:nvPr>
            <p:ph sz="quarter" idx="14"/>
          </p:nvPr>
        </p:nvSpPr>
        <p:spPr>
          <a:xfrm>
            <a:off x="251999" y="1352550"/>
            <a:ext cx="52344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9"/>
          </p:nvPr>
        </p:nvSpPr>
        <p:spPr>
          <a:xfrm>
            <a:off x="6308923" y="1640625"/>
            <a:ext cx="1752601" cy="2340000"/>
          </a:xfrm>
          <a:ln>
            <a:noFill/>
          </a:ln>
        </p:spPr>
        <p:txBody>
          <a:bodyPr/>
          <a:lstStyle/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0EAFA491-6573-1E4C-BB1E-6043D681D70D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0E8A4D2-47E9-BB4B-8033-212D5EFB18F5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A213D46-78B4-E048-8E46-A850AC16231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4809395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91C34D-95FE-944E-97AD-505DFF85D4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28725" y="1352550"/>
            <a:ext cx="1374775" cy="2895600"/>
          </a:xfrm>
          <a:prstGeom prst="rect">
            <a:avLst/>
          </a:prstGeom>
          <a:noFill/>
          <a:ln>
            <a:noFill/>
          </a:ln>
          <a:effectLst>
            <a:outerShdw blurRad="165100" dist="88901" dir="2880003" algn="tl" rotWithShape="0">
              <a:srgbClr val="808080">
                <a:alpha val="37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2064" y="819152"/>
            <a:ext cx="7901399" cy="381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Content Placeholder 16"/>
          <p:cNvSpPr>
            <a:spLocks noGrp="1"/>
          </p:cNvSpPr>
          <p:nvPr>
            <p:ph sz="quarter" idx="14"/>
          </p:nvPr>
        </p:nvSpPr>
        <p:spPr>
          <a:xfrm>
            <a:off x="3657600" y="1352550"/>
            <a:ext cx="52344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7" name="Content Placeholder 3"/>
          <p:cNvSpPr>
            <a:spLocks noGrp="1"/>
          </p:cNvSpPr>
          <p:nvPr>
            <p:ph sz="quarter" idx="19"/>
          </p:nvPr>
        </p:nvSpPr>
        <p:spPr>
          <a:xfrm>
            <a:off x="1325389" y="1774830"/>
            <a:ext cx="1177925" cy="2085974"/>
          </a:xfrm>
          <a:ln>
            <a:noFill/>
          </a:ln>
        </p:spPr>
        <p:txBody>
          <a:bodyPr/>
          <a:lstStyle/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8095C28B-7B8D-804F-B7BC-83A5529AF72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EF32FA3-2D88-8A43-996B-4CDD5479ADE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B86265-609B-8447-B634-1ED778963D6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6815024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732000" y="1352550"/>
            <a:ext cx="2160000" cy="28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52416" y="1352550"/>
            <a:ext cx="2159588" cy="288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471728-DECD-D94D-972A-62C75B90EC0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0272054-B240-074A-8F5C-7949EE39992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7C52E-FE65-7540-AB1C-C5530651F75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940576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52418" y="1352550"/>
            <a:ext cx="8639588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A6C6257-92DE-1841-BD75-2890D058D641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57377E1-3949-9943-AF97-E137BE85D23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070D7-5157-3B4D-BD80-BD2FE7C7AD3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3447027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352550"/>
            <a:ext cx="43200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52412" y="1352550"/>
            <a:ext cx="43200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AF7516A-DA5B-3A47-8390-3E25DE53009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15CF530-4B95-C44C-9847-60FCAECCFCA8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52C27-9CEE-6944-8E13-46DE6D545C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70847016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 noChangeAspect="1"/>
          </p:cNvSpPr>
          <p:nvPr>
            <p:ph sz="quarter" idx="14"/>
          </p:nvPr>
        </p:nvSpPr>
        <p:spPr>
          <a:xfrm>
            <a:off x="6192000" y="1504952"/>
            <a:ext cx="270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 noChangeAspect="1"/>
          </p:cNvSpPr>
          <p:nvPr>
            <p:ph sz="quarter" idx="19"/>
          </p:nvPr>
        </p:nvSpPr>
        <p:spPr>
          <a:xfrm>
            <a:off x="286279" y="1504952"/>
            <a:ext cx="270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 noChangeAspect="1"/>
          </p:cNvSpPr>
          <p:nvPr>
            <p:ph sz="quarter" idx="20"/>
          </p:nvPr>
        </p:nvSpPr>
        <p:spPr>
          <a:xfrm>
            <a:off x="3239140" y="1504952"/>
            <a:ext cx="270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9" name="Content Placeholder 16"/>
          <p:cNvSpPr>
            <a:spLocks noGrp="1" noChangeAspect="1"/>
          </p:cNvSpPr>
          <p:nvPr>
            <p:ph sz="quarter" idx="22"/>
          </p:nvPr>
        </p:nvSpPr>
        <p:spPr>
          <a:xfrm>
            <a:off x="6192000" y="3333754"/>
            <a:ext cx="270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0" name="Content Placeholder 16"/>
          <p:cNvSpPr>
            <a:spLocks noGrp="1" noChangeAspect="1"/>
          </p:cNvSpPr>
          <p:nvPr>
            <p:ph sz="quarter" idx="23"/>
          </p:nvPr>
        </p:nvSpPr>
        <p:spPr>
          <a:xfrm>
            <a:off x="286279" y="3333754"/>
            <a:ext cx="270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1" name="Content Placeholder 16"/>
          <p:cNvSpPr>
            <a:spLocks noGrp="1" noChangeAspect="1"/>
          </p:cNvSpPr>
          <p:nvPr>
            <p:ph sz="quarter" idx="24"/>
          </p:nvPr>
        </p:nvSpPr>
        <p:spPr>
          <a:xfrm>
            <a:off x="3239140" y="3333754"/>
            <a:ext cx="270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3BD8CDE-D6C6-E54B-8D0D-65DE0102D875}"/>
              </a:ext>
            </a:extLst>
          </p:cNvPr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471C4BBB-22E7-014C-9DAB-523D8D05BAF3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DFC9C-4E38-DF48-8CFE-1AF7A80D36C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29830997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4"/>
          </p:nvPr>
        </p:nvSpPr>
        <p:spPr>
          <a:xfrm>
            <a:off x="271613" y="1809750"/>
            <a:ext cx="2159001" cy="216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25"/>
          </p:nvPr>
        </p:nvSpPr>
        <p:spPr>
          <a:xfrm>
            <a:off x="2425427" y="1809750"/>
            <a:ext cx="2159001" cy="216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26"/>
          </p:nvPr>
        </p:nvSpPr>
        <p:spPr>
          <a:xfrm>
            <a:off x="4579250" y="1809750"/>
            <a:ext cx="2159001" cy="216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3"/>
          <p:cNvSpPr>
            <a:spLocks noGrp="1"/>
          </p:cNvSpPr>
          <p:nvPr>
            <p:ph sz="quarter" idx="27"/>
          </p:nvPr>
        </p:nvSpPr>
        <p:spPr>
          <a:xfrm>
            <a:off x="6733043" y="1809750"/>
            <a:ext cx="2159001" cy="2160000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990620" y="1200150"/>
            <a:ext cx="7162799" cy="609600"/>
          </a:xfrm>
        </p:spPr>
        <p:txBody>
          <a:bodyPr lIns="134967" tIns="70182" rIns="134967" bIns="70182"/>
          <a:lstStyle>
            <a:lvl1pPr algn="ctr">
              <a:lnSpc>
                <a:spcPct val="120000"/>
              </a:lnSpc>
              <a:spcAft>
                <a:spcPts val="600"/>
              </a:spcAft>
              <a:defRPr/>
            </a:lvl1pPr>
            <a:lvl2pPr algn="ctr">
              <a:lnSpc>
                <a:spcPct val="120000"/>
              </a:lnSpc>
              <a:spcAft>
                <a:spcPts val="600"/>
              </a:spcAft>
              <a:defRPr/>
            </a:lvl2pPr>
            <a:lvl3pPr algn="ctr">
              <a:lnSpc>
                <a:spcPct val="120000"/>
              </a:lnSpc>
              <a:spcAft>
                <a:spcPts val="600"/>
              </a:spcAft>
              <a:defRPr/>
            </a:lvl3pPr>
            <a:lvl4pPr algn="ctr">
              <a:lnSpc>
                <a:spcPct val="120000"/>
              </a:lnSpc>
              <a:spcAft>
                <a:spcPts val="600"/>
              </a:spcAft>
              <a:defRPr/>
            </a:lvl4pPr>
            <a:lvl5pPr algn="ctr">
              <a:lnSpc>
                <a:spcPct val="12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0F8AAA-4228-7047-8775-E1569972F55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4BEF24D-C4EA-9C46-9854-C61669B0B9D3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E02E6-A201-6741-97B5-CC2F4666CC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5802469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504952"/>
            <a:ext cx="162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4" y="1504952"/>
            <a:ext cx="1618723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504952"/>
            <a:ext cx="162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9" name="Content Placeholder 16"/>
          <p:cNvSpPr>
            <a:spLocks noGrp="1"/>
          </p:cNvSpPr>
          <p:nvPr>
            <p:ph sz="quarter" idx="22"/>
          </p:nvPr>
        </p:nvSpPr>
        <p:spPr>
          <a:xfrm>
            <a:off x="3778500" y="3333754"/>
            <a:ext cx="162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0" name="Content Placeholder 16"/>
          <p:cNvSpPr>
            <a:spLocks noGrp="1"/>
          </p:cNvSpPr>
          <p:nvPr>
            <p:ph sz="quarter" idx="23"/>
          </p:nvPr>
        </p:nvSpPr>
        <p:spPr>
          <a:xfrm>
            <a:off x="286294" y="3333754"/>
            <a:ext cx="1618723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1" name="Content Placeholder 16"/>
          <p:cNvSpPr>
            <a:spLocks noGrp="1"/>
          </p:cNvSpPr>
          <p:nvPr>
            <p:ph sz="quarter" idx="24"/>
          </p:nvPr>
        </p:nvSpPr>
        <p:spPr>
          <a:xfrm>
            <a:off x="2031749" y="3333754"/>
            <a:ext cx="162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504952"/>
            <a:ext cx="162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3" name="Content Placeholder 16"/>
          <p:cNvSpPr>
            <a:spLocks noGrp="1"/>
          </p:cNvSpPr>
          <p:nvPr>
            <p:ph sz="quarter" idx="26"/>
          </p:nvPr>
        </p:nvSpPr>
        <p:spPr>
          <a:xfrm>
            <a:off x="5525251" y="3333754"/>
            <a:ext cx="162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504952"/>
            <a:ext cx="1620000" cy="1723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5" name="Content Placeholder 16"/>
          <p:cNvSpPr>
            <a:spLocks noGrp="1"/>
          </p:cNvSpPr>
          <p:nvPr>
            <p:ph sz="quarter" idx="28"/>
          </p:nvPr>
        </p:nvSpPr>
        <p:spPr>
          <a:xfrm>
            <a:off x="7272000" y="3333754"/>
            <a:ext cx="1620000" cy="990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D5C7839-D5C8-8D40-A12B-265CEDFD0C6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614818C-A70D-6446-9DCB-029D5FE5272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22F87-13C7-9147-8D5C-94585EF2104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93640385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504955"/>
            <a:ext cx="1620000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4" y="1504955"/>
            <a:ext cx="1618723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504955"/>
            <a:ext cx="1620000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504955"/>
            <a:ext cx="1620000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504955"/>
            <a:ext cx="1620000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2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286294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2031234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2031762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79794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780322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525262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5525794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7273294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7273819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C5AE4BF5-69C6-DC49-A604-EB5D54DDBFC6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1C94F-1291-EC4E-812E-A504CC50654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72689866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3778500" y="1504955"/>
            <a:ext cx="1620000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94" y="1504955"/>
            <a:ext cx="1618723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2031749" y="1504955"/>
            <a:ext cx="1620000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12" name="Content Placeholder 16"/>
          <p:cNvSpPr>
            <a:spLocks noGrp="1"/>
          </p:cNvSpPr>
          <p:nvPr>
            <p:ph sz="quarter" idx="25"/>
          </p:nvPr>
        </p:nvSpPr>
        <p:spPr>
          <a:xfrm>
            <a:off x="5525251" y="1504955"/>
            <a:ext cx="1620000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4" name="Content Placeholder 16"/>
          <p:cNvSpPr>
            <a:spLocks noGrp="1"/>
          </p:cNvSpPr>
          <p:nvPr>
            <p:ph sz="quarter" idx="27"/>
          </p:nvPr>
        </p:nvSpPr>
        <p:spPr>
          <a:xfrm>
            <a:off x="7272000" y="1504955"/>
            <a:ext cx="1620000" cy="1447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62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8"/>
          </p:nvPr>
        </p:nvSpPr>
        <p:spPr>
          <a:xfrm>
            <a:off x="286294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2031234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0"/>
          </p:nvPr>
        </p:nvSpPr>
        <p:spPr>
          <a:xfrm>
            <a:off x="2031762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779794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780322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5525262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4"/>
          </p:nvPr>
        </p:nvSpPr>
        <p:spPr>
          <a:xfrm>
            <a:off x="5525794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5"/>
          </p:nvPr>
        </p:nvSpPr>
        <p:spPr>
          <a:xfrm>
            <a:off x="7273294" y="2925294"/>
            <a:ext cx="1618723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6"/>
          </p:nvPr>
        </p:nvSpPr>
        <p:spPr>
          <a:xfrm>
            <a:off x="7273819" y="3409970"/>
            <a:ext cx="1618723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0C7DB445-34BA-6043-BD5A-E49F1425325D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861E2-CDE0-DE4E-9D4B-8BEE79FDF19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B555129B-B910-5549-9778-339EF2439D5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2130791588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192000" y="1504950"/>
            <a:ext cx="2700000" cy="14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79" y="1504950"/>
            <a:ext cx="2700000" cy="14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39140" y="1504950"/>
            <a:ext cx="2700000" cy="14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55" y="2925294"/>
            <a:ext cx="2700339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39144" y="2925294"/>
            <a:ext cx="2700339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191669" y="2925294"/>
            <a:ext cx="2700339" cy="484666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86282" y="3409970"/>
            <a:ext cx="2700339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239144" y="3409970"/>
            <a:ext cx="2700339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192200" y="3409970"/>
            <a:ext cx="2700339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endParaRPr lang="en-US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DC07FD94-3056-6B4E-B2F6-DA3940D1226D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3FC7A8E1-D1F8-034F-A443-478465E6675F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38524-21E7-194F-B738-BD2D5E53021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430899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084000" y="1733550"/>
            <a:ext cx="3060000" cy="2514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0" y="1733550"/>
            <a:ext cx="3060000" cy="2514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042000" y="1733550"/>
            <a:ext cx="3060000" cy="25146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2E4142-D808-0B4C-96C7-2B1272E7E65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EC0E7D2-9D74-3D4F-8F8D-7ACCB0E7D88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6E9B37-865B-024E-827E-53DE462725F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2497990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214559" y="1320823"/>
            <a:ext cx="2677467" cy="30564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62471" y="1320823"/>
            <a:ext cx="2695932" cy="30564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50011" y="1320823"/>
            <a:ext cx="2673001" cy="30564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BA6C0E-BD3B-1442-8BF7-0F8D360C727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4A44DF1-708E-8C49-9B73-00BCC0DA8952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F5476B-9F46-F640-B551-5349D3543EB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10495901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16"/>
          <p:cNvSpPr>
            <a:spLocks noGrp="1" noChangeAspect="1"/>
          </p:cNvSpPr>
          <p:nvPr>
            <p:ph sz="quarter" idx="23"/>
          </p:nvPr>
        </p:nvSpPr>
        <p:spPr>
          <a:xfrm>
            <a:off x="3654000" y="1471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11" name="Content Placeholder 16"/>
          <p:cNvSpPr>
            <a:spLocks noGrp="1" noChangeAspect="1"/>
          </p:cNvSpPr>
          <p:nvPr>
            <p:ph sz="quarter" idx="24"/>
          </p:nvPr>
        </p:nvSpPr>
        <p:spPr>
          <a:xfrm>
            <a:off x="5481001" y="1471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12" name="Content Placeholder 16"/>
          <p:cNvSpPr>
            <a:spLocks noGrp="1" noChangeAspect="1"/>
          </p:cNvSpPr>
          <p:nvPr>
            <p:ph sz="quarter" idx="25"/>
          </p:nvPr>
        </p:nvSpPr>
        <p:spPr>
          <a:xfrm>
            <a:off x="7308000" y="1471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15" name="Content Placeholder 16"/>
          <p:cNvSpPr>
            <a:spLocks noGrp="1" noChangeAspect="1"/>
          </p:cNvSpPr>
          <p:nvPr>
            <p:ph sz="quarter" idx="28"/>
          </p:nvPr>
        </p:nvSpPr>
        <p:spPr>
          <a:xfrm>
            <a:off x="3654000" y="3307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16" name="Content Placeholder 16"/>
          <p:cNvSpPr>
            <a:spLocks noGrp="1" noChangeAspect="1"/>
          </p:cNvSpPr>
          <p:nvPr>
            <p:ph sz="quarter" idx="29"/>
          </p:nvPr>
        </p:nvSpPr>
        <p:spPr>
          <a:xfrm>
            <a:off x="5481001" y="3307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17" name="Content Placeholder 16"/>
          <p:cNvSpPr>
            <a:spLocks noGrp="1" noChangeAspect="1"/>
          </p:cNvSpPr>
          <p:nvPr>
            <p:ph sz="quarter" idx="30"/>
          </p:nvPr>
        </p:nvSpPr>
        <p:spPr>
          <a:xfrm>
            <a:off x="7308000" y="3307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>
          <a:xfrm>
            <a:off x="381003" y="1885950"/>
            <a:ext cx="2895600" cy="381000"/>
          </a:xfrm>
        </p:spPr>
        <p:txBody>
          <a:bodyPr/>
          <a:lstStyle>
            <a:lvl1pPr algn="ctr">
              <a:defRPr sz="1600">
                <a:solidFill>
                  <a:schemeClr val="bg2"/>
                </a:solidFill>
              </a:defRPr>
            </a:lvl1pPr>
            <a:lvl2pPr algn="ctr">
              <a:defRPr sz="1600">
                <a:solidFill>
                  <a:schemeClr val="bg2"/>
                </a:solidFill>
              </a:defRPr>
            </a:lvl2pPr>
            <a:lvl3pPr algn="ctr">
              <a:defRPr sz="1600">
                <a:solidFill>
                  <a:schemeClr val="bg2"/>
                </a:solidFill>
              </a:defRPr>
            </a:lvl3pPr>
            <a:lvl4pPr algn="ctr">
              <a:defRPr sz="1600">
                <a:solidFill>
                  <a:schemeClr val="bg2"/>
                </a:solidFill>
              </a:defRPr>
            </a:lvl4pPr>
            <a:lvl5pPr algn="ctr"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x-none"/>
              <a:t>Click to edit Master</a:t>
            </a:r>
            <a:endParaRPr lang="en-US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32"/>
          </p:nvPr>
        </p:nvSpPr>
        <p:spPr>
          <a:xfrm>
            <a:off x="381003" y="3322322"/>
            <a:ext cx="2895600" cy="381000"/>
          </a:xfrm>
        </p:spPr>
        <p:txBody>
          <a:bodyPr/>
          <a:lstStyle>
            <a:lvl1pPr algn="ctr">
              <a:defRPr sz="1200">
                <a:solidFill>
                  <a:schemeClr val="accent2"/>
                </a:solidFill>
              </a:defRPr>
            </a:lvl1pPr>
            <a:lvl2pPr algn="ctr">
              <a:defRPr sz="1600">
                <a:solidFill>
                  <a:schemeClr val="bg2"/>
                </a:solidFill>
              </a:defRPr>
            </a:lvl2pPr>
            <a:lvl3pPr algn="ctr">
              <a:defRPr sz="1600">
                <a:solidFill>
                  <a:schemeClr val="bg2"/>
                </a:solidFill>
              </a:defRPr>
            </a:lvl3pPr>
            <a:lvl4pPr algn="ctr">
              <a:defRPr sz="1600">
                <a:solidFill>
                  <a:schemeClr val="bg2"/>
                </a:solidFill>
              </a:defRPr>
            </a:lvl4pPr>
            <a:lvl5pPr algn="ctr"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x-none"/>
              <a:t>Click to edit Master</a:t>
            </a:r>
            <a:endParaRPr lang="en-US"/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3"/>
          </p:nvPr>
        </p:nvSpPr>
        <p:spPr>
          <a:xfrm>
            <a:off x="381003" y="3703340"/>
            <a:ext cx="2895600" cy="1002033"/>
          </a:xfrm>
        </p:spPr>
        <p:txBody>
          <a:bodyPr/>
          <a:lstStyle>
            <a:lvl1pPr algn="ctr">
              <a:lnSpc>
                <a:spcPct val="120000"/>
              </a:lnSpc>
              <a:defRPr sz="1000">
                <a:solidFill>
                  <a:schemeClr val="bg2"/>
                </a:solidFill>
              </a:defRPr>
            </a:lvl1pPr>
            <a:lvl2pPr algn="ctr">
              <a:defRPr sz="1600">
                <a:solidFill>
                  <a:schemeClr val="bg2"/>
                </a:solidFill>
              </a:defRPr>
            </a:lvl2pPr>
            <a:lvl3pPr algn="ctr">
              <a:defRPr sz="1600">
                <a:solidFill>
                  <a:schemeClr val="bg2"/>
                </a:solidFill>
              </a:defRPr>
            </a:lvl3pPr>
            <a:lvl4pPr algn="ctr">
              <a:defRPr sz="1600">
                <a:solidFill>
                  <a:schemeClr val="bg2"/>
                </a:solidFill>
              </a:defRPr>
            </a:lvl4pPr>
            <a:lvl5pPr algn="ctr">
              <a:defRPr sz="1600">
                <a:solidFill>
                  <a:schemeClr val="bg2"/>
                </a:solidFill>
              </a:defRPr>
            </a:lvl5pPr>
          </a:lstStyle>
          <a:p>
            <a:pPr lvl="0"/>
            <a:r>
              <a:rPr lang="x-none"/>
              <a:t>Click to edit Master</a:t>
            </a:r>
            <a:endParaRPr lang="en-US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34"/>
          </p:nvPr>
        </p:nvSpPr>
        <p:spPr>
          <a:xfrm>
            <a:off x="1420815" y="2392367"/>
            <a:ext cx="788988" cy="788986"/>
          </a:xfrm>
        </p:spPr>
        <p:txBody>
          <a:bodyPr/>
          <a:lstStyle/>
          <a:p>
            <a:pPr lvl="0"/>
            <a:r>
              <a:rPr lang="x-none"/>
              <a:t>Click to edit</a:t>
            </a:r>
            <a:endParaRPr lang="en-US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7C620CA8-ECB6-2748-BD67-78A73724440E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4D97C6F-45E0-AE48-BACD-7C50157D2EF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28806655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Content Placeholder 16"/>
          <p:cNvSpPr>
            <a:spLocks noGrp="1" noChangeAspect="1"/>
          </p:cNvSpPr>
          <p:nvPr>
            <p:ph sz="quarter" idx="23"/>
          </p:nvPr>
        </p:nvSpPr>
        <p:spPr>
          <a:xfrm>
            <a:off x="3654000" y="1471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1" name="Content Placeholder 16"/>
          <p:cNvSpPr>
            <a:spLocks noGrp="1" noChangeAspect="1"/>
          </p:cNvSpPr>
          <p:nvPr>
            <p:ph sz="quarter" idx="24"/>
          </p:nvPr>
        </p:nvSpPr>
        <p:spPr>
          <a:xfrm>
            <a:off x="5481001" y="1471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2" name="Content Placeholder 16"/>
          <p:cNvSpPr>
            <a:spLocks noGrp="1" noChangeAspect="1"/>
          </p:cNvSpPr>
          <p:nvPr>
            <p:ph sz="quarter" idx="25"/>
          </p:nvPr>
        </p:nvSpPr>
        <p:spPr>
          <a:xfrm>
            <a:off x="7308000" y="1471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5" name="Content Placeholder 16"/>
          <p:cNvSpPr>
            <a:spLocks noGrp="1" noChangeAspect="1"/>
          </p:cNvSpPr>
          <p:nvPr>
            <p:ph sz="quarter" idx="28"/>
          </p:nvPr>
        </p:nvSpPr>
        <p:spPr>
          <a:xfrm>
            <a:off x="3654000" y="3307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6" name="Content Placeholder 16"/>
          <p:cNvSpPr>
            <a:spLocks noGrp="1" noChangeAspect="1"/>
          </p:cNvSpPr>
          <p:nvPr>
            <p:ph sz="quarter" idx="29"/>
          </p:nvPr>
        </p:nvSpPr>
        <p:spPr>
          <a:xfrm>
            <a:off x="5481001" y="3307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7" name="Content Placeholder 16"/>
          <p:cNvSpPr>
            <a:spLocks noGrp="1" noChangeAspect="1"/>
          </p:cNvSpPr>
          <p:nvPr>
            <p:ph sz="quarter" idx="30"/>
          </p:nvPr>
        </p:nvSpPr>
        <p:spPr>
          <a:xfrm>
            <a:off x="7308000" y="3307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3" name="Content Placeholder 16"/>
          <p:cNvSpPr>
            <a:spLocks noGrp="1" noChangeAspect="1"/>
          </p:cNvSpPr>
          <p:nvPr>
            <p:ph sz="quarter" idx="31"/>
          </p:nvPr>
        </p:nvSpPr>
        <p:spPr>
          <a:xfrm>
            <a:off x="-8999" y="1471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4" name="Content Placeholder 16"/>
          <p:cNvSpPr>
            <a:spLocks noGrp="1" noChangeAspect="1"/>
          </p:cNvSpPr>
          <p:nvPr>
            <p:ph sz="quarter" idx="32"/>
          </p:nvPr>
        </p:nvSpPr>
        <p:spPr>
          <a:xfrm>
            <a:off x="1818000" y="1471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22" name="Content Placeholder 16"/>
          <p:cNvSpPr>
            <a:spLocks noGrp="1" noChangeAspect="1"/>
          </p:cNvSpPr>
          <p:nvPr>
            <p:ph sz="quarter" idx="34"/>
          </p:nvPr>
        </p:nvSpPr>
        <p:spPr>
          <a:xfrm>
            <a:off x="1818000" y="3307500"/>
            <a:ext cx="1836000" cy="1836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01305464-370D-3943-8CA2-C9039A81B154}"/>
              </a:ext>
            </a:extLst>
          </p:cNvPr>
          <p:cNvSpPr>
            <a:spLocks noGrp="1"/>
          </p:cNvSpPr>
          <p:nvPr>
            <p:ph type="sldNum" sz="quarter" idx="3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DD1D9D-56B2-D942-A9E6-295EF3D7257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8585365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/>
          </p:nvPr>
        </p:nvSpPr>
        <p:spPr>
          <a:xfrm>
            <a:off x="252000" y="1352550"/>
            <a:ext cx="86400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3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3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D529C-88CA-F946-86B5-FD15381902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9CA2157-0CB0-5049-A8AD-1342A151967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00474-035D-9C47-9A3A-17D5C8B53B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9340678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1D2E0F8-7513-754A-B42C-D6B620C7DE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6D768-8C9C-D149-9D32-6C0EA55CD8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76251-B19B-6843-A799-35959A6AC28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5482738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6"/>
          <p:cNvSpPr>
            <a:spLocks noGrp="1"/>
          </p:cNvSpPr>
          <p:nvPr>
            <p:ph sz="quarter" idx="11"/>
          </p:nvPr>
        </p:nvSpPr>
        <p:spPr>
          <a:xfrm>
            <a:off x="1836000" y="0"/>
            <a:ext cx="1836000" cy="257175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2"/>
          </p:nvPr>
        </p:nvSpPr>
        <p:spPr>
          <a:xfrm>
            <a:off x="3672000" y="2571750"/>
            <a:ext cx="1836000" cy="257175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3"/>
          </p:nvPr>
        </p:nvSpPr>
        <p:spPr>
          <a:xfrm>
            <a:off x="5508000" y="2571750"/>
            <a:ext cx="1836000" cy="12954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5" name="Content Placeholder 6"/>
          <p:cNvSpPr>
            <a:spLocks noGrp="1"/>
          </p:cNvSpPr>
          <p:nvPr>
            <p:ph sz="quarter" idx="14"/>
          </p:nvPr>
        </p:nvSpPr>
        <p:spPr>
          <a:xfrm>
            <a:off x="7344000" y="0"/>
            <a:ext cx="1836000" cy="257175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6" name="Content Placeholder 6"/>
          <p:cNvSpPr>
            <a:spLocks noGrp="1"/>
          </p:cNvSpPr>
          <p:nvPr>
            <p:ph sz="quarter" idx="15"/>
          </p:nvPr>
        </p:nvSpPr>
        <p:spPr>
          <a:xfrm>
            <a:off x="0" y="2571750"/>
            <a:ext cx="3672000" cy="257175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8" name="Content Placeholder 6"/>
          <p:cNvSpPr>
            <a:spLocks noGrp="1"/>
          </p:cNvSpPr>
          <p:nvPr>
            <p:ph sz="quarter" idx="17"/>
          </p:nvPr>
        </p:nvSpPr>
        <p:spPr>
          <a:xfrm>
            <a:off x="7344000" y="2571750"/>
            <a:ext cx="1836000" cy="257175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8"/>
          </p:nvPr>
        </p:nvSpPr>
        <p:spPr>
          <a:xfrm>
            <a:off x="5508000" y="3867155"/>
            <a:ext cx="1836000" cy="12954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22" name="Content Placeholder 6"/>
          <p:cNvSpPr>
            <a:spLocks noGrp="1"/>
          </p:cNvSpPr>
          <p:nvPr>
            <p:ph sz="quarter" idx="19"/>
          </p:nvPr>
        </p:nvSpPr>
        <p:spPr>
          <a:xfrm>
            <a:off x="0" y="1276352"/>
            <a:ext cx="1836000" cy="12954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23" name="Content Placeholder 6"/>
          <p:cNvSpPr>
            <a:spLocks noGrp="1"/>
          </p:cNvSpPr>
          <p:nvPr>
            <p:ph sz="quarter" idx="20"/>
          </p:nvPr>
        </p:nvSpPr>
        <p:spPr>
          <a:xfrm>
            <a:off x="0" y="-21167"/>
            <a:ext cx="1836000" cy="1295400"/>
          </a:xfrm>
          <a:prstGeom prst="rect">
            <a:avLst/>
          </a:prstGeom>
        </p:spPr>
        <p:txBody>
          <a:bodyPr lIns="68564" tIns="34281" rIns="68564" bIns="34281"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962436" y="1276355"/>
            <a:ext cx="3124201" cy="990600"/>
          </a:xfrm>
          <a:prstGeom prst="rect">
            <a:avLst/>
          </a:prstGeom>
        </p:spPr>
        <p:txBody>
          <a:bodyPr vert="horz" lIns="68564" tIns="34281" rIns="68564" bIns="34281"/>
          <a:lstStyle>
            <a:lvl1pPr>
              <a:lnSpc>
                <a:spcPct val="120000"/>
              </a:lnSpc>
              <a:defRPr>
                <a:solidFill>
                  <a:srgbClr val="FFFFFF"/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accent3"/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accent3"/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accent3"/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accent3"/>
                </a:solidFill>
              </a:defRPr>
            </a:lvl5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60046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noFill/>
          <a:effectLst/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52416" y="1352550"/>
            <a:ext cx="4319588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ifth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0D0E583-3FAE-FF4D-B296-ABA074FC4E97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2013233925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4D6163DF-8E7B-0845-B413-0B4111D84E43}"/>
              </a:ext>
            </a:extLst>
          </p:cNvPr>
          <p:cNvSpPr/>
          <p:nvPr userDrawn="1"/>
        </p:nvSpPr>
        <p:spPr>
          <a:xfrm rot="20627121" flipV="1">
            <a:off x="-884238" y="-1047750"/>
            <a:ext cx="9680576" cy="9678988"/>
          </a:xfrm>
          <a:prstGeom prst="rtTriangl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252412" y="1352550"/>
            <a:ext cx="3960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252412" y="1885952"/>
            <a:ext cx="3600000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252436" y="2419355"/>
            <a:ext cx="3239999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252447" y="2952750"/>
            <a:ext cx="2871787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252418" y="3486152"/>
            <a:ext cx="2490788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  <a:endParaRPr 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91CFA5F9-9A9E-474D-A9A2-589C87E5924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83481092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192000" y="1504950"/>
            <a:ext cx="2700000" cy="14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86279" y="1504950"/>
            <a:ext cx="2700000" cy="14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39140" y="1504950"/>
            <a:ext cx="2700000" cy="14400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285755" y="2925284"/>
            <a:ext cx="2700339" cy="54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23"/>
          </p:nvPr>
        </p:nvSpPr>
        <p:spPr>
          <a:xfrm>
            <a:off x="3239144" y="2925284"/>
            <a:ext cx="2700339" cy="54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24"/>
          </p:nvPr>
        </p:nvSpPr>
        <p:spPr>
          <a:xfrm>
            <a:off x="6191669" y="2925284"/>
            <a:ext cx="2700339" cy="540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80979" tIns="161960" rIns="80979" bIns="0"/>
          <a:lstStyle>
            <a:lvl1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1pPr>
            <a:lvl2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2pPr>
            <a:lvl3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3pPr>
            <a:lvl4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4pPr>
            <a:lvl5pPr algn="ctr">
              <a:defRPr sz="1200">
                <a:ln>
                  <a:noFill/>
                </a:ln>
                <a:solidFill>
                  <a:schemeClr val="accent2"/>
                </a:solidFill>
                <a:latin typeface="+mj-lt"/>
                <a:cs typeface="Roboto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25"/>
          </p:nvPr>
        </p:nvSpPr>
        <p:spPr>
          <a:xfrm>
            <a:off x="286282" y="3409970"/>
            <a:ext cx="2700339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26"/>
          </p:nvPr>
        </p:nvSpPr>
        <p:spPr>
          <a:xfrm>
            <a:off x="3239144" y="3409970"/>
            <a:ext cx="2700339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6192200" y="3409970"/>
            <a:ext cx="2700339" cy="89746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lIns="161960" tIns="53987" rIns="161960" bIns="161960"/>
          <a:lstStyle>
            <a:lvl1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algn="ctr">
              <a:lnSpc>
                <a:spcPct val="120000"/>
              </a:lnSpc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sk-SK"/>
              <a:t>Click to edit Master text styles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491D05FA-C0AA-3345-A3B3-9C964885DF85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A2A4A-596F-0043-B158-85456EA73AB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76D9632E-C6FF-5D4C-AC42-1A87D27286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3178705634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352550"/>
            <a:ext cx="43200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6" y="819152"/>
            <a:ext cx="7900987" cy="381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496CBA2-B15D-4344-9219-16A41B65A3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F182D7C-49A3-D440-A640-75FBB736CC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BB637-B8ED-7B4E-B98D-D954B277BC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9518444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2971835" y="1352550"/>
            <a:ext cx="5920201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6" y="819152"/>
            <a:ext cx="7900987" cy="381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252462" y="1352550"/>
            <a:ext cx="2719387" cy="2895600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FB44E84-7EB0-6B41-9F35-50F805F9461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1EF37CB9-3490-EE40-9C08-07416685D98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B5D73-3611-1640-8BC8-2FB27DC9898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77680084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252471" y="1352550"/>
            <a:ext cx="5920201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6" y="819152"/>
            <a:ext cx="7900987" cy="3810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6172663" y="1352550"/>
            <a:ext cx="2719387" cy="2895600"/>
          </a:xfr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7BB2CE8-3D09-B24C-BEDB-77295920B110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4572000" y="4419600"/>
            <a:ext cx="4319588" cy="433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7A6A527-CF4C-0A4C-9D71-9EF9BE534AD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5F7794-F62C-0642-B685-0ED8D08E73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5786658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4"/>
          </p:nvPr>
        </p:nvSpPr>
        <p:spPr>
          <a:xfrm>
            <a:off x="252000" y="1352550"/>
            <a:ext cx="43200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BC71A432-8060-164B-8900-7E63A059ABE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419600"/>
            <a:ext cx="4319588" cy="433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74AD2255-CD33-F646-A623-52A66A860E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13AD373-2CD5-3B4F-8C8B-96C821601C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7580684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352550"/>
            <a:ext cx="4319588" cy="2895600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  <a:lvl5pPr>
              <a:lnSpc>
                <a:spcPct val="120000"/>
              </a:lnSpc>
              <a:defRPr/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9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352550"/>
            <a:ext cx="43200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A8657-7754-6C4A-9B81-B4E464C67A7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572000" y="4419600"/>
            <a:ext cx="4319588" cy="433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AA51337-8F38-484E-98AC-806C25E9961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AC33DCA-B0CC-794D-A5A9-CF0D55B6C01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68655616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6"/>
          <p:cNvSpPr>
            <a:spLocks noGrp="1"/>
          </p:cNvSpPr>
          <p:nvPr>
            <p:ph sz="quarter" idx="14"/>
          </p:nvPr>
        </p:nvSpPr>
        <p:spPr>
          <a:xfrm>
            <a:off x="252000" y="1352550"/>
            <a:ext cx="8640000" cy="2895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Bef>
                <a:spcPts val="0"/>
              </a:spcBef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Bef>
                <a:spcPts val="0"/>
              </a:spcBef>
              <a:buFont typeface="Arial"/>
              <a:buNone/>
              <a:defRPr sz="1000" b="0" i="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8AA2DED-B94C-2C40-B376-14CF5EE3C3F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419600"/>
            <a:ext cx="4319588" cy="433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B065242-BCF1-364E-8BA3-CC36D02CB5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1BA3136-4944-8E44-B4B7-A644259377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394943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A38278-E4B1-5C4F-9FEF-97F9F7452058}"/>
              </a:ext>
            </a:extLst>
          </p:cNvPr>
          <p:cNvSpPr/>
          <p:nvPr userDrawn="1"/>
        </p:nvSpPr>
        <p:spPr>
          <a:xfrm>
            <a:off x="0" y="4419600"/>
            <a:ext cx="9144000" cy="7429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4E04E-2585-6549-8BFE-8DB5401F8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1001" y="4741661"/>
            <a:ext cx="720000" cy="11187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252440" y="1352550"/>
            <a:ext cx="8639175" cy="2590800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11DA6A-66DA-A94B-89E2-B5DAD1578ED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572000" y="4419600"/>
            <a:ext cx="4319588" cy="4333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F668912-86EB-384E-B2FA-C33897DDECF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F814968-D020-1F4E-8939-2967C27CD6D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50695903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A3171C9-F3EB-1941-8E16-A546E58652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88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85555015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42" y="0"/>
            <a:ext cx="6172201" cy="5143500"/>
          </a:xfrm>
          <a:prstGeom prst="rect">
            <a:avLst/>
          </a:prstGeom>
          <a:solidFill>
            <a:schemeClr val="tx2"/>
          </a:solidFill>
          <a:effectLst/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400800" y="2343152"/>
            <a:ext cx="2491200" cy="19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1pPr>
            <a:lvl2pPr marL="456947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2pPr>
            <a:lvl3pPr marL="913911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3pPr>
            <a:lvl4pPr marL="1370867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4pPr>
            <a:lvl5pPr marL="1827821" indent="0" algn="ctr">
              <a:lnSpc>
                <a:spcPct val="120000"/>
              </a:lnSpc>
              <a:buNone/>
              <a:defRPr sz="1000" cap="none">
                <a:solidFill>
                  <a:schemeClr val="bg2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ifth level</a:t>
            </a:r>
            <a:endParaRPr lang="en-US"/>
          </a:p>
        </p:txBody>
      </p:sp>
      <p:sp>
        <p:nvSpPr>
          <p:cNvPr id="18" name="Title Placeholder 2"/>
          <p:cNvSpPr>
            <a:spLocks noGrp="1"/>
          </p:cNvSpPr>
          <p:nvPr>
            <p:ph type="title"/>
          </p:nvPr>
        </p:nvSpPr>
        <p:spPr>
          <a:xfrm>
            <a:off x="6400800" y="1973828"/>
            <a:ext cx="2491200" cy="29316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6934201" y="742950"/>
            <a:ext cx="1440000" cy="90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5E644D1-243F-0C4B-A97B-BED11F55AAE6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6400800" y="4492625"/>
            <a:ext cx="2490788" cy="274638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dirty="0"/>
              <a:t>www.</a:t>
            </a:r>
            <a:r>
              <a:rPr lang="en-US" dirty="0"/>
              <a:t>GZA.com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745758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and">
    <p:bg>
      <p:bgPr>
        <a:solidFill>
          <a:srgbClr val="0068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0AC58B-32E3-1440-91DC-1B92285CB43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chemeClr val="tx2">
              <a:alpha val="0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Title Placeholder 2"/>
          <p:cNvSpPr>
            <a:spLocks noGrp="1"/>
          </p:cNvSpPr>
          <p:nvPr>
            <p:ph type="title"/>
          </p:nvPr>
        </p:nvSpPr>
        <p:spPr>
          <a:xfrm>
            <a:off x="1828808" y="2719409"/>
            <a:ext cx="5486403" cy="52070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 noChangeAspect="1"/>
          </p:cNvSpPr>
          <p:nvPr>
            <p:ph sz="quarter" idx="17"/>
          </p:nvPr>
        </p:nvSpPr>
        <p:spPr>
          <a:xfrm>
            <a:off x="3492000" y="1369384"/>
            <a:ext cx="2160000" cy="1350000"/>
          </a:xfrm>
        </p:spPr>
        <p:txBody>
          <a:bodyPr/>
          <a:lstStyle/>
          <a:p>
            <a:pPr lvl="0"/>
            <a:r>
              <a:rPr lang="sk-SK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53313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6214559" y="1320823"/>
            <a:ext cx="2677467" cy="30564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7" name="Content Placeholder 16"/>
          <p:cNvSpPr>
            <a:spLocks noGrp="1"/>
          </p:cNvSpPr>
          <p:nvPr>
            <p:ph sz="quarter" idx="19"/>
          </p:nvPr>
        </p:nvSpPr>
        <p:spPr>
          <a:xfrm>
            <a:off x="262471" y="1320823"/>
            <a:ext cx="2695932" cy="30564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8" name="Content Placeholder 16"/>
          <p:cNvSpPr>
            <a:spLocks noGrp="1"/>
          </p:cNvSpPr>
          <p:nvPr>
            <p:ph sz="quarter" idx="20"/>
          </p:nvPr>
        </p:nvSpPr>
        <p:spPr>
          <a:xfrm>
            <a:off x="3250011" y="1320823"/>
            <a:ext cx="2673001" cy="30564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ln>
                  <a:noFill/>
                </a:ln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D614C12A-040A-BC4E-B6F6-0FBE6B7F9A4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290DB-9300-824D-87AA-A5089025E1B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579F1B3-B9CC-6C4B-8042-A3B1B2F5829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2246127509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7B0CA2DB-127C-6640-8F01-138697C2E7EE}"/>
              </a:ext>
            </a:extLst>
          </p:cNvPr>
          <p:cNvSpPr/>
          <p:nvPr userDrawn="1"/>
        </p:nvSpPr>
        <p:spPr>
          <a:xfrm rot="20627121" flipV="1">
            <a:off x="-1508125" y="-1450975"/>
            <a:ext cx="9680575" cy="9680575"/>
          </a:xfrm>
          <a:prstGeom prst="rt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1901924"/>
            <a:ext cx="2590800" cy="85725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838201" y="776924"/>
            <a:ext cx="1800000" cy="1125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64732980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6C303BAE-961C-FD4B-AB34-72EBA155AC03}"/>
              </a:ext>
            </a:extLst>
          </p:cNvPr>
          <p:cNvSpPr/>
          <p:nvPr userDrawn="1"/>
        </p:nvSpPr>
        <p:spPr>
          <a:xfrm rot="20627121" flipV="1">
            <a:off x="-1508125" y="-1450975"/>
            <a:ext cx="9680575" cy="9680575"/>
          </a:xfrm>
          <a:prstGeom prst="rtTriangl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1901924"/>
            <a:ext cx="2590800" cy="85725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838201" y="776924"/>
            <a:ext cx="1800000" cy="1125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7486181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42" y="0"/>
            <a:ext cx="6172201" cy="5143500"/>
          </a:xfrm>
          <a:prstGeom prst="rect">
            <a:avLst/>
          </a:prstGeom>
          <a:noFill/>
          <a:effectLst/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6400800" y="2343152"/>
            <a:ext cx="2491200" cy="1905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  <a:lvl2pPr marL="456947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2pPr>
            <a:lvl3pPr marL="913911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3pPr>
            <a:lvl4pPr marL="1370867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4pPr>
            <a:lvl5pPr marL="1827821" indent="0" algn="ctr">
              <a:lnSpc>
                <a:spcPct val="120000"/>
              </a:lnSpc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ifth level</a:t>
            </a:r>
            <a:endParaRPr lang="en-US"/>
          </a:p>
        </p:txBody>
      </p:sp>
      <p:sp>
        <p:nvSpPr>
          <p:cNvPr id="18" name="Title Placeholder 2"/>
          <p:cNvSpPr>
            <a:spLocks noGrp="1"/>
          </p:cNvSpPr>
          <p:nvPr>
            <p:ph type="title"/>
          </p:nvPr>
        </p:nvSpPr>
        <p:spPr>
          <a:xfrm>
            <a:off x="6400800" y="1973828"/>
            <a:ext cx="2491200" cy="29316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22"/>
          </p:nvPr>
        </p:nvSpPr>
        <p:spPr>
          <a:xfrm>
            <a:off x="6934201" y="742950"/>
            <a:ext cx="1440000" cy="90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 cap="none">
                <a:solidFill>
                  <a:srgbClr val="FFFFFF"/>
                </a:solidFill>
                <a:latin typeface="Roboto Light"/>
                <a:cs typeface="Roboto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64C3A91-8A3A-6C4E-A50F-0A630D13D3A3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6400800" y="4492625"/>
            <a:ext cx="2490788" cy="274638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dirty="0"/>
              <a:t>www.graphicriver.net/goashape</a:t>
            </a:r>
          </a:p>
        </p:txBody>
      </p:sp>
    </p:spTree>
    <p:extLst>
      <p:ext uri="{BB962C8B-B14F-4D97-AF65-F5344CB8AC3E}">
        <p14:creationId xmlns:p14="http://schemas.microsoft.com/office/powerpoint/2010/main" val="2781745137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9E728A7-0E7A-204E-9518-DE3E7FF9BDF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88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2590835" y="3831207"/>
            <a:ext cx="4038601" cy="7037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 cap="none">
                <a:solidFill>
                  <a:schemeClr val="bg1"/>
                </a:solidFill>
                <a:latin typeface="Roboto Light"/>
                <a:cs typeface="Roboto Light"/>
              </a:defRPr>
            </a:lvl1pPr>
            <a:lvl2pPr marL="456947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2pPr>
            <a:lvl3pPr marL="913911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3pPr>
            <a:lvl4pPr marL="1370867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4pPr>
            <a:lvl5pPr marL="1827821" indent="0" algn="l">
              <a:lnSpc>
                <a:spcPct val="120000"/>
              </a:lnSpc>
              <a:spcAft>
                <a:spcPts val="0"/>
              </a:spcAft>
              <a:buFont typeface="Arial"/>
              <a:buNone/>
              <a:defRPr sz="1000" b="0" i="0">
                <a:solidFill>
                  <a:schemeClr val="bg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35" y="3409990"/>
            <a:ext cx="4038601" cy="42121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9950"/>
            <a:ext cx="1800000" cy="1125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000">
                <a:solidFill>
                  <a:srgbClr val="FFFFFF"/>
                </a:solidFill>
                <a:latin typeface="Open Sans"/>
                <a:cs typeface="Open Sans"/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43597951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FF963BA-DB54-7142-99A8-58E9A91090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88F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55884943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.png">
            <a:extLst>
              <a:ext uri="{FF2B5EF4-FFF2-40B4-BE49-F238E27FC236}">
                <a16:creationId xmlns:a16="http://schemas.microsoft.com/office/drawing/2014/main" id="{05FFF1A9-50DF-084E-AF4B-B8A855E5DE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00" y="4707197"/>
            <a:ext cx="720000" cy="14636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24" y="1352550"/>
            <a:ext cx="4319999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 algn="ctr">
              <a:buNone/>
              <a:defRPr sz="2000"/>
            </a:lvl2pPr>
            <a:lvl3pPr marL="913911" indent="0" algn="ctr">
              <a:buNone/>
              <a:defRPr sz="1800"/>
            </a:lvl3pPr>
            <a:lvl4pPr marL="1370867" indent="0" algn="ctr">
              <a:buNone/>
              <a:defRPr sz="1600"/>
            </a:lvl4pPr>
            <a:lvl5pPr marL="1827821" indent="0" algn="ctr">
              <a:buNone/>
              <a:defRPr sz="1600"/>
            </a:lvl5pPr>
            <a:lvl6pPr marL="2284775" indent="0" algn="ctr">
              <a:buNone/>
              <a:defRPr sz="1600"/>
            </a:lvl6pPr>
            <a:lvl7pPr marL="2741723" indent="0" algn="ctr">
              <a:buNone/>
              <a:defRPr sz="1600"/>
            </a:lvl7pPr>
            <a:lvl8pPr marL="3198680" indent="0" algn="ctr">
              <a:buNone/>
              <a:defRPr sz="1600"/>
            </a:lvl8pPr>
            <a:lvl9pPr marL="3655634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252416" y="1352550"/>
            <a:ext cx="4319588" cy="2895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2419" y="427575"/>
            <a:ext cx="7820065" cy="636058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16820FBD-D6CC-2045-B310-FFD2428DD4B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smtClean="0">
                <a:latin typeface="Roboto Light" panose="02000000000000000000" pitchFamily="2" charset="0"/>
              </a:defRPr>
            </a:lvl1pPr>
          </a:lstStyle>
          <a:p>
            <a:pPr>
              <a:defRPr/>
            </a:pPr>
            <a:fld id="{E779BB7D-8948-4146-880F-405ED440738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D16A573-6EF0-0245-A5F1-C30F5E004A1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3011318800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7"/>
          </p:nvPr>
        </p:nvSpPr>
        <p:spPr>
          <a:xfrm>
            <a:off x="24" y="0"/>
            <a:ext cx="9143999" cy="409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solidFill>
                  <a:srgbClr val="FFFFFF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572024" y="4324350"/>
            <a:ext cx="4267199" cy="533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000">
                <a:latin typeface="+mn-l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278400" y="4644084"/>
            <a:ext cx="4293600" cy="213666"/>
          </a:xfrm>
        </p:spPr>
        <p:txBody>
          <a:bodyPr anchor="ctr"/>
          <a:lstStyle/>
          <a:p>
            <a:r>
              <a:rPr lang="x-none"/>
              <a:t>Click to edit Master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2EDB3B-4BDE-AA41-A356-030973EFE212}"/>
              </a:ext>
            </a:extLst>
          </p:cNvPr>
          <p:cNvSpPr/>
          <p:nvPr userDrawn="1"/>
        </p:nvSpPr>
        <p:spPr>
          <a:xfrm>
            <a:off x="-24" y="-645"/>
            <a:ext cx="9144000" cy="4246642"/>
          </a:xfrm>
          <a:prstGeom prst="rect">
            <a:avLst/>
          </a:prstGeom>
          <a:gradFill>
            <a:gsLst>
              <a:gs pos="0">
                <a:srgbClr val="00688F"/>
              </a:gs>
              <a:gs pos="100000">
                <a:srgbClr val="00688F">
                  <a:lumMod val="92000"/>
                  <a:lumOff val="8000"/>
                </a:srgb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4219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8E05E16-372B-9840-9046-EA54F28CE211}"/>
              </a:ext>
            </a:extLst>
          </p:cNvPr>
          <p:cNvSpPr txBox="1">
            <a:spLocks/>
          </p:cNvSpPr>
          <p:nvPr userDrawn="1"/>
        </p:nvSpPr>
        <p:spPr>
          <a:xfrm>
            <a:off x="252413" y="292100"/>
            <a:ext cx="2414587" cy="392113"/>
          </a:xfrm>
          <a:prstGeom prst="rect">
            <a:avLst/>
          </a:prstGeom>
        </p:spPr>
        <p:txBody>
          <a:bodyPr lIns="91418" tIns="45708" rIns="91418" bIns="45708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defTabSz="914124" eaLnBrk="1" fontAlgn="auto" hangingPunct="1">
              <a:spcAft>
                <a:spcPts val="0"/>
              </a:spcAft>
              <a:defRPr/>
            </a:pPr>
            <a:r>
              <a:rPr lang="x-none"/>
              <a:t>MAP</a:t>
            </a:r>
            <a:endParaRPr dirty="0"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7"/>
          </p:nvPr>
        </p:nvSpPr>
        <p:spPr>
          <a:xfrm>
            <a:off x="2971851" y="0"/>
            <a:ext cx="6172201" cy="5143500"/>
          </a:xfrm>
          <a:prstGeom prst="rect">
            <a:avLst/>
          </a:prstGeom>
          <a:noFill/>
          <a:effectLst/>
        </p:spPr>
        <p:txBody>
          <a:bodyPr rtlCol="0"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endParaRPr lang="en-US" noProof="0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252047" y="1123993"/>
            <a:ext cx="2415001" cy="221244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>
                <a:latin typeface="Roboto Light"/>
                <a:cs typeface="Roboto Light"/>
              </a:defRPr>
            </a:lvl1pPr>
            <a:lvl2pPr marL="456947" indent="0">
              <a:buNone/>
              <a:defRPr sz="1000">
                <a:latin typeface="Roboto Light"/>
                <a:cs typeface="Roboto Light"/>
              </a:defRPr>
            </a:lvl2pPr>
            <a:lvl3pPr marL="913911" indent="0">
              <a:buNone/>
              <a:defRPr sz="1000">
                <a:latin typeface="Roboto Light"/>
                <a:cs typeface="Roboto Light"/>
              </a:defRPr>
            </a:lvl3pPr>
            <a:lvl4pPr marL="1370867" indent="0">
              <a:buNone/>
              <a:defRPr sz="1000">
                <a:latin typeface="Roboto Light"/>
                <a:cs typeface="Roboto Light"/>
              </a:defRPr>
            </a:lvl4pPr>
            <a:lvl5pPr marL="1827821" indent="0">
              <a:buNone/>
              <a:defRPr sz="1000">
                <a:latin typeface="Roboto Light"/>
                <a:cs typeface="Roboto Light"/>
              </a:defRPr>
            </a:lvl5pPr>
          </a:lstStyle>
          <a:p>
            <a:pPr lvl="0"/>
            <a:r>
              <a:rPr lang="x-none"/>
              <a:t>Click to edit Master text styles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199286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6"/>
          <p:cNvSpPr>
            <a:spLocks noGrp="1"/>
          </p:cNvSpPr>
          <p:nvPr>
            <p:ph sz="quarter" idx="14"/>
          </p:nvPr>
        </p:nvSpPr>
        <p:spPr>
          <a:xfrm>
            <a:off x="4572000" y="1352550"/>
            <a:ext cx="43200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spcAft>
                <a:spcPts val="600"/>
              </a:spcAft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spcAft>
                <a:spcPts val="600"/>
              </a:spcAft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52466" y="819152"/>
            <a:ext cx="7900987" cy="381000"/>
          </a:xfrm>
        </p:spPr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9D88062-2A14-934F-865F-AF87222F128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FD999-2C0A-CC41-AD6C-36CA6EABB4A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9685AC-EEA5-FA42-8A03-B171FFB79C4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411902858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252000" y="1352550"/>
            <a:ext cx="4320000" cy="2895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1pPr>
            <a:lvl2pPr marL="45694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2pPr>
            <a:lvl3pPr marL="913911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3pPr>
            <a:lvl4pPr marL="1370867" indent="0">
              <a:lnSpc>
                <a:spcPct val="120000"/>
              </a:lnSpc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4pPr>
            <a:lvl5pPr marL="1827821" indent="0">
              <a:lnSpc>
                <a:spcPct val="120000"/>
              </a:lnSpc>
              <a:buFont typeface="Arial"/>
              <a:buNone/>
              <a:defRPr sz="1000">
                <a:solidFill>
                  <a:schemeClr val="tx1"/>
                </a:solidFill>
                <a:latin typeface="Roboto Light"/>
                <a:cs typeface="Roboto Light"/>
              </a:defRPr>
            </a:lvl5pPr>
          </a:lstStyle>
          <a:p>
            <a:pPr lvl="0"/>
            <a:r>
              <a:rPr lang="x-none" dirty="0"/>
              <a:t>Click to edit Master text styles</a:t>
            </a:r>
          </a:p>
          <a:p>
            <a:pPr lvl="1"/>
            <a:r>
              <a:rPr lang="x-none" dirty="0"/>
              <a:t>Second level</a:t>
            </a:r>
          </a:p>
          <a:p>
            <a:pPr lvl="2"/>
            <a:r>
              <a:rPr lang="x-none" dirty="0"/>
              <a:t>Third level</a:t>
            </a:r>
          </a:p>
          <a:p>
            <a:pPr lvl="3"/>
            <a:r>
              <a:rPr lang="x-none" dirty="0"/>
              <a:t>Fourth level</a:t>
            </a:r>
          </a:p>
          <a:p>
            <a:pPr lvl="4"/>
            <a:r>
              <a:rPr lang="x-none" dirty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Click to edit Master title style</a:t>
            </a: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A1009630-A825-6B4E-811A-2544A83D33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E94150-7F05-3741-ACFB-D16D1838CFB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A9C013-DEE3-9547-B59B-B0B6FAC1460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/>
              <a:t>www.GZA.com</a:t>
            </a:r>
          </a:p>
        </p:txBody>
      </p:sp>
    </p:spTree>
    <p:extLst>
      <p:ext uri="{BB962C8B-B14F-4D97-AF65-F5344CB8AC3E}">
        <p14:creationId xmlns:p14="http://schemas.microsoft.com/office/powerpoint/2010/main" val="253558424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Placeholder 38">
            <a:extLst>
              <a:ext uri="{FF2B5EF4-FFF2-40B4-BE49-F238E27FC236}">
                <a16:creationId xmlns:a16="http://schemas.microsoft.com/office/drawing/2014/main" id="{EF185CC5-05C7-7D4F-83AE-BA39BA784B4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2413" y="819150"/>
            <a:ext cx="79009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0" rIns="68564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1028" name="Text Placeholder 40">
            <a:extLst>
              <a:ext uri="{FF2B5EF4-FFF2-40B4-BE49-F238E27FC236}">
                <a16:creationId xmlns:a16="http://schemas.microsoft.com/office/drawing/2014/main" id="{44151DFC-1BCE-E441-A9CC-981F4D3B46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52413" y="1276350"/>
            <a:ext cx="86391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/>
              <a:t>Click to edit Master text styles</a:t>
            </a:r>
          </a:p>
          <a:p>
            <a:pPr lvl="1"/>
            <a:r>
              <a:rPr lang="sk-SK" altLang="en-US"/>
              <a:t>Second level</a:t>
            </a:r>
          </a:p>
          <a:p>
            <a:pPr lvl="2"/>
            <a:r>
              <a:rPr lang="sk-SK" altLang="en-US"/>
              <a:t>Third level</a:t>
            </a:r>
          </a:p>
          <a:p>
            <a:pPr lvl="3"/>
            <a:r>
              <a:rPr lang="sk-SK" altLang="en-US"/>
              <a:t>Fourth level</a:t>
            </a:r>
          </a:p>
          <a:p>
            <a:pPr lvl="4"/>
            <a:r>
              <a:rPr lang="sk-SK" altLang="en-US"/>
              <a:t>Fifth level</a:t>
            </a: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EE720-8BD2-B640-A1AF-183C7A3A6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2950" y="534988"/>
            <a:ext cx="461963" cy="442912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vert="horz" wrap="none" lIns="143963" tIns="134997" rIns="143963" bIns="134997" numCol="1" anchor="ctr" anchorCtr="1" compatLnSpc="1">
            <a:prstTxWarp prst="textNoShape">
              <a:avLst/>
            </a:prstTxWarp>
            <a:spAutoFit/>
          </a:bodyPr>
          <a:lstStyle>
            <a:lvl1pPr defTabSz="684213" eaLnBrk="1" hangingPunct="1">
              <a:defRPr sz="1100" smtClean="0">
                <a:solidFill>
                  <a:schemeClr val="accent2"/>
                </a:solidFill>
                <a:latin typeface="Roboto Light" panose="020B0604020202020204" pitchFamily="2" charset="0"/>
              </a:defRPr>
            </a:lvl1pPr>
          </a:lstStyle>
          <a:p>
            <a:pPr>
              <a:defRPr/>
            </a:pPr>
            <a:fld id="{C6791112-A864-3B46-912B-020DB9FBA9C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</p:sldLayoutIdLst>
  <p:transition spd="med">
    <p:fade/>
  </p:transition>
  <p:hf hd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800" kern="1200">
          <a:solidFill>
            <a:schemeClr val="accent1"/>
          </a:solidFill>
          <a:latin typeface="Roboto Light"/>
          <a:ea typeface="MS PGothic" panose="020B0600070205080204" pitchFamily="34" charset="-128"/>
          <a:cs typeface="Roboto Light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9pPr>
    </p:titleStyle>
    <p:bodyStyle>
      <a:lvl1pPr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1pPr>
      <a:lvl2pPr marL="4556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2pPr>
      <a:lvl3pPr marL="9128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3pPr>
      <a:lvl4pPr marL="1370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4pPr>
      <a:lvl5pPr marL="18272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Placeholder 2">
            <a:extLst>
              <a:ext uri="{FF2B5EF4-FFF2-40B4-BE49-F238E27FC236}">
                <a16:creationId xmlns:a16="http://schemas.microsoft.com/office/drawing/2014/main" id="{C60FA957-6743-9C46-8A4C-15B03A8D9B4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Text Placeholder 4">
            <a:extLst>
              <a:ext uri="{FF2B5EF4-FFF2-40B4-BE49-F238E27FC236}">
                <a16:creationId xmlns:a16="http://schemas.microsoft.com/office/drawing/2014/main" id="{992E7CAA-2AFA-4F4E-AD49-A845BE79C7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56F80E-8B22-4B42-8E3A-A64938C0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68564" tIns="34281" rIns="68564" bIns="34281" rtlCol="0" anchor="ctr"/>
          <a:lstStyle>
            <a:lvl1pPr algn="ctr" defTabSz="914124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dirty="0"/>
              <a:t>www.graphicriver.net/goashape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</p:sldLayoutIdLst>
  <p:transition spd="med">
    <p:fade/>
  </p:transition>
  <p:hf hdr="0" dt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lang="en-US" sz="2800" kern="1200">
          <a:solidFill>
            <a:schemeClr val="accent2"/>
          </a:solidFill>
          <a:latin typeface="Roboto Light"/>
          <a:ea typeface="MS PGothic" panose="020B0600070205080204" pitchFamily="34" charset="-128"/>
          <a:cs typeface="Roboto Light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</a:defRPr>
      </a:lvl9pPr>
    </p:titleStyle>
    <p:bodyStyle>
      <a:lvl1pPr algn="l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1pPr>
      <a:lvl2pPr marL="455613" algn="l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2pPr>
      <a:lvl3pPr marL="912813" algn="l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3pPr>
      <a:lvl4pPr marL="1370013" algn="l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4pPr>
      <a:lvl5pPr marL="1827213" algn="l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en-US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5pPr>
      <a:lvl6pPr marL="2513249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5">
            <a:extLst>
              <a:ext uri="{FF2B5EF4-FFF2-40B4-BE49-F238E27FC236}">
                <a16:creationId xmlns:a16="http://schemas.microsoft.com/office/drawing/2014/main" id="{63BC0D11-45C7-8E44-9A5B-73DF1DD5B1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2413" y="427038"/>
            <a:ext cx="7820025" cy="63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Text Placeholder 16">
            <a:extLst>
              <a:ext uri="{FF2B5EF4-FFF2-40B4-BE49-F238E27FC236}">
                <a16:creationId xmlns:a16="http://schemas.microsoft.com/office/drawing/2014/main" id="{859D7F77-A88D-2B42-9FCB-A8BCDD4917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52413" y="1200150"/>
            <a:ext cx="8620125" cy="318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2989302-4D75-E54E-ADE9-D10221492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2950" y="534988"/>
            <a:ext cx="461963" cy="442912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vert="horz" wrap="none" lIns="143963" tIns="134997" rIns="143963" bIns="134997" numCol="1" anchor="ctr" anchorCtr="1" compatLnSpc="1">
            <a:prstTxWarp prst="textNoShape">
              <a:avLst/>
            </a:prstTxWarp>
            <a:spAutoFit/>
          </a:bodyPr>
          <a:lstStyle>
            <a:lvl1pPr defTabSz="684213" eaLnBrk="1" hangingPunct="1">
              <a:defRPr sz="1100" smtClean="0">
                <a:solidFill>
                  <a:schemeClr val="accent2"/>
                </a:solidFill>
                <a:latin typeface="Roboto Light" panose="020B0604020202020204" pitchFamily="2" charset="0"/>
              </a:defRPr>
            </a:lvl1pPr>
          </a:lstStyle>
          <a:p>
            <a:pPr>
              <a:defRPr/>
            </a:pPr>
            <a:fld id="{EA44B3F4-8143-D34B-BA44-3C58C0610F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8" r:id="rId2"/>
    <p:sldLayoutId id="2147484019" r:id="rId3"/>
  </p:sldLayoutIdLst>
  <p:transition spd="med">
    <p:fade/>
  </p:transition>
  <p:hf hdr="0" dt="0"/>
  <p:txStyles>
    <p:titleStyle>
      <a:lvl1pPr algn="l" defTabSz="455613" rtl="0" eaLnBrk="0" fontAlgn="base" hangingPunct="0">
        <a:spcBef>
          <a:spcPct val="0"/>
        </a:spcBef>
        <a:spcAft>
          <a:spcPct val="0"/>
        </a:spcAft>
        <a:defRPr lang="x-none" sz="2800" kern="1200">
          <a:solidFill>
            <a:schemeClr val="accent1"/>
          </a:solidFill>
          <a:latin typeface="Roboto Light"/>
          <a:ea typeface="MS PGothic" panose="020B0600070205080204" pitchFamily="34" charset="-128"/>
          <a:cs typeface="Roboto Light"/>
        </a:defRPr>
      </a:lvl1pPr>
      <a:lvl2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2pPr>
      <a:lvl3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3pPr>
      <a:lvl4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4pPr>
      <a:lvl5pPr algn="l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5pPr>
      <a:lvl6pPr marL="457200" algn="l" defTabSz="455613" rtl="0" fontAlgn="base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6pPr>
      <a:lvl7pPr marL="914400" algn="l" defTabSz="455613" rtl="0" fontAlgn="base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7pPr>
      <a:lvl8pPr marL="1371600" algn="l" defTabSz="455613" rtl="0" fontAlgn="base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8pPr>
      <a:lvl9pPr marL="1828800" algn="l" defTabSz="455613" rtl="0" fontAlgn="base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9pPr>
    </p:titleStyle>
    <p:bodyStyle>
      <a:lvl1pPr algn="l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1pPr>
      <a:lvl2pPr marL="455613" algn="l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2pPr>
      <a:lvl3pPr marL="912813" algn="l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3pPr>
      <a:lvl4pPr marL="1370013" algn="l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4pPr>
      <a:lvl5pPr marL="1827213" algn="l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en-US"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5pPr>
      <a:lvl6pPr marL="2513249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5EE2A67B-A828-0540-8BDB-95BFFF419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 defTabSz="914124" eaLnBrk="1" fontAlgn="auto" hangingPunct="1">
              <a:spcBef>
                <a:spcPts val="0"/>
              </a:spcBef>
              <a:spcAft>
                <a:spcPts val="0"/>
              </a:spcAft>
              <a:defRPr sz="1000" i="0" u="none" spc="0">
                <a:solidFill>
                  <a:srgbClr val="A7B5BF"/>
                </a:solidFill>
                <a:latin typeface="Roboto Light"/>
                <a:ea typeface="+mn-ea"/>
                <a:cs typeface="Roboto Light"/>
              </a:defRPr>
            </a:lvl1pPr>
          </a:lstStyle>
          <a:p>
            <a:pPr>
              <a:defRPr/>
            </a:pPr>
            <a:r>
              <a:rPr lang="en-US" dirty="0"/>
              <a:t>www.GZA.com</a:t>
            </a:r>
          </a:p>
        </p:txBody>
      </p:sp>
      <p:sp>
        <p:nvSpPr>
          <p:cNvPr id="2051" name="Title Placeholder 38">
            <a:extLst>
              <a:ext uri="{FF2B5EF4-FFF2-40B4-BE49-F238E27FC236}">
                <a16:creationId xmlns:a16="http://schemas.microsoft.com/office/drawing/2014/main" id="{FD9B7995-2758-5D4D-8DB6-8D5C3F62F0D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82663" y="819150"/>
            <a:ext cx="71707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0" rIns="68564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2" name="Text Placeholder 40">
            <a:extLst>
              <a:ext uri="{FF2B5EF4-FFF2-40B4-BE49-F238E27FC236}">
                <a16:creationId xmlns:a16="http://schemas.microsoft.com/office/drawing/2014/main" id="{FA2C5741-BF66-E240-8565-46FC996873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52413" y="1276350"/>
            <a:ext cx="86391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2A34B13E-F65A-974E-A029-D025B416CE57}"/>
              </a:ext>
            </a:extLst>
          </p:cNvPr>
          <p:cNvSpPr txBox="1">
            <a:spLocks/>
          </p:cNvSpPr>
          <p:nvPr/>
        </p:nvSpPr>
        <p:spPr>
          <a:xfrm>
            <a:off x="982663" y="427038"/>
            <a:ext cx="7170737" cy="392112"/>
          </a:xfrm>
          <a:prstGeom prst="rect">
            <a:avLst/>
          </a:prstGeom>
        </p:spPr>
        <p:txBody>
          <a:bodyPr lIns="91418" tIns="45708" rIns="91418" bIns="45708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algn="ctr" defTabSz="914124" eaLnBrk="1" fontAlgn="auto" hangingPunct="1">
              <a:spcAft>
                <a:spcPts val="0"/>
              </a:spcAft>
              <a:defRPr/>
            </a:pPr>
            <a:r>
              <a:rPr lang="x-none"/>
              <a:t>BASIC</a:t>
            </a:r>
            <a:endParaRPr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B23AD47-5B81-EE49-BDE4-306A990449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2950" y="534988"/>
            <a:ext cx="461963" cy="442912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vert="horz" wrap="none" lIns="143963" tIns="134997" rIns="143963" bIns="134997" numCol="1" anchor="ctr" anchorCtr="1" compatLnSpc="1">
            <a:prstTxWarp prst="textNoShape">
              <a:avLst/>
            </a:prstTxWarp>
            <a:spAutoFit/>
          </a:bodyPr>
          <a:lstStyle>
            <a:lvl1pPr defTabSz="684213" eaLnBrk="1" hangingPunct="1">
              <a:defRPr sz="1100" smtClean="0">
                <a:solidFill>
                  <a:schemeClr val="accent2"/>
                </a:solidFill>
                <a:latin typeface="Roboto Light" panose="020B0604020202020204" pitchFamily="2" charset="0"/>
              </a:defRPr>
            </a:lvl1pPr>
          </a:lstStyle>
          <a:p>
            <a:pPr>
              <a:defRPr/>
            </a:pPr>
            <a:fld id="{2294B9E6-05CA-6540-818D-1066F14E7E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F6BA0E6-DC2A-4948-B53C-B8B721069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22852" r="2256" b="35958"/>
          <a:stretch/>
        </p:blipFill>
        <p:spPr>
          <a:xfrm>
            <a:off x="252412" y="4301609"/>
            <a:ext cx="1797050" cy="8074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  <p:sldLayoutId id="2147483973" r:id="rId18"/>
  </p:sldLayoutIdLst>
  <p:transition spd="med">
    <p:fade/>
  </p:transition>
  <p:hf hdr="0" dt="0"/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800" kern="1200">
          <a:solidFill>
            <a:schemeClr val="accent1"/>
          </a:solidFill>
          <a:latin typeface="Roboto Light"/>
          <a:ea typeface="MS PGothic" panose="020B0600070205080204" pitchFamily="34" charset="-128"/>
          <a:cs typeface="Roboto Light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5pPr>
      <a:lvl6pPr marL="4572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6pPr>
      <a:lvl7pPr marL="9144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7pPr>
      <a:lvl8pPr marL="13716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8pPr>
      <a:lvl9pPr marL="18288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9pPr>
    </p:titleStyle>
    <p:bodyStyle>
      <a:lvl1pPr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1pPr>
      <a:lvl2pPr marL="4556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2pPr>
      <a:lvl3pPr marL="9128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3pPr>
      <a:lvl4pPr marL="1370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4pPr>
      <a:lvl5pPr marL="18272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CB955655-2718-1143-B01F-0F4453651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 defTabSz="914124" eaLnBrk="1" fontAlgn="auto" hangingPunct="1">
              <a:spcBef>
                <a:spcPts val="0"/>
              </a:spcBef>
              <a:spcAft>
                <a:spcPts val="0"/>
              </a:spcAft>
              <a:defRPr sz="1000" i="0" u="none" spc="0">
                <a:solidFill>
                  <a:srgbClr val="A7B5BF"/>
                </a:solidFill>
                <a:latin typeface="Roboto Light"/>
                <a:ea typeface="+mn-ea"/>
                <a:cs typeface="Roboto Light"/>
              </a:defRPr>
            </a:lvl1pPr>
          </a:lstStyle>
          <a:p>
            <a:pPr>
              <a:defRPr/>
            </a:pPr>
            <a:r>
              <a:rPr lang="en-US" dirty="0"/>
              <a:t>www.GZA.com</a:t>
            </a:r>
          </a:p>
        </p:txBody>
      </p:sp>
      <p:sp>
        <p:nvSpPr>
          <p:cNvPr id="3075" name="Title Placeholder 38">
            <a:extLst>
              <a:ext uri="{FF2B5EF4-FFF2-40B4-BE49-F238E27FC236}">
                <a16:creationId xmlns:a16="http://schemas.microsoft.com/office/drawing/2014/main" id="{7B1AFBDE-18D9-BA40-AA50-CFC8D7972D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2413" y="819150"/>
            <a:ext cx="79009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0" rIns="68564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Text Placeholder 40">
            <a:extLst>
              <a:ext uri="{FF2B5EF4-FFF2-40B4-BE49-F238E27FC236}">
                <a16:creationId xmlns:a16="http://schemas.microsoft.com/office/drawing/2014/main" id="{83F1A90F-8862-9949-B1CA-AFEAC5187CC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52413" y="1276350"/>
            <a:ext cx="86391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D6F04ED8-B3F9-4548-9A68-AA7BE97B04D8}"/>
              </a:ext>
            </a:extLst>
          </p:cNvPr>
          <p:cNvSpPr txBox="1">
            <a:spLocks/>
          </p:cNvSpPr>
          <p:nvPr/>
        </p:nvSpPr>
        <p:spPr>
          <a:xfrm>
            <a:off x="252413" y="427038"/>
            <a:ext cx="7900987" cy="392112"/>
          </a:xfrm>
          <a:prstGeom prst="rect">
            <a:avLst/>
          </a:prstGeom>
        </p:spPr>
        <p:txBody>
          <a:bodyPr lIns="91418" tIns="45708" rIns="91418" bIns="45708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defTabSz="914124" eaLnBrk="1" fontAlgn="auto" hangingPunct="1">
              <a:spcAft>
                <a:spcPts val="0"/>
              </a:spcAft>
              <a:defRPr/>
            </a:pPr>
            <a:r>
              <a:rPr lang="x-none"/>
              <a:t>Mock-up</a:t>
            </a:r>
            <a:endParaRPr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9678D7B6-B6DA-F84F-B793-1A1FCDC9D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2950" y="534988"/>
            <a:ext cx="461963" cy="442912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vert="horz" wrap="none" lIns="143963" tIns="134997" rIns="143963" bIns="134997" numCol="1" anchor="ctr" anchorCtr="1" compatLnSpc="1">
            <a:prstTxWarp prst="textNoShape">
              <a:avLst/>
            </a:prstTxWarp>
            <a:spAutoFit/>
          </a:bodyPr>
          <a:lstStyle>
            <a:lvl1pPr defTabSz="684213" eaLnBrk="1" hangingPunct="1">
              <a:defRPr sz="1100" smtClean="0">
                <a:solidFill>
                  <a:schemeClr val="accent2"/>
                </a:solidFill>
                <a:latin typeface="Roboto Light" panose="020B0604020202020204" pitchFamily="2" charset="0"/>
              </a:defRPr>
            </a:lvl1pPr>
          </a:lstStyle>
          <a:p>
            <a:pPr>
              <a:defRPr/>
            </a:pPr>
            <a:fld id="{C8E67D07-B9E7-8A48-AD9D-F89488D8177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D91DB0B-69DF-A443-A90F-1BDD558CE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22852" r="2256" b="35958"/>
          <a:stretch/>
        </p:blipFill>
        <p:spPr>
          <a:xfrm>
            <a:off x="252412" y="4301609"/>
            <a:ext cx="1797050" cy="8074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74" r:id="rId6"/>
  </p:sldLayoutIdLst>
  <p:transition spd="med">
    <p:fade/>
  </p:transition>
  <p:hf hd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800" kern="1200">
          <a:solidFill>
            <a:schemeClr val="accent1"/>
          </a:solidFill>
          <a:latin typeface="Roboto Light"/>
          <a:ea typeface="MS PGothic" panose="020B0600070205080204" pitchFamily="34" charset="-128"/>
          <a:cs typeface="Roboto Light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9pPr>
    </p:titleStyle>
    <p:bodyStyle>
      <a:lvl1pPr algn="l" defTabSz="912813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1pPr>
      <a:lvl2pPr marL="455613" algn="l" defTabSz="912813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2pPr>
      <a:lvl3pPr marL="912813" algn="l" defTabSz="912813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3pPr>
      <a:lvl4pPr marL="1370013" algn="l" defTabSz="912813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4pPr>
      <a:lvl5pPr marL="1827213" algn="l" defTabSz="912813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38">
            <a:extLst>
              <a:ext uri="{FF2B5EF4-FFF2-40B4-BE49-F238E27FC236}">
                <a16:creationId xmlns:a16="http://schemas.microsoft.com/office/drawing/2014/main" id="{9A5F2951-16AF-2445-85A2-4688BAC7116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90600" y="819150"/>
            <a:ext cx="7162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0" rIns="68564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40">
            <a:extLst>
              <a:ext uri="{FF2B5EF4-FFF2-40B4-BE49-F238E27FC236}">
                <a16:creationId xmlns:a16="http://schemas.microsoft.com/office/drawing/2014/main" id="{BA6BC91D-DBAD-424A-B200-59497AFC7E0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90600" y="1276350"/>
            <a:ext cx="7162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5B6786F8-5D9F-004D-A62F-90FB857E2AB1}"/>
              </a:ext>
            </a:extLst>
          </p:cNvPr>
          <p:cNvSpPr txBox="1">
            <a:spLocks/>
          </p:cNvSpPr>
          <p:nvPr/>
        </p:nvSpPr>
        <p:spPr>
          <a:xfrm>
            <a:off x="990600" y="427038"/>
            <a:ext cx="7162800" cy="392112"/>
          </a:xfrm>
          <a:prstGeom prst="rect">
            <a:avLst/>
          </a:prstGeom>
        </p:spPr>
        <p:txBody>
          <a:bodyPr lIns="91418" tIns="45708" rIns="91418" bIns="45708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algn="ctr" defTabSz="914124" eaLnBrk="1" fontAlgn="auto" hangingPunct="1">
              <a:spcAft>
                <a:spcPts val="0"/>
              </a:spcAft>
              <a:defRPr/>
            </a:pPr>
            <a:r>
              <a:rPr lang="x-none"/>
              <a:t>PORTFOLIO</a:t>
            </a:r>
            <a:endParaRPr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52217B7-711D-6545-B538-2DC611B6C4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 defTabSz="914124" eaLnBrk="1" fontAlgn="auto" hangingPunct="1">
              <a:spcBef>
                <a:spcPts val="0"/>
              </a:spcBef>
              <a:spcAft>
                <a:spcPts val="0"/>
              </a:spcAft>
              <a:defRPr sz="1000" i="0" u="none" spc="0">
                <a:solidFill>
                  <a:srgbClr val="A7B5BF"/>
                </a:solidFill>
                <a:latin typeface="Roboto Light"/>
                <a:ea typeface="+mn-ea"/>
                <a:cs typeface="Roboto Light"/>
              </a:defRPr>
            </a:lvl1pPr>
          </a:lstStyle>
          <a:p>
            <a:pPr>
              <a:defRPr/>
            </a:pPr>
            <a:r>
              <a:rPr lang="en-US" dirty="0"/>
              <a:t>www.GZA.com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B0F5FDA-37A7-D94A-AD02-A8E6043AF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2950" y="534988"/>
            <a:ext cx="461963" cy="442912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vert="horz" wrap="none" lIns="143963" tIns="134997" rIns="143963" bIns="134997" numCol="1" anchor="ctr" anchorCtr="1" compatLnSpc="1">
            <a:prstTxWarp prst="textNoShape">
              <a:avLst/>
            </a:prstTxWarp>
            <a:spAutoFit/>
          </a:bodyPr>
          <a:lstStyle>
            <a:lvl1pPr defTabSz="684213" eaLnBrk="1" hangingPunct="1">
              <a:defRPr sz="1100" smtClean="0">
                <a:solidFill>
                  <a:schemeClr val="accent2"/>
                </a:solidFill>
                <a:latin typeface="Roboto Light" panose="020B0604020202020204" pitchFamily="2" charset="0"/>
              </a:defRPr>
            </a:lvl1pPr>
          </a:lstStyle>
          <a:p>
            <a:pPr>
              <a:defRPr/>
            </a:pPr>
            <a:fld id="{13468230-E0CB-894A-B5FC-627B07005F9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97" r:id="rId10"/>
    <p:sldLayoutId id="2147483998" r:id="rId11"/>
    <p:sldLayoutId id="2147483984" r:id="rId12"/>
    <p:sldLayoutId id="2147483985" r:id="rId13"/>
  </p:sldLayoutIdLst>
  <p:transition spd="med">
    <p:fade/>
  </p:transition>
  <p:hf hdr="0" dt="0"/>
  <p:txStyles>
    <p:titleStyle>
      <a:lvl1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800" kern="1200">
          <a:solidFill>
            <a:schemeClr val="accent1"/>
          </a:solidFill>
          <a:latin typeface="Roboto Light"/>
          <a:ea typeface="MS PGothic" panose="020B0600070205080204" pitchFamily="34" charset="-128"/>
          <a:cs typeface="Roboto Light"/>
        </a:defRPr>
      </a:lvl1pPr>
      <a:lvl2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2pPr>
      <a:lvl3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3pPr>
      <a:lvl4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4pPr>
      <a:lvl5pPr algn="ctr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5pPr>
      <a:lvl6pPr marL="4572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6pPr>
      <a:lvl7pPr marL="9144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7pPr>
      <a:lvl8pPr marL="13716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8pPr>
      <a:lvl9pPr marL="1828800" algn="ctr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9pPr>
    </p:titleStyle>
    <p:bodyStyle>
      <a:lvl1pPr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1pPr>
      <a:lvl2pPr marL="4556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2pPr>
      <a:lvl3pPr marL="9128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3pPr>
      <a:lvl4pPr marL="1370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4pPr>
      <a:lvl5pPr marL="18272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56A53BF-1A34-414D-A293-62AE71485F0B}"/>
              </a:ext>
            </a:extLst>
          </p:cNvPr>
          <p:cNvSpPr/>
          <p:nvPr/>
        </p:nvSpPr>
        <p:spPr>
          <a:xfrm>
            <a:off x="3671888" y="0"/>
            <a:ext cx="3671887" cy="257175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8" tIns="45708" rIns="91418" bIns="45708" anchor="ctr"/>
          <a:lstStyle/>
          <a:p>
            <a:pPr algn="ctr" defTabSz="9141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415481"/>
              </a:solidFill>
              <a:latin typeface="Roboto Light"/>
            </a:endParaRPr>
          </a:p>
        </p:txBody>
      </p:sp>
      <p:sp>
        <p:nvSpPr>
          <p:cNvPr id="5123" name="Title Placeholder 38">
            <a:extLst>
              <a:ext uri="{FF2B5EF4-FFF2-40B4-BE49-F238E27FC236}">
                <a16:creationId xmlns:a16="http://schemas.microsoft.com/office/drawing/2014/main" id="{5389B2A6-AFD0-9E45-BC1E-811B72CAB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962400" y="819150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0" rIns="68564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4972F588-4F5F-2042-A828-A75A5D7CF7D9}"/>
              </a:ext>
            </a:extLst>
          </p:cNvPr>
          <p:cNvSpPr txBox="1">
            <a:spLocks/>
          </p:cNvSpPr>
          <p:nvPr/>
        </p:nvSpPr>
        <p:spPr>
          <a:xfrm>
            <a:off x="3962400" y="427038"/>
            <a:ext cx="3124200" cy="392112"/>
          </a:xfrm>
          <a:prstGeom prst="rect">
            <a:avLst/>
          </a:prstGeom>
        </p:spPr>
        <p:txBody>
          <a:bodyPr lIns="91418" tIns="45708" rIns="91418" bIns="45708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defTabSz="914124" eaLnBrk="1" fontAlgn="auto" hangingPunct="1">
              <a:spcAft>
                <a:spcPts val="0"/>
              </a:spcAft>
              <a:defRPr/>
            </a:pPr>
            <a:r>
              <a:rPr lang="x-none"/>
              <a:t>PORTFOLIO</a:t>
            </a:r>
            <a:endParaRPr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B6521AA-53BE-DB4F-B6D1-ACA310386F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22852" r="2256" b="35958"/>
          <a:stretch/>
        </p:blipFill>
        <p:spPr>
          <a:xfrm>
            <a:off x="252412" y="4301609"/>
            <a:ext cx="1797050" cy="8074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</p:sldLayoutIdLst>
  <p:transition spd="med">
    <p:fade/>
  </p:transition>
  <p:hf hd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800" kern="1200">
          <a:solidFill>
            <a:schemeClr val="bg2"/>
          </a:solidFill>
          <a:latin typeface="Roboto Light"/>
          <a:ea typeface="MS PGothic" panose="020B0600070205080204" pitchFamily="34" charset="-128"/>
          <a:cs typeface="Roboto Light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</a:defRPr>
      </a:lvl9pPr>
    </p:titleStyle>
    <p:bodyStyle>
      <a:lvl1pPr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1pPr>
      <a:lvl2pPr marL="4556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2pPr>
      <a:lvl3pPr marL="9128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3pPr>
      <a:lvl4pPr marL="1370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4pPr>
      <a:lvl5pPr marL="18272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38">
            <a:extLst>
              <a:ext uri="{FF2B5EF4-FFF2-40B4-BE49-F238E27FC236}">
                <a16:creationId xmlns:a16="http://schemas.microsoft.com/office/drawing/2014/main" id="{84CAB900-D878-774D-B5E0-B58D6A5610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2413" y="819150"/>
            <a:ext cx="43195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0" rIns="68564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E441AB4E-2F2F-614B-8198-583E0F538A4F}"/>
              </a:ext>
            </a:extLst>
          </p:cNvPr>
          <p:cNvSpPr txBox="1">
            <a:spLocks/>
          </p:cNvSpPr>
          <p:nvPr/>
        </p:nvSpPr>
        <p:spPr>
          <a:xfrm>
            <a:off x="252413" y="427038"/>
            <a:ext cx="4319587" cy="392112"/>
          </a:xfrm>
          <a:prstGeom prst="rect">
            <a:avLst/>
          </a:prstGeom>
        </p:spPr>
        <p:txBody>
          <a:bodyPr lIns="91418" tIns="45708" rIns="91418" bIns="45708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defTabSz="914124" eaLnBrk="1" fontAlgn="auto" hangingPunct="1">
              <a:spcAft>
                <a:spcPts val="0"/>
              </a:spcAft>
              <a:defRPr/>
            </a:pPr>
            <a:r>
              <a:rPr lang="x-none"/>
              <a:t>Portfolio</a:t>
            </a:r>
            <a:endParaRPr dirty="0"/>
          </a:p>
        </p:txBody>
      </p:sp>
      <p:sp>
        <p:nvSpPr>
          <p:cNvPr id="6148" name="Text Placeholder 1">
            <a:extLst>
              <a:ext uri="{FF2B5EF4-FFF2-40B4-BE49-F238E27FC236}">
                <a16:creationId xmlns:a16="http://schemas.microsoft.com/office/drawing/2014/main" id="{3F5F61B3-D4AD-D745-B91A-8DBFDBB1C5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52413" y="1946275"/>
            <a:ext cx="82296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F9D666-7A74-EE45-BA55-DE95F7C91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 defTabSz="914124" eaLnBrk="1" fontAlgn="auto" hangingPunct="1">
              <a:spcBef>
                <a:spcPts val="0"/>
              </a:spcBef>
              <a:spcAft>
                <a:spcPts val="0"/>
              </a:spcAft>
              <a:defRPr sz="1000" i="0" u="none" spc="0">
                <a:solidFill>
                  <a:srgbClr val="A7B5BF"/>
                </a:solidFill>
                <a:latin typeface="Roboto Light"/>
                <a:ea typeface="+mn-ea"/>
                <a:cs typeface="Roboto Light"/>
              </a:defRPr>
            </a:lvl1pPr>
          </a:lstStyle>
          <a:p>
            <a:pPr>
              <a:defRPr/>
            </a:pPr>
            <a:r>
              <a:rPr lang="en-US" dirty="0"/>
              <a:t>www.GZA.com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E0AD9592-E360-A946-91D4-8B25E09EE6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2950" y="534988"/>
            <a:ext cx="461963" cy="442912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vert="horz" wrap="none" lIns="143963" tIns="134997" rIns="143963" bIns="134997" numCol="1" anchor="ctr" anchorCtr="1" compatLnSpc="1">
            <a:prstTxWarp prst="textNoShape">
              <a:avLst/>
            </a:prstTxWarp>
            <a:spAutoFit/>
          </a:bodyPr>
          <a:lstStyle>
            <a:lvl1pPr defTabSz="684213" eaLnBrk="1" hangingPunct="1">
              <a:defRPr sz="1100" smtClean="0">
                <a:solidFill>
                  <a:schemeClr val="accent2"/>
                </a:solidFill>
                <a:latin typeface="Roboto Light" panose="020B0604020202020204" pitchFamily="2" charset="0"/>
              </a:defRPr>
            </a:lvl1pPr>
          </a:lstStyle>
          <a:p>
            <a:pPr>
              <a:defRPr/>
            </a:pPr>
            <a:fld id="{FFE3209A-8164-1B4C-A46F-AB94773D09B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7A95F85-D2F4-C14E-9F03-53B4A18D8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22852" r="2256" b="35958"/>
          <a:stretch/>
        </p:blipFill>
        <p:spPr>
          <a:xfrm>
            <a:off x="252412" y="4301609"/>
            <a:ext cx="1797050" cy="8074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</p:sldLayoutIdLst>
  <p:transition spd="med">
    <p:fade/>
  </p:transition>
  <p:hf hd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800" kern="1200">
          <a:solidFill>
            <a:schemeClr val="accent1"/>
          </a:solidFill>
          <a:latin typeface="Roboto Light"/>
          <a:ea typeface="MS PGothic" panose="020B0600070205080204" pitchFamily="34" charset="-128"/>
          <a:cs typeface="Roboto Light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9pPr>
    </p:titleStyle>
    <p:bodyStyle>
      <a:lvl1pPr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1pPr>
      <a:lvl2pPr marL="4556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2pPr>
      <a:lvl3pPr marL="9128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3pPr>
      <a:lvl4pPr marL="1370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4pPr>
      <a:lvl5pPr marL="18272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38">
            <a:extLst>
              <a:ext uri="{FF2B5EF4-FFF2-40B4-BE49-F238E27FC236}">
                <a16:creationId xmlns:a16="http://schemas.microsoft.com/office/drawing/2014/main" id="{04F18BDF-3F12-1A45-BF43-F9E989EED6A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52413" y="819150"/>
            <a:ext cx="79009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0" rIns="68564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40">
            <a:extLst>
              <a:ext uri="{FF2B5EF4-FFF2-40B4-BE49-F238E27FC236}">
                <a16:creationId xmlns:a16="http://schemas.microsoft.com/office/drawing/2014/main" id="{F87F9403-F6E5-284A-99F7-05F67F3876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52413" y="1276350"/>
            <a:ext cx="863917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2EF03151-EA20-CB40-8412-4655B793D358}"/>
              </a:ext>
            </a:extLst>
          </p:cNvPr>
          <p:cNvSpPr txBox="1">
            <a:spLocks/>
          </p:cNvSpPr>
          <p:nvPr/>
        </p:nvSpPr>
        <p:spPr>
          <a:xfrm>
            <a:off x="252413" y="427038"/>
            <a:ext cx="7900987" cy="392112"/>
          </a:xfrm>
          <a:prstGeom prst="rect">
            <a:avLst/>
          </a:prstGeom>
        </p:spPr>
        <p:txBody>
          <a:bodyPr lIns="91418" tIns="45708" rIns="91418" bIns="45708" anchor="ctr">
            <a:norm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n-US" sz="2000" b="0" i="0" cap="all" dirty="0" smtClean="0">
                <a:solidFill>
                  <a:schemeClr val="accent2"/>
                </a:solidFill>
                <a:latin typeface="Roboto Black"/>
                <a:ea typeface="+mj-ea"/>
                <a:cs typeface="Roboto Black"/>
              </a:defRPr>
            </a:lvl1pPr>
          </a:lstStyle>
          <a:p>
            <a:pPr defTabSz="914124" eaLnBrk="1" fontAlgn="auto" hangingPunct="1">
              <a:spcAft>
                <a:spcPts val="0"/>
              </a:spcAft>
              <a:defRPr/>
            </a:pPr>
            <a:r>
              <a:rPr lang="x-none"/>
              <a:t>CHART</a:t>
            </a:r>
            <a:endParaRPr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25DC8C6-F9C5-E541-BC14-6EE0B66A60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4705350"/>
            <a:ext cx="4319588" cy="147638"/>
          </a:xfrm>
          <a:prstGeom prst="rect">
            <a:avLst/>
          </a:prstGeom>
        </p:spPr>
        <p:txBody>
          <a:bodyPr vert="horz" lIns="68564" tIns="0" rIns="68564" bIns="0" anchor="b" anchorCtr="0">
            <a:noAutofit/>
          </a:bodyPr>
          <a:lstStyle>
            <a:lvl1pPr algn="r" defTabSz="914124" eaLnBrk="1" fontAlgn="auto" hangingPunct="1">
              <a:spcBef>
                <a:spcPts val="0"/>
              </a:spcBef>
              <a:spcAft>
                <a:spcPts val="0"/>
              </a:spcAft>
              <a:defRPr sz="1000" i="0" u="none" spc="0">
                <a:solidFill>
                  <a:srgbClr val="A7B5BF"/>
                </a:solidFill>
                <a:latin typeface="Roboto Light"/>
                <a:ea typeface="+mn-ea"/>
                <a:cs typeface="Roboto Light"/>
              </a:defRPr>
            </a:lvl1pPr>
          </a:lstStyle>
          <a:p>
            <a:pPr>
              <a:defRPr/>
            </a:pPr>
            <a:r>
              <a:rPr lang="en-US" dirty="0"/>
              <a:t>www.GZA.com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6F19DE1E-3F84-3846-9FE4-BE2CBE211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62950" y="534988"/>
            <a:ext cx="461963" cy="442912"/>
          </a:xfrm>
          <a:prstGeom prst="wedgeRectCallout">
            <a:avLst/>
          </a:prstGeom>
          <a:noFill/>
          <a:ln w="12700" cmpd="sng">
            <a:solidFill>
              <a:schemeClr val="accent2"/>
            </a:solidFill>
          </a:ln>
        </p:spPr>
        <p:txBody>
          <a:bodyPr vert="horz" wrap="none" lIns="143963" tIns="134997" rIns="143963" bIns="134997" numCol="1" anchor="ctr" anchorCtr="1" compatLnSpc="1">
            <a:prstTxWarp prst="textNoShape">
              <a:avLst/>
            </a:prstTxWarp>
            <a:spAutoFit/>
          </a:bodyPr>
          <a:lstStyle>
            <a:lvl1pPr defTabSz="684213" eaLnBrk="1" hangingPunct="1">
              <a:defRPr sz="1100" smtClean="0">
                <a:solidFill>
                  <a:schemeClr val="accent2"/>
                </a:solidFill>
                <a:latin typeface="Roboto Light" panose="020B0604020202020204" pitchFamily="2" charset="0"/>
              </a:defRPr>
            </a:lvl1pPr>
          </a:lstStyle>
          <a:p>
            <a:pPr>
              <a:defRPr/>
            </a:pPr>
            <a:fld id="{AA5DFBED-6334-9C45-B3F5-8D3110C8CA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4002" r:id="rId3"/>
    <p:sldLayoutId id="2147484003" r:id="rId4"/>
    <p:sldLayoutId id="2147484004" r:id="rId5"/>
    <p:sldLayoutId id="2147484005" r:id="rId6"/>
    <p:sldLayoutId id="2147484006" r:id="rId7"/>
  </p:sldLayoutIdLst>
  <p:transition spd="med">
    <p:fade/>
  </p:transition>
  <p:hf hdr="0" dt="0"/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2800" kern="1200">
          <a:solidFill>
            <a:schemeClr val="accent1"/>
          </a:solidFill>
          <a:latin typeface="Roboto Light"/>
          <a:ea typeface="MS PGothic" panose="020B0600070205080204" pitchFamily="34" charset="-128"/>
          <a:cs typeface="Roboto Light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Roboto Light" panose="020B0604020202020204" pitchFamily="2" charset="0"/>
          <a:ea typeface="MS PGothic" panose="020B0600070205080204" pitchFamily="34" charset="-128"/>
        </a:defRPr>
      </a:lvl9pPr>
    </p:titleStyle>
    <p:bodyStyle>
      <a:lvl1pPr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1pPr>
      <a:lvl2pPr marL="4556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2pPr>
      <a:lvl3pPr marL="9128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3pPr>
      <a:lvl4pPr marL="1370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4pPr>
      <a:lvl5pPr marL="18272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defRPr sz="1000" kern="1200">
          <a:solidFill>
            <a:schemeClr val="tx1"/>
          </a:solidFill>
          <a:latin typeface="Roboto Light"/>
          <a:ea typeface="MS PGothic" panose="020B0600070205080204" pitchFamily="34" charset="-128"/>
          <a:cs typeface="Roboto Light"/>
        </a:defRPr>
      </a:lvl5pPr>
      <a:lvl6pPr marL="2513249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9139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9139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2">
            <a:extLst>
              <a:ext uri="{FF2B5EF4-FFF2-40B4-BE49-F238E27FC236}">
                <a16:creationId xmlns:a16="http://schemas.microsoft.com/office/drawing/2014/main" id="{F93B33A1-DF57-7145-8A50-CA4F49BC2C3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8AE7F0-E021-B347-ABF0-642159AA2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68564" tIns="34281" rIns="68564" bIns="34281" anchor="b" anchorCtr="0">
            <a:noAutofit/>
          </a:bodyPr>
          <a:lstStyle>
            <a:lvl1pPr algn="ctr" defTabSz="914124" eaLnBrk="1" fontAlgn="auto" hangingPunct="1">
              <a:spcBef>
                <a:spcPts val="0"/>
              </a:spcBef>
              <a:spcAft>
                <a:spcPts val="0"/>
              </a:spcAft>
              <a:defRPr lang="en-US" sz="1000" i="0" u="none" spc="0">
                <a:solidFill>
                  <a:srgbClr val="A7B5BF"/>
                </a:solidFill>
                <a:latin typeface="Roboto Light"/>
                <a:ea typeface="+mn-ea"/>
                <a:cs typeface="Roboto Light"/>
              </a:defRPr>
            </a:lvl1pPr>
          </a:lstStyle>
          <a:p>
            <a:pPr>
              <a:defRPr/>
            </a:pPr>
            <a:r>
              <a:rPr dirty="0"/>
              <a:t>www.</a:t>
            </a:r>
            <a:r>
              <a:rPr lang="en-US" dirty="0"/>
              <a:t>GZA.com</a:t>
            </a:r>
            <a:endParaRPr dirty="0"/>
          </a:p>
        </p:txBody>
      </p:sp>
      <p:sp>
        <p:nvSpPr>
          <p:cNvPr id="8196" name="Text Placeholder 11">
            <a:extLst>
              <a:ext uri="{FF2B5EF4-FFF2-40B4-BE49-F238E27FC236}">
                <a16:creationId xmlns:a16="http://schemas.microsoft.com/office/drawing/2014/main" id="{D8F4778A-CAD7-9A48-A61E-F235262143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</p:sldLayoutIdLst>
  <p:transition spd="med">
    <p:fade/>
  </p:transition>
  <p:hf hd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lang="en-US" sz="2800" kern="1200">
          <a:solidFill>
            <a:schemeClr val="accent2"/>
          </a:solidFill>
          <a:latin typeface="Roboto Light"/>
          <a:ea typeface="MS PGothic" panose="020B0600070205080204" pitchFamily="34" charset="-128"/>
          <a:cs typeface="Roboto Light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Roboto Light" panose="020B0604020202020204" pitchFamily="2" charset="0"/>
          <a:ea typeface="MS PGothic" panose="020B0600070205080204" pitchFamily="34" charset="-128"/>
        </a:defRPr>
      </a:lvl9pPr>
    </p:titleStyle>
    <p:bodyStyle>
      <a:lvl1pPr algn="ctr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1pPr>
      <a:lvl2pPr marL="455613" algn="ctr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2pPr>
      <a:lvl3pPr marL="912813" algn="ctr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3pPr>
      <a:lvl4pPr marL="1370013" algn="ctr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4pPr>
      <a:lvl5pPr marL="1827213" algn="ctr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en-US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5pPr>
      <a:lvl6pPr marL="2513249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2">
            <a:extLst>
              <a:ext uri="{FF2B5EF4-FFF2-40B4-BE49-F238E27FC236}">
                <a16:creationId xmlns:a16="http://schemas.microsoft.com/office/drawing/2014/main" id="{7C9F4181-1C40-1846-BE5F-ECDD6422114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4C00E94-CD4B-5443-A820-79F70350F1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91200" y="4767263"/>
            <a:ext cx="2895600" cy="274637"/>
          </a:xfrm>
          <a:prstGeom prst="rect">
            <a:avLst/>
          </a:prstGeom>
        </p:spPr>
        <p:txBody>
          <a:bodyPr vert="horz" lIns="68564" tIns="34281" rIns="68564" bIns="34281" anchor="b" anchorCtr="0">
            <a:noAutofit/>
          </a:bodyPr>
          <a:lstStyle>
            <a:lvl1pPr algn="ctr" defTabSz="914124" eaLnBrk="1" fontAlgn="auto" hangingPunct="1">
              <a:spcBef>
                <a:spcPts val="0"/>
              </a:spcBef>
              <a:spcAft>
                <a:spcPts val="0"/>
              </a:spcAft>
              <a:defRPr lang="en-US" sz="1000" i="0" u="none" spc="0">
                <a:solidFill>
                  <a:srgbClr val="A7B5BF"/>
                </a:solidFill>
                <a:latin typeface="Roboto Light"/>
                <a:ea typeface="+mn-ea"/>
                <a:cs typeface="Roboto Light"/>
              </a:defRPr>
            </a:lvl1pPr>
          </a:lstStyle>
          <a:p>
            <a:pPr>
              <a:defRPr/>
            </a:pPr>
            <a:r>
              <a:rPr dirty="0"/>
              <a:t>www.</a:t>
            </a:r>
            <a:r>
              <a:rPr lang="en-US" dirty="0"/>
              <a:t>GZA.com</a:t>
            </a:r>
            <a:endParaRPr dirty="0"/>
          </a:p>
        </p:txBody>
      </p:sp>
      <p:sp>
        <p:nvSpPr>
          <p:cNvPr id="9220" name="Text Placeholder 11">
            <a:extLst>
              <a:ext uri="{FF2B5EF4-FFF2-40B4-BE49-F238E27FC236}">
                <a16:creationId xmlns:a16="http://schemas.microsoft.com/office/drawing/2014/main" id="{37F5073E-6FCF-E04F-A244-C08B45D16D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4" tIns="34281" rIns="68564" bIns="342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4" r:id="rId4"/>
  </p:sldLayoutIdLst>
  <p:transition spd="med">
    <p:fade/>
  </p:transition>
  <p:hf hdr="0" dt="0"/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lang="en-US" sz="2800" kern="1200">
          <a:solidFill>
            <a:schemeClr val="bg2"/>
          </a:solidFill>
          <a:latin typeface="Roboto Light"/>
          <a:ea typeface="MS PGothic" panose="020B0600070205080204" pitchFamily="34" charset="-128"/>
          <a:cs typeface="Roboto Light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  <a:cs typeface="Roboto Light" panose="020F0302020204030204" pitchFamily="34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Roboto Light" panose="020B0604020202020204" pitchFamily="2" charset="0"/>
          <a:ea typeface="MS PGothic" panose="020B0600070205080204" pitchFamily="34" charset="-128"/>
        </a:defRPr>
      </a:lvl9pPr>
    </p:titleStyle>
    <p:bodyStyle>
      <a:lvl1pPr algn="ctr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1pPr>
      <a:lvl2pPr marL="455613" algn="ctr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2pPr>
      <a:lvl3pPr marL="912813" algn="ctr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3pPr>
      <a:lvl4pPr marL="1370013" algn="ctr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sk-SK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4pPr>
      <a:lvl5pPr marL="1827213" algn="ctr" defTabSz="455613" rtl="0" eaLnBrk="0" fontAlgn="base" hangingPunct="0">
        <a:lnSpc>
          <a:spcPct val="120000"/>
        </a:lnSpc>
        <a:spcBef>
          <a:spcPct val="20000"/>
        </a:spcBef>
        <a:spcAft>
          <a:spcPct val="0"/>
        </a:spcAft>
        <a:buFont typeface="Arial" panose="020B0604020202020204" pitchFamily="34" charset="0"/>
        <a:defRPr lang="en-US" sz="1000" kern="1200">
          <a:solidFill>
            <a:srgbClr val="797979"/>
          </a:solidFill>
          <a:latin typeface="Roboto Light"/>
          <a:ea typeface="MS PGothic" panose="020B0600070205080204" pitchFamily="34" charset="-128"/>
          <a:cs typeface="Roboto Light"/>
        </a:defRPr>
      </a:lvl5pPr>
      <a:lvl6pPr marL="2513249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0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0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116" indent="-228476" algn="l" defTabSz="4569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1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5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723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0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34" algn="l" defTabSz="4569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E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4" name="Nadpis 9">
            <a:extLst>
              <a:ext uri="{FF2B5EF4-FFF2-40B4-BE49-F238E27FC236}">
                <a16:creationId xmlns:a16="http://schemas.microsoft.com/office/drawing/2014/main" id="{D2BCCCE5-A447-A946-BF2C-692F78DDD8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5781" y="266181"/>
            <a:ext cx="7900988" cy="1977909"/>
          </a:xfrm>
          <a:solidFill>
            <a:srgbClr val="00B0F0"/>
          </a:solidFill>
        </p:spPr>
        <p:txBody>
          <a:bodyPr/>
          <a:lstStyle/>
          <a:p>
            <a:pPr algn="ctr" eaLnBrk="1" hangingPunct="1"/>
            <a:r>
              <a:rPr lang="en-US" sz="32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Achieving Municipal Public Education</a:t>
            </a:r>
            <a:br>
              <a:rPr lang="en-US" sz="32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br>
              <a:rPr lang="en-US" sz="32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Outreach Goals for</a:t>
            </a:r>
            <a:br>
              <a:rPr lang="en-US" sz="32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b="1" dirty="0">
                <a:effectLst/>
                <a:latin typeface="Corbel" panose="020B0503020204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Resiliency in New Jersey</a:t>
            </a:r>
            <a:endParaRPr altLang="en-US" sz="3200" b="1" dirty="0">
              <a:solidFill>
                <a:srgbClr val="00688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9F55B159-597D-8850-64CC-4D8655584AC9}"/>
              </a:ext>
            </a:extLst>
          </p:cNvPr>
          <p:cNvSpPr txBox="1">
            <a:spLocks/>
          </p:cNvSpPr>
          <p:nvPr/>
        </p:nvSpPr>
        <p:spPr bwMode="auto">
          <a:xfrm>
            <a:off x="8464652" y="205274"/>
            <a:ext cx="457777" cy="441908"/>
          </a:xfrm>
          <a:prstGeom prst="wedgeRectCallout">
            <a:avLst/>
          </a:prstGeom>
          <a:noFill/>
          <a:ln>
            <a:solidFill>
              <a:srgbClr val="3195C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defPPr>
              <a:defRPr lang="en-US"/>
            </a:defPPr>
            <a:lvl1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1pPr>
            <a:lvl2pPr marL="742950" indent="-285750"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2pPr>
            <a:lvl3pPr marL="1143000" indent="-228600"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3pPr>
            <a:lvl4pPr marL="1600200" indent="-228600"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4pPr>
            <a:lvl5pPr marL="2057400" indent="-228600"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5pPr>
            <a:lvl6pPr marL="2514600" indent="-228600" algn="l" defTabSz="6842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6pPr>
            <a:lvl7pPr marL="2971800" indent="-228600" algn="l" defTabSz="6842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7pPr>
            <a:lvl8pPr marL="3429000" indent="-228600" algn="l" defTabSz="6842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8pPr>
            <a:lvl9pPr marL="3886200" indent="-228600" algn="l" defTabSz="684213" rtl="0" eaLnBrk="0" fontAlgn="base" latinLnBrk="0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Roboto Light" panose="020F03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/>
            <a:fld id="{19466B23-3CFF-484E-9B24-C5A97822A531}" type="slidenum">
              <a:rPr lang="en-US" altLang="en-US" sz="1100" smtClean="0">
                <a:solidFill>
                  <a:srgbClr val="3195CB"/>
                </a:solidFill>
              </a:rPr>
              <a:pPr algn="ctr"/>
              <a:t>1</a:t>
            </a:fld>
            <a:endParaRPr lang="en-US" altLang="en-US" sz="1100" dirty="0">
              <a:solidFill>
                <a:srgbClr val="3195CB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49E7D0-F7D6-58F7-FD4A-7116D25B3EF2}"/>
              </a:ext>
            </a:extLst>
          </p:cNvPr>
          <p:cNvSpPr txBox="1"/>
          <p:nvPr/>
        </p:nvSpPr>
        <p:spPr>
          <a:xfrm>
            <a:off x="415781" y="2402302"/>
            <a:ext cx="7900988" cy="20313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Christopher R. Schmitt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Senior Consultant-Sustainable Communities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GZA GeoEnvironmental, Inc.</a:t>
            </a:r>
          </a:p>
          <a:p>
            <a:pPr algn="r"/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Andrea R. Schmitt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President</a:t>
            </a:r>
          </a:p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Philosophy Family Farm LLC</a:t>
            </a:r>
          </a:p>
        </p:txBody>
      </p:sp>
    </p:spTree>
    <p:extLst>
      <p:ext uri="{BB962C8B-B14F-4D97-AF65-F5344CB8AC3E}">
        <p14:creationId xmlns:p14="http://schemas.microsoft.com/office/powerpoint/2010/main" val="186456863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EF0"/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65086C-069B-915C-D0A0-2D5093751FE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794" y="698740"/>
            <a:ext cx="4064000" cy="432733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827BEF-D450-B65B-AC6B-B12A2595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49496"/>
            <a:ext cx="7900987" cy="381000"/>
          </a:xfrm>
        </p:spPr>
        <p:txBody>
          <a:bodyPr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Philosophy of Public Education and Outreach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D5139-E334-5A69-34AA-38203F9DB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8FD999-2C0A-CC41-AD6C-36CA6EABB4A9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53E94-4150-18D0-AB43-5BF56A73DCDC}"/>
              </a:ext>
            </a:extLst>
          </p:cNvPr>
          <p:cNvSpPr txBox="1"/>
          <p:nvPr/>
        </p:nvSpPr>
        <p:spPr>
          <a:xfrm>
            <a:off x="315589" y="1271198"/>
            <a:ext cx="4256411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304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Community</a:t>
            </a:r>
          </a:p>
          <a:p>
            <a:pPr algn="ctr"/>
            <a:endParaRPr lang="en-US" sz="1100" b="1" dirty="0">
              <a:solidFill>
                <a:srgbClr val="0304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304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all are part of the community of life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304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our collective identity through Nature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solidFill>
                <a:srgbClr val="0304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800" b="1" dirty="0">
              <a:solidFill>
                <a:srgbClr val="0304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49837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EF0"/>
            </a:gs>
            <a:gs pos="99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65086C-069B-915C-D0A0-2D5093751FE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1963" y="698740"/>
            <a:ext cx="4064000" cy="432733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827BEF-D450-B65B-AC6B-B12A2595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49496"/>
            <a:ext cx="7900987" cy="38100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Philosophy of Public Education and Outreach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D5139-E334-5A69-34AA-38203F9DB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8FD999-2C0A-CC41-AD6C-36CA6EABB4A9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5" name="Picture 4" descr="A piece of paper with a picture of a bee and a flower&#10;&#10;Description automatically generated">
            <a:extLst>
              <a:ext uri="{FF2B5EF4-FFF2-40B4-BE49-F238E27FC236}">
                <a16:creationId xmlns:a16="http://schemas.microsoft.com/office/drawing/2014/main" id="{AD1B3F5D-6B7D-FE40-BA0F-591AEA005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245" y="698740"/>
            <a:ext cx="3681668" cy="432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2408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EF0"/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brochure of a river and a bridge&#10;&#10;Description automatically generated">
            <a:extLst>
              <a:ext uri="{FF2B5EF4-FFF2-40B4-BE49-F238E27FC236}">
                <a16:creationId xmlns:a16="http://schemas.microsoft.com/office/drawing/2014/main" id="{5B3E8756-5D8F-C293-DC62-E2B243FDF76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25" y="1200150"/>
            <a:ext cx="2909473" cy="3766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841CF-EDAE-F17B-1AC9-437669C27D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A09B255-240D-A44E-82CC-77B18C966F44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49D6C8-676E-453F-C109-2E3ACA9D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11" y="312738"/>
            <a:ext cx="7900987" cy="80007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Goals of Public Education and Outreach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 Resilience to Climate Change Effects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786321-7505-B5DD-3BF3-55E50D58F476}"/>
              </a:ext>
            </a:extLst>
          </p:cNvPr>
          <p:cNvSpPr txBox="1"/>
          <p:nvPr/>
        </p:nvSpPr>
        <p:spPr>
          <a:xfrm>
            <a:off x="327804" y="1673525"/>
            <a:ext cx="48825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en-US" sz="2400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ain critical information and insights on public education and outreach techniques.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 partnerships with other stakeholders.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2400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better able to articulate local goals and achieve success.</a:t>
            </a: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575501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EF0"/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3CBC0A-0161-25BC-A26D-A220FD36567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B66D6E2-B0E6-6444-AF65-8DB87DFFC7B4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D988F-1968-86FD-53EC-C139909E7907}"/>
              </a:ext>
            </a:extLst>
          </p:cNvPr>
          <p:cNvSpPr txBox="1"/>
          <p:nvPr/>
        </p:nvSpPr>
        <p:spPr>
          <a:xfrm>
            <a:off x="80683" y="756444"/>
            <a:ext cx="380103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  <a:p>
            <a:endParaRPr lang="en-U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Christopher R. Schmitt</a:t>
            </a: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GZA GeoEnvironmental, Inc.</a:t>
            </a: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201-463-4267</a:t>
            </a: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Christopher.Schmitt@GZA.com</a:t>
            </a:r>
          </a:p>
          <a:p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Andrea R. Schmitt</a:t>
            </a: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Philosophy Family Farm, LLC</a:t>
            </a: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607-882-5389</a:t>
            </a:r>
          </a:p>
          <a:p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Ande@PhilosophyFamilyFarm.com</a:t>
            </a:r>
          </a:p>
        </p:txBody>
      </p:sp>
      <p:pic>
        <p:nvPicPr>
          <p:cNvPr id="5" name="Picture 4" descr="A couple of people in a truck&#10;&#10;Description automatically generated">
            <a:extLst>
              <a:ext uri="{FF2B5EF4-FFF2-40B4-BE49-F238E27FC236}">
                <a16:creationId xmlns:a16="http://schemas.microsoft.com/office/drawing/2014/main" id="{3D688862-DD9E-84B0-C3D6-681C2295D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719" y="319368"/>
            <a:ext cx="5181599" cy="38861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E8C01E-6F47-9039-9860-F56F1226B8BE}"/>
              </a:ext>
            </a:extLst>
          </p:cNvPr>
          <p:cNvSpPr txBox="1"/>
          <p:nvPr/>
        </p:nvSpPr>
        <p:spPr>
          <a:xfrm>
            <a:off x="3881720" y="4208985"/>
            <a:ext cx="5181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kids at the farm with their</a:t>
            </a:r>
          </a:p>
          <a:p>
            <a:pPr algn="ctr"/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1931 Ford Model A truck named “Sparky”</a:t>
            </a:r>
          </a:p>
        </p:txBody>
      </p:sp>
    </p:spTree>
    <p:extLst>
      <p:ext uri="{BB962C8B-B14F-4D97-AF65-F5344CB8AC3E}">
        <p14:creationId xmlns:p14="http://schemas.microsoft.com/office/powerpoint/2010/main" val="4087774324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EF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8FE7E4-A7FF-59A0-D235-A9F8682DFE06}"/>
              </a:ext>
            </a:extLst>
          </p:cNvPr>
          <p:cNvSpPr txBox="1"/>
          <p:nvPr/>
        </p:nvSpPr>
        <p:spPr>
          <a:xfrm>
            <a:off x="1281022" y="508958"/>
            <a:ext cx="6581955" cy="3711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Adapting to Change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Creating Resilient Communities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Communicating Climate Change</a:t>
            </a:r>
          </a:p>
          <a:p>
            <a:pPr algn="ctr"/>
            <a:r>
              <a:rPr lang="en-US" sz="3200" b="1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 Public Education and Outreach</a:t>
            </a:r>
            <a:endParaRPr lang="en-US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130314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EF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BBFD9F0-F0F8-D21F-3393-65602715F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352550"/>
            <a:ext cx="4897970" cy="3271208"/>
          </a:xfrm>
        </p:spPr>
        <p:txBody>
          <a:bodyPr/>
          <a:lstStyle/>
          <a:p>
            <a:r>
              <a:rPr lang="en-US" sz="2400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NJDEP has issued a climate resilience guide, the </a:t>
            </a:r>
            <a:r>
              <a:rPr lang="en-US" sz="2400" i="1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Local Planning for Climate Change Toolkit</a:t>
            </a:r>
            <a:r>
              <a:rPr lang="en-US" sz="2400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that leads municipalities through the process of creating a climate change-related vulnerability assessment and climate resilience strategies. </a:t>
            </a: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 descr="A brochure of a river and a bridge&#10;&#10;Description automatically generated">
            <a:extLst>
              <a:ext uri="{FF2B5EF4-FFF2-40B4-BE49-F238E27FC236}">
                <a16:creationId xmlns:a16="http://schemas.microsoft.com/office/drawing/2014/main" id="{5B3E8756-5D8F-C293-DC62-E2B243FDF76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25" y="1200150"/>
            <a:ext cx="2909473" cy="3766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841CF-EDAE-F17B-1AC9-437669C27D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A09B255-240D-A44E-82CC-77B18C966F44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49D6C8-676E-453F-C109-2E3ACA9D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11" y="312738"/>
            <a:ext cx="7900987" cy="80007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Local Planning and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Resilience to Climate Change Effects</a:t>
            </a:r>
          </a:p>
        </p:txBody>
      </p:sp>
    </p:spTree>
    <p:extLst>
      <p:ext uri="{BB962C8B-B14F-4D97-AF65-F5344CB8AC3E}">
        <p14:creationId xmlns:p14="http://schemas.microsoft.com/office/powerpoint/2010/main" val="497292978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EF0"/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BBFD9F0-F0F8-D21F-3393-65602715F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215606"/>
            <a:ext cx="4897970" cy="15459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2400" b="1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first step of the </a:t>
            </a:r>
            <a:r>
              <a:rPr lang="en-US" sz="2400" b="1" i="1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Toolkit</a:t>
            </a:r>
            <a:r>
              <a:rPr lang="en-US" sz="2400" b="1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for the municipality to “Initiate and Engage” as part of public education and outreach.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3E8756-5D8F-C293-DC62-E2B243FDF76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740" y="1200150"/>
            <a:ext cx="3692105" cy="3766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841CF-EDAE-F17B-1AC9-437669C27D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A09B255-240D-A44E-82CC-77B18C966F44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49D6C8-676E-453F-C109-2E3ACA9D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11" y="312738"/>
            <a:ext cx="7900987" cy="80007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Importance of Public Education and Outreach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in Resilience to Climate Change Effects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38C4F-3D9C-4E6D-9026-D830D41C09ED}"/>
              </a:ext>
            </a:extLst>
          </p:cNvPr>
          <p:cNvSpPr txBox="1"/>
          <p:nvPr/>
        </p:nvSpPr>
        <p:spPr>
          <a:xfrm>
            <a:off x="252000" y="2864329"/>
            <a:ext cx="489797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Meaningful public participation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 diverse stakeholders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 2-way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800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aximize </a:t>
            </a:r>
            <a:r>
              <a:rPr lang="en-US" sz="18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representation and participation from the most affected populations</a:t>
            </a:r>
            <a:r>
              <a:rPr lang="en-US" sz="20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50505"/>
                </a:solidFill>
                <a:latin typeface="Corbel" panose="020B0503020204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en-US" sz="1800" kern="0" dirty="0">
                <a:solidFill>
                  <a:srgbClr val="050505"/>
                </a:solidFill>
                <a:effectLst/>
                <a:latin typeface="Corbel" panose="020B0503020204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educe barriers for equitable participation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050505"/>
                </a:solidFill>
                <a:latin typeface="Corbel" panose="020B0503020204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Generate informed action</a:t>
            </a:r>
            <a:r>
              <a:rPr lang="en-US" sz="1800" kern="0" dirty="0">
                <a:solidFill>
                  <a:srgbClr val="050505"/>
                </a:solidFill>
                <a:effectLst/>
                <a:latin typeface="Corbel" panose="020B0503020204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endParaRPr lang="en-US" sz="2000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151176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EF0"/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BBFD9F0-F0F8-D21F-3393-65602715F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1215606"/>
            <a:ext cx="4897970" cy="3615156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 effective strategy to achieve community resilience includes all aspects of a community – social, economic, and environmental.</a:t>
            </a: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approach supports the idea that inclusive, community-driven processes lead to effective outcomes benefiting all residents.</a:t>
            </a: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Creating opportunities for all people to identify climate-related challenges is an essential element of this process.</a:t>
            </a:r>
            <a:endParaRPr lang="en-US" sz="2000" b="1" kern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3E8756-5D8F-C293-DC62-E2B243FDF76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9971" y="1200150"/>
            <a:ext cx="3847380" cy="3766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841CF-EDAE-F17B-1AC9-437669C27D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A09B255-240D-A44E-82CC-77B18C966F44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49D6C8-676E-453F-C109-2E3ACA9D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11" y="312738"/>
            <a:ext cx="7900987" cy="80007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Whole Systems Approach to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Public Education and Outreach</a:t>
            </a:r>
          </a:p>
        </p:txBody>
      </p:sp>
    </p:spTree>
    <p:extLst>
      <p:ext uri="{BB962C8B-B14F-4D97-AF65-F5344CB8AC3E}">
        <p14:creationId xmlns:p14="http://schemas.microsoft.com/office/powerpoint/2010/main" val="1982635321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EF0"/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BBFD9F0-F0F8-D21F-3393-65602715F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000" y="936100"/>
            <a:ext cx="4992860" cy="4317387"/>
          </a:xfrm>
        </p:spPr>
        <p:txBody>
          <a:bodyPr/>
          <a:lstStyle/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50" b="1" kern="0" dirty="0">
                <a:solidFill>
                  <a:srgbClr val="2023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Think across boundaries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550" kern="0" dirty="0">
                <a:solidFill>
                  <a:srgbClr val="2023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Pull together seemingly dissimilar people</a:t>
            </a: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50" b="1" kern="0" dirty="0">
                <a:solidFill>
                  <a:srgbClr val="2023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Value Social Capital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550" kern="0" dirty="0">
                <a:solidFill>
                  <a:srgbClr val="2023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Engage in the democratic process</a:t>
            </a: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50" b="1" kern="0" dirty="0">
                <a:solidFill>
                  <a:srgbClr val="2023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Value </a:t>
            </a:r>
            <a:r>
              <a:rPr lang="en-US" sz="1550" b="1" kern="0" dirty="0">
                <a:solidFill>
                  <a:srgbClr val="2023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evidence and science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550" kern="0" dirty="0">
                <a:solidFill>
                  <a:srgbClr val="2023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Facts matter</a:t>
            </a: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50" b="1" kern="0" dirty="0">
                <a:solidFill>
                  <a:srgbClr val="2023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Bring new people to the table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550" kern="0" dirty="0">
                <a:solidFill>
                  <a:srgbClr val="2023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Invite all stakeholders</a:t>
            </a: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50" b="1" kern="0" dirty="0">
                <a:solidFill>
                  <a:srgbClr val="2023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 open to new ideas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550" kern="0" dirty="0">
                <a:solidFill>
                  <a:srgbClr val="2023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Innovate and be transformative</a:t>
            </a: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50" b="1" kern="0" dirty="0">
                <a:solidFill>
                  <a:srgbClr val="2023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Share risks and rewards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550" kern="0" dirty="0">
                <a:solidFill>
                  <a:srgbClr val="2023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Be inclusive and courageous</a:t>
            </a:r>
            <a:endParaRPr lang="en-US" sz="1550" kern="0" dirty="0">
              <a:solidFill>
                <a:srgbClr val="202329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550" b="1" kern="0" dirty="0">
                <a:solidFill>
                  <a:srgbClr val="2023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Translate ideas into action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US" sz="1550" kern="0" dirty="0">
                <a:solidFill>
                  <a:srgbClr val="20232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bold steps for your community’s future</a:t>
            </a:r>
            <a:endParaRPr lang="en-US" sz="1550" kern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3E8756-5D8F-C293-DC62-E2B243FDF76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0135" y="1200150"/>
            <a:ext cx="3597215" cy="37665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7841CF-EDAE-F17B-1AC9-437669C27DD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2A09B255-240D-A44E-82CC-77B18C966F44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49D6C8-676E-453F-C109-2E3ACA9D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911" y="134953"/>
            <a:ext cx="7900987" cy="800070"/>
          </a:xfrm>
        </p:spPr>
        <p:txBody>
          <a:bodyPr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Whole Systems Approach to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Public Education and Outreach</a:t>
            </a:r>
          </a:p>
        </p:txBody>
      </p:sp>
    </p:spTree>
    <p:extLst>
      <p:ext uri="{BB962C8B-B14F-4D97-AF65-F5344CB8AC3E}">
        <p14:creationId xmlns:p14="http://schemas.microsoft.com/office/powerpoint/2010/main" val="6006674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EF0"/>
            </a:gs>
            <a:gs pos="98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65086C-069B-915C-D0A0-2D5093751FE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0949" y="1352550"/>
            <a:ext cx="4064000" cy="2895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827BEF-D450-B65B-AC6B-B12A2595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49496"/>
            <a:ext cx="7900987" cy="381000"/>
          </a:xfrm>
        </p:spPr>
        <p:txBody>
          <a:bodyPr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Case Study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D5139-E334-5A69-34AA-38203F9DB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8FD999-2C0A-CC41-AD6C-36CA6EABB4A9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53E94-4150-18D0-AB43-5BF56A73DCDC}"/>
              </a:ext>
            </a:extLst>
          </p:cNvPr>
          <p:cNvSpPr txBox="1"/>
          <p:nvPr/>
        </p:nvSpPr>
        <p:spPr>
          <a:xfrm>
            <a:off x="319087" y="813412"/>
            <a:ext cx="4073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304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 Education and Outreach at The Philosophy Family Farm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FDB02A-37F9-061B-2D1F-E2A7B529141A}"/>
              </a:ext>
            </a:extLst>
          </p:cNvPr>
          <p:cNvSpPr txBox="1"/>
          <p:nvPr/>
        </p:nvSpPr>
        <p:spPr>
          <a:xfrm>
            <a:off x="5434641" y="4438134"/>
            <a:ext cx="2794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Philosophy Family Farm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A05A24-9336-F9A8-E3D5-617B859A139C}"/>
              </a:ext>
            </a:extLst>
          </p:cNvPr>
          <p:cNvSpPr txBox="1"/>
          <p:nvPr/>
        </p:nvSpPr>
        <p:spPr>
          <a:xfrm>
            <a:off x="461963" y="1723905"/>
            <a:ext cx="419630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acre abandoned Christmas tree farm regeneration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170 years of unsustainable monocrops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Establish an ethic of connecting people with nature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Engaging in critical thinking, problem solving, and identity through nature-based educational books and programs</a:t>
            </a:r>
          </a:p>
        </p:txBody>
      </p:sp>
    </p:spTree>
    <p:extLst>
      <p:ext uri="{BB962C8B-B14F-4D97-AF65-F5344CB8AC3E}">
        <p14:creationId xmlns:p14="http://schemas.microsoft.com/office/powerpoint/2010/main" val="489313816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EF0"/>
            </a:gs>
            <a:gs pos="98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65086C-069B-915C-D0A0-2D5093751FE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794" y="1352550"/>
            <a:ext cx="4064000" cy="2895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827BEF-D450-B65B-AC6B-B12A2595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49496"/>
            <a:ext cx="7900987" cy="381000"/>
          </a:xfrm>
        </p:spPr>
        <p:txBody>
          <a:bodyPr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Philosophy of Change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D5139-E334-5A69-34AA-38203F9DB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8FD999-2C0A-CC41-AD6C-36CA6EABB4A9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53E94-4150-18D0-AB43-5BF56A73DCDC}"/>
              </a:ext>
            </a:extLst>
          </p:cNvPr>
          <p:cNvSpPr txBox="1"/>
          <p:nvPr/>
        </p:nvSpPr>
        <p:spPr>
          <a:xfrm>
            <a:off x="380206" y="1228911"/>
            <a:ext cx="40732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304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We Explain Change?</a:t>
            </a:r>
          </a:p>
          <a:p>
            <a:pPr algn="ctr"/>
            <a:endParaRPr lang="en-US" sz="3200" dirty="0">
              <a:solidFill>
                <a:srgbClr val="0304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0304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Let’s Think Philosophically!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FDB02A-37F9-061B-2D1F-E2A7B529141A}"/>
              </a:ext>
            </a:extLst>
          </p:cNvPr>
          <p:cNvSpPr txBox="1"/>
          <p:nvPr/>
        </p:nvSpPr>
        <p:spPr>
          <a:xfrm>
            <a:off x="5434641" y="4438134"/>
            <a:ext cx="2794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Philosophy Family Farm</a:t>
            </a:r>
          </a:p>
        </p:txBody>
      </p:sp>
    </p:spTree>
    <p:extLst>
      <p:ext uri="{BB962C8B-B14F-4D97-AF65-F5344CB8AC3E}">
        <p14:creationId xmlns:p14="http://schemas.microsoft.com/office/powerpoint/2010/main" val="271229750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EF0"/>
            </a:gs>
            <a:gs pos="100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965086C-069B-915C-D0A0-2D5093751FE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794" y="854015"/>
            <a:ext cx="4064000" cy="339413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3827BEF-D450-B65B-AC6B-B12A25959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49496"/>
            <a:ext cx="7900987" cy="381000"/>
          </a:xfrm>
        </p:spPr>
        <p:txBody>
          <a:bodyPr/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Philosophy of Regeneration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D5139-E334-5A69-34AA-38203F9DB6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B98FD999-2C0A-CC41-AD6C-36CA6EABB4A9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53E94-4150-18D0-AB43-5BF56A73DCDC}"/>
              </a:ext>
            </a:extLst>
          </p:cNvPr>
          <p:cNvSpPr txBox="1"/>
          <p:nvPr/>
        </p:nvSpPr>
        <p:spPr>
          <a:xfrm>
            <a:off x="380206" y="1271198"/>
            <a:ext cx="40732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304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True?</a:t>
            </a:r>
          </a:p>
          <a:p>
            <a:pPr algn="ctr"/>
            <a:endParaRPr lang="en-US" sz="800" b="1" dirty="0">
              <a:solidFill>
                <a:srgbClr val="03040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304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Relationship and Connection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304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Interdependence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304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3040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Nature Knows Best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FDB02A-37F9-061B-2D1F-E2A7B529141A}"/>
              </a:ext>
            </a:extLst>
          </p:cNvPr>
          <p:cNvSpPr txBox="1"/>
          <p:nvPr/>
        </p:nvSpPr>
        <p:spPr>
          <a:xfrm>
            <a:off x="5434641" y="4438134"/>
            <a:ext cx="2794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Philosophy Family Farm</a:t>
            </a:r>
          </a:p>
        </p:txBody>
      </p:sp>
    </p:spTree>
    <p:extLst>
      <p:ext uri="{BB962C8B-B14F-4D97-AF65-F5344CB8AC3E}">
        <p14:creationId xmlns:p14="http://schemas.microsoft.com/office/powerpoint/2010/main" val="2286923908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Summit_1-PowerPoint-Template">
  <a:themeElements>
    <a:clrScheme name="light blue">
      <a:dk1>
        <a:srgbClr val="787878"/>
      </a:dk1>
      <a:lt1>
        <a:srgbClr val="FFFFFF"/>
      </a:lt1>
      <a:dk2>
        <a:srgbClr val="272F37"/>
      </a:dk2>
      <a:lt2>
        <a:srgbClr val="FFFFFF"/>
      </a:lt2>
      <a:accent1>
        <a:srgbClr val="272F37"/>
      </a:accent1>
      <a:accent2>
        <a:srgbClr val="0AB8D0"/>
      </a:accent2>
      <a:accent3>
        <a:srgbClr val="BCC8D1"/>
      </a:accent3>
      <a:accent4>
        <a:srgbClr val="4A5A66"/>
      </a:accent4>
      <a:accent5>
        <a:srgbClr val="70808C"/>
      </a:accent5>
      <a:accent6>
        <a:srgbClr val="959FA6"/>
      </a:accent6>
      <a:hlink>
        <a:srgbClr val="0AB8D0"/>
      </a:hlink>
      <a:folHlink>
        <a:srgbClr val="BCC8D1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10.xml><?xml version="1.0" encoding="utf-8"?>
<a:theme xmlns:a="http://schemas.openxmlformats.org/drawingml/2006/main" name="Initial 2 Master">
  <a:themeElements>
    <a:clrScheme name="light blue">
      <a:dk1>
        <a:srgbClr val="787878"/>
      </a:dk1>
      <a:lt1>
        <a:srgbClr val="FFFFFF"/>
      </a:lt1>
      <a:dk2>
        <a:srgbClr val="272F37"/>
      </a:dk2>
      <a:lt2>
        <a:srgbClr val="FFFFFF"/>
      </a:lt2>
      <a:accent1>
        <a:srgbClr val="272F37"/>
      </a:accent1>
      <a:accent2>
        <a:srgbClr val="0AB8D0"/>
      </a:accent2>
      <a:accent3>
        <a:srgbClr val="BCC8D1"/>
      </a:accent3>
      <a:accent4>
        <a:srgbClr val="4A5A66"/>
      </a:accent4>
      <a:accent5>
        <a:srgbClr val="70808C"/>
      </a:accent5>
      <a:accent6>
        <a:srgbClr val="959FA6"/>
      </a:accent6>
      <a:hlink>
        <a:srgbClr val="0AB8D0"/>
      </a:hlink>
      <a:folHlink>
        <a:srgbClr val="BCC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Map Master">
  <a:themeElements>
    <a:clrScheme name="light blue">
      <a:dk1>
        <a:srgbClr val="787878"/>
      </a:dk1>
      <a:lt1>
        <a:srgbClr val="FFFFFF"/>
      </a:lt1>
      <a:dk2>
        <a:srgbClr val="272F37"/>
      </a:dk2>
      <a:lt2>
        <a:srgbClr val="FFFFFF"/>
      </a:lt2>
      <a:accent1>
        <a:srgbClr val="272F37"/>
      </a:accent1>
      <a:accent2>
        <a:srgbClr val="0AB8D0"/>
      </a:accent2>
      <a:accent3>
        <a:srgbClr val="BCC8D1"/>
      </a:accent3>
      <a:accent4>
        <a:srgbClr val="4A5A66"/>
      </a:accent4>
      <a:accent5>
        <a:srgbClr val="70808C"/>
      </a:accent5>
      <a:accent6>
        <a:srgbClr val="959FA6"/>
      </a:accent6>
      <a:hlink>
        <a:srgbClr val="0AB8D0"/>
      </a:hlink>
      <a:folHlink>
        <a:srgbClr val="BCC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 Centered Master">
  <a:themeElements>
    <a:clrScheme name="light blue">
      <a:dk1>
        <a:srgbClr val="787878"/>
      </a:dk1>
      <a:lt1>
        <a:srgbClr val="FFFFFF"/>
      </a:lt1>
      <a:dk2>
        <a:srgbClr val="272F37"/>
      </a:dk2>
      <a:lt2>
        <a:srgbClr val="FFFFFF"/>
      </a:lt2>
      <a:accent1>
        <a:srgbClr val="272F37"/>
      </a:accent1>
      <a:accent2>
        <a:srgbClr val="0AB8D0"/>
      </a:accent2>
      <a:accent3>
        <a:srgbClr val="BCC8D1"/>
      </a:accent3>
      <a:accent4>
        <a:srgbClr val="4A5A66"/>
      </a:accent4>
      <a:accent5>
        <a:srgbClr val="70808C"/>
      </a:accent5>
      <a:accent6>
        <a:srgbClr val="959FA6"/>
      </a:accent6>
      <a:hlink>
        <a:srgbClr val="0AB8D0"/>
      </a:hlink>
      <a:folHlink>
        <a:srgbClr val="BCC8D1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3.xml><?xml version="1.0" encoding="utf-8"?>
<a:theme xmlns:a="http://schemas.openxmlformats.org/drawingml/2006/main" name="Mock-Up Master">
  <a:themeElements>
    <a:clrScheme name="light blue">
      <a:dk1>
        <a:srgbClr val="787878"/>
      </a:dk1>
      <a:lt1>
        <a:srgbClr val="FFFFFF"/>
      </a:lt1>
      <a:dk2>
        <a:srgbClr val="272F37"/>
      </a:dk2>
      <a:lt2>
        <a:srgbClr val="FFFFFF"/>
      </a:lt2>
      <a:accent1>
        <a:srgbClr val="272F37"/>
      </a:accent1>
      <a:accent2>
        <a:srgbClr val="0AB8D0"/>
      </a:accent2>
      <a:accent3>
        <a:srgbClr val="BCC8D1"/>
      </a:accent3>
      <a:accent4>
        <a:srgbClr val="4A5A66"/>
      </a:accent4>
      <a:accent5>
        <a:srgbClr val="70808C"/>
      </a:accent5>
      <a:accent6>
        <a:srgbClr val="959FA6"/>
      </a:accent6>
      <a:hlink>
        <a:srgbClr val="0AB8D0"/>
      </a:hlink>
      <a:folHlink>
        <a:srgbClr val="BCC8D1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4.xml><?xml version="1.0" encoding="utf-8"?>
<a:theme xmlns:a="http://schemas.openxmlformats.org/drawingml/2006/main" name="Portfolio/Grid Master">
  <a:themeElements>
    <a:clrScheme name="light blue">
      <a:dk1>
        <a:srgbClr val="787878"/>
      </a:dk1>
      <a:lt1>
        <a:srgbClr val="FFFFFF"/>
      </a:lt1>
      <a:dk2>
        <a:srgbClr val="272F37"/>
      </a:dk2>
      <a:lt2>
        <a:srgbClr val="FFFFFF"/>
      </a:lt2>
      <a:accent1>
        <a:srgbClr val="272F37"/>
      </a:accent1>
      <a:accent2>
        <a:srgbClr val="0AB8D0"/>
      </a:accent2>
      <a:accent3>
        <a:srgbClr val="BCC8D1"/>
      </a:accent3>
      <a:accent4>
        <a:srgbClr val="4A5A66"/>
      </a:accent4>
      <a:accent5>
        <a:srgbClr val="70808C"/>
      </a:accent5>
      <a:accent6>
        <a:srgbClr val="959FA6"/>
      </a:accent6>
      <a:hlink>
        <a:srgbClr val="0AB8D0"/>
      </a:hlink>
      <a:folHlink>
        <a:srgbClr val="BCC8D1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5.xml><?xml version="1.0" encoding="utf-8"?>
<a:theme xmlns:a="http://schemas.openxmlformats.org/drawingml/2006/main" name="Portfolio/Creative Master">
  <a:themeElements>
    <a:clrScheme name="light blue">
      <a:dk1>
        <a:srgbClr val="787878"/>
      </a:dk1>
      <a:lt1>
        <a:srgbClr val="FFFFFF"/>
      </a:lt1>
      <a:dk2>
        <a:srgbClr val="272F37"/>
      </a:dk2>
      <a:lt2>
        <a:srgbClr val="FFFFFF"/>
      </a:lt2>
      <a:accent1>
        <a:srgbClr val="272F37"/>
      </a:accent1>
      <a:accent2>
        <a:srgbClr val="0AB8D0"/>
      </a:accent2>
      <a:accent3>
        <a:srgbClr val="BCC8D1"/>
      </a:accent3>
      <a:accent4>
        <a:srgbClr val="4A5A66"/>
      </a:accent4>
      <a:accent5>
        <a:srgbClr val="70808C"/>
      </a:accent5>
      <a:accent6>
        <a:srgbClr val="959FA6"/>
      </a:accent6>
      <a:hlink>
        <a:srgbClr val="0AB8D0"/>
      </a:hlink>
      <a:folHlink>
        <a:srgbClr val="BCC8D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6.xml><?xml version="1.0" encoding="utf-8"?>
<a:theme xmlns:a="http://schemas.openxmlformats.org/drawingml/2006/main" name="Portfolio/Detail Master">
  <a:themeElements>
    <a:clrScheme name="light blue">
      <a:dk1>
        <a:srgbClr val="787878"/>
      </a:dk1>
      <a:lt1>
        <a:srgbClr val="FFFFFF"/>
      </a:lt1>
      <a:dk2>
        <a:srgbClr val="272F37"/>
      </a:dk2>
      <a:lt2>
        <a:srgbClr val="FFFFFF"/>
      </a:lt2>
      <a:accent1>
        <a:srgbClr val="272F37"/>
      </a:accent1>
      <a:accent2>
        <a:srgbClr val="0AB8D0"/>
      </a:accent2>
      <a:accent3>
        <a:srgbClr val="BCC8D1"/>
      </a:accent3>
      <a:accent4>
        <a:srgbClr val="4A5A66"/>
      </a:accent4>
      <a:accent5>
        <a:srgbClr val="70808C"/>
      </a:accent5>
      <a:accent6>
        <a:srgbClr val="959FA6"/>
      </a:accent6>
      <a:hlink>
        <a:srgbClr val="0AB8D0"/>
      </a:hlink>
      <a:folHlink>
        <a:srgbClr val="BCC8D1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7.xml><?xml version="1.0" encoding="utf-8"?>
<a:theme xmlns:a="http://schemas.openxmlformats.org/drawingml/2006/main" name="Chart Master">
  <a:themeElements>
    <a:clrScheme name="light blue">
      <a:dk1>
        <a:srgbClr val="787878"/>
      </a:dk1>
      <a:lt1>
        <a:srgbClr val="FFFFFF"/>
      </a:lt1>
      <a:dk2>
        <a:srgbClr val="272F37"/>
      </a:dk2>
      <a:lt2>
        <a:srgbClr val="FFFFFF"/>
      </a:lt2>
      <a:accent1>
        <a:srgbClr val="272F37"/>
      </a:accent1>
      <a:accent2>
        <a:srgbClr val="0AB8D0"/>
      </a:accent2>
      <a:accent3>
        <a:srgbClr val="BCC8D1"/>
      </a:accent3>
      <a:accent4>
        <a:srgbClr val="4A5A66"/>
      </a:accent4>
      <a:accent5>
        <a:srgbClr val="70808C"/>
      </a:accent5>
      <a:accent6>
        <a:srgbClr val="959FA6"/>
      </a:accent6>
      <a:hlink>
        <a:srgbClr val="0AB8D0"/>
      </a:hlink>
      <a:folHlink>
        <a:srgbClr val="BCC8D1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-01" id="{839AE325-EC27-41C2-BB25-10380FDE0E63}" vid="{E1FF81CA-314F-4FFD-8BAF-9534A298B5B6}"/>
    </a:ext>
  </a:extLst>
</a:theme>
</file>

<file path=ppt/theme/theme8.xml><?xml version="1.0" encoding="utf-8"?>
<a:theme xmlns:a="http://schemas.openxmlformats.org/drawingml/2006/main" name="Initial Master">
  <a:themeElements>
    <a:clrScheme name="light blue">
      <a:dk1>
        <a:srgbClr val="787878"/>
      </a:dk1>
      <a:lt1>
        <a:srgbClr val="FFFFFF"/>
      </a:lt1>
      <a:dk2>
        <a:srgbClr val="272F37"/>
      </a:dk2>
      <a:lt2>
        <a:srgbClr val="FFFFFF"/>
      </a:lt2>
      <a:accent1>
        <a:srgbClr val="272F37"/>
      </a:accent1>
      <a:accent2>
        <a:srgbClr val="0AB8D0"/>
      </a:accent2>
      <a:accent3>
        <a:srgbClr val="BCC8D1"/>
      </a:accent3>
      <a:accent4>
        <a:srgbClr val="4A5A66"/>
      </a:accent4>
      <a:accent5>
        <a:srgbClr val="70808C"/>
      </a:accent5>
      <a:accent6>
        <a:srgbClr val="959FA6"/>
      </a:accent6>
      <a:hlink>
        <a:srgbClr val="0AB8D0"/>
      </a:hlink>
      <a:folHlink>
        <a:srgbClr val="BCC8D1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Break Master">
  <a:themeElements>
    <a:clrScheme name="light blue">
      <a:dk1>
        <a:srgbClr val="787878"/>
      </a:dk1>
      <a:lt1>
        <a:srgbClr val="FFFFFF"/>
      </a:lt1>
      <a:dk2>
        <a:srgbClr val="272F37"/>
      </a:dk2>
      <a:lt2>
        <a:srgbClr val="FFFFFF"/>
      </a:lt2>
      <a:accent1>
        <a:srgbClr val="272F37"/>
      </a:accent1>
      <a:accent2>
        <a:srgbClr val="0AB8D0"/>
      </a:accent2>
      <a:accent3>
        <a:srgbClr val="BCC8D1"/>
      </a:accent3>
      <a:accent4>
        <a:srgbClr val="4A5A66"/>
      </a:accent4>
      <a:accent5>
        <a:srgbClr val="70808C"/>
      </a:accent5>
      <a:accent6>
        <a:srgbClr val="959FA6"/>
      </a:accent6>
      <a:hlink>
        <a:srgbClr val="0AB8D0"/>
      </a:hlink>
      <a:folHlink>
        <a:srgbClr val="BCC8D1"/>
      </a:folHlink>
    </a:clrScheme>
    <a:fontScheme name="Office 2">
      <a:maj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Roboto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4BF8F597AFAA428E4FA808C79A2B50" ma:contentTypeVersion="40" ma:contentTypeDescription="Create a new document." ma:contentTypeScope="" ma:versionID="43495221d7fc9632aa7b8fb7ccd98f8f">
  <xsd:schema xmlns:xsd="http://www.w3.org/2001/XMLSchema" xmlns:xs="http://www.w3.org/2001/XMLSchema" xmlns:p="http://schemas.microsoft.com/office/2006/metadata/properties" xmlns:ns2="e5d1fae0-035f-4f55-b2e5-ae560fd531b8" xmlns:ns3="e4d21c78-1af1-43e3-ac22-c8ffa07a1b5b" targetNamespace="http://schemas.microsoft.com/office/2006/metadata/properties" ma:root="true" ma:fieldsID="e333e26f862e11c7cdfb93c26978591c" ns2:_="" ns3:_="">
    <xsd:import namespace="e5d1fae0-035f-4f55-b2e5-ae560fd531b8"/>
    <xsd:import namespace="e4d21c78-1af1-43e3-ac22-c8ffa07a1b5b"/>
    <xsd:element name="properties">
      <xsd:complexType>
        <xsd:sequence>
          <xsd:element name="documentManagement">
            <xsd:complexType>
              <xsd:all>
                <xsd:element ref="ns2:ib7bff2693454c73b47373ec28fc8b02" minOccurs="0"/>
                <xsd:element ref="ns3:TaxCatchAll" minOccurs="0"/>
                <xsd:element ref="ns3:TaxKeywordTaxHTField" minOccurs="0"/>
                <xsd:element ref="ns2:Year" minOccurs="0"/>
                <xsd:element ref="ns2:Blank_x0020_Form_x003f_" minOccurs="0"/>
                <xsd:element ref="ns2:Marketing_x0020_Keywords" minOccurs="0"/>
                <xsd:element ref="ns2:License_x0020_Registration_x0020_Typ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c2d6c2332fdb4c4e9a578510d7078f3d" minOccurs="0"/>
                <xsd:element ref="ns2:New_x0020_Tagline_x003f_" minOccurs="0"/>
                <xsd:element ref="ns2:Presentation_x0020_Type" minOccurs="0"/>
                <xsd:element ref="ns2:MediaServiceLocation" minOccurs="0"/>
                <xsd:element ref="ns3:SharedWithUsers" minOccurs="0"/>
                <xsd:element ref="ns3:SharedWithDetails" minOccurs="0"/>
                <xsd:element ref="ns2:p44a6b3d712744be868af3ec0118a222" minOccurs="0"/>
                <xsd:element ref="ns2:h005d00acf0f48768e209fe5b0f605b4" minOccurs="0"/>
                <xsd:element ref="ns2:New_x0020_Branding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l4e117d973c34d87bfb19e1f9308985e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d1fae0-035f-4f55-b2e5-ae560fd531b8" elementFormDefault="qualified">
    <xsd:import namespace="http://schemas.microsoft.com/office/2006/documentManagement/types"/>
    <xsd:import namespace="http://schemas.microsoft.com/office/infopath/2007/PartnerControls"/>
    <xsd:element name="ib7bff2693454c73b47373ec28fc8b02" ma:index="9" nillable="true" ma:taxonomy="true" ma:internalName="ib7bff2693454c73b47373ec28fc8b02" ma:taxonomyFieldName="GZA_x0020_Document_x0020_Type" ma:displayName="GZA Document Type" ma:default="" ma:fieldId="{2b7bff26-9345-4c73-b473-73ec28fc8b02}" ma:sspId="2f34c9cb-45f2-45f6-af1e-1d5fb792fecf" ma:termSetId="895cc0eb-bc7a-45f8-b0c5-18748687046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Year" ma:index="13" nillable="true" ma:displayName="Year" ma:internalName="Year">
      <xsd:simpleType>
        <xsd:restriction base="dms:Text">
          <xsd:maxLength value="4"/>
        </xsd:restriction>
      </xsd:simpleType>
    </xsd:element>
    <xsd:element name="Blank_x0020_Form_x003f_" ma:index="14" nillable="true" ma:displayName="Blank Form?" ma:description="Applies to SF330 documents" ma:format="Dropdown" ma:internalName="Blank_x0020_Form_x003f_">
      <xsd:simpleType>
        <xsd:restriction base="dms:Choice">
          <xsd:enumeration value="Yes"/>
          <xsd:enumeration value="No"/>
        </xsd:restriction>
      </xsd:simpleType>
    </xsd:element>
    <xsd:element name="Marketing_x0020_Keywords" ma:index="15" nillable="true" ma:displayName="Marketing Keywords" ma:description="Use as &quot;folder&quot;" ma:internalName="Marketing_x0020_Keywords">
      <xsd:simpleType>
        <xsd:restriction base="dms:Text">
          <xsd:maxLength value="255"/>
        </xsd:restriction>
      </xsd:simpleType>
    </xsd:element>
    <xsd:element name="License_x0020_Registration_x0020_Type" ma:index="16" nillable="true" ma:displayName="License Registration Type" ma:description="Applies to License/Registration documents, acts as &quot;folder&quot; categorization" ma:internalName="License_x0020_Registration_x0020_Type">
      <xsd:simpleType>
        <xsd:restriction base="dms:Text">
          <xsd:maxLength value="255"/>
        </xsd:restriction>
      </xsd:simpleType>
    </xsd:element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c2d6c2332fdb4c4e9a578510d7078f3d" ma:index="23" nillable="true" ma:taxonomy="true" ma:internalName="c2d6c2332fdb4c4e9a578510d7078f3d" ma:taxonomyFieldName="Core_x0020_Service" ma:displayName="Core Service" ma:readOnly="false" ma:default="" ma:fieldId="{c2d6c233-2fdb-4c4e-9a57-8510d7078f3d}" ma:taxonomyMulti="true" ma:sspId="2f34c9cb-45f2-45f6-af1e-1d5fb792fecf" ma:termSetId="96df430f-a16d-4490-a6da-207b1f35673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ew_x0020_Tagline_x003f_" ma:index="24" nillable="true" ma:displayName="New Tagline?" ma:default="1" ma:format="Dropdown" ma:internalName="New_x0020_Tagline_x003f_">
      <xsd:simpleType>
        <xsd:restriction base="dms:Boolean"/>
      </xsd:simpleType>
    </xsd:element>
    <xsd:element name="Presentation_x0020_Type" ma:index="25" nillable="true" ma:displayName="Presentation Type" ma:format="Dropdown" ma:internalName="Presentation_x0020_Type">
      <xsd:simpleType>
        <xsd:restriction base="dms:Choice">
          <xsd:enumeration value="General Company Presentation"/>
          <xsd:enumeration value="Template"/>
          <xsd:enumeration value="Specific Presentation"/>
        </xsd:restriction>
      </xsd:simple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  <xsd:element name="p44a6b3d712744be868af3ec0118a222" ma:index="30" nillable="true" ma:taxonomy="true" ma:internalName="p44a6b3d712744be868af3ec0118a222" ma:taxonomyFieldName="Client_x0020_Sectors" ma:displayName="Client Sectors" ma:readOnly="false" ma:default="" ma:fieldId="{944a6b3d-7127-44be-868a-f3ec0118a222}" ma:taxonomyMulti="true" ma:sspId="2f34c9cb-45f2-45f6-af1e-1d5fb792fecf" ma:termSetId="04846b00-84da-4cef-8d14-f08db33efe9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005d00acf0f48768e209fe5b0f605b4" ma:index="32" nillable="true" ma:taxonomy="true" ma:internalName="h005d00acf0f48768e209fe5b0f605b4" ma:taxonomyFieldName="Office_x0020_Location" ma:displayName="Office Location" ma:default="" ma:fieldId="{1005d00a-cf0f-4876-8e20-9fe5b0f605b4}" ma:sspId="2f34c9cb-45f2-45f6-af1e-1d5fb792fecf" ma:termSetId="992208e1-5b37-4d5e-ab66-ec88d49306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ew_x0020_Branding" ma:index="33" nillable="true" ma:displayName="New Branding" ma:format="Dropdown" ma:internalName="New_x0020_Branding">
      <xsd:simpleType>
        <xsd:union memberTypes="dms:Text">
          <xsd:simpleType>
            <xsd:restriction base="dms:Choice">
              <xsd:enumeration value="Yes"/>
              <xsd:enumeration value="No"/>
            </xsd:restriction>
          </xsd:simpleType>
        </xsd:un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3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4e117d973c34d87bfb19e1f9308985e" ma:index="39" nillable="true" ma:taxonomy="true" ma:internalName="l4e117d973c34d87bfb19e1f9308985e" ma:taxonomyFieldName="Services" ma:displayName="Services" ma:default="" ma:fieldId="{54e117d9-73c3-4d87-bfb1-9e1f9308985e}" ma:sspId="2f34c9cb-45f2-45f6-af1e-1d5fb792fecf" ma:termSetId="e8a6c229-fee3-4449-a650-559e9594e2e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cf76f155ced4ddcb4097134ff3c332f" ma:index="41" nillable="true" ma:taxonomy="true" ma:internalName="lcf76f155ced4ddcb4097134ff3c332f" ma:taxonomyFieldName="MediaServiceImageTags" ma:displayName="Image Tags" ma:readOnly="false" ma:fieldId="{5cf76f15-5ced-4ddc-b409-7134ff3c332f}" ma:taxonomyMulti="true" ma:sspId="2f34c9cb-45f2-45f6-af1e-1d5fb792fe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d21c78-1af1-43e3-ac22-c8ffa07a1b5b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ebcac5fd-f292-4ca4-957f-ddbcfa8b44b0}" ma:internalName="TaxCatchAll" ma:showField="CatchAllData" ma:web="e4d21c78-1af1-43e3-ac22-c8ffa07a1b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2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2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44a6b3d712744be868af3ec0118a222 xmlns="e5d1fae0-035f-4f55-b2e5-ae560fd531b8">
      <Terms xmlns="http://schemas.microsoft.com/office/infopath/2007/PartnerControls"/>
    </p44a6b3d712744be868af3ec0118a222>
    <New_x0020_Tagline_x003f_ xmlns="e5d1fae0-035f-4f55-b2e5-ae560fd531b8">true</New_x0020_Tagline_x003f_>
    <TaxCatchAll xmlns="e4d21c78-1af1-43e3-ac22-c8ffa07a1b5b">
      <Value>154</Value>
    </TaxCatchAll>
    <lcf76f155ced4ddcb4097134ff3c332f xmlns="e5d1fae0-035f-4f55-b2e5-ae560fd531b8">
      <Terms xmlns="http://schemas.microsoft.com/office/infopath/2007/PartnerControls"/>
    </lcf76f155ced4ddcb4097134ff3c332f>
    <TaxKeywordTaxHTField xmlns="e4d21c78-1af1-43e3-ac22-c8ffa07a1b5b">
      <Terms xmlns="http://schemas.microsoft.com/office/infopath/2007/PartnerControls"/>
    </TaxKeywordTaxHTField>
    <c2d6c2332fdb4c4e9a578510d7078f3d xmlns="e5d1fae0-035f-4f55-b2e5-ae560fd531b8">
      <Terms xmlns="http://schemas.microsoft.com/office/infopath/2007/PartnerControls"/>
    </c2d6c2332fdb4c4e9a578510d7078f3d>
    <ib7bff2693454c73b47373ec28fc8b02 xmlns="e5d1fae0-035f-4f55-b2e5-ae560fd531b8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Presentations</TermName>
          <TermId xmlns="http://schemas.microsoft.com/office/infopath/2007/PartnerControls">005b92f3-868d-4159-ae2c-c3544deab3fb</TermId>
        </TermInfo>
      </Terms>
    </ib7bff2693454c73b47373ec28fc8b02>
    <l4e117d973c34d87bfb19e1f9308985e xmlns="e5d1fae0-035f-4f55-b2e5-ae560fd531b8">
      <Terms xmlns="http://schemas.microsoft.com/office/infopath/2007/PartnerControls"/>
    </l4e117d973c34d87bfb19e1f9308985e>
    <h005d00acf0f48768e209fe5b0f605b4 xmlns="e5d1fae0-035f-4f55-b2e5-ae560fd531b8">
      <Terms xmlns="http://schemas.microsoft.com/office/infopath/2007/PartnerControls"/>
    </h005d00acf0f48768e209fe5b0f605b4>
    <Presentation_x0020_Type xmlns="e5d1fae0-035f-4f55-b2e5-ae560fd531b8" xsi:nil="true"/>
    <Blank_x0020_Form_x003f_ xmlns="e5d1fae0-035f-4f55-b2e5-ae560fd531b8" xsi:nil="true"/>
    <New_x0020_Branding xmlns="e5d1fae0-035f-4f55-b2e5-ae560fd531b8" xsi:nil="true"/>
    <Marketing_x0020_Keywords xmlns="e5d1fae0-035f-4f55-b2e5-ae560fd531b8" xsi:nil="true"/>
    <Year xmlns="e5d1fae0-035f-4f55-b2e5-ae560fd531b8" xsi:nil="true"/>
    <License_x0020_Registration_x0020_Type xmlns="e5d1fae0-035f-4f55-b2e5-ae560fd531b8" xsi:nil="true"/>
  </documentManagement>
</p:properties>
</file>

<file path=customXml/itemProps1.xml><?xml version="1.0" encoding="utf-8"?>
<ds:datastoreItem xmlns:ds="http://schemas.openxmlformats.org/officeDocument/2006/customXml" ds:itemID="{44850AF5-07AF-469B-A842-0D92F747C2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d1fae0-035f-4f55-b2e5-ae560fd531b8"/>
    <ds:schemaRef ds:uri="e4d21c78-1af1-43e3-ac22-c8ffa07a1b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EE8C8D4-65BF-4D1E-A008-CF5C203594A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BED5E1-B276-472E-B1DE-89F83E227D47}">
  <ds:schemaRefs>
    <ds:schemaRef ds:uri="http://schemas.microsoft.com/office/2006/metadata/properties"/>
    <ds:schemaRef ds:uri="http://schemas.microsoft.com/office/infopath/2007/PartnerControls"/>
    <ds:schemaRef ds:uri="e5d1fae0-035f-4f55-b2e5-ae560fd531b8"/>
    <ds:schemaRef ds:uri="e4d21c78-1af1-43e3-ac22-c8ffa07a1b5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8609</TotalTime>
  <Words>555</Words>
  <Application>Microsoft Office PowerPoint</Application>
  <PresentationFormat>On-screen Show (16:9)</PresentationFormat>
  <Paragraphs>104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13</vt:i4>
      </vt:variant>
    </vt:vector>
  </HeadingPairs>
  <TitlesOfParts>
    <vt:vector size="30" baseType="lpstr">
      <vt:lpstr>Arial</vt:lpstr>
      <vt:lpstr>Calibri</vt:lpstr>
      <vt:lpstr>Corbel</vt:lpstr>
      <vt:lpstr>Open Sans</vt:lpstr>
      <vt:lpstr>Roboto Black</vt:lpstr>
      <vt:lpstr>Roboto Light</vt:lpstr>
      <vt:lpstr>Summit_1-PowerPoint-Template</vt:lpstr>
      <vt:lpstr>Basic Centered Master</vt:lpstr>
      <vt:lpstr>Mock-Up Master</vt:lpstr>
      <vt:lpstr>Portfolio/Grid Master</vt:lpstr>
      <vt:lpstr>Portfolio/Creative Master</vt:lpstr>
      <vt:lpstr>Portfolio/Detail Master</vt:lpstr>
      <vt:lpstr>Chart Master</vt:lpstr>
      <vt:lpstr>Initial Master</vt:lpstr>
      <vt:lpstr>Break Master</vt:lpstr>
      <vt:lpstr>Initial 2 Master</vt:lpstr>
      <vt:lpstr>Map Master</vt:lpstr>
      <vt:lpstr>Achieving Municipal Public Education and Outreach Goals for Community Resiliency in New Jersey</vt:lpstr>
      <vt:lpstr>PowerPoint Presentation</vt:lpstr>
      <vt:lpstr>Local Planning and  Resilience to Climate Change Effects</vt:lpstr>
      <vt:lpstr>Importance of Public Education and Outreach in Resilience to Climate Change Effects</vt:lpstr>
      <vt:lpstr>Whole Systems Approach to  Public Education and Outreach</vt:lpstr>
      <vt:lpstr>Whole Systems Approach to  Public Education and Outreach</vt:lpstr>
      <vt:lpstr>Case Study</vt:lpstr>
      <vt:lpstr>Philosophy of Change</vt:lpstr>
      <vt:lpstr>Philosophy of Regeneration</vt:lpstr>
      <vt:lpstr>Philosophy of Public Education and Outreach</vt:lpstr>
      <vt:lpstr>Philosophy of Public Education and Outreach</vt:lpstr>
      <vt:lpstr>Goals of Public Education and Outreach in Resilience to Climate Change Effects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Summit_1-PowerPoint-Template</dc:title>
  <dc:subject/>
  <dc:creator>GoaShape</dc:creator>
  <cp:keywords/>
  <dc:description/>
  <cp:lastModifiedBy>Christopher Schmitt</cp:lastModifiedBy>
  <cp:revision>455</cp:revision>
  <dcterms:created xsi:type="dcterms:W3CDTF">2014-10-25T17:49:30Z</dcterms:created>
  <dcterms:modified xsi:type="dcterms:W3CDTF">2024-03-11T03:04:19Z</dcterms:modified>
  <cp:category>Light Blue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MediaServiceImageTags">
    <vt:lpwstr/>
  </property>
  <property fmtid="{D5CDD505-2E9C-101B-9397-08002B2CF9AE}" pid="4" name="ContentTypeId">
    <vt:lpwstr>0x010100544BF8F597AFAA428E4FA808C79A2B50</vt:lpwstr>
  </property>
  <property fmtid="{D5CDD505-2E9C-101B-9397-08002B2CF9AE}" pid="5" name="Client_x0020_Sectors">
    <vt:lpwstr/>
  </property>
  <property fmtid="{D5CDD505-2E9C-101B-9397-08002B2CF9AE}" pid="6" name="Services">
    <vt:lpwstr/>
  </property>
  <property fmtid="{D5CDD505-2E9C-101B-9397-08002B2CF9AE}" pid="7" name="GZA Document Type">
    <vt:lpwstr>154;#Presentations|005b92f3-868d-4159-ae2c-c3544deab3fb</vt:lpwstr>
  </property>
  <property fmtid="{D5CDD505-2E9C-101B-9397-08002B2CF9AE}" pid="8" name="Core_x0020_Service">
    <vt:lpwstr/>
  </property>
  <property fmtid="{D5CDD505-2E9C-101B-9397-08002B2CF9AE}" pid="9" name="Office_x0020_Location">
    <vt:lpwstr/>
  </property>
  <property fmtid="{D5CDD505-2E9C-101B-9397-08002B2CF9AE}" pid="10" name="Client Sectors">
    <vt:lpwstr/>
  </property>
  <property fmtid="{D5CDD505-2E9C-101B-9397-08002B2CF9AE}" pid="11" name="Core Service">
    <vt:lpwstr/>
  </property>
  <property fmtid="{D5CDD505-2E9C-101B-9397-08002B2CF9AE}" pid="12" name="Office Location">
    <vt:lpwstr/>
  </property>
</Properties>
</file>