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66" r:id="rId3"/>
    <p:sldId id="371" r:id="rId4"/>
    <p:sldId id="264" r:id="rId5"/>
    <p:sldId id="368" r:id="rId6"/>
    <p:sldId id="258" r:id="rId7"/>
    <p:sldId id="261" r:id="rId8"/>
    <p:sldId id="369" r:id="rId9"/>
    <p:sldId id="260" r:id="rId10"/>
    <p:sldId id="259" r:id="rId11"/>
    <p:sldId id="367" r:id="rId12"/>
    <p:sldId id="257" r:id="rId13"/>
    <p:sldId id="370" r:id="rId14"/>
    <p:sldId id="3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1BEA6-B14F-4244-B5C6-373AE950CB30}" v="289" dt="2020-09-14T20:31: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olf, Jason" userId="91edd6c6-e630-4b18-b68d-66bf75cf7ee9" providerId="ADAL" clId="{3771BEA6-B14F-4244-B5C6-373AE950CB30}"/>
    <pc:docChg chg="undo custSel mod addSld delSld modSld sldOrd">
      <pc:chgData name="Adolf, Jason" userId="91edd6c6-e630-4b18-b68d-66bf75cf7ee9" providerId="ADAL" clId="{3771BEA6-B14F-4244-B5C6-373AE950CB30}" dt="2020-09-14T23:09:23.808" v="5961" actId="14100"/>
      <pc:docMkLst>
        <pc:docMk/>
      </pc:docMkLst>
      <pc:sldChg chg="addSp delSp modSp new mod">
        <pc:chgData name="Adolf, Jason" userId="91edd6c6-e630-4b18-b68d-66bf75cf7ee9" providerId="ADAL" clId="{3771BEA6-B14F-4244-B5C6-373AE950CB30}" dt="2020-09-14T22:41:44.449" v="5936" actId="255"/>
        <pc:sldMkLst>
          <pc:docMk/>
          <pc:sldMk cId="1393384332" sldId="256"/>
        </pc:sldMkLst>
        <pc:spChg chg="mod">
          <ac:chgData name="Adolf, Jason" userId="91edd6c6-e630-4b18-b68d-66bf75cf7ee9" providerId="ADAL" clId="{3771BEA6-B14F-4244-B5C6-373AE950CB30}" dt="2020-09-11T15:18:53.206" v="5045" actId="1076"/>
          <ac:spMkLst>
            <pc:docMk/>
            <pc:sldMk cId="1393384332" sldId="256"/>
            <ac:spMk id="2" creationId="{56B0664B-B040-44EE-B8C4-D7AF20FED209}"/>
          </ac:spMkLst>
        </pc:spChg>
        <pc:spChg chg="mod">
          <ac:chgData name="Adolf, Jason" userId="91edd6c6-e630-4b18-b68d-66bf75cf7ee9" providerId="ADAL" clId="{3771BEA6-B14F-4244-B5C6-373AE950CB30}" dt="2020-09-14T22:41:44.449" v="5936" actId="255"/>
          <ac:spMkLst>
            <pc:docMk/>
            <pc:sldMk cId="1393384332" sldId="256"/>
            <ac:spMk id="3" creationId="{151EADE7-C493-4CB5-879E-2B2B6C8098A8}"/>
          </ac:spMkLst>
        </pc:spChg>
        <pc:picChg chg="add mod">
          <ac:chgData name="Adolf, Jason" userId="91edd6c6-e630-4b18-b68d-66bf75cf7ee9" providerId="ADAL" clId="{3771BEA6-B14F-4244-B5C6-373AE950CB30}" dt="2020-09-11T14:48:57.150" v="4824" actId="1076"/>
          <ac:picMkLst>
            <pc:docMk/>
            <pc:sldMk cId="1393384332" sldId="256"/>
            <ac:picMk id="5" creationId="{CFB6D2E3-0629-4B1C-9374-A69732DE2088}"/>
          </ac:picMkLst>
        </pc:picChg>
        <pc:picChg chg="add del mod">
          <ac:chgData name="Adolf, Jason" userId="91edd6c6-e630-4b18-b68d-66bf75cf7ee9" providerId="ADAL" clId="{3771BEA6-B14F-4244-B5C6-373AE950CB30}" dt="2020-09-11T15:36:30.189" v="5136" actId="21"/>
          <ac:picMkLst>
            <pc:docMk/>
            <pc:sldMk cId="1393384332" sldId="256"/>
            <ac:picMk id="7" creationId="{5463DCD0-1E9C-4B96-B0D8-A1DB81CAFD12}"/>
          </ac:picMkLst>
        </pc:picChg>
        <pc:picChg chg="add del mod">
          <ac:chgData name="Adolf, Jason" userId="91edd6c6-e630-4b18-b68d-66bf75cf7ee9" providerId="ADAL" clId="{3771BEA6-B14F-4244-B5C6-373AE950CB30}" dt="2020-09-11T15:36:30.189" v="5136" actId="21"/>
          <ac:picMkLst>
            <pc:docMk/>
            <pc:sldMk cId="1393384332" sldId="256"/>
            <ac:picMk id="9" creationId="{290B52C1-8901-4192-B260-11E2FDA36D48}"/>
          </ac:picMkLst>
        </pc:picChg>
        <pc:picChg chg="add mod">
          <ac:chgData name="Adolf, Jason" userId="91edd6c6-e630-4b18-b68d-66bf75cf7ee9" providerId="ADAL" clId="{3771BEA6-B14F-4244-B5C6-373AE950CB30}" dt="2020-09-11T14:53:54.188" v="4831" actId="1076"/>
          <ac:picMkLst>
            <pc:docMk/>
            <pc:sldMk cId="1393384332" sldId="256"/>
            <ac:picMk id="11" creationId="{658A2ABE-1A87-44C5-8676-F1DA6E4E8E50}"/>
          </ac:picMkLst>
        </pc:picChg>
      </pc:sldChg>
      <pc:sldChg chg="addSp delSp modSp new mod modAnim">
        <pc:chgData name="Adolf, Jason" userId="91edd6c6-e630-4b18-b68d-66bf75cf7ee9" providerId="ADAL" clId="{3771BEA6-B14F-4244-B5C6-373AE950CB30}" dt="2020-09-10T20:13:41.205" v="1399" actId="114"/>
        <pc:sldMkLst>
          <pc:docMk/>
          <pc:sldMk cId="3953896511" sldId="257"/>
        </pc:sldMkLst>
        <pc:spChg chg="add mod ord">
          <ac:chgData name="Adolf, Jason" userId="91edd6c6-e630-4b18-b68d-66bf75cf7ee9" providerId="ADAL" clId="{3771BEA6-B14F-4244-B5C6-373AE950CB30}" dt="2020-09-10T19:17:32.769" v="399" actId="20577"/>
          <ac:spMkLst>
            <pc:docMk/>
            <pc:sldMk cId="3953896511" sldId="257"/>
            <ac:spMk id="2" creationId="{6BD0AC0F-0D62-4597-B9DC-4D32A344282B}"/>
          </ac:spMkLst>
        </pc:spChg>
        <pc:spChg chg="del">
          <ac:chgData name="Adolf, Jason" userId="91edd6c6-e630-4b18-b68d-66bf75cf7ee9" providerId="ADAL" clId="{3771BEA6-B14F-4244-B5C6-373AE950CB30}" dt="2020-09-10T14:47:01.355" v="11" actId="478"/>
          <ac:spMkLst>
            <pc:docMk/>
            <pc:sldMk cId="3953896511" sldId="257"/>
            <ac:spMk id="2" creationId="{8DA61308-B1C0-4667-9ABD-851BE0FF7B31}"/>
          </ac:spMkLst>
        </pc:spChg>
        <pc:spChg chg="del">
          <ac:chgData name="Adolf, Jason" userId="91edd6c6-e630-4b18-b68d-66bf75cf7ee9" providerId="ADAL" clId="{3771BEA6-B14F-4244-B5C6-373AE950CB30}" dt="2020-09-10T14:47:00.523" v="10" actId="478"/>
          <ac:spMkLst>
            <pc:docMk/>
            <pc:sldMk cId="3953896511" sldId="257"/>
            <ac:spMk id="3" creationId="{ABD7B39C-E57D-451E-BCA0-95082B3AD8B2}"/>
          </ac:spMkLst>
        </pc:spChg>
        <pc:spChg chg="add del mod">
          <ac:chgData name="Adolf, Jason" userId="91edd6c6-e630-4b18-b68d-66bf75cf7ee9" providerId="ADAL" clId="{3771BEA6-B14F-4244-B5C6-373AE950CB30}" dt="2020-09-10T19:11:55.794" v="293" actId="478"/>
          <ac:spMkLst>
            <pc:docMk/>
            <pc:sldMk cId="3953896511" sldId="257"/>
            <ac:spMk id="3" creationId="{FAF7A7BF-E1E4-4FCF-99B3-0650577E5214}"/>
          </ac:spMkLst>
        </pc:spChg>
        <pc:spChg chg="add del mod">
          <ac:chgData name="Adolf, Jason" userId="91edd6c6-e630-4b18-b68d-66bf75cf7ee9" providerId="ADAL" clId="{3771BEA6-B14F-4244-B5C6-373AE950CB30}" dt="2020-09-10T19:11:58.610" v="294" actId="478"/>
          <ac:spMkLst>
            <pc:docMk/>
            <pc:sldMk cId="3953896511" sldId="257"/>
            <ac:spMk id="7" creationId="{4CF1D00C-DCE4-44A3-8242-44A7C54D2AF2}"/>
          </ac:spMkLst>
        </pc:spChg>
        <pc:spChg chg="add del mod">
          <ac:chgData name="Adolf, Jason" userId="91edd6c6-e630-4b18-b68d-66bf75cf7ee9" providerId="ADAL" clId="{3771BEA6-B14F-4244-B5C6-373AE950CB30}" dt="2020-09-10T19:12:00.290" v="295" actId="478"/>
          <ac:spMkLst>
            <pc:docMk/>
            <pc:sldMk cId="3953896511" sldId="257"/>
            <ac:spMk id="9" creationId="{DB4B54F0-63B4-4377-BC1F-A15D8BC34F25}"/>
          </ac:spMkLst>
        </pc:spChg>
        <pc:spChg chg="add del mod">
          <ac:chgData name="Adolf, Jason" userId="91edd6c6-e630-4b18-b68d-66bf75cf7ee9" providerId="ADAL" clId="{3771BEA6-B14F-4244-B5C6-373AE950CB30}" dt="2020-09-10T19:12:02.026" v="296" actId="478"/>
          <ac:spMkLst>
            <pc:docMk/>
            <pc:sldMk cId="3953896511" sldId="257"/>
            <ac:spMk id="11" creationId="{BF0DEB44-C3A5-4F10-B35E-2B13B49CA423}"/>
          </ac:spMkLst>
        </pc:spChg>
        <pc:spChg chg="add mod">
          <ac:chgData name="Adolf, Jason" userId="91edd6c6-e630-4b18-b68d-66bf75cf7ee9" providerId="ADAL" clId="{3771BEA6-B14F-4244-B5C6-373AE950CB30}" dt="2020-09-10T19:11:12.165" v="285" actId="114"/>
          <ac:spMkLst>
            <pc:docMk/>
            <pc:sldMk cId="3953896511" sldId="257"/>
            <ac:spMk id="33" creationId="{4A71652A-FDC5-476F-8CC9-046D6A1B73B5}"/>
          </ac:spMkLst>
        </pc:spChg>
        <pc:spChg chg="add mod">
          <ac:chgData name="Adolf, Jason" userId="91edd6c6-e630-4b18-b68d-66bf75cf7ee9" providerId="ADAL" clId="{3771BEA6-B14F-4244-B5C6-373AE950CB30}" dt="2020-09-10T19:10:51.771" v="266" actId="1076"/>
          <ac:spMkLst>
            <pc:docMk/>
            <pc:sldMk cId="3953896511" sldId="257"/>
            <ac:spMk id="35" creationId="{A51D4473-9386-4F51-BB10-43E313A6A19C}"/>
          </ac:spMkLst>
        </pc:spChg>
        <pc:spChg chg="add mod">
          <ac:chgData name="Adolf, Jason" userId="91edd6c6-e630-4b18-b68d-66bf75cf7ee9" providerId="ADAL" clId="{3771BEA6-B14F-4244-B5C6-373AE950CB30}" dt="2020-09-10T19:16:24.890" v="365" actId="20577"/>
          <ac:spMkLst>
            <pc:docMk/>
            <pc:sldMk cId="3953896511" sldId="257"/>
            <ac:spMk id="37" creationId="{265CEE14-F54B-49F3-980A-9723755A13C0}"/>
          </ac:spMkLst>
        </pc:spChg>
        <pc:spChg chg="add mod">
          <ac:chgData name="Adolf, Jason" userId="91edd6c6-e630-4b18-b68d-66bf75cf7ee9" providerId="ADAL" clId="{3771BEA6-B14F-4244-B5C6-373AE950CB30}" dt="2020-09-10T19:16:35.946" v="371" actId="20577"/>
          <ac:spMkLst>
            <pc:docMk/>
            <pc:sldMk cId="3953896511" sldId="257"/>
            <ac:spMk id="39" creationId="{222D6B27-F168-494F-9078-AB624D30257C}"/>
          </ac:spMkLst>
        </pc:spChg>
        <pc:spChg chg="add mod">
          <ac:chgData name="Adolf, Jason" userId="91edd6c6-e630-4b18-b68d-66bf75cf7ee9" providerId="ADAL" clId="{3771BEA6-B14F-4244-B5C6-373AE950CB30}" dt="2020-09-10T19:17:17.361" v="386" actId="1076"/>
          <ac:spMkLst>
            <pc:docMk/>
            <pc:sldMk cId="3953896511" sldId="257"/>
            <ac:spMk id="41" creationId="{B334E83C-3C97-4C2E-8121-C5B4EA9F6345}"/>
          </ac:spMkLst>
        </pc:spChg>
        <pc:spChg chg="add mod">
          <ac:chgData name="Adolf, Jason" userId="91edd6c6-e630-4b18-b68d-66bf75cf7ee9" providerId="ADAL" clId="{3771BEA6-B14F-4244-B5C6-373AE950CB30}" dt="2020-09-10T20:13:41.205" v="1399" actId="114"/>
          <ac:spMkLst>
            <pc:docMk/>
            <pc:sldMk cId="3953896511" sldId="257"/>
            <ac:spMk id="42" creationId="{353ADDE2-BF6C-440D-9531-6C37F52737EC}"/>
          </ac:spMkLst>
        </pc:spChg>
        <pc:picChg chg="add mod">
          <ac:chgData name="Adolf, Jason" userId="91edd6c6-e630-4b18-b68d-66bf75cf7ee9" providerId="ADAL" clId="{3771BEA6-B14F-4244-B5C6-373AE950CB30}" dt="2020-09-10T14:47:10.038" v="14" actId="962"/>
          <ac:picMkLst>
            <pc:docMk/>
            <pc:sldMk cId="3953896511" sldId="257"/>
            <ac:picMk id="5" creationId="{B6239A5D-B99E-45A4-AF0C-239149A14629}"/>
          </ac:picMkLst>
        </pc:picChg>
        <pc:picChg chg="add del mod">
          <ac:chgData name="Adolf, Jason" userId="91edd6c6-e630-4b18-b68d-66bf75cf7ee9" providerId="ADAL" clId="{3771BEA6-B14F-4244-B5C6-373AE950CB30}" dt="2020-09-10T19:01:41.250" v="151" actId="478"/>
          <ac:picMkLst>
            <pc:docMk/>
            <pc:sldMk cId="3953896511" sldId="257"/>
            <ac:picMk id="12" creationId="{BB424F50-FBF0-4246-9856-17903936A772}"/>
          </ac:picMkLst>
        </pc:picChg>
        <pc:picChg chg="add del mod">
          <ac:chgData name="Adolf, Jason" userId="91edd6c6-e630-4b18-b68d-66bf75cf7ee9" providerId="ADAL" clId="{3771BEA6-B14F-4244-B5C6-373AE950CB30}" dt="2020-09-10T19:01:40.013" v="150" actId="478"/>
          <ac:picMkLst>
            <pc:docMk/>
            <pc:sldMk cId="3953896511" sldId="257"/>
            <ac:picMk id="13" creationId="{EA95F7F7-B53A-4A8C-A12A-613BF68D3ED4}"/>
          </ac:picMkLst>
        </pc:picChg>
        <pc:picChg chg="add mod">
          <ac:chgData name="Adolf, Jason" userId="91edd6c6-e630-4b18-b68d-66bf75cf7ee9" providerId="ADAL" clId="{3771BEA6-B14F-4244-B5C6-373AE950CB30}" dt="2020-09-10T19:06:34.683" v="164" actId="14100"/>
          <ac:picMkLst>
            <pc:docMk/>
            <pc:sldMk cId="3953896511" sldId="257"/>
            <ac:picMk id="14" creationId="{98A31F9E-3695-48A8-B9AD-59CDDA6F99F0}"/>
          </ac:picMkLst>
        </pc:picChg>
        <pc:picChg chg="add mod">
          <ac:chgData name="Adolf, Jason" userId="91edd6c6-e630-4b18-b68d-66bf75cf7ee9" providerId="ADAL" clId="{3771BEA6-B14F-4244-B5C6-373AE950CB30}" dt="2020-09-10T19:06:39.964" v="166" actId="1076"/>
          <ac:picMkLst>
            <pc:docMk/>
            <pc:sldMk cId="3953896511" sldId="257"/>
            <ac:picMk id="15" creationId="{45FA14F8-31B7-4C5E-82E8-4EE4172E459F}"/>
          </ac:picMkLst>
        </pc:picChg>
        <pc:picChg chg="add mod">
          <ac:chgData name="Adolf, Jason" userId="91edd6c6-e630-4b18-b68d-66bf75cf7ee9" providerId="ADAL" clId="{3771BEA6-B14F-4244-B5C6-373AE950CB30}" dt="2020-09-10T19:06:49.251" v="168" actId="1076"/>
          <ac:picMkLst>
            <pc:docMk/>
            <pc:sldMk cId="3953896511" sldId="257"/>
            <ac:picMk id="16" creationId="{81E01A16-C95A-4775-B5D3-FC83AC09C8D7}"/>
          </ac:picMkLst>
        </pc:picChg>
        <pc:picChg chg="add mod">
          <ac:chgData name="Adolf, Jason" userId="91edd6c6-e630-4b18-b68d-66bf75cf7ee9" providerId="ADAL" clId="{3771BEA6-B14F-4244-B5C6-373AE950CB30}" dt="2020-09-10T19:07:19.844" v="172" actId="1076"/>
          <ac:picMkLst>
            <pc:docMk/>
            <pc:sldMk cId="3953896511" sldId="257"/>
            <ac:picMk id="17" creationId="{7919D988-DBEF-44AB-AAB4-254403507EA8}"/>
          </ac:picMkLst>
        </pc:picChg>
        <pc:cxnChg chg="add mod">
          <ac:chgData name="Adolf, Jason" userId="91edd6c6-e630-4b18-b68d-66bf75cf7ee9" providerId="ADAL" clId="{3771BEA6-B14F-4244-B5C6-373AE950CB30}" dt="2020-09-10T19:09:07.708" v="190" actId="14100"/>
          <ac:cxnSpMkLst>
            <pc:docMk/>
            <pc:sldMk cId="3953896511" sldId="257"/>
            <ac:cxnSpMk id="19" creationId="{04A0BF39-72CA-485F-9C31-705CAF61B8C4}"/>
          </ac:cxnSpMkLst>
        </pc:cxnChg>
        <pc:cxnChg chg="add mod">
          <ac:chgData name="Adolf, Jason" userId="91edd6c6-e630-4b18-b68d-66bf75cf7ee9" providerId="ADAL" clId="{3771BEA6-B14F-4244-B5C6-373AE950CB30}" dt="2020-09-10T19:09:11.643" v="191" actId="14100"/>
          <ac:cxnSpMkLst>
            <pc:docMk/>
            <pc:sldMk cId="3953896511" sldId="257"/>
            <ac:cxnSpMk id="20" creationId="{985E6186-9D5D-43AF-934F-63E88EA8328E}"/>
          </ac:cxnSpMkLst>
        </pc:cxnChg>
        <pc:cxnChg chg="add mod">
          <ac:chgData name="Adolf, Jason" userId="91edd6c6-e630-4b18-b68d-66bf75cf7ee9" providerId="ADAL" clId="{3771BEA6-B14F-4244-B5C6-373AE950CB30}" dt="2020-09-10T19:09:16.187" v="192" actId="14100"/>
          <ac:cxnSpMkLst>
            <pc:docMk/>
            <pc:sldMk cId="3953896511" sldId="257"/>
            <ac:cxnSpMk id="25" creationId="{60708D8B-7096-444A-8D7B-D793CCD646A3}"/>
          </ac:cxnSpMkLst>
        </pc:cxnChg>
        <pc:cxnChg chg="add mod">
          <ac:chgData name="Adolf, Jason" userId="91edd6c6-e630-4b18-b68d-66bf75cf7ee9" providerId="ADAL" clId="{3771BEA6-B14F-4244-B5C6-373AE950CB30}" dt="2020-09-10T19:09:20.547" v="193" actId="14100"/>
          <ac:cxnSpMkLst>
            <pc:docMk/>
            <pc:sldMk cId="3953896511" sldId="257"/>
            <ac:cxnSpMk id="27" creationId="{0327B792-9C75-4A19-B872-A4552D18E82B}"/>
          </ac:cxnSpMkLst>
        </pc:cxnChg>
      </pc:sldChg>
      <pc:sldChg chg="addSp modSp add mod">
        <pc:chgData name="Adolf, Jason" userId="91edd6c6-e630-4b18-b68d-66bf75cf7ee9" providerId="ADAL" clId="{3771BEA6-B14F-4244-B5C6-373AE950CB30}" dt="2020-09-11T15:14:34.537" v="5044" actId="20577"/>
        <pc:sldMkLst>
          <pc:docMk/>
          <pc:sldMk cId="2052787616" sldId="258"/>
        </pc:sldMkLst>
        <pc:spChg chg="add mod">
          <ac:chgData name="Adolf, Jason" userId="91edd6c6-e630-4b18-b68d-66bf75cf7ee9" providerId="ADAL" clId="{3771BEA6-B14F-4244-B5C6-373AE950CB30}" dt="2020-09-11T15:01:41.915" v="5025" actId="20577"/>
          <ac:spMkLst>
            <pc:docMk/>
            <pc:sldMk cId="2052787616" sldId="258"/>
            <ac:spMk id="3" creationId="{C90C7443-983F-4F92-AFC1-D607BFCEFF2B}"/>
          </ac:spMkLst>
        </pc:spChg>
        <pc:spChg chg="add mod">
          <ac:chgData name="Adolf, Jason" userId="91edd6c6-e630-4b18-b68d-66bf75cf7ee9" providerId="ADAL" clId="{3771BEA6-B14F-4244-B5C6-373AE950CB30}" dt="2020-09-11T13:55:54.307" v="3216" actId="1037"/>
          <ac:spMkLst>
            <pc:docMk/>
            <pc:sldMk cId="2052787616" sldId="258"/>
            <ac:spMk id="4" creationId="{3D54F1F2-D308-4C3D-B061-52A10FD00188}"/>
          </ac:spMkLst>
        </pc:spChg>
        <pc:spChg chg="add mod">
          <ac:chgData name="Adolf, Jason" userId="91edd6c6-e630-4b18-b68d-66bf75cf7ee9" providerId="ADAL" clId="{3771BEA6-B14F-4244-B5C6-373AE950CB30}" dt="2020-09-11T15:14:34.537" v="5044" actId="20577"/>
          <ac:spMkLst>
            <pc:docMk/>
            <pc:sldMk cId="2052787616" sldId="258"/>
            <ac:spMk id="5" creationId="{04F1E79E-7E9F-46E0-AB11-FAF17A10E41E}"/>
          </ac:spMkLst>
        </pc:spChg>
        <pc:spChg chg="add mod">
          <ac:chgData name="Adolf, Jason" userId="91edd6c6-e630-4b18-b68d-66bf75cf7ee9" providerId="ADAL" clId="{3771BEA6-B14F-4244-B5C6-373AE950CB30}" dt="2020-09-11T13:55:45.108" v="3211" actId="255"/>
          <ac:spMkLst>
            <pc:docMk/>
            <pc:sldMk cId="2052787616" sldId="258"/>
            <ac:spMk id="6" creationId="{2F339FF6-12F2-496C-AD41-14546B9F9C24}"/>
          </ac:spMkLst>
        </pc:spChg>
        <pc:picChg chg="mod modCrop">
          <ac:chgData name="Adolf, Jason" userId="91edd6c6-e630-4b18-b68d-66bf75cf7ee9" providerId="ADAL" clId="{3771BEA6-B14F-4244-B5C6-373AE950CB30}" dt="2020-09-11T13:55:04.387" v="3183" actId="1038"/>
          <ac:picMkLst>
            <pc:docMk/>
            <pc:sldMk cId="2052787616" sldId="258"/>
            <ac:picMk id="2" creationId="{00000000-0000-0000-0000-000000000000}"/>
          </ac:picMkLst>
        </pc:picChg>
      </pc:sldChg>
      <pc:sldChg chg="modSp add ord modAnim">
        <pc:chgData name="Adolf, Jason" userId="91edd6c6-e630-4b18-b68d-66bf75cf7ee9" providerId="ADAL" clId="{3771BEA6-B14F-4244-B5C6-373AE950CB30}" dt="2020-09-11T14:03:02.163" v="3594"/>
        <pc:sldMkLst>
          <pc:docMk/>
          <pc:sldMk cId="1232068171" sldId="259"/>
        </pc:sldMkLst>
        <pc:spChg chg="mod">
          <ac:chgData name="Adolf, Jason" userId="91edd6c6-e630-4b18-b68d-66bf75cf7ee9" providerId="ADAL" clId="{3771BEA6-B14F-4244-B5C6-373AE950CB30}" dt="2020-09-10T19:48:57.851" v="663" actId="114"/>
          <ac:spMkLst>
            <pc:docMk/>
            <pc:sldMk cId="1232068171" sldId="259"/>
            <ac:spMk id="20" creationId="{00000000-0000-0000-0000-000000000000}"/>
          </ac:spMkLst>
        </pc:spChg>
        <pc:spChg chg="mod">
          <ac:chgData name="Adolf, Jason" userId="91edd6c6-e630-4b18-b68d-66bf75cf7ee9" providerId="ADAL" clId="{3771BEA6-B14F-4244-B5C6-373AE950CB30}" dt="2020-09-10T19:49:05.747" v="664" actId="114"/>
          <ac:spMkLst>
            <pc:docMk/>
            <pc:sldMk cId="1232068171" sldId="259"/>
            <ac:spMk id="24" creationId="{00000000-0000-0000-0000-000000000000}"/>
          </ac:spMkLst>
        </pc:spChg>
        <pc:cxnChg chg="mod">
          <ac:chgData name="Adolf, Jason" userId="91edd6c6-e630-4b18-b68d-66bf75cf7ee9" providerId="ADAL" clId="{3771BEA6-B14F-4244-B5C6-373AE950CB30}" dt="2020-09-10T19:48:31.602" v="641" actId="20577"/>
          <ac:cxnSpMkLst>
            <pc:docMk/>
            <pc:sldMk cId="1232068171" sldId="259"/>
            <ac:cxnSpMk id="21" creationId="{00000000-0000-0000-0000-000000000000}"/>
          </ac:cxnSpMkLst>
        </pc:cxnChg>
      </pc:sldChg>
      <pc:sldChg chg="addSp delSp modSp add mod ord">
        <pc:chgData name="Adolf, Jason" userId="91edd6c6-e630-4b18-b68d-66bf75cf7ee9" providerId="ADAL" clId="{3771BEA6-B14F-4244-B5C6-373AE950CB30}" dt="2020-09-11T14:02:48.330" v="3592"/>
        <pc:sldMkLst>
          <pc:docMk/>
          <pc:sldMk cId="1230948410" sldId="260"/>
        </pc:sldMkLst>
        <pc:spChg chg="mod">
          <ac:chgData name="Adolf, Jason" userId="91edd6c6-e630-4b18-b68d-66bf75cf7ee9" providerId="ADAL" clId="{3771BEA6-B14F-4244-B5C6-373AE950CB30}" dt="2020-09-11T14:02:22.241" v="3590" actId="1076"/>
          <ac:spMkLst>
            <pc:docMk/>
            <pc:sldMk cId="1230948410" sldId="260"/>
            <ac:spMk id="2" creationId="{00000000-0000-0000-0000-000000000000}"/>
          </ac:spMkLst>
        </pc:spChg>
        <pc:spChg chg="add mod">
          <ac:chgData name="Adolf, Jason" userId="91edd6c6-e630-4b18-b68d-66bf75cf7ee9" providerId="ADAL" clId="{3771BEA6-B14F-4244-B5C6-373AE950CB30}" dt="2020-09-10T19:45:16.154" v="454" actId="1076"/>
          <ac:spMkLst>
            <pc:docMk/>
            <pc:sldMk cId="1230948410" sldId="260"/>
            <ac:spMk id="3" creationId="{B7CD5AC7-E968-4DBD-B1BE-687FB2B65914}"/>
          </ac:spMkLst>
        </pc:spChg>
        <pc:spChg chg="add mod">
          <ac:chgData name="Adolf, Jason" userId="91edd6c6-e630-4b18-b68d-66bf75cf7ee9" providerId="ADAL" clId="{3771BEA6-B14F-4244-B5C6-373AE950CB30}" dt="2020-09-10T19:45:34.907" v="481" actId="20577"/>
          <ac:spMkLst>
            <pc:docMk/>
            <pc:sldMk cId="1230948410" sldId="260"/>
            <ac:spMk id="4" creationId="{CF6273F6-B43A-4234-9FDE-6BBF7E7A3AEC}"/>
          </ac:spMkLst>
        </pc:spChg>
        <pc:spChg chg="add mod">
          <ac:chgData name="Adolf, Jason" userId="91edd6c6-e630-4b18-b68d-66bf75cf7ee9" providerId="ADAL" clId="{3771BEA6-B14F-4244-B5C6-373AE950CB30}" dt="2020-09-10T19:46:44.114" v="531" actId="1076"/>
          <ac:spMkLst>
            <pc:docMk/>
            <pc:sldMk cId="1230948410" sldId="260"/>
            <ac:spMk id="5" creationId="{542A6C11-4800-43C7-B8D5-DB64C169886B}"/>
          </ac:spMkLst>
        </pc:spChg>
        <pc:spChg chg="add mod">
          <ac:chgData name="Adolf, Jason" userId="91edd6c6-e630-4b18-b68d-66bf75cf7ee9" providerId="ADAL" clId="{3771BEA6-B14F-4244-B5C6-373AE950CB30}" dt="2020-09-10T19:46:12.650" v="506" actId="20577"/>
          <ac:spMkLst>
            <pc:docMk/>
            <pc:sldMk cId="1230948410" sldId="260"/>
            <ac:spMk id="6" creationId="{E8C7BA64-DCB5-453F-BB3B-8C3C4F44F97E}"/>
          </ac:spMkLst>
        </pc:spChg>
        <pc:spChg chg="add mod">
          <ac:chgData name="Adolf, Jason" userId="91edd6c6-e630-4b18-b68d-66bf75cf7ee9" providerId="ADAL" clId="{3771BEA6-B14F-4244-B5C6-373AE950CB30}" dt="2020-09-10T19:46:35.442" v="530" actId="20577"/>
          <ac:spMkLst>
            <pc:docMk/>
            <pc:sldMk cId="1230948410" sldId="260"/>
            <ac:spMk id="7" creationId="{8344F7A0-96A5-4E85-A706-35F489E2ACB1}"/>
          </ac:spMkLst>
        </pc:spChg>
        <pc:spChg chg="del mod">
          <ac:chgData name="Adolf, Jason" userId="91edd6c6-e630-4b18-b68d-66bf75cf7ee9" providerId="ADAL" clId="{3771BEA6-B14F-4244-B5C6-373AE950CB30}" dt="2020-09-10T19:44:26.987" v="418" actId="478"/>
          <ac:spMkLst>
            <pc:docMk/>
            <pc:sldMk cId="1230948410" sldId="260"/>
            <ac:spMk id="14" creationId="{ACE0C157-AD1A-4C35-B971-6E1C2A0E5590}"/>
          </ac:spMkLst>
        </pc:spChg>
        <pc:spChg chg="del mod">
          <ac:chgData name="Adolf, Jason" userId="91edd6c6-e630-4b18-b68d-66bf75cf7ee9" providerId="ADAL" clId="{3771BEA6-B14F-4244-B5C6-373AE950CB30}" dt="2020-09-10T19:44:28.843" v="419" actId="478"/>
          <ac:spMkLst>
            <pc:docMk/>
            <pc:sldMk cId="1230948410" sldId="260"/>
            <ac:spMk id="15" creationId="{5F9E4512-9066-4524-8E70-6E82D642E685}"/>
          </ac:spMkLst>
        </pc:spChg>
        <pc:spChg chg="del mod">
          <ac:chgData name="Adolf, Jason" userId="91edd6c6-e630-4b18-b68d-66bf75cf7ee9" providerId="ADAL" clId="{3771BEA6-B14F-4244-B5C6-373AE950CB30}" dt="2020-09-10T19:44:31.746" v="420" actId="478"/>
          <ac:spMkLst>
            <pc:docMk/>
            <pc:sldMk cId="1230948410" sldId="260"/>
            <ac:spMk id="16" creationId="{E23C41DC-07A2-4422-A53E-AA477A55951B}"/>
          </ac:spMkLst>
        </pc:spChg>
        <pc:spChg chg="del mod">
          <ac:chgData name="Adolf, Jason" userId="91edd6c6-e630-4b18-b68d-66bf75cf7ee9" providerId="ADAL" clId="{3771BEA6-B14F-4244-B5C6-373AE950CB30}" dt="2020-09-10T19:44:33.666" v="421" actId="478"/>
          <ac:spMkLst>
            <pc:docMk/>
            <pc:sldMk cId="1230948410" sldId="260"/>
            <ac:spMk id="17" creationId="{53364954-0FE0-42A9-AF21-D362CD840735}"/>
          </ac:spMkLst>
        </pc:spChg>
        <pc:spChg chg="del mod">
          <ac:chgData name="Adolf, Jason" userId="91edd6c6-e630-4b18-b68d-66bf75cf7ee9" providerId="ADAL" clId="{3771BEA6-B14F-4244-B5C6-373AE950CB30}" dt="2020-09-10T19:44:35.698" v="422" actId="478"/>
          <ac:spMkLst>
            <pc:docMk/>
            <pc:sldMk cId="1230948410" sldId="260"/>
            <ac:spMk id="18" creationId="{B6FFD9C3-6FD3-4F80-9B90-D1F91A3827D7}"/>
          </ac:spMkLst>
        </pc:spChg>
        <pc:spChg chg="mod">
          <ac:chgData name="Adolf, Jason" userId="91edd6c6-e630-4b18-b68d-66bf75cf7ee9" providerId="ADAL" clId="{3771BEA6-B14F-4244-B5C6-373AE950CB30}" dt="2020-09-10T19:53:14.664" v="1031" actId="20577"/>
          <ac:spMkLst>
            <pc:docMk/>
            <pc:sldMk cId="1230948410" sldId="260"/>
            <ac:spMk id="27" creationId="{F33D43FE-DD4E-4807-B12F-7447D506281A}"/>
          </ac:spMkLst>
        </pc:spChg>
        <pc:spChg chg="mod">
          <ac:chgData name="Adolf, Jason" userId="91edd6c6-e630-4b18-b68d-66bf75cf7ee9" providerId="ADAL" clId="{3771BEA6-B14F-4244-B5C6-373AE950CB30}" dt="2020-09-10T19:53:25.721" v="1045" actId="20577"/>
          <ac:spMkLst>
            <pc:docMk/>
            <pc:sldMk cId="1230948410" sldId="260"/>
            <ac:spMk id="29" creationId="{A8F7785E-9102-4A7A-9E24-9CAC69606C6F}"/>
          </ac:spMkLst>
        </pc:spChg>
        <pc:spChg chg="mod">
          <ac:chgData name="Adolf, Jason" userId="91edd6c6-e630-4b18-b68d-66bf75cf7ee9" providerId="ADAL" clId="{3771BEA6-B14F-4244-B5C6-373AE950CB30}" dt="2020-09-10T19:53:39.105" v="1057" actId="20577"/>
          <ac:spMkLst>
            <pc:docMk/>
            <pc:sldMk cId="1230948410" sldId="260"/>
            <ac:spMk id="32" creationId="{8A59596F-4AA7-4221-A3C1-36781E9297AF}"/>
          </ac:spMkLst>
        </pc:spChg>
      </pc:sldChg>
      <pc:sldChg chg="modSp mod">
        <pc:chgData name="Adolf, Jason" userId="91edd6c6-e630-4b18-b68d-66bf75cf7ee9" providerId="ADAL" clId="{3771BEA6-B14F-4244-B5C6-373AE950CB30}" dt="2020-09-11T14:15:44.006" v="4652" actId="20577"/>
        <pc:sldMkLst>
          <pc:docMk/>
          <pc:sldMk cId="463471558" sldId="261"/>
        </pc:sldMkLst>
        <pc:spChg chg="mod">
          <ac:chgData name="Adolf, Jason" userId="91edd6c6-e630-4b18-b68d-66bf75cf7ee9" providerId="ADAL" clId="{3771BEA6-B14F-4244-B5C6-373AE950CB30}" dt="2020-09-11T14:14:44.678" v="4558" actId="20577"/>
          <ac:spMkLst>
            <pc:docMk/>
            <pc:sldMk cId="463471558" sldId="261"/>
            <ac:spMk id="2" creationId="{00000000-0000-0000-0000-000000000000}"/>
          </ac:spMkLst>
        </pc:spChg>
        <pc:spChg chg="mod">
          <ac:chgData name="Adolf, Jason" userId="91edd6c6-e630-4b18-b68d-66bf75cf7ee9" providerId="ADAL" clId="{3771BEA6-B14F-4244-B5C6-373AE950CB30}" dt="2020-09-11T14:15:44.006" v="4652" actId="20577"/>
          <ac:spMkLst>
            <pc:docMk/>
            <pc:sldMk cId="463471558" sldId="261"/>
            <ac:spMk id="5" creationId="{B07FA849-2490-4ECE-9D91-0B5E44375D42}"/>
          </ac:spMkLst>
        </pc:spChg>
      </pc:sldChg>
      <pc:sldChg chg="addSp modSp mod modAnim">
        <pc:chgData name="Adolf, Jason" userId="91edd6c6-e630-4b18-b68d-66bf75cf7ee9" providerId="ADAL" clId="{3771BEA6-B14F-4244-B5C6-373AE950CB30}" dt="2020-09-11T13:12:34.012" v="2547"/>
        <pc:sldMkLst>
          <pc:docMk/>
          <pc:sldMk cId="2234627112" sldId="264"/>
        </pc:sldMkLst>
        <pc:spChg chg="mod">
          <ac:chgData name="Adolf, Jason" userId="91edd6c6-e630-4b18-b68d-66bf75cf7ee9" providerId="ADAL" clId="{3771BEA6-B14F-4244-B5C6-373AE950CB30}" dt="2020-09-11T12:55:51.810" v="2195" actId="1076"/>
          <ac:spMkLst>
            <pc:docMk/>
            <pc:sldMk cId="2234627112" sldId="264"/>
            <ac:spMk id="2" creationId="{F1F8A166-317D-4506-BBA0-22446256D20F}"/>
          </ac:spMkLst>
        </pc:spChg>
        <pc:spChg chg="add mod">
          <ac:chgData name="Adolf, Jason" userId="91edd6c6-e630-4b18-b68d-66bf75cf7ee9" providerId="ADAL" clId="{3771BEA6-B14F-4244-B5C6-373AE950CB30}" dt="2020-09-11T13:01:05.336" v="2389" actId="1076"/>
          <ac:spMkLst>
            <pc:docMk/>
            <pc:sldMk cId="2234627112" sldId="264"/>
            <ac:spMk id="3" creationId="{2EF47B3A-0C6A-41A7-AC87-7452397093D5}"/>
          </ac:spMkLst>
        </pc:spChg>
        <pc:spChg chg="add mod">
          <ac:chgData name="Adolf, Jason" userId="91edd6c6-e630-4b18-b68d-66bf75cf7ee9" providerId="ADAL" clId="{3771BEA6-B14F-4244-B5C6-373AE950CB30}" dt="2020-09-11T13:02:15.220" v="2437" actId="113"/>
          <ac:spMkLst>
            <pc:docMk/>
            <pc:sldMk cId="2234627112" sldId="264"/>
            <ac:spMk id="4" creationId="{C57B4CFA-703F-46E4-91A7-1AEF86585103}"/>
          </ac:spMkLst>
        </pc:spChg>
        <pc:spChg chg="mod">
          <ac:chgData name="Adolf, Jason" userId="91edd6c6-e630-4b18-b68d-66bf75cf7ee9" providerId="ADAL" clId="{3771BEA6-B14F-4244-B5C6-373AE950CB30}" dt="2020-09-11T12:57:05.138" v="2213" actId="1076"/>
          <ac:spMkLst>
            <pc:docMk/>
            <pc:sldMk cId="2234627112" sldId="264"/>
            <ac:spMk id="12" creationId="{C83AED4F-7ED8-4FEE-AABA-4A61C3BE1FF0}"/>
          </ac:spMkLst>
        </pc:spChg>
        <pc:spChg chg="mod">
          <ac:chgData name="Adolf, Jason" userId="91edd6c6-e630-4b18-b68d-66bf75cf7ee9" providerId="ADAL" clId="{3771BEA6-B14F-4244-B5C6-373AE950CB30}" dt="2020-09-11T12:56:05.498" v="2198" actId="1076"/>
          <ac:spMkLst>
            <pc:docMk/>
            <pc:sldMk cId="2234627112" sldId="264"/>
            <ac:spMk id="13" creationId="{59241623-E6C8-4BF4-BA17-45482D769119}"/>
          </ac:spMkLst>
        </pc:spChg>
        <pc:picChg chg="mod">
          <ac:chgData name="Adolf, Jason" userId="91edd6c6-e630-4b18-b68d-66bf75cf7ee9" providerId="ADAL" clId="{3771BEA6-B14F-4244-B5C6-373AE950CB30}" dt="2020-09-11T12:56:05.498" v="2198" actId="1076"/>
          <ac:picMkLst>
            <pc:docMk/>
            <pc:sldMk cId="2234627112" sldId="264"/>
            <ac:picMk id="10" creationId="{15DAE5F3-D6E4-4E9A-80C6-8DA759FF1F09}"/>
          </ac:picMkLst>
        </pc:picChg>
      </pc:sldChg>
      <pc:sldChg chg="modSp del mod ord">
        <pc:chgData name="Adolf, Jason" userId="91edd6c6-e630-4b18-b68d-66bf75cf7ee9" providerId="ADAL" clId="{3771BEA6-B14F-4244-B5C6-373AE950CB30}" dt="2020-09-11T15:48:41.983" v="5466" actId="2696"/>
        <pc:sldMkLst>
          <pc:docMk/>
          <pc:sldMk cId="2830560016" sldId="362"/>
        </pc:sldMkLst>
        <pc:spChg chg="mod">
          <ac:chgData name="Adolf, Jason" userId="91edd6c6-e630-4b18-b68d-66bf75cf7ee9" providerId="ADAL" clId="{3771BEA6-B14F-4244-B5C6-373AE950CB30}" dt="2020-09-10T13:29:00.898" v="9" actId="14100"/>
          <ac:spMkLst>
            <pc:docMk/>
            <pc:sldMk cId="2830560016" sldId="362"/>
            <ac:spMk id="47" creationId="{00000000-0000-0000-0000-000000000000}"/>
          </ac:spMkLst>
        </pc:spChg>
      </pc:sldChg>
      <pc:sldChg chg="del ord">
        <pc:chgData name="Adolf, Jason" userId="91edd6c6-e630-4b18-b68d-66bf75cf7ee9" providerId="ADAL" clId="{3771BEA6-B14F-4244-B5C6-373AE950CB30}" dt="2020-09-11T15:48:38.187" v="5465" actId="2696"/>
        <pc:sldMkLst>
          <pc:docMk/>
          <pc:sldMk cId="751010555" sldId="363"/>
        </pc:sldMkLst>
      </pc:sldChg>
      <pc:sldChg chg="modSp del mod">
        <pc:chgData name="Adolf, Jason" userId="91edd6c6-e630-4b18-b68d-66bf75cf7ee9" providerId="ADAL" clId="{3771BEA6-B14F-4244-B5C6-373AE950CB30}" dt="2020-09-11T12:59:10.966" v="2378" actId="2696"/>
        <pc:sldMkLst>
          <pc:docMk/>
          <pc:sldMk cId="2553381448" sldId="364"/>
        </pc:sldMkLst>
        <pc:spChg chg="mod">
          <ac:chgData name="Adolf, Jason" userId="91edd6c6-e630-4b18-b68d-66bf75cf7ee9" providerId="ADAL" clId="{3771BEA6-B14F-4244-B5C6-373AE950CB30}" dt="2020-09-10T19:47:13.770" v="543" actId="1076"/>
          <ac:spMkLst>
            <pc:docMk/>
            <pc:sldMk cId="2553381448" sldId="364"/>
            <ac:spMk id="3" creationId="{00000000-0000-0000-0000-000000000000}"/>
          </ac:spMkLst>
        </pc:spChg>
      </pc:sldChg>
      <pc:sldChg chg="modSp new del mod">
        <pc:chgData name="Adolf, Jason" userId="91edd6c6-e630-4b18-b68d-66bf75cf7ee9" providerId="ADAL" clId="{3771BEA6-B14F-4244-B5C6-373AE950CB30}" dt="2020-09-11T13:03:40.359" v="2440" actId="2696"/>
        <pc:sldMkLst>
          <pc:docMk/>
          <pc:sldMk cId="1975981104" sldId="365"/>
        </pc:sldMkLst>
        <pc:spChg chg="mod">
          <ac:chgData name="Adolf, Jason" userId="91edd6c6-e630-4b18-b68d-66bf75cf7ee9" providerId="ADAL" clId="{3771BEA6-B14F-4244-B5C6-373AE950CB30}" dt="2020-09-10T19:49:56.442" v="682" actId="20577"/>
          <ac:spMkLst>
            <pc:docMk/>
            <pc:sldMk cId="1975981104" sldId="365"/>
            <ac:spMk id="2" creationId="{4CDCF5F0-37A8-40B5-8218-53E2708DDDAF}"/>
          </ac:spMkLst>
        </pc:spChg>
        <pc:spChg chg="mod">
          <ac:chgData name="Adolf, Jason" userId="91edd6c6-e630-4b18-b68d-66bf75cf7ee9" providerId="ADAL" clId="{3771BEA6-B14F-4244-B5C6-373AE950CB30}" dt="2020-09-11T12:59:29.118" v="2379" actId="21"/>
          <ac:spMkLst>
            <pc:docMk/>
            <pc:sldMk cId="1975981104" sldId="365"/>
            <ac:spMk id="3" creationId="{B9294CC2-DD1C-4801-B712-3229509A7CDF}"/>
          </ac:spMkLst>
        </pc:spChg>
      </pc:sldChg>
      <pc:sldChg chg="addSp delSp modSp new mod modAnim">
        <pc:chgData name="Adolf, Jason" userId="91edd6c6-e630-4b18-b68d-66bf75cf7ee9" providerId="ADAL" clId="{3771BEA6-B14F-4244-B5C6-373AE950CB30}" dt="2020-09-14T15:35:51.800" v="5890"/>
        <pc:sldMkLst>
          <pc:docMk/>
          <pc:sldMk cId="3017860558" sldId="366"/>
        </pc:sldMkLst>
        <pc:spChg chg="mod">
          <ac:chgData name="Adolf, Jason" userId="91edd6c6-e630-4b18-b68d-66bf75cf7ee9" providerId="ADAL" clId="{3771BEA6-B14F-4244-B5C6-373AE950CB30}" dt="2020-09-14T14:29:13.555" v="5614" actId="20577"/>
          <ac:spMkLst>
            <pc:docMk/>
            <pc:sldMk cId="3017860558" sldId="366"/>
            <ac:spMk id="2" creationId="{A3B0DE58-B215-4EC0-867A-AAB835E51B2E}"/>
          </ac:spMkLst>
        </pc:spChg>
        <pc:spChg chg="mod">
          <ac:chgData name="Adolf, Jason" userId="91edd6c6-e630-4b18-b68d-66bf75cf7ee9" providerId="ADAL" clId="{3771BEA6-B14F-4244-B5C6-373AE950CB30}" dt="2020-09-14T14:42:34.894" v="5621" actId="27636"/>
          <ac:spMkLst>
            <pc:docMk/>
            <pc:sldMk cId="3017860558" sldId="366"/>
            <ac:spMk id="3" creationId="{2A2EB4EC-5179-4CFB-8A91-759B9BC8E8F3}"/>
          </ac:spMkLst>
        </pc:spChg>
        <pc:picChg chg="add del mod">
          <ac:chgData name="Adolf, Jason" userId="91edd6c6-e630-4b18-b68d-66bf75cf7ee9" providerId="ADAL" clId="{3771BEA6-B14F-4244-B5C6-373AE950CB30}" dt="2020-09-14T15:26:46.557" v="5869" actId="478"/>
          <ac:picMkLst>
            <pc:docMk/>
            <pc:sldMk cId="3017860558" sldId="366"/>
            <ac:picMk id="5" creationId="{03BEE921-25B1-4702-8B1F-C1C320006C9E}"/>
          </ac:picMkLst>
        </pc:picChg>
        <pc:picChg chg="add del mod">
          <ac:chgData name="Adolf, Jason" userId="91edd6c6-e630-4b18-b68d-66bf75cf7ee9" providerId="ADAL" clId="{3771BEA6-B14F-4244-B5C6-373AE950CB30}" dt="2020-09-14T15:35:29.378" v="5888" actId="478"/>
          <ac:picMkLst>
            <pc:docMk/>
            <pc:sldMk cId="3017860558" sldId="366"/>
            <ac:picMk id="7" creationId="{9EE830A4-3CF6-48DD-ABB4-AF96BE7442DD}"/>
          </ac:picMkLst>
        </pc:picChg>
        <pc:picChg chg="add mod">
          <ac:chgData name="Adolf, Jason" userId="91edd6c6-e630-4b18-b68d-66bf75cf7ee9" providerId="ADAL" clId="{3771BEA6-B14F-4244-B5C6-373AE950CB30}" dt="2020-09-14T15:35:34.850" v="5889" actId="1076"/>
          <ac:picMkLst>
            <pc:docMk/>
            <pc:sldMk cId="3017860558" sldId="366"/>
            <ac:picMk id="9" creationId="{B5FB3305-8937-48B9-90DD-8E116BA3021D}"/>
          </ac:picMkLst>
        </pc:picChg>
      </pc:sldChg>
      <pc:sldChg chg="addSp delSp modSp new del mod">
        <pc:chgData name="Adolf, Jason" userId="91edd6c6-e630-4b18-b68d-66bf75cf7ee9" providerId="ADAL" clId="{3771BEA6-B14F-4244-B5C6-373AE950CB30}" dt="2020-09-11T12:35:04.182" v="1801" actId="47"/>
        <pc:sldMkLst>
          <pc:docMk/>
          <pc:sldMk cId="781833888" sldId="367"/>
        </pc:sldMkLst>
        <pc:spChg chg="del">
          <ac:chgData name="Adolf, Jason" userId="91edd6c6-e630-4b18-b68d-66bf75cf7ee9" providerId="ADAL" clId="{3771BEA6-B14F-4244-B5C6-373AE950CB30}" dt="2020-09-11T12:29:17.737" v="1796" actId="478"/>
          <ac:spMkLst>
            <pc:docMk/>
            <pc:sldMk cId="781833888" sldId="367"/>
            <ac:spMk id="2" creationId="{861F1387-1B51-4999-9BD8-4743DA55052C}"/>
          </ac:spMkLst>
        </pc:spChg>
        <pc:spChg chg="del">
          <ac:chgData name="Adolf, Jason" userId="91edd6c6-e630-4b18-b68d-66bf75cf7ee9" providerId="ADAL" clId="{3771BEA6-B14F-4244-B5C6-373AE950CB30}" dt="2020-09-11T12:29:19.016" v="1797" actId="478"/>
          <ac:spMkLst>
            <pc:docMk/>
            <pc:sldMk cId="781833888" sldId="367"/>
            <ac:spMk id="3" creationId="{C29ADF32-2429-46B4-B3DF-8ECC0CB3800A}"/>
          </ac:spMkLst>
        </pc:spChg>
        <pc:picChg chg="add mod">
          <ac:chgData name="Adolf, Jason" userId="91edd6c6-e630-4b18-b68d-66bf75cf7ee9" providerId="ADAL" clId="{3771BEA6-B14F-4244-B5C6-373AE950CB30}" dt="2020-09-11T12:29:24.671" v="1800" actId="962"/>
          <ac:picMkLst>
            <pc:docMk/>
            <pc:sldMk cId="781833888" sldId="367"/>
            <ac:picMk id="5" creationId="{B0488C05-2601-48A3-86D9-20688254C67C}"/>
          </ac:picMkLst>
        </pc:picChg>
      </pc:sldChg>
      <pc:sldChg chg="addSp delSp modSp new mod modAnim">
        <pc:chgData name="Adolf, Jason" userId="91edd6c6-e630-4b18-b68d-66bf75cf7ee9" providerId="ADAL" clId="{3771BEA6-B14F-4244-B5C6-373AE950CB30}" dt="2020-09-11T13:11:49.398" v="2545" actId="20577"/>
        <pc:sldMkLst>
          <pc:docMk/>
          <pc:sldMk cId="1616493103" sldId="367"/>
        </pc:sldMkLst>
        <pc:spChg chg="del">
          <ac:chgData name="Adolf, Jason" userId="91edd6c6-e630-4b18-b68d-66bf75cf7ee9" providerId="ADAL" clId="{3771BEA6-B14F-4244-B5C6-373AE950CB30}" dt="2020-09-11T12:38:54.719" v="1803" actId="478"/>
          <ac:spMkLst>
            <pc:docMk/>
            <pc:sldMk cId="1616493103" sldId="367"/>
            <ac:spMk id="2" creationId="{8E67FD2C-173C-4E2F-82D8-C23DFFFC472F}"/>
          </ac:spMkLst>
        </pc:spChg>
        <pc:spChg chg="del">
          <ac:chgData name="Adolf, Jason" userId="91edd6c6-e630-4b18-b68d-66bf75cf7ee9" providerId="ADAL" clId="{3771BEA6-B14F-4244-B5C6-373AE950CB30}" dt="2020-09-11T12:38:58.134" v="1804" actId="478"/>
          <ac:spMkLst>
            <pc:docMk/>
            <pc:sldMk cId="1616493103" sldId="367"/>
            <ac:spMk id="3" creationId="{90D4C77C-0FA0-41AD-984D-6719CAECC183}"/>
          </ac:spMkLst>
        </pc:spChg>
        <pc:spChg chg="add del">
          <ac:chgData name="Adolf, Jason" userId="91edd6c6-e630-4b18-b68d-66bf75cf7ee9" providerId="ADAL" clId="{3771BEA6-B14F-4244-B5C6-373AE950CB30}" dt="2020-09-11T12:40:00.046" v="1818" actId="478"/>
          <ac:spMkLst>
            <pc:docMk/>
            <pc:sldMk cId="1616493103" sldId="367"/>
            <ac:spMk id="6" creationId="{74DCB1C2-E7F2-4984-B8DD-960EB12846D3}"/>
          </ac:spMkLst>
        </pc:spChg>
        <pc:spChg chg="add mod">
          <ac:chgData name="Adolf, Jason" userId="91edd6c6-e630-4b18-b68d-66bf75cf7ee9" providerId="ADAL" clId="{3771BEA6-B14F-4244-B5C6-373AE950CB30}" dt="2020-09-11T12:40:22.626" v="1823" actId="2085"/>
          <ac:spMkLst>
            <pc:docMk/>
            <pc:sldMk cId="1616493103" sldId="367"/>
            <ac:spMk id="7" creationId="{9AD3AF4D-7DB2-4952-BA9C-46DEFAA0189D}"/>
          </ac:spMkLst>
        </pc:spChg>
        <pc:spChg chg="add mod">
          <ac:chgData name="Adolf, Jason" userId="91edd6c6-e630-4b18-b68d-66bf75cf7ee9" providerId="ADAL" clId="{3771BEA6-B14F-4244-B5C6-373AE950CB30}" dt="2020-09-11T12:40:49.118" v="1845" actId="14100"/>
          <ac:spMkLst>
            <pc:docMk/>
            <pc:sldMk cId="1616493103" sldId="367"/>
            <ac:spMk id="8" creationId="{40AE234B-17F0-4954-8BE3-4E7C064BE020}"/>
          </ac:spMkLst>
        </pc:spChg>
        <pc:spChg chg="add mod">
          <ac:chgData name="Adolf, Jason" userId="91edd6c6-e630-4b18-b68d-66bf75cf7ee9" providerId="ADAL" clId="{3771BEA6-B14F-4244-B5C6-373AE950CB30}" dt="2020-09-11T12:41:17.014" v="1875" actId="20577"/>
          <ac:spMkLst>
            <pc:docMk/>
            <pc:sldMk cId="1616493103" sldId="367"/>
            <ac:spMk id="10" creationId="{73647531-D333-4921-8662-9DF6AA78EF7C}"/>
          </ac:spMkLst>
        </pc:spChg>
        <pc:spChg chg="add mod">
          <ac:chgData name="Adolf, Jason" userId="91edd6c6-e630-4b18-b68d-66bf75cf7ee9" providerId="ADAL" clId="{3771BEA6-B14F-4244-B5C6-373AE950CB30}" dt="2020-09-11T12:41:40.277" v="1887" actId="1076"/>
          <ac:spMkLst>
            <pc:docMk/>
            <pc:sldMk cId="1616493103" sldId="367"/>
            <ac:spMk id="12" creationId="{37FDE891-2758-4E2B-BCE0-52070A6FDC05}"/>
          </ac:spMkLst>
        </pc:spChg>
        <pc:spChg chg="add mod">
          <ac:chgData name="Adolf, Jason" userId="91edd6c6-e630-4b18-b68d-66bf75cf7ee9" providerId="ADAL" clId="{3771BEA6-B14F-4244-B5C6-373AE950CB30}" dt="2020-09-11T12:42:22.686" v="1911" actId="14100"/>
          <ac:spMkLst>
            <pc:docMk/>
            <pc:sldMk cId="1616493103" sldId="367"/>
            <ac:spMk id="14" creationId="{479CCF9E-0335-4114-8D3F-846E56454F1C}"/>
          </ac:spMkLst>
        </pc:spChg>
        <pc:spChg chg="add mod">
          <ac:chgData name="Adolf, Jason" userId="91edd6c6-e630-4b18-b68d-66bf75cf7ee9" providerId="ADAL" clId="{3771BEA6-B14F-4244-B5C6-373AE950CB30}" dt="2020-09-11T12:42:51.382" v="1931" actId="14100"/>
          <ac:spMkLst>
            <pc:docMk/>
            <pc:sldMk cId="1616493103" sldId="367"/>
            <ac:spMk id="16" creationId="{4A27FA47-C6CE-44B4-813A-4989C5B8E9BA}"/>
          </ac:spMkLst>
        </pc:spChg>
        <pc:spChg chg="add mod">
          <ac:chgData name="Adolf, Jason" userId="91edd6c6-e630-4b18-b68d-66bf75cf7ee9" providerId="ADAL" clId="{3771BEA6-B14F-4244-B5C6-373AE950CB30}" dt="2020-09-11T12:43:32.149" v="1970" actId="1076"/>
          <ac:spMkLst>
            <pc:docMk/>
            <pc:sldMk cId="1616493103" sldId="367"/>
            <ac:spMk id="17" creationId="{9BA59E78-98D8-43B4-B054-7411A1B45471}"/>
          </ac:spMkLst>
        </pc:spChg>
        <pc:spChg chg="add del mod">
          <ac:chgData name="Adolf, Jason" userId="91edd6c6-e630-4b18-b68d-66bf75cf7ee9" providerId="ADAL" clId="{3771BEA6-B14F-4244-B5C6-373AE950CB30}" dt="2020-09-11T12:46:17.562" v="1984"/>
          <ac:spMkLst>
            <pc:docMk/>
            <pc:sldMk cId="1616493103" sldId="367"/>
            <ac:spMk id="29" creationId="{3C05240C-2B8A-4E3C-B77E-FD21305354E4}"/>
          </ac:spMkLst>
        </pc:spChg>
        <pc:spChg chg="add mod">
          <ac:chgData name="Adolf, Jason" userId="91edd6c6-e630-4b18-b68d-66bf75cf7ee9" providerId="ADAL" clId="{3771BEA6-B14F-4244-B5C6-373AE950CB30}" dt="2020-09-11T13:04:58.805" v="2441" actId="113"/>
          <ac:spMkLst>
            <pc:docMk/>
            <pc:sldMk cId="1616493103" sldId="367"/>
            <ac:spMk id="32" creationId="{A763E159-1039-4A94-9307-B42C295F55C7}"/>
          </ac:spMkLst>
        </pc:spChg>
        <pc:spChg chg="add mod">
          <ac:chgData name="Adolf, Jason" userId="91edd6c6-e630-4b18-b68d-66bf75cf7ee9" providerId="ADAL" clId="{3771BEA6-B14F-4244-B5C6-373AE950CB30}" dt="2020-09-11T13:11:49.398" v="2545" actId="20577"/>
          <ac:spMkLst>
            <pc:docMk/>
            <pc:sldMk cId="1616493103" sldId="367"/>
            <ac:spMk id="33" creationId="{455D4022-6C7F-4E4B-A37D-DE21E3CEB15F}"/>
          </ac:spMkLst>
        </pc:spChg>
        <pc:spChg chg="add mod">
          <ac:chgData name="Adolf, Jason" userId="91edd6c6-e630-4b18-b68d-66bf75cf7ee9" providerId="ADAL" clId="{3771BEA6-B14F-4244-B5C6-373AE950CB30}" dt="2020-09-11T13:00:30.259" v="2388" actId="207"/>
          <ac:spMkLst>
            <pc:docMk/>
            <pc:sldMk cId="1616493103" sldId="367"/>
            <ac:spMk id="35" creationId="{1BD773E6-A9EC-4759-B433-A0230245EA9D}"/>
          </ac:spMkLst>
        </pc:spChg>
        <pc:spChg chg="add mod">
          <ac:chgData name="Adolf, Jason" userId="91edd6c6-e630-4b18-b68d-66bf75cf7ee9" providerId="ADAL" clId="{3771BEA6-B14F-4244-B5C6-373AE950CB30}" dt="2020-09-11T13:07:01.008" v="2486" actId="14100"/>
          <ac:spMkLst>
            <pc:docMk/>
            <pc:sldMk cId="1616493103" sldId="367"/>
            <ac:spMk id="36" creationId="{F411181A-1735-465C-9E10-89134F736923}"/>
          </ac:spMkLst>
        </pc:spChg>
        <pc:picChg chg="add mod modCrop">
          <ac:chgData name="Adolf, Jason" userId="91edd6c6-e630-4b18-b68d-66bf75cf7ee9" providerId="ADAL" clId="{3771BEA6-B14F-4244-B5C6-373AE950CB30}" dt="2020-09-11T12:40:05.437" v="1820" actId="1076"/>
          <ac:picMkLst>
            <pc:docMk/>
            <pc:sldMk cId="1616493103" sldId="367"/>
            <ac:picMk id="5" creationId="{D9E5046E-AE23-482A-BA25-43ABBAB53FEC}"/>
          </ac:picMkLst>
        </pc:picChg>
        <pc:picChg chg="add mod">
          <ac:chgData name="Adolf, Jason" userId="91edd6c6-e630-4b18-b68d-66bf75cf7ee9" providerId="ADAL" clId="{3771BEA6-B14F-4244-B5C6-373AE950CB30}" dt="2020-09-11T12:52:36.659" v="1991" actId="1076"/>
          <ac:picMkLst>
            <pc:docMk/>
            <pc:sldMk cId="1616493103" sldId="367"/>
            <ac:picMk id="24" creationId="{EB32DFA1-20F9-4450-AA3A-58C3EFC9A4F0}"/>
          </ac:picMkLst>
        </pc:picChg>
        <pc:picChg chg="add mod">
          <ac:chgData name="Adolf, Jason" userId="91edd6c6-e630-4b18-b68d-66bf75cf7ee9" providerId="ADAL" clId="{3771BEA6-B14F-4244-B5C6-373AE950CB30}" dt="2020-09-11T12:52:41.803" v="1992" actId="1076"/>
          <ac:picMkLst>
            <pc:docMk/>
            <pc:sldMk cId="1616493103" sldId="367"/>
            <ac:picMk id="26" creationId="{BCE861BB-277D-4711-9949-68660AC73007}"/>
          </ac:picMkLst>
        </pc:picChg>
        <pc:picChg chg="add mod">
          <ac:chgData name="Adolf, Jason" userId="91edd6c6-e630-4b18-b68d-66bf75cf7ee9" providerId="ADAL" clId="{3771BEA6-B14F-4244-B5C6-373AE950CB30}" dt="2020-09-11T12:52:49.618" v="1993" actId="1076"/>
          <ac:picMkLst>
            <pc:docMk/>
            <pc:sldMk cId="1616493103" sldId="367"/>
            <ac:picMk id="28" creationId="{E56CB702-B003-4ED9-B703-CF7D7D02889A}"/>
          </ac:picMkLst>
        </pc:picChg>
        <pc:picChg chg="add mod">
          <ac:chgData name="Adolf, Jason" userId="91edd6c6-e630-4b18-b68d-66bf75cf7ee9" providerId="ADAL" clId="{3771BEA6-B14F-4244-B5C6-373AE950CB30}" dt="2020-09-11T12:52:56.611" v="1994" actId="1076"/>
          <ac:picMkLst>
            <pc:docMk/>
            <pc:sldMk cId="1616493103" sldId="367"/>
            <ac:picMk id="31" creationId="{8181018A-2312-400E-9777-5FB39BDCE818}"/>
          </ac:picMkLst>
        </pc:picChg>
        <pc:cxnChg chg="add mod">
          <ac:chgData name="Adolf, Jason" userId="91edd6c6-e630-4b18-b68d-66bf75cf7ee9" providerId="ADAL" clId="{3771BEA6-B14F-4244-B5C6-373AE950CB30}" dt="2020-09-11T12:44:15.101" v="1977" actId="1582"/>
          <ac:cxnSpMkLst>
            <pc:docMk/>
            <pc:sldMk cId="1616493103" sldId="367"/>
            <ac:cxnSpMk id="19" creationId="{CCB3B4B9-C9FD-44F7-B86D-B10830B06631}"/>
          </ac:cxnSpMkLst>
        </pc:cxnChg>
      </pc:sldChg>
      <pc:sldChg chg="addSp delSp modSp new mod setBg">
        <pc:chgData name="Adolf, Jason" userId="91edd6c6-e630-4b18-b68d-66bf75cf7ee9" providerId="ADAL" clId="{3771BEA6-B14F-4244-B5C6-373AE950CB30}" dt="2020-09-11T14:56:37.589" v="4934" actId="14100"/>
        <pc:sldMkLst>
          <pc:docMk/>
          <pc:sldMk cId="2344940790" sldId="368"/>
        </pc:sldMkLst>
        <pc:spChg chg="del">
          <ac:chgData name="Adolf, Jason" userId="91edd6c6-e630-4b18-b68d-66bf75cf7ee9" providerId="ADAL" clId="{3771BEA6-B14F-4244-B5C6-373AE950CB30}" dt="2020-09-11T13:39:37.983" v="2550" actId="478"/>
          <ac:spMkLst>
            <pc:docMk/>
            <pc:sldMk cId="2344940790" sldId="368"/>
            <ac:spMk id="2" creationId="{C72847F9-CDFE-472F-B29D-3D261D22B21A}"/>
          </ac:spMkLst>
        </pc:spChg>
        <pc:spChg chg="del">
          <ac:chgData name="Adolf, Jason" userId="91edd6c6-e630-4b18-b68d-66bf75cf7ee9" providerId="ADAL" clId="{3771BEA6-B14F-4244-B5C6-373AE950CB30}" dt="2020-09-11T13:39:37.399" v="2549" actId="478"/>
          <ac:spMkLst>
            <pc:docMk/>
            <pc:sldMk cId="2344940790" sldId="368"/>
            <ac:spMk id="3" creationId="{39856D0B-6AE7-4F7A-B4A3-8A497490D633}"/>
          </ac:spMkLst>
        </pc:spChg>
        <pc:spChg chg="add mod">
          <ac:chgData name="Adolf, Jason" userId="91edd6c6-e630-4b18-b68d-66bf75cf7ee9" providerId="ADAL" clId="{3771BEA6-B14F-4244-B5C6-373AE950CB30}" dt="2020-09-11T13:41:57.283" v="2642" actId="113"/>
          <ac:spMkLst>
            <pc:docMk/>
            <pc:sldMk cId="2344940790" sldId="368"/>
            <ac:spMk id="6" creationId="{78EDC18C-8D9B-4101-859A-7E4B9D4108E1}"/>
          </ac:spMkLst>
        </pc:spChg>
        <pc:spChg chg="add mod">
          <ac:chgData name="Adolf, Jason" userId="91edd6c6-e630-4b18-b68d-66bf75cf7ee9" providerId="ADAL" clId="{3771BEA6-B14F-4244-B5C6-373AE950CB30}" dt="2020-09-11T14:56:37.589" v="4934" actId="14100"/>
          <ac:spMkLst>
            <pc:docMk/>
            <pc:sldMk cId="2344940790" sldId="368"/>
            <ac:spMk id="7" creationId="{E4E869FA-B1E4-4E20-A46E-1289A6B0D429}"/>
          </ac:spMkLst>
        </pc:spChg>
        <pc:spChg chg="add del">
          <ac:chgData name="Adolf, Jason" userId="91edd6c6-e630-4b18-b68d-66bf75cf7ee9" providerId="ADAL" clId="{3771BEA6-B14F-4244-B5C6-373AE950CB30}" dt="2020-09-11T13:40:21.876" v="2556" actId="26606"/>
          <ac:spMkLst>
            <pc:docMk/>
            <pc:sldMk cId="2344940790" sldId="368"/>
            <ac:spMk id="10" creationId="{57845966-6EFC-468A-9CC7-BAB4B95854E7}"/>
          </ac:spMkLst>
        </pc:spChg>
        <pc:spChg chg="add del">
          <ac:chgData name="Adolf, Jason" userId="91edd6c6-e630-4b18-b68d-66bf75cf7ee9" providerId="ADAL" clId="{3771BEA6-B14F-4244-B5C6-373AE950CB30}" dt="2020-09-11T13:40:21.876" v="2556" actId="26606"/>
          <ac:spMkLst>
            <pc:docMk/>
            <pc:sldMk cId="2344940790" sldId="368"/>
            <ac:spMk id="14" creationId="{ADAD1991-FFD1-4E94-ABAB-7560D33008E4}"/>
          </ac:spMkLst>
        </pc:spChg>
        <pc:picChg chg="add mod">
          <ac:chgData name="Adolf, Jason" userId="91edd6c6-e630-4b18-b68d-66bf75cf7ee9" providerId="ADAL" clId="{3771BEA6-B14F-4244-B5C6-373AE950CB30}" dt="2020-09-11T13:41:16.342" v="2616" actId="1038"/>
          <ac:picMkLst>
            <pc:docMk/>
            <pc:sldMk cId="2344940790" sldId="368"/>
            <ac:picMk id="5" creationId="{6E44E4B0-BEC3-4A64-9CC0-3383E376BB38}"/>
          </ac:picMkLst>
        </pc:picChg>
        <pc:picChg chg="add mod">
          <ac:chgData name="Adolf, Jason" userId="91edd6c6-e630-4b18-b68d-66bf75cf7ee9" providerId="ADAL" clId="{3771BEA6-B14F-4244-B5C6-373AE950CB30}" dt="2020-09-11T13:47:21.333" v="2748" actId="1076"/>
          <ac:picMkLst>
            <pc:docMk/>
            <pc:sldMk cId="2344940790" sldId="368"/>
            <ac:picMk id="8" creationId="{E8DCD985-8985-4E2A-8800-57EE3B02BC19}"/>
          </ac:picMkLst>
        </pc:picChg>
        <pc:picChg chg="add del">
          <ac:chgData name="Adolf, Jason" userId="91edd6c6-e630-4b18-b68d-66bf75cf7ee9" providerId="ADAL" clId="{3771BEA6-B14F-4244-B5C6-373AE950CB30}" dt="2020-09-11T13:40:21.876" v="2556" actId="26606"/>
          <ac:picMkLst>
            <pc:docMk/>
            <pc:sldMk cId="2344940790" sldId="368"/>
            <ac:picMk id="12" creationId="{75554383-98AF-4A47-BB65-705FAAA4BE6A}"/>
          </ac:picMkLst>
        </pc:picChg>
      </pc:sldChg>
      <pc:sldChg chg="addSp delSp modSp new mod ord">
        <pc:chgData name="Adolf, Jason" userId="91edd6c6-e630-4b18-b68d-66bf75cf7ee9" providerId="ADAL" clId="{3771BEA6-B14F-4244-B5C6-373AE950CB30}" dt="2020-09-14T14:46:30.888" v="5699" actId="255"/>
        <pc:sldMkLst>
          <pc:docMk/>
          <pc:sldMk cId="1822191678" sldId="369"/>
        </pc:sldMkLst>
        <pc:spChg chg="del">
          <ac:chgData name="Adolf, Jason" userId="91edd6c6-e630-4b18-b68d-66bf75cf7ee9" providerId="ADAL" clId="{3771BEA6-B14F-4244-B5C6-373AE950CB30}" dt="2020-09-11T13:48:35.045" v="2751" actId="478"/>
          <ac:spMkLst>
            <pc:docMk/>
            <pc:sldMk cId="1822191678" sldId="369"/>
            <ac:spMk id="2" creationId="{68C18E9B-5BC4-4F56-8FAC-4728527DED22}"/>
          </ac:spMkLst>
        </pc:spChg>
        <pc:spChg chg="del">
          <ac:chgData name="Adolf, Jason" userId="91edd6c6-e630-4b18-b68d-66bf75cf7ee9" providerId="ADAL" clId="{3771BEA6-B14F-4244-B5C6-373AE950CB30}" dt="2020-09-11T13:48:33.733" v="2750" actId="478"/>
          <ac:spMkLst>
            <pc:docMk/>
            <pc:sldMk cId="1822191678" sldId="369"/>
            <ac:spMk id="3" creationId="{AECD214E-8726-4082-B6DA-D82191DB725B}"/>
          </ac:spMkLst>
        </pc:spChg>
        <pc:spChg chg="add del mod">
          <ac:chgData name="Adolf, Jason" userId="91edd6c6-e630-4b18-b68d-66bf75cf7ee9" providerId="ADAL" clId="{3771BEA6-B14F-4244-B5C6-373AE950CB30}" dt="2020-09-14T14:43:37.592" v="5624" actId="478"/>
          <ac:spMkLst>
            <pc:docMk/>
            <pc:sldMk cId="1822191678" sldId="369"/>
            <ac:spMk id="4" creationId="{A639E9D8-5A99-4B5E-B69D-67CCF8D70DB7}"/>
          </ac:spMkLst>
        </pc:spChg>
        <pc:spChg chg="add mod">
          <ac:chgData name="Adolf, Jason" userId="91edd6c6-e630-4b18-b68d-66bf75cf7ee9" providerId="ADAL" clId="{3771BEA6-B14F-4244-B5C6-373AE950CB30}" dt="2020-09-14T14:46:30.888" v="5699" actId="255"/>
          <ac:spMkLst>
            <pc:docMk/>
            <pc:sldMk cId="1822191678" sldId="369"/>
            <ac:spMk id="5" creationId="{904326AB-550A-43A8-B1FA-41EAF50E6DF8}"/>
          </ac:spMkLst>
        </pc:spChg>
        <pc:picChg chg="add mod">
          <ac:chgData name="Adolf, Jason" userId="91edd6c6-e630-4b18-b68d-66bf75cf7ee9" providerId="ADAL" clId="{3771BEA6-B14F-4244-B5C6-373AE950CB30}" dt="2020-09-14T14:45:42.058" v="5627" actId="962"/>
          <ac:picMkLst>
            <pc:docMk/>
            <pc:sldMk cId="1822191678" sldId="369"/>
            <ac:picMk id="3" creationId="{5EEBED06-FEAB-4BB8-92F1-D0BEC1C16700}"/>
          </ac:picMkLst>
        </pc:picChg>
      </pc:sldChg>
      <pc:sldChg chg="addSp delSp modSp new mod">
        <pc:chgData name="Adolf, Jason" userId="91edd6c6-e630-4b18-b68d-66bf75cf7ee9" providerId="ADAL" clId="{3771BEA6-B14F-4244-B5C6-373AE950CB30}" dt="2020-09-14T15:12:44.645" v="5867" actId="207"/>
        <pc:sldMkLst>
          <pc:docMk/>
          <pc:sldMk cId="909025780" sldId="370"/>
        </pc:sldMkLst>
        <pc:spChg chg="mod">
          <ac:chgData name="Adolf, Jason" userId="91edd6c6-e630-4b18-b68d-66bf75cf7ee9" providerId="ADAL" clId="{3771BEA6-B14F-4244-B5C6-373AE950CB30}" dt="2020-09-11T14:10:53.488" v="4365" actId="1076"/>
          <ac:spMkLst>
            <pc:docMk/>
            <pc:sldMk cId="909025780" sldId="370"/>
            <ac:spMk id="2" creationId="{55F632C6-C46D-42E6-80BC-E45FC1D9A385}"/>
          </ac:spMkLst>
        </pc:spChg>
        <pc:spChg chg="mod">
          <ac:chgData name="Adolf, Jason" userId="91edd6c6-e630-4b18-b68d-66bf75cf7ee9" providerId="ADAL" clId="{3771BEA6-B14F-4244-B5C6-373AE950CB30}" dt="2020-09-14T15:05:14.643" v="5761" actId="255"/>
          <ac:spMkLst>
            <pc:docMk/>
            <pc:sldMk cId="909025780" sldId="370"/>
            <ac:spMk id="3" creationId="{40843700-14CA-40AD-8ED3-350B855B610C}"/>
          </ac:spMkLst>
        </pc:spChg>
        <pc:spChg chg="del mod">
          <ac:chgData name="Adolf, Jason" userId="91edd6c6-e630-4b18-b68d-66bf75cf7ee9" providerId="ADAL" clId="{3771BEA6-B14F-4244-B5C6-373AE950CB30}" dt="2020-09-11T15:30:49.566" v="5048"/>
          <ac:spMkLst>
            <pc:docMk/>
            <pc:sldMk cId="909025780" sldId="370"/>
            <ac:spMk id="4" creationId="{7D299AA7-8ADB-4692-9B79-661FA5EB6E2D}"/>
          </ac:spMkLst>
        </pc:spChg>
        <pc:spChg chg="del mod">
          <ac:chgData name="Adolf, Jason" userId="91edd6c6-e630-4b18-b68d-66bf75cf7ee9" providerId="ADAL" clId="{3771BEA6-B14F-4244-B5C6-373AE950CB30}" dt="2020-09-11T15:30:49.566" v="5048"/>
          <ac:spMkLst>
            <pc:docMk/>
            <pc:sldMk cId="909025780" sldId="370"/>
            <ac:spMk id="5" creationId="{3F94AF36-8934-4957-ADE2-B83996CFB626}"/>
          </ac:spMkLst>
        </pc:spChg>
        <pc:spChg chg="del mod">
          <ac:chgData name="Adolf, Jason" userId="91edd6c6-e630-4b18-b68d-66bf75cf7ee9" providerId="ADAL" clId="{3771BEA6-B14F-4244-B5C6-373AE950CB30}" dt="2020-09-11T15:30:59.878" v="5049"/>
          <ac:spMkLst>
            <pc:docMk/>
            <pc:sldMk cId="909025780" sldId="370"/>
            <ac:spMk id="6" creationId="{127A6E93-176D-452F-AC5C-93193B629029}"/>
          </ac:spMkLst>
        </pc:spChg>
        <pc:spChg chg="add mod">
          <ac:chgData name="Adolf, Jason" userId="91edd6c6-e630-4b18-b68d-66bf75cf7ee9" providerId="ADAL" clId="{3771BEA6-B14F-4244-B5C6-373AE950CB30}" dt="2020-09-14T15:08:20.865" v="5771" actId="14100"/>
          <ac:spMkLst>
            <pc:docMk/>
            <pc:sldMk cId="909025780" sldId="370"/>
            <ac:spMk id="6" creationId="{56551506-DD3E-4F0A-8B77-F8B2A5F0D82E}"/>
          </ac:spMkLst>
        </pc:spChg>
        <pc:spChg chg="del mod">
          <ac:chgData name="Adolf, Jason" userId="91edd6c6-e630-4b18-b68d-66bf75cf7ee9" providerId="ADAL" clId="{3771BEA6-B14F-4244-B5C6-373AE950CB30}" dt="2020-09-11T15:30:59.878" v="5049"/>
          <ac:spMkLst>
            <pc:docMk/>
            <pc:sldMk cId="909025780" sldId="370"/>
            <ac:spMk id="7" creationId="{77A5CEE7-3B38-4757-AD02-0B851DD44256}"/>
          </ac:spMkLst>
        </pc:spChg>
        <pc:spChg chg="add mod">
          <ac:chgData name="Adolf, Jason" userId="91edd6c6-e630-4b18-b68d-66bf75cf7ee9" providerId="ADAL" clId="{3771BEA6-B14F-4244-B5C6-373AE950CB30}" dt="2020-09-14T15:08:48.540" v="5800" actId="122"/>
          <ac:spMkLst>
            <pc:docMk/>
            <pc:sldMk cId="909025780" sldId="370"/>
            <ac:spMk id="7" creationId="{E6CA8F49-37E7-4B78-8E9C-FD754B2DB6FA}"/>
          </ac:spMkLst>
        </pc:spChg>
        <pc:spChg chg="add mod">
          <ac:chgData name="Adolf, Jason" userId="91edd6c6-e630-4b18-b68d-66bf75cf7ee9" providerId="ADAL" clId="{3771BEA6-B14F-4244-B5C6-373AE950CB30}" dt="2020-09-14T15:09:09.937" v="5824" actId="20577"/>
          <ac:spMkLst>
            <pc:docMk/>
            <pc:sldMk cId="909025780" sldId="370"/>
            <ac:spMk id="9" creationId="{58DF5E7E-CCB7-4F88-8DF4-FDDC31267BF3}"/>
          </ac:spMkLst>
        </pc:spChg>
        <pc:spChg chg="add del mod">
          <ac:chgData name="Adolf, Jason" userId="91edd6c6-e630-4b18-b68d-66bf75cf7ee9" providerId="ADAL" clId="{3771BEA6-B14F-4244-B5C6-373AE950CB30}" dt="2020-09-14T15:10:33.561" v="5848" actId="478"/>
          <ac:spMkLst>
            <pc:docMk/>
            <pc:sldMk cId="909025780" sldId="370"/>
            <ac:spMk id="10" creationId="{00FE2F02-9FFE-4024-AF37-49B525091875}"/>
          </ac:spMkLst>
        </pc:spChg>
        <pc:spChg chg="add mod">
          <ac:chgData name="Adolf, Jason" userId="91edd6c6-e630-4b18-b68d-66bf75cf7ee9" providerId="ADAL" clId="{3771BEA6-B14F-4244-B5C6-373AE950CB30}" dt="2020-09-14T15:12:44.645" v="5867" actId="207"/>
          <ac:spMkLst>
            <pc:docMk/>
            <pc:sldMk cId="909025780" sldId="370"/>
            <ac:spMk id="11" creationId="{010DDB84-8BD7-4E20-957B-C4C3A5E4C06E}"/>
          </ac:spMkLst>
        </pc:spChg>
        <pc:picChg chg="add mod">
          <ac:chgData name="Adolf, Jason" userId="91edd6c6-e630-4b18-b68d-66bf75cf7ee9" providerId="ADAL" clId="{3771BEA6-B14F-4244-B5C6-373AE950CB30}" dt="2020-09-14T15:07:38.818" v="5769" actId="1076"/>
          <ac:picMkLst>
            <pc:docMk/>
            <pc:sldMk cId="909025780" sldId="370"/>
            <ac:picMk id="5" creationId="{C3B7F4EE-C54F-4E4F-9FE0-072B37AD963B}"/>
          </ac:picMkLst>
        </pc:picChg>
      </pc:sldChg>
      <pc:sldChg chg="addSp delSp modSp new mod">
        <pc:chgData name="Adolf, Jason" userId="91edd6c6-e630-4b18-b68d-66bf75cf7ee9" providerId="ADAL" clId="{3771BEA6-B14F-4244-B5C6-373AE950CB30}" dt="2020-09-11T15:32:58.539" v="5083" actId="1076"/>
        <pc:sldMkLst>
          <pc:docMk/>
          <pc:sldMk cId="3440795189" sldId="371"/>
        </pc:sldMkLst>
        <pc:spChg chg="mod">
          <ac:chgData name="Adolf, Jason" userId="91edd6c6-e630-4b18-b68d-66bf75cf7ee9" providerId="ADAL" clId="{3771BEA6-B14F-4244-B5C6-373AE950CB30}" dt="2020-09-11T15:32:19.787" v="5072" actId="1035"/>
          <ac:spMkLst>
            <pc:docMk/>
            <pc:sldMk cId="3440795189" sldId="371"/>
            <ac:spMk id="2" creationId="{35144601-532A-473E-9A44-F6D438F6D7BA}"/>
          </ac:spMkLst>
        </pc:spChg>
        <pc:spChg chg="del">
          <ac:chgData name="Adolf, Jason" userId="91edd6c6-e630-4b18-b68d-66bf75cf7ee9" providerId="ADAL" clId="{3771BEA6-B14F-4244-B5C6-373AE950CB30}" dt="2020-09-11T14:55:54.692" v="4931" actId="478"/>
          <ac:spMkLst>
            <pc:docMk/>
            <pc:sldMk cId="3440795189" sldId="371"/>
            <ac:spMk id="3" creationId="{73D1F1D3-7F36-4923-AC29-DFFE9AFF76CE}"/>
          </ac:spMkLst>
        </pc:spChg>
        <pc:picChg chg="add mod">
          <ac:chgData name="Adolf, Jason" userId="91edd6c6-e630-4b18-b68d-66bf75cf7ee9" providerId="ADAL" clId="{3771BEA6-B14F-4244-B5C6-373AE950CB30}" dt="2020-09-11T15:32:22.835" v="5077" actId="1035"/>
          <ac:picMkLst>
            <pc:docMk/>
            <pc:sldMk cId="3440795189" sldId="371"/>
            <ac:picMk id="5" creationId="{D512A5AF-137C-459D-BB09-49FA78B7C167}"/>
          </ac:picMkLst>
        </pc:picChg>
        <pc:picChg chg="add mod">
          <ac:chgData name="Adolf, Jason" userId="91edd6c6-e630-4b18-b68d-66bf75cf7ee9" providerId="ADAL" clId="{3771BEA6-B14F-4244-B5C6-373AE950CB30}" dt="2020-09-11T15:32:58.539" v="5083" actId="1076"/>
          <ac:picMkLst>
            <pc:docMk/>
            <pc:sldMk cId="3440795189" sldId="371"/>
            <ac:picMk id="7" creationId="{743B4367-91D9-478E-A7FB-080E7C023C2A}"/>
          </ac:picMkLst>
        </pc:picChg>
      </pc:sldChg>
      <pc:sldChg chg="addSp delSp modSp new del mod">
        <pc:chgData name="Adolf, Jason" userId="91edd6c6-e630-4b18-b68d-66bf75cf7ee9" providerId="ADAL" clId="{3771BEA6-B14F-4244-B5C6-373AE950CB30}" dt="2020-09-11T14:13:39.089" v="4472" actId="2696"/>
        <pc:sldMkLst>
          <pc:docMk/>
          <pc:sldMk cId="4094353414" sldId="371"/>
        </pc:sldMkLst>
        <pc:spChg chg="del mod">
          <ac:chgData name="Adolf, Jason" userId="91edd6c6-e630-4b18-b68d-66bf75cf7ee9" providerId="ADAL" clId="{3771BEA6-B14F-4244-B5C6-373AE950CB30}" dt="2020-09-11T14:13:16.647" v="4467" actId="478"/>
          <ac:spMkLst>
            <pc:docMk/>
            <pc:sldMk cId="4094353414" sldId="371"/>
            <ac:spMk id="3" creationId="{943D278C-2831-4F9E-86C9-3436568C5583}"/>
          </ac:spMkLst>
        </pc:spChg>
        <pc:spChg chg="add del mod">
          <ac:chgData name="Adolf, Jason" userId="91edd6c6-e630-4b18-b68d-66bf75cf7ee9" providerId="ADAL" clId="{3771BEA6-B14F-4244-B5C6-373AE950CB30}" dt="2020-09-11T14:13:18.584" v="4468" actId="478"/>
          <ac:spMkLst>
            <pc:docMk/>
            <pc:sldMk cId="4094353414" sldId="371"/>
            <ac:spMk id="5" creationId="{9CDB48F0-71E3-4AC7-BCD7-6C66A5DBE905}"/>
          </ac:spMkLst>
        </pc:spChg>
        <pc:picChg chg="add mod">
          <ac:chgData name="Adolf, Jason" userId="91edd6c6-e630-4b18-b68d-66bf75cf7ee9" providerId="ADAL" clId="{3771BEA6-B14F-4244-B5C6-373AE950CB30}" dt="2020-09-11T14:13:35.056" v="4471" actId="1076"/>
          <ac:picMkLst>
            <pc:docMk/>
            <pc:sldMk cId="4094353414" sldId="371"/>
            <ac:picMk id="7" creationId="{7A2AC73B-0150-448A-8E3E-FD40BFAE30EE}"/>
          </ac:picMkLst>
        </pc:picChg>
        <pc:picChg chg="add mod">
          <ac:chgData name="Adolf, Jason" userId="91edd6c6-e630-4b18-b68d-66bf75cf7ee9" providerId="ADAL" clId="{3771BEA6-B14F-4244-B5C6-373AE950CB30}" dt="2020-09-11T14:13:35.056" v="4471" actId="1076"/>
          <ac:picMkLst>
            <pc:docMk/>
            <pc:sldMk cId="4094353414" sldId="371"/>
            <ac:picMk id="9" creationId="{A5977C4C-8CB5-4DC6-80AC-0D6F318ED22D}"/>
          </ac:picMkLst>
        </pc:picChg>
      </pc:sldChg>
      <pc:sldChg chg="new del">
        <pc:chgData name="Adolf, Jason" userId="91edd6c6-e630-4b18-b68d-66bf75cf7ee9" providerId="ADAL" clId="{3771BEA6-B14F-4244-B5C6-373AE950CB30}" dt="2020-09-11T15:31:36.928" v="5057" actId="2696"/>
        <pc:sldMkLst>
          <pc:docMk/>
          <pc:sldMk cId="1762926670" sldId="372"/>
        </pc:sldMkLst>
      </pc:sldChg>
      <pc:sldChg chg="addSp delSp modSp new mod">
        <pc:chgData name="Adolf, Jason" userId="91edd6c6-e630-4b18-b68d-66bf75cf7ee9" providerId="ADAL" clId="{3771BEA6-B14F-4244-B5C6-373AE950CB30}" dt="2020-09-14T23:09:23.808" v="5961" actId="14100"/>
        <pc:sldMkLst>
          <pc:docMk/>
          <pc:sldMk cId="2725724481" sldId="373"/>
        </pc:sldMkLst>
        <pc:spChg chg="del">
          <ac:chgData name="Adolf, Jason" userId="91edd6c6-e630-4b18-b68d-66bf75cf7ee9" providerId="ADAL" clId="{3771BEA6-B14F-4244-B5C6-373AE950CB30}" dt="2020-09-11T15:31:15.595" v="5052" actId="478"/>
          <ac:spMkLst>
            <pc:docMk/>
            <pc:sldMk cId="2725724481" sldId="373"/>
            <ac:spMk id="2" creationId="{D3AAF18D-7544-430C-B78B-80E95506C79C}"/>
          </ac:spMkLst>
        </pc:spChg>
        <pc:spChg chg="del mod">
          <ac:chgData name="Adolf, Jason" userId="91edd6c6-e630-4b18-b68d-66bf75cf7ee9" providerId="ADAL" clId="{3771BEA6-B14F-4244-B5C6-373AE950CB30}" dt="2020-09-11T15:31:27.203" v="5056" actId="478"/>
          <ac:spMkLst>
            <pc:docMk/>
            <pc:sldMk cId="2725724481" sldId="373"/>
            <ac:spMk id="3" creationId="{AB57BB31-04C1-42B2-9208-AA67FA401CFB}"/>
          </ac:spMkLst>
        </pc:spChg>
        <pc:spChg chg="add mod">
          <ac:chgData name="Adolf, Jason" userId="91edd6c6-e630-4b18-b68d-66bf75cf7ee9" providerId="ADAL" clId="{3771BEA6-B14F-4244-B5C6-373AE950CB30}" dt="2020-09-14T20:31:31.735" v="5929" actId="1035"/>
          <ac:spMkLst>
            <pc:docMk/>
            <pc:sldMk cId="2725724481" sldId="373"/>
            <ac:spMk id="4" creationId="{2DD62C60-1040-4553-8969-F384602C7109}"/>
          </ac:spMkLst>
        </pc:spChg>
        <pc:spChg chg="add del mod">
          <ac:chgData name="Adolf, Jason" userId="91edd6c6-e630-4b18-b68d-66bf75cf7ee9" providerId="ADAL" clId="{3771BEA6-B14F-4244-B5C6-373AE950CB30}" dt="2020-09-11T15:31:12.909" v="5051" actId="478"/>
          <ac:spMkLst>
            <pc:docMk/>
            <pc:sldMk cId="2725724481" sldId="373"/>
            <ac:spMk id="4" creationId="{EAF0A3BD-5308-4007-AE48-3B4854F9947F}"/>
          </ac:spMkLst>
        </pc:spChg>
        <pc:spChg chg="add mod">
          <ac:chgData name="Adolf, Jason" userId="91edd6c6-e630-4b18-b68d-66bf75cf7ee9" providerId="ADAL" clId="{3771BEA6-B14F-4244-B5C6-373AE950CB30}" dt="2020-09-14T23:09:23.808" v="5961" actId="14100"/>
          <ac:spMkLst>
            <pc:docMk/>
            <pc:sldMk cId="2725724481" sldId="373"/>
            <ac:spMk id="5" creationId="{0AB19C74-EE7C-4C71-80FC-E8DDBDAB3C60}"/>
          </ac:spMkLst>
        </pc:spChg>
        <pc:spChg chg="add mod">
          <ac:chgData name="Adolf, Jason" userId="91edd6c6-e630-4b18-b68d-66bf75cf7ee9" providerId="ADAL" clId="{3771BEA6-B14F-4244-B5C6-373AE950CB30}" dt="2020-09-14T20:27:46.951" v="5896" actId="1076"/>
          <ac:spMkLst>
            <pc:docMk/>
            <pc:sldMk cId="2725724481" sldId="373"/>
            <ac:spMk id="6" creationId="{0D05B4D0-5A2F-4CEA-B5F7-AC91D428F78E}"/>
          </ac:spMkLst>
        </pc:spChg>
        <pc:spChg chg="add mod">
          <ac:chgData name="Adolf, Jason" userId="91edd6c6-e630-4b18-b68d-66bf75cf7ee9" providerId="ADAL" clId="{3771BEA6-B14F-4244-B5C6-373AE950CB30}" dt="2020-09-14T20:31:31.735" v="5929" actId="1035"/>
          <ac:spMkLst>
            <pc:docMk/>
            <pc:sldMk cId="2725724481" sldId="373"/>
            <ac:spMk id="7" creationId="{186C4DEC-8ABF-45C8-87F6-626FB414C0F2}"/>
          </ac:spMkLst>
        </pc:spChg>
        <pc:spChg chg="add">
          <ac:chgData name="Adolf, Jason" userId="91edd6c6-e630-4b18-b68d-66bf75cf7ee9" providerId="ADAL" clId="{3771BEA6-B14F-4244-B5C6-373AE950CB30}" dt="2020-09-11T15:34:51.537" v="5126" actId="22"/>
          <ac:spMkLst>
            <pc:docMk/>
            <pc:sldMk cId="2725724481" sldId="373"/>
            <ac:spMk id="12" creationId="{460800CE-9EFC-420C-80A8-472A0C372258}"/>
          </ac:spMkLst>
        </pc:spChg>
        <pc:spChg chg="add mod">
          <ac:chgData name="Adolf, Jason" userId="91edd6c6-e630-4b18-b68d-66bf75cf7ee9" providerId="ADAL" clId="{3771BEA6-B14F-4244-B5C6-373AE950CB30}" dt="2020-09-14T20:31:46" v="5933" actId="207"/>
          <ac:spMkLst>
            <pc:docMk/>
            <pc:sldMk cId="2725724481" sldId="373"/>
            <ac:spMk id="13" creationId="{81FA35A0-32F7-45AB-8BC4-F6CBDE3C6685}"/>
          </ac:spMkLst>
        </pc:spChg>
        <pc:spChg chg="add">
          <ac:chgData name="Adolf, Jason" userId="91edd6c6-e630-4b18-b68d-66bf75cf7ee9" providerId="ADAL" clId="{3771BEA6-B14F-4244-B5C6-373AE950CB30}" dt="2020-09-11T15:34:51.537" v="5126" actId="22"/>
          <ac:spMkLst>
            <pc:docMk/>
            <pc:sldMk cId="2725724481" sldId="373"/>
            <ac:spMk id="14" creationId="{1FC8BAF8-0DED-4E4F-92C9-5EE3F3C93342}"/>
          </ac:spMkLst>
        </pc:spChg>
        <pc:spChg chg="add mod">
          <ac:chgData name="Adolf, Jason" userId="91edd6c6-e630-4b18-b68d-66bf75cf7ee9" providerId="ADAL" clId="{3771BEA6-B14F-4244-B5C6-373AE950CB30}" dt="2020-09-11T15:46:16.607" v="5417" actId="1076"/>
          <ac:spMkLst>
            <pc:docMk/>
            <pc:sldMk cId="2725724481" sldId="373"/>
            <ac:spMk id="23" creationId="{7D983321-8878-4690-96B7-A1261F50E650}"/>
          </ac:spMkLst>
        </pc:spChg>
        <pc:spChg chg="add mod">
          <ac:chgData name="Adolf, Jason" userId="91edd6c6-e630-4b18-b68d-66bf75cf7ee9" providerId="ADAL" clId="{3771BEA6-B14F-4244-B5C6-373AE950CB30}" dt="2020-09-11T15:42:00.497" v="5295" actId="1076"/>
          <ac:spMkLst>
            <pc:docMk/>
            <pc:sldMk cId="2725724481" sldId="373"/>
            <ac:spMk id="25" creationId="{469F4845-B1AC-4F17-B081-89B208A0CBCF}"/>
          </ac:spMkLst>
        </pc:spChg>
        <pc:spChg chg="add mod">
          <ac:chgData name="Adolf, Jason" userId="91edd6c6-e630-4b18-b68d-66bf75cf7ee9" providerId="ADAL" clId="{3771BEA6-B14F-4244-B5C6-373AE950CB30}" dt="2020-09-11T15:43:04.776" v="5359" actId="1076"/>
          <ac:spMkLst>
            <pc:docMk/>
            <pc:sldMk cId="2725724481" sldId="373"/>
            <ac:spMk id="27" creationId="{162DA98F-C255-4F43-B66A-22B31382A5BF}"/>
          </ac:spMkLst>
        </pc:spChg>
        <pc:spChg chg="add mod">
          <ac:chgData name="Adolf, Jason" userId="91edd6c6-e630-4b18-b68d-66bf75cf7ee9" providerId="ADAL" clId="{3771BEA6-B14F-4244-B5C6-373AE950CB30}" dt="2020-09-11T15:48:00.487" v="5464" actId="20577"/>
          <ac:spMkLst>
            <pc:docMk/>
            <pc:sldMk cId="2725724481" sldId="373"/>
            <ac:spMk id="28" creationId="{6875C78E-8612-49AA-AE77-33F196B4D1D9}"/>
          </ac:spMkLst>
        </pc:spChg>
        <pc:picChg chg="add mod">
          <ac:chgData name="Adolf, Jason" userId="91edd6c6-e630-4b18-b68d-66bf75cf7ee9" providerId="ADAL" clId="{3771BEA6-B14F-4244-B5C6-373AE950CB30}" dt="2020-09-14T20:29:01.599" v="5902" actId="14100"/>
          <ac:picMkLst>
            <pc:docMk/>
            <pc:sldMk cId="2725724481" sldId="373"/>
            <ac:picMk id="2" creationId="{0EBBCD5E-5260-49FD-9418-ED74E3626203}"/>
          </ac:picMkLst>
        </pc:picChg>
        <pc:picChg chg="add mod">
          <ac:chgData name="Adolf, Jason" userId="91edd6c6-e630-4b18-b68d-66bf75cf7ee9" providerId="ADAL" clId="{3771BEA6-B14F-4244-B5C6-373AE950CB30}" dt="2020-09-14T20:28:35.631" v="5899" actId="1076"/>
          <ac:picMkLst>
            <pc:docMk/>
            <pc:sldMk cId="2725724481" sldId="373"/>
            <ac:picMk id="3" creationId="{36930618-BC3D-4532-8FBD-E10A0ECBB11D}"/>
          </ac:picMkLst>
        </pc:picChg>
        <pc:picChg chg="add mod">
          <ac:chgData name="Adolf, Jason" userId="91edd6c6-e630-4b18-b68d-66bf75cf7ee9" providerId="ADAL" clId="{3771BEA6-B14F-4244-B5C6-373AE950CB30}" dt="2020-09-11T15:37:12.081" v="5139" actId="1076"/>
          <ac:picMkLst>
            <pc:docMk/>
            <pc:sldMk cId="2725724481" sldId="373"/>
            <ac:picMk id="8" creationId="{2CBB2EA4-B0E1-4F82-AEF4-B16BAA9B5603}"/>
          </ac:picMkLst>
        </pc:picChg>
        <pc:picChg chg="add mod">
          <ac:chgData name="Adolf, Jason" userId="91edd6c6-e630-4b18-b68d-66bf75cf7ee9" providerId="ADAL" clId="{3771BEA6-B14F-4244-B5C6-373AE950CB30}" dt="2020-09-11T15:37:12.081" v="5139" actId="1076"/>
          <ac:picMkLst>
            <pc:docMk/>
            <pc:sldMk cId="2725724481" sldId="373"/>
            <ac:picMk id="10" creationId="{4A1C5775-93F3-41AB-AAB2-23CB5B2416E2}"/>
          </ac:picMkLst>
        </pc:picChg>
        <pc:picChg chg="add mod modCrop">
          <ac:chgData name="Adolf, Jason" userId="91edd6c6-e630-4b18-b68d-66bf75cf7ee9" providerId="ADAL" clId="{3771BEA6-B14F-4244-B5C6-373AE950CB30}" dt="2020-09-14T20:29:53.319" v="5911" actId="14100"/>
          <ac:picMkLst>
            <pc:docMk/>
            <pc:sldMk cId="2725724481" sldId="373"/>
            <ac:picMk id="11" creationId="{3A9A0A72-471B-4489-9B86-09F31137F5F4}"/>
          </ac:picMkLst>
        </pc:picChg>
        <pc:picChg chg="add">
          <ac:chgData name="Adolf, Jason" userId="91edd6c6-e630-4b18-b68d-66bf75cf7ee9" providerId="ADAL" clId="{3771BEA6-B14F-4244-B5C6-373AE950CB30}" dt="2020-09-11T15:35:00.759" v="5127" actId="22"/>
          <ac:picMkLst>
            <pc:docMk/>
            <pc:sldMk cId="2725724481" sldId="373"/>
            <ac:picMk id="16" creationId="{7890FF42-EA30-423D-881A-283CC514DADD}"/>
          </ac:picMkLst>
        </pc:picChg>
        <pc:picChg chg="add mod">
          <ac:chgData name="Adolf, Jason" userId="91edd6c6-e630-4b18-b68d-66bf75cf7ee9" providerId="ADAL" clId="{3771BEA6-B14F-4244-B5C6-373AE950CB30}" dt="2020-09-11T15:37:12.081" v="5139" actId="1076"/>
          <ac:picMkLst>
            <pc:docMk/>
            <pc:sldMk cId="2725724481" sldId="373"/>
            <ac:picMk id="18" creationId="{3955CE9A-5FAD-4762-96A7-38CDCD6ED2B6}"/>
          </ac:picMkLst>
        </pc:picChg>
        <pc:picChg chg="add mod">
          <ac:chgData name="Adolf, Jason" userId="91edd6c6-e630-4b18-b68d-66bf75cf7ee9" providerId="ADAL" clId="{3771BEA6-B14F-4244-B5C6-373AE950CB30}" dt="2020-09-11T15:47:11.207" v="5440" actId="1076"/>
          <ac:picMkLst>
            <pc:docMk/>
            <pc:sldMk cId="2725724481" sldId="373"/>
            <ac:picMk id="20" creationId="{3CC5F37F-BE67-4C30-AF85-D15AE8F8EA7F}"/>
          </ac:picMkLst>
        </pc:picChg>
        <pc:picChg chg="add mod">
          <ac:chgData name="Adolf, Jason" userId="91edd6c6-e630-4b18-b68d-66bf75cf7ee9" providerId="ADAL" clId="{3771BEA6-B14F-4244-B5C6-373AE950CB30}" dt="2020-09-11T15:47:25.143" v="5443" actId="1076"/>
          <ac:picMkLst>
            <pc:docMk/>
            <pc:sldMk cId="2725724481" sldId="373"/>
            <ac:picMk id="22" creationId="{85D7BCE9-5F98-4418-ADA4-EF8F5BC663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89972-A577-48B3-BE6D-A18246A7839C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079C5-6C04-4DD8-BD4C-DDCEB39D4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4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59952-382C-4C17-9525-AA343923C5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9B21E-C7D1-4B00-9B67-A0B243B35B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7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079C5-6C04-4DD8-BD4C-DDCEB39D42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0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B92B-807A-4B12-8BB9-04E3A53DC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E1F35-C97B-4C66-A36C-2326D0CE0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3CD6B-9B15-48A4-A9D0-EE9EB65B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F2EC-D6F7-44B9-B35B-3059B8967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51383-DB6E-4AEF-BA3E-4D37A674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95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8F39-2E20-45E1-A6B3-A6FD4C2F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376A5-4716-44A8-9AC5-2CBEED1B2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57055-6376-40C7-A1BA-7A3BDC04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E5E70-63AA-4110-977C-864150278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B2056-73E5-4366-9EC7-8B4F3327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D553BC-2BCF-4ED4-A4A3-71F964531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24259-EC31-45AB-9240-ECCA0F891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E06E5-2E24-4667-86D3-3F0F2850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F687C-28D2-46AB-B44F-363594C1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0D306-A7A7-4AE3-8267-3720887E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6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95B4-BFD5-4701-B05D-FCE32516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17F5E-2535-47F2-8F93-53C19E80D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28327-C639-4D0B-8FB8-4B0A80AA5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10818-342C-459D-8F14-180C7CC9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AF267-F481-466F-96D6-143C2105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49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C5828-5215-4640-9504-F3C0FC5B1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44BCB-B147-41DD-93FB-964D3D936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120DE-6D4D-4AED-B00D-4C19DED5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E7C57-44B9-4792-BEE9-A57633DB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EB570-4E54-49BE-9C6B-A01C97E31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39636-A7FF-4DAB-A21A-322752D5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92738-5207-4FE2-BE21-B00659847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AAF58-C841-48E6-A904-988172983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9525F-9BC7-4430-B0A7-B42ABA61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C40D3-F91D-4DDA-A20A-A517B774C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C50E2-C807-4B1E-8E24-B7B6BAE6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7BE8-E0CE-4F74-9895-B54880F1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E081D-F36A-47FE-AD04-8DFB2B7E4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81102-70D1-43DE-BCEB-D0664FE75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904B6-7CC2-4E69-B161-9ED59528B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0A896-3274-41C4-BE3A-4465B0735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9AE24D-F827-41CF-BE09-76AB8A621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5FFB07-BFA8-4C41-B59C-373231CF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B2905-2531-4DE5-BD1E-A9333954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3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16BFE-7DA7-4708-97D9-5B85EB161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B0A12-41B7-4C87-952F-86EC2B5E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D0063-DE53-4029-941E-3C48EB894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32A83-DAF4-4A88-B5D6-6B136EB5E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74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D6140-908E-4313-A3BB-C8FAE0B8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D19171-BDC4-4F55-869E-50FA083E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316C-335A-4CC7-ACAD-E506F4FC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2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A85F-64A7-43AF-8408-11ED1F3F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F2DF8-3C19-428E-A80C-EC8A36F05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0F32E-92CB-43F5-AB96-25BC90DEA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C1EA8-BCE8-4D55-9F75-C656AB00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381F3-E2DB-4DA9-85E1-20E0079B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E240A-A0DE-4FA6-9F3B-8BAB3F65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0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33269-D394-4AF1-8C45-10330078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6C04D3-CEAA-4482-8159-41E75E2DA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BD2CC-93CD-484B-98B4-75BC1D0E2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057C9-F407-4B22-AE6C-24952D55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2F04D-54DF-4C23-90A0-DF62F357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215CB-0EEF-4D0E-A618-2983C4C1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72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10FA47-B709-4210-AD2C-5B7AD8C8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85879-4629-4BB6-80A6-515CA4733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D1AEA-209D-40B0-93BE-C911C74EC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9ECA-1D34-4576-879B-0B81204F3DC7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FBAF9-317D-44DA-9E9A-D08F9A729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8612E-3200-4900-9AA3-FD83DB987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96EA-1AA0-4BFD-9BB8-804E38C8B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jdep.rutgers.edu/rainfall/" TargetMode="Externa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mailto:jadolf@monmouth.edu" TargetMode="External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26.pn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664B-B040-44EE-B8C4-D7AF20FED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032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Monmouth County coastal lakes, beaches and stormwater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EADE7-C493-4CB5-879E-2B2B6C809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Dr. Jason E. Adolf</a:t>
            </a:r>
          </a:p>
          <a:p>
            <a:r>
              <a:rPr lang="en-US" dirty="0"/>
              <a:t>Endowed Associate Professor of Marine Science</a:t>
            </a:r>
          </a:p>
          <a:p>
            <a:r>
              <a:rPr lang="en-US" dirty="0"/>
              <a:t>Monmouth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B6D2E3-0629-4B1C-9374-A69732DE20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52" y="5401665"/>
            <a:ext cx="3584448" cy="1456335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658A2ABE-1A87-44C5-8676-F1DA6E4E8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557" y="4580718"/>
            <a:ext cx="1435608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84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5928" y="50803"/>
            <a:ext cx="7185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Collect at beaches (between 7am – 10am)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221034" y="673480"/>
            <a:ext cx="3027416" cy="448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11801" y="673480"/>
            <a:ext cx="2876030" cy="448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3520" y="1177221"/>
            <a:ext cx="2113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Sterile 50 mL tube for IDEXX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6552" y="1177220"/>
            <a:ext cx="2113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Bucket / 1L bottle for water quality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48327" y="186165"/>
            <a:ext cx="3343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Hourly rainfall data from </a:t>
            </a:r>
            <a:r>
              <a:rPr lang="en-US" dirty="0">
                <a:hlinkClick r:id="rId3"/>
              </a:rPr>
              <a:t>http://njdep.rutgers.edu/rainfall/</a:t>
            </a:r>
            <a:endParaRPr lang="en-US" dirty="0"/>
          </a:p>
          <a:p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0518338" y="908925"/>
            <a:ext cx="0" cy="1264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848327" y="2173753"/>
            <a:ext cx="3343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Long Branch, Lake Takanassee, and Deal Lake stations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848327" y="3952361"/>
            <a:ext cx="3343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different cumulative rainfall (6, 12, 24h) as well as time-weighted indices as predictors of </a:t>
            </a:r>
            <a:r>
              <a:rPr lang="en-US" i="1" dirty="0"/>
              <a:t>Enterococcus</a:t>
            </a:r>
            <a:r>
              <a:rPr lang="en-US" dirty="0"/>
              <a:t> sp.</a:t>
            </a:r>
          </a:p>
        </p:txBody>
      </p:sp>
      <p:cxnSp>
        <p:nvCxnSpPr>
          <p:cNvPr id="21" name="Straight Arrow Connector 20"/>
          <p:cNvCxnSpPr>
            <a:endCxn id="20" idx="0"/>
          </p:cNvCxnSpPr>
          <p:nvPr/>
        </p:nvCxnSpPr>
        <p:spPr>
          <a:xfrm>
            <a:off x="10511950" y="3191275"/>
            <a:ext cx="8214" cy="761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287831" y="2012831"/>
            <a:ext cx="8214" cy="761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76551" y="2773917"/>
            <a:ext cx="2113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temperature</a:t>
            </a:r>
          </a:p>
          <a:p>
            <a:r>
              <a:rPr lang="en-US" dirty="0"/>
              <a:t>Salinity</a:t>
            </a:r>
          </a:p>
          <a:p>
            <a:r>
              <a:rPr lang="en-US" dirty="0"/>
              <a:t>Dissolved oxygen</a:t>
            </a:r>
          </a:p>
          <a:p>
            <a:r>
              <a:rPr lang="en-US" dirty="0"/>
              <a:t>Turbidity</a:t>
            </a:r>
          </a:p>
          <a:p>
            <a:r>
              <a:rPr lang="en-US" i="1" dirty="0"/>
              <a:t>p</a:t>
            </a:r>
            <a:r>
              <a:rPr lang="en-US" dirty="0"/>
              <a:t>H</a:t>
            </a:r>
          </a:p>
          <a:p>
            <a:r>
              <a:rPr lang="en-US" dirty="0"/>
              <a:t>Chl </a:t>
            </a:r>
            <a:r>
              <a:rPr lang="en-US" i="1" dirty="0"/>
              <a:t>a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216927" y="2012831"/>
            <a:ext cx="8214" cy="761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4086" y="2773917"/>
            <a:ext cx="269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24h incubation to determine </a:t>
            </a:r>
            <a:r>
              <a:rPr lang="en-US" i="1" dirty="0"/>
              <a:t>Enterococcus </a:t>
            </a:r>
            <a:r>
              <a:rPr lang="en-US" dirty="0"/>
              <a:t>abundance</a:t>
            </a:r>
            <a:endParaRPr lang="en-US" i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8530750" y="0"/>
            <a:ext cx="33725" cy="6858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person sitting on a table&#10;&#10;Description automatically generated">
            <a:extLst>
              <a:ext uri="{FF2B5EF4-FFF2-40B4-BE49-F238E27FC236}">
                <a16:creationId xmlns:a16="http://schemas.microsoft.com/office/drawing/2014/main" id="{02D60447-E148-465D-BA7D-3AD6FDE6C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0" y="5536588"/>
            <a:ext cx="1814673" cy="1209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picture containing light, traffic, computer, monitor&#10;&#10;Description automatically generated">
            <a:extLst>
              <a:ext uri="{FF2B5EF4-FFF2-40B4-BE49-F238E27FC236}">
                <a16:creationId xmlns:a16="http://schemas.microsoft.com/office/drawing/2014/main" id="{FCC30230-9688-4DBE-9550-E90A271A17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9" y="3724282"/>
            <a:ext cx="2113073" cy="1584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A group of people sitting at a beach&#10;&#10;Description automatically generated">
            <a:extLst>
              <a:ext uri="{FF2B5EF4-FFF2-40B4-BE49-F238E27FC236}">
                <a16:creationId xmlns:a16="http://schemas.microsoft.com/office/drawing/2014/main" id="{8740FDFA-D8F2-46FE-B42E-C25CFB4139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47" y="5003416"/>
            <a:ext cx="2267677" cy="1511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 descr="A person standing on a sandy beach next to the ocean&#10;&#10;Description automatically generated">
            <a:extLst>
              <a:ext uri="{FF2B5EF4-FFF2-40B4-BE49-F238E27FC236}">
                <a16:creationId xmlns:a16="http://schemas.microsoft.com/office/drawing/2014/main" id="{D3D27E04-D974-417E-98E6-CD9B455996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25" y="1329123"/>
            <a:ext cx="2051121" cy="1367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61865" y="3964734"/>
            <a:ext cx="2652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-US EPA approved method</a:t>
            </a:r>
          </a:p>
          <a:p>
            <a:endParaRPr lang="en-US" sz="1400" dirty="0"/>
          </a:p>
          <a:p>
            <a:r>
              <a:rPr lang="en-US" sz="1400" dirty="0"/>
              <a:t>-Official ATSM Method (#D6503-99)</a:t>
            </a:r>
          </a:p>
        </p:txBody>
      </p:sp>
    </p:spTree>
    <p:extLst>
      <p:ext uri="{BB962C8B-B14F-4D97-AF65-F5344CB8AC3E}">
        <p14:creationId xmlns:p14="http://schemas.microsoft.com/office/powerpoint/2010/main" val="12320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4" grpId="0"/>
      <p:bldP spid="2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D9E5046E-AE23-482A-BA25-43ABBAB53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12845" r="10192" b="6992"/>
          <a:stretch/>
        </p:blipFill>
        <p:spPr>
          <a:xfrm>
            <a:off x="4821382" y="904036"/>
            <a:ext cx="6617876" cy="4847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D3AF4D-7DB2-4952-BA9C-46DEFAA0189D}"/>
              </a:ext>
            </a:extLst>
          </p:cNvPr>
          <p:cNvSpPr/>
          <p:nvPr/>
        </p:nvSpPr>
        <p:spPr>
          <a:xfrm>
            <a:off x="5255491" y="5449455"/>
            <a:ext cx="6160654" cy="360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E234B-17F0-4954-8BE3-4E7C064BE020}"/>
              </a:ext>
            </a:extLst>
          </p:cNvPr>
          <p:cNvSpPr txBox="1"/>
          <p:nvPr/>
        </p:nvSpPr>
        <p:spPr>
          <a:xfrm>
            <a:off x="5763491" y="5486507"/>
            <a:ext cx="116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Wesley Lk. outfall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647531-D333-4921-8662-9DF6AA78EF7C}"/>
              </a:ext>
            </a:extLst>
          </p:cNvPr>
          <p:cNvSpPr txBox="1"/>
          <p:nvPr/>
        </p:nvSpPr>
        <p:spPr>
          <a:xfrm>
            <a:off x="6853382" y="5486507"/>
            <a:ext cx="116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Neptune Ave. </a:t>
            </a:r>
            <a:r>
              <a:rPr lang="en-US" sz="1200" dirty="0"/>
              <a:t>(Deal)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DE891-2758-4E2B-BCE0-52070A6FDC05}"/>
              </a:ext>
            </a:extLst>
          </p:cNvPr>
          <p:cNvSpPr txBox="1"/>
          <p:nvPr/>
        </p:nvSpPr>
        <p:spPr>
          <a:xfrm>
            <a:off x="7869382" y="5486507"/>
            <a:ext cx="116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Roosevelt Ave. </a:t>
            </a:r>
            <a:r>
              <a:rPr lang="en-US" sz="1200" dirty="0"/>
              <a:t>(Deal)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9CCF9E-0335-4114-8D3F-846E56454F1C}"/>
              </a:ext>
            </a:extLst>
          </p:cNvPr>
          <p:cNvSpPr txBox="1"/>
          <p:nvPr/>
        </p:nvSpPr>
        <p:spPr>
          <a:xfrm>
            <a:off x="8959272" y="5486506"/>
            <a:ext cx="101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Bath</a:t>
            </a:r>
          </a:p>
          <a:p>
            <a:r>
              <a:rPr lang="en-US" dirty="0"/>
              <a:t>Ave. </a:t>
            </a:r>
            <a:r>
              <a:rPr lang="en-US" sz="1200" dirty="0"/>
              <a:t>(Long Branch)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27FA47-C6CE-44B4-813A-4989C5B8E9BA}"/>
              </a:ext>
            </a:extLst>
          </p:cNvPr>
          <p:cNvSpPr txBox="1"/>
          <p:nvPr/>
        </p:nvSpPr>
        <p:spPr>
          <a:xfrm>
            <a:off x="9975272" y="5449455"/>
            <a:ext cx="13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‘Ocean Place’ </a:t>
            </a:r>
            <a:r>
              <a:rPr lang="en-US" sz="1200" dirty="0"/>
              <a:t>(Long Branch)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A59E78-98D8-43B4-B054-7411A1B45471}"/>
              </a:ext>
            </a:extLst>
          </p:cNvPr>
          <p:cNvSpPr txBox="1"/>
          <p:nvPr/>
        </p:nvSpPr>
        <p:spPr>
          <a:xfrm rot="16200000">
            <a:off x="2920860" y="3143302"/>
            <a:ext cx="343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Enterococcus</a:t>
            </a:r>
            <a:r>
              <a:rPr lang="en-US" dirty="0"/>
              <a:t> sp. (CFU per 100 mL)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B3B4B9-C9FD-44F7-B86D-B10830B06631}"/>
              </a:ext>
            </a:extLst>
          </p:cNvPr>
          <p:cNvCxnSpPr>
            <a:cxnSpLocks/>
          </p:cNvCxnSpPr>
          <p:nvPr/>
        </p:nvCxnSpPr>
        <p:spPr>
          <a:xfrm>
            <a:off x="5246255" y="3195782"/>
            <a:ext cx="6160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B32DFA1-20F9-4450-AA3A-58C3EFC9A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5" y="5463236"/>
            <a:ext cx="1383479" cy="13392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E861BB-277D-4711-9949-68660AC730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646" y="5898159"/>
            <a:ext cx="2064244" cy="8386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6CB702-B003-4ED9-B703-CF7D7D028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26" y="5418533"/>
            <a:ext cx="1939119" cy="14286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81018A-2312-400E-9777-5FB39BDCE8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537" y="1331982"/>
            <a:ext cx="4204392" cy="31532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763E159-1039-4A94-9307-B42C295F55C7}"/>
              </a:ext>
            </a:extLst>
          </p:cNvPr>
          <p:cNvSpPr txBox="1"/>
          <p:nvPr/>
        </p:nvSpPr>
        <p:spPr>
          <a:xfrm>
            <a:off x="84115" y="111514"/>
            <a:ext cx="1196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Fecal indicator bacteria (</a:t>
            </a:r>
            <a:r>
              <a:rPr lang="en-US" sz="2800" b="1" i="1" dirty="0">
                <a:latin typeface="+mj-lt"/>
              </a:rPr>
              <a:t>Enterococcus</a:t>
            </a:r>
            <a:r>
              <a:rPr lang="en-US" sz="2800" b="1" dirty="0">
                <a:latin typeface="+mj-lt"/>
              </a:rPr>
              <a:t>) varies beach to beach and within beaches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D773E6-A9EC-4759-B433-A0230245EA9D}"/>
              </a:ext>
            </a:extLst>
          </p:cNvPr>
          <p:cNvSpPr txBox="1"/>
          <p:nvPr/>
        </p:nvSpPr>
        <p:spPr>
          <a:xfrm>
            <a:off x="10561123" y="2021070"/>
            <a:ext cx="163087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We used 104 </a:t>
            </a:r>
            <a:r>
              <a:rPr lang="en-US" sz="1600" dirty="0" err="1">
                <a:solidFill>
                  <a:srgbClr val="FF0000"/>
                </a:solidFill>
              </a:rPr>
              <a:t>cfu</a:t>
            </a:r>
            <a:r>
              <a:rPr lang="en-US" sz="1600" dirty="0">
                <a:solidFill>
                  <a:srgbClr val="FF0000"/>
                </a:solidFill>
              </a:rPr>
              <a:t> / 100 mL as a threshold value for </a:t>
            </a:r>
            <a:r>
              <a:rPr lang="en-US" sz="1600" i="1" dirty="0">
                <a:solidFill>
                  <a:srgbClr val="FF0000"/>
                </a:solidFill>
              </a:rPr>
              <a:t>Enterococcus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11181A-1735-465C-9E10-89134F736923}"/>
              </a:ext>
            </a:extLst>
          </p:cNvPr>
          <p:cNvSpPr txBox="1"/>
          <p:nvPr/>
        </p:nvSpPr>
        <p:spPr>
          <a:xfrm>
            <a:off x="5329382" y="965782"/>
            <a:ext cx="25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125 observations </a:t>
            </a:r>
          </a:p>
          <a:p>
            <a:r>
              <a:rPr lang="en-US" dirty="0"/>
              <a:t>May 2019 – March 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40197" y="966982"/>
            <a:ext cx="1050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= 5.4</a:t>
            </a:r>
          </a:p>
          <a:p>
            <a:r>
              <a:rPr lang="en-US" dirty="0"/>
              <a:t>P &lt; 0.001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5382" y="24331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64474" y="368111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98868" y="249322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81870" y="277770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13486" y="310725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a, b</a:t>
            </a:r>
          </a:p>
        </p:txBody>
      </p:sp>
    </p:spTree>
    <p:extLst>
      <p:ext uri="{BB962C8B-B14F-4D97-AF65-F5344CB8AC3E}">
        <p14:creationId xmlns:p14="http://schemas.microsoft.com/office/powerpoint/2010/main" val="161649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ake, holding, person&#10;&#10;Description automatically generated">
            <a:extLst>
              <a:ext uri="{FF2B5EF4-FFF2-40B4-BE49-F238E27FC236}">
                <a16:creationId xmlns:a16="http://schemas.microsoft.com/office/drawing/2014/main" id="{B6239A5D-B99E-45A4-AF0C-239149A1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13" y="0"/>
            <a:ext cx="9697573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A31F9E-3695-48A8-B9AD-59CDDA6F9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383" y="0"/>
            <a:ext cx="2171550" cy="1616832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A14F8-31B7-4C5E-82E8-4EE4172E4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380" y="1616832"/>
            <a:ext cx="2171551" cy="16168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E01A16-C95A-4775-B5D3-FC83AC09C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378" y="3233664"/>
            <a:ext cx="2171551" cy="16168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19D988-DBEF-44AB-AAB4-254403507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2378" y="4850496"/>
            <a:ext cx="2171551" cy="161683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A0BF39-72CA-485F-9C31-705CAF61B8C4}"/>
              </a:ext>
            </a:extLst>
          </p:cNvPr>
          <p:cNvCxnSpPr>
            <a:cxnSpLocks/>
          </p:cNvCxnSpPr>
          <p:nvPr/>
        </p:nvCxnSpPr>
        <p:spPr>
          <a:xfrm>
            <a:off x="6783827" y="295564"/>
            <a:ext cx="239278" cy="2351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5E6186-9D5D-43AF-934F-63E88EA8328E}"/>
              </a:ext>
            </a:extLst>
          </p:cNvPr>
          <p:cNvCxnSpPr>
            <a:cxnSpLocks/>
          </p:cNvCxnSpPr>
          <p:nvPr/>
        </p:nvCxnSpPr>
        <p:spPr>
          <a:xfrm>
            <a:off x="6581076" y="1334594"/>
            <a:ext cx="322390" cy="6391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08D8B-7096-444A-8D7B-D793CCD646A3}"/>
              </a:ext>
            </a:extLst>
          </p:cNvPr>
          <p:cNvCxnSpPr>
            <a:cxnSpLocks/>
          </p:cNvCxnSpPr>
          <p:nvPr/>
        </p:nvCxnSpPr>
        <p:spPr>
          <a:xfrm>
            <a:off x="6134085" y="3802137"/>
            <a:ext cx="76938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327B792-9C75-4A19-B872-A4552D18E82B}"/>
              </a:ext>
            </a:extLst>
          </p:cNvPr>
          <p:cNvCxnSpPr>
            <a:cxnSpLocks/>
          </p:cNvCxnSpPr>
          <p:nvPr/>
        </p:nvCxnSpPr>
        <p:spPr>
          <a:xfrm>
            <a:off x="5842812" y="5006111"/>
            <a:ext cx="899459" cy="402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A71652A-FDC5-476F-8CC9-046D6A1B73B5}"/>
              </a:ext>
            </a:extLst>
          </p:cNvPr>
          <p:cNvSpPr txBox="1"/>
          <p:nvPr/>
        </p:nvSpPr>
        <p:spPr>
          <a:xfrm rot="16200000">
            <a:off x="4248190" y="3092791"/>
            <a:ext cx="562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Probability of exceeding safety standard for </a:t>
            </a:r>
            <a:r>
              <a:rPr lang="en-US" i="1" dirty="0" err="1">
                <a:solidFill>
                  <a:schemeClr val="bg1"/>
                </a:solidFill>
              </a:rPr>
              <a:t>Enterrococcus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1D4473-9386-4F51-BB10-43E313A6A19C}"/>
              </a:ext>
            </a:extLst>
          </p:cNvPr>
          <p:cNvSpPr txBox="1"/>
          <p:nvPr/>
        </p:nvSpPr>
        <p:spPr>
          <a:xfrm>
            <a:off x="7162027" y="6467329"/>
            <a:ext cx="237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Cumulative rainfall (6h)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D0AC0F-0D62-4597-B9DC-4D32A344282B}"/>
              </a:ext>
            </a:extLst>
          </p:cNvPr>
          <p:cNvSpPr txBox="1"/>
          <p:nvPr/>
        </p:nvSpPr>
        <p:spPr>
          <a:xfrm>
            <a:off x="8058511" y="623750"/>
            <a:ext cx="14437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‘Ocean Place’</a:t>
            </a:r>
          </a:p>
          <a:p>
            <a:r>
              <a:rPr lang="en-US" sz="1200" dirty="0"/>
              <a:t>Long Branch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5CEE14-F54B-49F3-980A-9723755A13C0}"/>
              </a:ext>
            </a:extLst>
          </p:cNvPr>
          <p:cNvSpPr txBox="1"/>
          <p:nvPr/>
        </p:nvSpPr>
        <p:spPr>
          <a:xfrm>
            <a:off x="8103115" y="2367791"/>
            <a:ext cx="12900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Bath Ave.</a:t>
            </a:r>
          </a:p>
          <a:p>
            <a:r>
              <a:rPr lang="en-US" sz="1200" dirty="0"/>
              <a:t>Long Branch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2D6B27-F168-494F-9078-AB624D30257C}"/>
              </a:ext>
            </a:extLst>
          </p:cNvPr>
          <p:cNvSpPr txBox="1"/>
          <p:nvPr/>
        </p:nvSpPr>
        <p:spPr>
          <a:xfrm>
            <a:off x="7971221" y="4042080"/>
            <a:ext cx="15565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Roosevelt Ave.</a:t>
            </a:r>
          </a:p>
          <a:p>
            <a:r>
              <a:rPr lang="en-US" sz="1200" dirty="0"/>
              <a:t>Deal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34E83C-3C97-4C2E-8121-C5B4EA9F6345}"/>
              </a:ext>
            </a:extLst>
          </p:cNvPr>
          <p:cNvSpPr txBox="1"/>
          <p:nvPr/>
        </p:nvSpPr>
        <p:spPr>
          <a:xfrm>
            <a:off x="7482992" y="5104916"/>
            <a:ext cx="14627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Neptune Ave.</a:t>
            </a:r>
          </a:p>
          <a:p>
            <a:r>
              <a:rPr lang="en-US" sz="1200" dirty="0"/>
              <a:t>Deal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3ADDE2-BF6C-440D-9531-6C37F52737EC}"/>
              </a:ext>
            </a:extLst>
          </p:cNvPr>
          <p:cNvSpPr txBox="1"/>
          <p:nvPr/>
        </p:nvSpPr>
        <p:spPr>
          <a:xfrm>
            <a:off x="1246610" y="3512674"/>
            <a:ext cx="4449337" cy="295465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Conclusions so far: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Rainfall is a good predictor of </a:t>
            </a:r>
            <a:r>
              <a:rPr lang="en-US" i="1" dirty="0">
                <a:solidFill>
                  <a:schemeClr val="bg1"/>
                </a:solidFill>
              </a:rPr>
              <a:t>Enterococcus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However, even at low / no rainfall sometimes sites were positive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Differences among sites were obvious</a:t>
            </a:r>
          </a:p>
          <a:p>
            <a:pPr marL="342900" indent="-34290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These sorts of models can lead to real-time ‘nowcasting’ of microbial pollution based on publicly available rainfall data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65370" y="1061836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 = 0.04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18940" y="2706345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n.s</a:t>
            </a:r>
            <a:r>
              <a:rPr lang="en-US" sz="14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67372" y="4288301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 = 0.01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53668" y="5887628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n.s</a:t>
            </a:r>
            <a:r>
              <a:rPr lang="en-US" sz="14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2835" y="93645"/>
            <a:ext cx="5077207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Logistic regression models predicted high FIB at 2 of the 4 sites tested</a:t>
            </a:r>
          </a:p>
        </p:txBody>
      </p:sp>
    </p:spTree>
    <p:extLst>
      <p:ext uri="{BB962C8B-B14F-4D97-AF65-F5344CB8AC3E}">
        <p14:creationId xmlns:p14="http://schemas.microsoft.com/office/powerpoint/2010/main" val="39538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32C6-C46D-42E6-80BC-E45FC1D9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45" y="18255"/>
            <a:ext cx="10515600" cy="1325563"/>
          </a:xfrm>
        </p:spPr>
        <p:txBody>
          <a:bodyPr/>
          <a:lstStyle/>
          <a:p>
            <a:r>
              <a:rPr lang="en-US" dirty="0"/>
              <a:t>Conclusion /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43700-14CA-40AD-8ED3-350B855B6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45" y="1086062"/>
            <a:ext cx="6017548" cy="4351338"/>
          </a:xfrm>
        </p:spPr>
        <p:txBody>
          <a:bodyPr>
            <a:noAutofit/>
          </a:bodyPr>
          <a:lstStyle/>
          <a:p>
            <a:r>
              <a:rPr lang="en-US" sz="2400" dirty="0"/>
              <a:t>Coastal ecosystems are complex, but rainfall (e.g. stormwater runoff) appears to explain some of the variability observed in</a:t>
            </a:r>
          </a:p>
          <a:p>
            <a:pPr lvl="1"/>
            <a:r>
              <a:rPr lang="en-US" sz="1800" dirty="0"/>
              <a:t>Coastal Lake water quality and HABs</a:t>
            </a:r>
          </a:p>
          <a:p>
            <a:pPr lvl="1"/>
            <a:r>
              <a:rPr lang="en-US" sz="1800" dirty="0"/>
              <a:t>Microbial pollution at surfing beaches</a:t>
            </a:r>
          </a:p>
          <a:p>
            <a:pPr lvl="1"/>
            <a:r>
              <a:rPr lang="en-US" sz="1800" dirty="0"/>
              <a:t>More to do on both!!</a:t>
            </a:r>
            <a:endParaRPr lang="en-US" dirty="0"/>
          </a:p>
          <a:p>
            <a:r>
              <a:rPr lang="en-US" sz="2400" dirty="0"/>
              <a:t>Understanding mechanisms leads to better management</a:t>
            </a:r>
          </a:p>
          <a:p>
            <a:pPr lvl="1"/>
            <a:r>
              <a:rPr lang="en-US" sz="1800" dirty="0"/>
              <a:t>Predicting effects and measuring efficacy of actions taken</a:t>
            </a:r>
          </a:p>
          <a:p>
            <a:pPr lvl="2"/>
            <a:r>
              <a:rPr lang="en-US" sz="1600" dirty="0"/>
              <a:t>How well can we quantify (stats!!) the effect of one driver amongst so many?</a:t>
            </a:r>
          </a:p>
          <a:p>
            <a:r>
              <a:rPr lang="en-US" sz="2400" dirty="0"/>
              <a:t>Good stormwater management will very likely help coastal lakes and beach water quality</a:t>
            </a:r>
          </a:p>
          <a:p>
            <a:pPr lvl="1"/>
            <a:r>
              <a:rPr lang="en-US" sz="1800" dirty="0"/>
              <a:t>Imagine how many other systems  would likewise benefit from good stormwater management!</a:t>
            </a:r>
          </a:p>
        </p:txBody>
      </p:sp>
      <p:pic>
        <p:nvPicPr>
          <p:cNvPr id="5" name="Picture 4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C3B7F4EE-C54F-4E4F-9FE0-072B37AD9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9511" y="357537"/>
            <a:ext cx="4994508" cy="280941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6551506-DD3E-4F0A-8B77-F8B2A5F0D82E}"/>
              </a:ext>
            </a:extLst>
          </p:cNvPr>
          <p:cNvSpPr/>
          <p:nvPr/>
        </p:nvSpPr>
        <p:spPr>
          <a:xfrm>
            <a:off x="9077093" y="3345366"/>
            <a:ext cx="613317" cy="13374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A8F49-37E7-4B78-8E9C-FD754B2DB6FA}"/>
              </a:ext>
            </a:extLst>
          </p:cNvPr>
          <p:cNvSpPr txBox="1"/>
          <p:nvPr/>
        </p:nvSpPr>
        <p:spPr>
          <a:xfrm>
            <a:off x="7232073" y="3556000"/>
            <a:ext cx="184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Watershed characteristics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DF5E7E-CCB7-4F88-8DF4-FDDC31267BF3}"/>
              </a:ext>
            </a:extLst>
          </p:cNvPr>
          <p:cNvSpPr txBox="1"/>
          <p:nvPr/>
        </p:nvSpPr>
        <p:spPr>
          <a:xfrm>
            <a:off x="9559693" y="3556000"/>
            <a:ext cx="184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Stormwater management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0DDB84-8BD7-4E20-957B-C4C3A5E4C06E}"/>
              </a:ext>
            </a:extLst>
          </p:cNvPr>
          <p:cNvSpPr/>
          <p:nvPr/>
        </p:nvSpPr>
        <p:spPr>
          <a:xfrm>
            <a:off x="7213205" y="4893470"/>
            <a:ext cx="4341091" cy="1625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ECOSYSTEM EFFECTS</a:t>
            </a:r>
          </a:p>
        </p:txBody>
      </p:sp>
    </p:spTree>
    <p:extLst>
      <p:ext uri="{BB962C8B-B14F-4D97-AF65-F5344CB8AC3E}">
        <p14:creationId xmlns:p14="http://schemas.microsoft.com/office/powerpoint/2010/main" val="9090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B19C74-EE7C-4C71-80FC-E8DDBDAB3C60}"/>
              </a:ext>
            </a:extLst>
          </p:cNvPr>
          <p:cNvSpPr txBox="1">
            <a:spLocks/>
          </p:cNvSpPr>
          <p:nvPr/>
        </p:nvSpPr>
        <p:spPr>
          <a:xfrm>
            <a:off x="666480" y="1261352"/>
            <a:ext cx="44712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Questions?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Jason Adolf, PhD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Monmouth University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Biology Department &amp; Urban Coast Institute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>
                <a:hlinkClick r:id="rId3"/>
              </a:rPr>
              <a:t>jadolf@monmouth.edu</a:t>
            </a:r>
            <a:endParaRPr lang="en-US" sz="16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732-263-5687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E274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05B4D0-5A2F-4CEA-B5F7-AC91D428F78E}"/>
              </a:ext>
            </a:extLst>
          </p:cNvPr>
          <p:cNvSpPr txBox="1"/>
          <p:nvPr/>
        </p:nvSpPr>
        <p:spPr>
          <a:xfrm>
            <a:off x="493369" y="91978"/>
            <a:ext cx="6606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Thank you for your attention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BB2EA4-B0E1-4F82-AEF4-B16BAA9B5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153" y="363487"/>
            <a:ext cx="2201240" cy="2239287"/>
          </a:xfrm>
          <a:prstGeom prst="rect">
            <a:avLst/>
          </a:prstGeom>
        </p:spPr>
      </p:pic>
      <p:pic>
        <p:nvPicPr>
          <p:cNvPr id="10" name="Picture 2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A1C5775-93F3-41AB-AAB2-23CB5B241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4117" y="2691985"/>
            <a:ext cx="1647312" cy="1594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0800CE-9EFC-420C-80A8-472A0C372258}"/>
              </a:ext>
            </a:extLst>
          </p:cNvPr>
          <p:cNvSpPr txBox="1"/>
          <p:nvPr/>
        </p:nvSpPr>
        <p:spPr>
          <a:xfrm>
            <a:off x="1875068" y="6212024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monmouth_phab_lab</a:t>
            </a:r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8BAF8-0DED-4E4F-92C9-5EE3F3C93342}"/>
              </a:ext>
            </a:extLst>
          </p:cNvPr>
          <p:cNvSpPr/>
          <p:nvPr/>
        </p:nvSpPr>
        <p:spPr>
          <a:xfrm>
            <a:off x="1200449" y="6489023"/>
            <a:ext cx="2979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https://jadolf.wixsite.com/phytoplankton</a:t>
            </a:r>
          </a:p>
        </p:txBody>
      </p:sp>
      <p:pic>
        <p:nvPicPr>
          <p:cNvPr id="16" name="Picture 4" descr="Image result for instagram logo">
            <a:extLst>
              <a:ext uri="{FF2B5EF4-FFF2-40B4-BE49-F238E27FC236}">
                <a16:creationId xmlns:a16="http://schemas.microsoft.com/office/drawing/2014/main" id="{7890FF42-EA30-423D-881A-283CC514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179" y="5749426"/>
            <a:ext cx="401234" cy="4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www.whitmanco.com/wp-content/uploads/2018/06/njdep-logo-1.jpg">
            <a:extLst>
              <a:ext uri="{FF2B5EF4-FFF2-40B4-BE49-F238E27FC236}">
                <a16:creationId xmlns:a16="http://schemas.microsoft.com/office/drawing/2014/main" id="{3955CE9A-5FAD-4762-96A7-38CDCD6E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873" y="4520186"/>
            <a:ext cx="1647312" cy="162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CC5F37F-BE67-4C30-AF85-D15AE8F8EA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8" y="4313395"/>
            <a:ext cx="3995561" cy="593611"/>
          </a:xfrm>
          <a:prstGeom prst="rect">
            <a:avLst/>
          </a:prstGeom>
        </p:spPr>
      </p:pic>
      <p:pic>
        <p:nvPicPr>
          <p:cNvPr id="22" name="Picture 21" descr="A picture containing table&#10;&#10;Description automatically generated">
            <a:extLst>
              <a:ext uri="{FF2B5EF4-FFF2-40B4-BE49-F238E27FC236}">
                <a16:creationId xmlns:a16="http://schemas.microsoft.com/office/drawing/2014/main" id="{85D7BCE9-5F98-4418-ADA4-EF8F5BC663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72" y="4907006"/>
            <a:ext cx="3497121" cy="4641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983321-8878-4690-96B7-A1261F50E650}"/>
              </a:ext>
            </a:extLst>
          </p:cNvPr>
          <p:cNvSpPr txBox="1"/>
          <p:nvPr/>
        </p:nvSpPr>
        <p:spPr>
          <a:xfrm>
            <a:off x="7376952" y="843220"/>
            <a:ext cx="284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Erin Conlon, Skyler Post, Ariel Zavala, Maria Riley, Karly Nolan, Kelly Hanna, Tori </a:t>
            </a:r>
            <a:r>
              <a:rPr lang="en-US" sz="1200" dirty="0" err="1"/>
              <a:t>Lohnes</a:t>
            </a:r>
            <a:r>
              <a:rPr lang="en-US" sz="1200" dirty="0"/>
              <a:t>, Kaitlyn </a:t>
            </a:r>
            <a:r>
              <a:rPr lang="en-US" sz="1200" dirty="0" err="1"/>
              <a:t>Saldutti</a:t>
            </a:r>
            <a:r>
              <a:rPr lang="en-US" sz="1200" dirty="0"/>
              <a:t>, Sydney Lucas, Jack Campanella, Dr. J. </a:t>
            </a:r>
            <a:r>
              <a:rPr lang="en-US" sz="1200" dirty="0" err="1"/>
              <a:t>Weisburg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9F4845-B1AC-4F17-B081-89B208A0CBCF}"/>
              </a:ext>
            </a:extLst>
          </p:cNvPr>
          <p:cNvSpPr txBox="1"/>
          <p:nvPr/>
        </p:nvSpPr>
        <p:spPr>
          <a:xfrm>
            <a:off x="7341196" y="3284480"/>
            <a:ext cx="2842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Richard Lee, John </a:t>
            </a:r>
            <a:r>
              <a:rPr lang="en-US" sz="1200" dirty="0" err="1"/>
              <a:t>Gossart</a:t>
            </a:r>
            <a:r>
              <a:rPr lang="en-US" sz="1200" dirty="0"/>
              <a:t>, </a:t>
            </a:r>
            <a:r>
              <a:rPr lang="en-US" sz="1200" dirty="0" err="1"/>
              <a:t>Jamian</a:t>
            </a:r>
            <a:r>
              <a:rPr lang="en-US" sz="1200" dirty="0"/>
              <a:t> </a:t>
            </a:r>
            <a:r>
              <a:rPr lang="en-US" sz="1200" dirty="0" err="1"/>
              <a:t>Laviola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DA98F-C255-4F43-B66A-22B31382A5BF}"/>
              </a:ext>
            </a:extLst>
          </p:cNvPr>
          <p:cNvSpPr txBox="1"/>
          <p:nvPr/>
        </p:nvSpPr>
        <p:spPr>
          <a:xfrm>
            <a:off x="7376952" y="5151025"/>
            <a:ext cx="2842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Robert Schuster, Bill Heddendorf, Eric Ernst, Sherri </a:t>
            </a:r>
            <a:r>
              <a:rPr lang="en-US" sz="1200" dirty="0" err="1"/>
              <a:t>Shifrin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75C78E-8612-49AA-AE77-33F196B4D1D9}"/>
              </a:ext>
            </a:extLst>
          </p:cNvPr>
          <p:cNvSpPr txBox="1"/>
          <p:nvPr/>
        </p:nvSpPr>
        <p:spPr>
          <a:xfrm>
            <a:off x="7499927" y="363487"/>
            <a:ext cx="240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Acknowledgements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BBCD5E-5260-49FD-9418-ED74E36262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38" y="2227534"/>
            <a:ext cx="1962156" cy="1471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30618-BC3D-4532-8FBD-E10A0ECBB1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37" y="732819"/>
            <a:ext cx="1962156" cy="1471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62C60-1040-4553-8969-F384602C7109}"/>
              </a:ext>
            </a:extLst>
          </p:cNvPr>
          <p:cNvSpPr txBox="1"/>
          <p:nvPr/>
        </p:nvSpPr>
        <p:spPr>
          <a:xfrm>
            <a:off x="5337736" y="6404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C4DEC-8ABF-45C8-87F6-626FB414C0F2}"/>
              </a:ext>
            </a:extLst>
          </p:cNvPr>
          <p:cNvSpPr txBox="1"/>
          <p:nvPr/>
        </p:nvSpPr>
        <p:spPr>
          <a:xfrm>
            <a:off x="5337736" y="21351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pic>
        <p:nvPicPr>
          <p:cNvPr id="11" name="Picture 10" descr="A screen shot of a person and person posing for a photo&#10;&#10;Description automatically generated">
            <a:extLst>
              <a:ext uri="{FF2B5EF4-FFF2-40B4-BE49-F238E27FC236}">
                <a16:creationId xmlns:a16="http://schemas.microsoft.com/office/drawing/2014/main" id="{3A9A0A72-471B-4489-9B86-09F31137F5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r="2727" b="5380"/>
          <a:stretch/>
        </p:blipFill>
        <p:spPr>
          <a:xfrm>
            <a:off x="5347895" y="3699151"/>
            <a:ext cx="1951998" cy="16868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FA35A0-32F7-45AB-8BC4-F6CBDE3C6685}"/>
              </a:ext>
            </a:extLst>
          </p:cNvPr>
          <p:cNvSpPr txBox="1"/>
          <p:nvPr/>
        </p:nvSpPr>
        <p:spPr>
          <a:xfrm>
            <a:off x="5270836" y="359899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725724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0DE58-B215-4EC0-867A-AAB835E5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1" y="186016"/>
            <a:ext cx="10515600" cy="1325563"/>
          </a:xfrm>
        </p:spPr>
        <p:txBody>
          <a:bodyPr/>
          <a:lstStyle/>
          <a:p>
            <a:r>
              <a:rPr lang="en-US" dirty="0"/>
              <a:t>Environmental drivers of ecosystem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EB4EC-5179-4CFB-8A91-759B9BC8E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867" y="1952846"/>
            <a:ext cx="5897137" cy="275432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In coastal ecosystems runoff is an important driver of ecosystem variability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Rainfall is a proxy for stormwater runoff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FB3305-8937-48B9-90DD-8E116BA302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04" y="1825625"/>
            <a:ext cx="5452048" cy="41928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46103" y="6432807"/>
            <a:ext cx="4445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https://statesummaries.ncics.org/chapter/nj/</a:t>
            </a:r>
          </a:p>
        </p:txBody>
      </p:sp>
    </p:spTree>
    <p:extLst>
      <p:ext uri="{BB962C8B-B14F-4D97-AF65-F5344CB8AC3E}">
        <p14:creationId xmlns:p14="http://schemas.microsoft.com/office/powerpoint/2010/main" val="301786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4601-532A-473E-9A44-F6D438F6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859"/>
            <a:ext cx="10515600" cy="1325563"/>
          </a:xfrm>
        </p:spPr>
        <p:txBody>
          <a:bodyPr/>
          <a:lstStyle/>
          <a:p>
            <a:r>
              <a:rPr lang="en-US" dirty="0"/>
              <a:t>Coastal Lakes and Beaches are two examples of stormwater-impacted ecosystems</a:t>
            </a:r>
          </a:p>
        </p:txBody>
      </p:sp>
      <p:pic>
        <p:nvPicPr>
          <p:cNvPr id="7" name="Picture 6" descr="A sandy beach next to the ocean&#10;&#10;Description automatically generated">
            <a:extLst>
              <a:ext uri="{FF2B5EF4-FFF2-40B4-BE49-F238E27FC236}">
                <a16:creationId xmlns:a16="http://schemas.microsoft.com/office/drawing/2014/main" id="{743B4367-91D9-478E-A7FB-080E7C023C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15" y="2135844"/>
            <a:ext cx="4928328" cy="369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247466" y="2135844"/>
            <a:ext cx="350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Roosevelt Ave. (Deal Fishing Beach)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5" y="1661822"/>
            <a:ext cx="3963822" cy="5196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98293" y="1644967"/>
            <a:ext cx="32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Monmouth County Coastal Lakes</a:t>
            </a:r>
          </a:p>
        </p:txBody>
      </p:sp>
    </p:spTree>
    <p:extLst>
      <p:ext uri="{BB962C8B-B14F-4D97-AF65-F5344CB8AC3E}">
        <p14:creationId xmlns:p14="http://schemas.microsoft.com/office/powerpoint/2010/main" val="3440795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5D487E92-D7B6-45CD-B44C-C29DB9BD4A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" y="6256300"/>
            <a:ext cx="2776250" cy="41246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C0021E8-A1C4-4F43-A097-5403BBA85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55420"/>
            <a:ext cx="4323136" cy="12266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3AED4F-7ED8-4FEE-AABA-4A61C3BE1FF0}"/>
              </a:ext>
            </a:extLst>
          </p:cNvPr>
          <p:cNvSpPr txBox="1"/>
          <p:nvPr/>
        </p:nvSpPr>
        <p:spPr>
          <a:xfrm>
            <a:off x="6760933" y="6504056"/>
            <a:ext cx="3890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Provisional data collected by </a:t>
            </a:r>
            <a:r>
              <a:rPr lang="en-US" sz="1200" b="1" dirty="0" err="1"/>
              <a:t>CLONet</a:t>
            </a:r>
            <a:r>
              <a:rPr lang="en-US" sz="1200" b="1" dirty="0"/>
              <a:t> citizen scientists</a:t>
            </a:r>
            <a:endParaRPr lang="en-US" sz="1200" dirty="0"/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57E374E4-99A2-49B0-8327-45B753129C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17" y="5939587"/>
            <a:ext cx="402778" cy="409740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1D799146-806F-45E9-ABFA-D1540E7873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4" y="5911380"/>
            <a:ext cx="953413" cy="387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8A166-317D-4506-BBA0-22446256D20F}"/>
              </a:ext>
            </a:extLst>
          </p:cNvPr>
          <p:cNvSpPr txBox="1"/>
          <p:nvPr/>
        </p:nvSpPr>
        <p:spPr>
          <a:xfrm>
            <a:off x="2219992" y="591212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Dr. Jason E. Adolf</a:t>
            </a:r>
          </a:p>
          <a:p>
            <a:r>
              <a:rPr lang="en-US" sz="1000" dirty="0"/>
              <a:t>Monmouth University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B78FC-62D1-4207-90F7-815894EDBB84}"/>
              </a:ext>
            </a:extLst>
          </p:cNvPr>
          <p:cNvSpPr txBox="1"/>
          <p:nvPr/>
        </p:nvSpPr>
        <p:spPr>
          <a:xfrm>
            <a:off x="461168" y="6611779"/>
            <a:ext cx="30244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Thanks to the Jules L. </a:t>
            </a:r>
            <a:r>
              <a:rPr lang="en-US" sz="1000" dirty="0" err="1"/>
              <a:t>Plangere</a:t>
            </a:r>
            <a:r>
              <a:rPr lang="en-US" sz="1000" dirty="0"/>
              <a:t> Foundation for support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FB9A39-07E2-4881-9EC1-BC8E29F9D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84" y="300154"/>
            <a:ext cx="7841154" cy="604917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DAE5F3-D6E4-4E9A-80C6-8DA759FF1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9023" r="9062" b="2234"/>
          <a:stretch/>
        </p:blipFill>
        <p:spPr>
          <a:xfrm>
            <a:off x="514094" y="2815467"/>
            <a:ext cx="3873030" cy="3095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241623-E6C8-4BF4-BA17-45482D769119}"/>
              </a:ext>
            </a:extLst>
          </p:cNvPr>
          <p:cNvSpPr txBox="1"/>
          <p:nvPr/>
        </p:nvSpPr>
        <p:spPr>
          <a:xfrm rot="16200000">
            <a:off x="-581878" y="4085316"/>
            <a:ext cx="178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Secchi depth (ft.)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F47B3A-0C6A-41A7-AC87-7452397093D5}"/>
              </a:ext>
            </a:extLst>
          </p:cNvPr>
          <p:cNvSpPr txBox="1"/>
          <p:nvPr/>
        </p:nvSpPr>
        <p:spPr>
          <a:xfrm>
            <a:off x="392004" y="1270218"/>
            <a:ext cx="396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Water quality varies between coastal lakes and within individual lakes (over time)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7B4CFA-703F-46E4-91A7-1AEF86585103}"/>
              </a:ext>
            </a:extLst>
          </p:cNvPr>
          <p:cNvSpPr txBox="1"/>
          <p:nvPr/>
        </p:nvSpPr>
        <p:spPr>
          <a:xfrm>
            <a:off x="105515" y="2446135"/>
            <a:ext cx="441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Research question: </a:t>
            </a:r>
            <a:r>
              <a:rPr lang="en-US" dirty="0"/>
              <a:t>What causes differences?</a:t>
            </a:r>
          </a:p>
        </p:txBody>
      </p:sp>
    </p:spTree>
    <p:extLst>
      <p:ext uri="{BB962C8B-B14F-4D97-AF65-F5344CB8AC3E}">
        <p14:creationId xmlns:p14="http://schemas.microsoft.com/office/powerpoint/2010/main" val="22346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E44E4B0-BEC3-4A64-9CC0-3383E376B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41" y="0"/>
            <a:ext cx="888958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EDC18C-8D9B-4101-859A-7E4B9D4108E1}"/>
              </a:ext>
            </a:extLst>
          </p:cNvPr>
          <p:cNvSpPr txBox="1"/>
          <p:nvPr/>
        </p:nvSpPr>
        <p:spPr>
          <a:xfrm rot="16200000">
            <a:off x="623059" y="3198168"/>
            <a:ext cx="5166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Phytoplankton or </a:t>
            </a:r>
            <a:r>
              <a:rPr lang="en-US" sz="2400" b="1" dirty="0">
                <a:solidFill>
                  <a:srgbClr val="009999"/>
                </a:solidFill>
              </a:rPr>
              <a:t>HAB</a:t>
            </a:r>
            <a:r>
              <a:rPr lang="en-US" sz="2400" b="1" dirty="0"/>
              <a:t> </a:t>
            </a:r>
            <a:r>
              <a:rPr lang="en-US" sz="2400" dirty="0"/>
              <a:t>abundance (RFU)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869FA-B1E4-4E20-A46E-1289A6B0D429}"/>
              </a:ext>
            </a:extLst>
          </p:cNvPr>
          <p:cNvSpPr txBox="1"/>
          <p:nvPr/>
        </p:nvSpPr>
        <p:spPr>
          <a:xfrm>
            <a:off x="22374" y="0"/>
            <a:ext cx="31364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Harmful algal bloom </a:t>
            </a:r>
            <a:r>
              <a:rPr lang="en-US" sz="2800" b="1" dirty="0">
                <a:solidFill>
                  <a:srgbClr val="009999"/>
                </a:solidFill>
                <a:latin typeface="+mj-lt"/>
              </a:rPr>
              <a:t>(HAB) </a:t>
            </a:r>
            <a:r>
              <a:rPr lang="en-US" sz="2800" dirty="0">
                <a:latin typeface="+mj-lt"/>
              </a:rPr>
              <a:t>abundance varies between lakes and within lakes (time)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" y="2220979"/>
            <a:ext cx="2952995" cy="38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4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12659" r="12907" b="7879"/>
          <a:stretch/>
        </p:blipFill>
        <p:spPr>
          <a:xfrm>
            <a:off x="4969159" y="572654"/>
            <a:ext cx="7195127" cy="5449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0C7443-983F-4F92-AFC1-D607BFCEFF2B}"/>
              </a:ext>
            </a:extLst>
          </p:cNvPr>
          <p:cNvSpPr txBox="1"/>
          <p:nvPr/>
        </p:nvSpPr>
        <p:spPr>
          <a:xfrm>
            <a:off x="73893" y="184728"/>
            <a:ext cx="439650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Which environmental factors correlate best with HAB abundance across coastal lakes?</a:t>
            </a:r>
          </a:p>
          <a:p>
            <a:endParaRPr lang="en-US" dirty="0"/>
          </a:p>
          <a:p>
            <a:r>
              <a:rPr lang="en-US" sz="2400" b="1" dirty="0"/>
              <a:t>Total Nitrogen (TN)</a:t>
            </a:r>
          </a:p>
          <a:p>
            <a:endParaRPr lang="en-US" dirty="0"/>
          </a:p>
          <a:p>
            <a:r>
              <a:rPr lang="en-US" dirty="0"/>
              <a:t>Also tested Total Phosphorus, inorganic N and P, pH, water clarity,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These are important but N-loading of coastal lakes is the main environmental driver of HABs</a:t>
            </a:r>
          </a:p>
          <a:p>
            <a:pPr lvl="1"/>
            <a:endParaRPr lang="en-US" dirty="0"/>
          </a:p>
          <a:p>
            <a:r>
              <a:rPr lang="en-US" dirty="0"/>
              <a:t>Our data suggested ample P is already in the lake sediments where HABs form</a:t>
            </a:r>
          </a:p>
          <a:p>
            <a:endParaRPr lang="en-US" dirty="0"/>
          </a:p>
          <a:p>
            <a:r>
              <a:rPr lang="en-US" dirty="0"/>
              <a:t>Storm water can be a source of N and P to lakes, especially lakes found in urbanized watersheds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4F1F2-D308-4C3D-B061-52A10FD00188}"/>
              </a:ext>
            </a:extLst>
          </p:cNvPr>
          <p:cNvSpPr txBox="1"/>
          <p:nvPr/>
        </p:nvSpPr>
        <p:spPr>
          <a:xfrm rot="16200000">
            <a:off x="3379720" y="3066549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HAB abundance (RFU)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339FF6-12F2-496C-AD41-14546B9F9C24}"/>
              </a:ext>
            </a:extLst>
          </p:cNvPr>
          <p:cNvSpPr txBox="1"/>
          <p:nvPr/>
        </p:nvSpPr>
        <p:spPr>
          <a:xfrm>
            <a:off x="8458560" y="6022109"/>
            <a:ext cx="2064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Total N (mg L</a:t>
            </a:r>
            <a:r>
              <a:rPr lang="en-US" sz="2400" baseline="30000" dirty="0"/>
              <a:t>-1</a:t>
            </a:r>
            <a:r>
              <a:rPr lang="en-US" sz="24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1E79E-7E9F-46E0-AB11-FAF17A10E41E}"/>
              </a:ext>
            </a:extLst>
          </p:cNvPr>
          <p:cNvSpPr txBox="1"/>
          <p:nvPr/>
        </p:nvSpPr>
        <p:spPr>
          <a:xfrm>
            <a:off x="10086109" y="4489695"/>
            <a:ext cx="1810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Each point is the average of 16 measurements of HABs and TN, May 2019 – Feb 2020</a:t>
            </a:r>
          </a:p>
        </p:txBody>
      </p:sp>
    </p:spTree>
    <p:extLst>
      <p:ext uri="{BB962C8B-B14F-4D97-AF65-F5344CB8AC3E}">
        <p14:creationId xmlns:p14="http://schemas.microsoft.com/office/powerpoint/2010/main" val="205278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6A09E6A5-722E-41D3-84A8-A09580825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938" y="1474992"/>
            <a:ext cx="5517661" cy="3263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72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 are now focusing on short-term dynamics between rainfall and HABs in coastal lakes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7FA849-2490-4ECE-9D91-0B5E44375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788" y="5126765"/>
            <a:ext cx="8596668" cy="10199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Karly Nolan and Maria Riley, Monmouth University MEBP students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2020 Summer Research Program</a:t>
            </a:r>
          </a:p>
        </p:txBody>
      </p:sp>
      <p:pic>
        <p:nvPicPr>
          <p:cNvPr id="4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FB22B7A-89AC-4A1A-85CB-93825A8AC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7" y="1477837"/>
            <a:ext cx="5517661" cy="325755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C9B74EB-C12E-4C6B-8BBE-051A4A23ED06}"/>
              </a:ext>
            </a:extLst>
          </p:cNvPr>
          <p:cNvGrpSpPr/>
          <p:nvPr/>
        </p:nvGrpSpPr>
        <p:grpSpPr>
          <a:xfrm>
            <a:off x="1525953" y="2170719"/>
            <a:ext cx="7297614" cy="820617"/>
            <a:chOff x="1525953" y="2170719"/>
            <a:chExt cx="7297614" cy="82061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C709E4-DA62-4ED3-8B6A-3B81EDF3AD58}"/>
                </a:ext>
              </a:extLst>
            </p:cNvPr>
            <p:cNvSpPr/>
            <p:nvPr/>
          </p:nvSpPr>
          <p:spPr>
            <a:xfrm>
              <a:off x="2463799" y="2639643"/>
              <a:ext cx="390769" cy="35169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C2F84B9-F88D-47AB-A6AE-3D0C9AE43A81}"/>
                </a:ext>
              </a:extLst>
            </p:cNvPr>
            <p:cNvSpPr/>
            <p:nvPr/>
          </p:nvSpPr>
          <p:spPr>
            <a:xfrm>
              <a:off x="1525953" y="2170720"/>
              <a:ext cx="390769" cy="35169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EB13276-2D98-4322-A77E-236BBDED2F76}"/>
                </a:ext>
              </a:extLst>
            </p:cNvPr>
            <p:cNvSpPr/>
            <p:nvPr/>
          </p:nvSpPr>
          <p:spPr>
            <a:xfrm>
              <a:off x="7465644" y="2170719"/>
              <a:ext cx="390769" cy="35169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FC3BB21-EEFF-4077-A862-0C5FB3F99AA7}"/>
                </a:ext>
              </a:extLst>
            </p:cNvPr>
            <p:cNvSpPr/>
            <p:nvPr/>
          </p:nvSpPr>
          <p:spPr>
            <a:xfrm>
              <a:off x="8432798" y="2463795"/>
              <a:ext cx="390769" cy="35169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C5522A-C273-4421-85AA-F2CBC664A537}"/>
              </a:ext>
            </a:extLst>
          </p:cNvPr>
          <p:cNvGrpSpPr/>
          <p:nvPr/>
        </p:nvGrpSpPr>
        <p:grpSpPr>
          <a:xfrm>
            <a:off x="3860796" y="2375872"/>
            <a:ext cx="6828692" cy="615460"/>
            <a:chOff x="3860796" y="2375872"/>
            <a:chExt cx="6828692" cy="6154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D16EF24-92C1-4B52-99F5-E8632B2DFEC7}"/>
                </a:ext>
              </a:extLst>
            </p:cNvPr>
            <p:cNvSpPr/>
            <p:nvPr/>
          </p:nvSpPr>
          <p:spPr>
            <a:xfrm>
              <a:off x="9829797" y="2581026"/>
              <a:ext cx="390769" cy="35169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8155F56-6422-4638-8525-1C2F9BBDBB69}"/>
                </a:ext>
              </a:extLst>
            </p:cNvPr>
            <p:cNvSpPr/>
            <p:nvPr/>
          </p:nvSpPr>
          <p:spPr>
            <a:xfrm>
              <a:off x="3860796" y="2581025"/>
              <a:ext cx="390769" cy="35169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CFC5BB0-BF29-45F6-9C2D-6E0CAF93C0C9}"/>
                </a:ext>
              </a:extLst>
            </p:cNvPr>
            <p:cNvSpPr/>
            <p:nvPr/>
          </p:nvSpPr>
          <p:spPr>
            <a:xfrm>
              <a:off x="10298719" y="2375872"/>
              <a:ext cx="390769" cy="35169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56A225-1442-4CE1-9612-D9205726E644}"/>
                </a:ext>
              </a:extLst>
            </p:cNvPr>
            <p:cNvSpPr/>
            <p:nvPr/>
          </p:nvSpPr>
          <p:spPr>
            <a:xfrm>
              <a:off x="4339487" y="2639639"/>
              <a:ext cx="390769" cy="35169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347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next to the ocean&#10;&#10;Description automatically generated">
            <a:extLst>
              <a:ext uri="{FF2B5EF4-FFF2-40B4-BE49-F238E27FC236}">
                <a16:creationId xmlns:a16="http://schemas.microsoft.com/office/drawing/2014/main" id="{5EEBED06-FEAB-4BB8-92F1-D0BEC1C16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0" y="0"/>
            <a:ext cx="115975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326AB-550A-43A8-B1FA-41EAF50E6DF8}"/>
              </a:ext>
            </a:extLst>
          </p:cNvPr>
          <p:cNvSpPr txBox="1"/>
          <p:nvPr/>
        </p:nvSpPr>
        <p:spPr>
          <a:xfrm>
            <a:off x="546410" y="535259"/>
            <a:ext cx="11084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Let’s talk about microbial pollution and rainfall at surfing beaches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D4022-6C7F-4E4B-A37D-DE21E3CEB15F}"/>
              </a:ext>
            </a:extLst>
          </p:cNvPr>
          <p:cNvSpPr txBox="1"/>
          <p:nvPr/>
        </p:nvSpPr>
        <p:spPr>
          <a:xfrm>
            <a:off x="2735249" y="3429000"/>
            <a:ext cx="5039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Anecdotal links between FIBs, rainfall and stormwater outfalls</a:t>
            </a:r>
          </a:p>
          <a:p>
            <a:endParaRPr lang="en-US" dirty="0"/>
          </a:p>
          <a:p>
            <a:r>
              <a:rPr lang="en-US" b="1" dirty="0"/>
              <a:t>Research questions: </a:t>
            </a:r>
            <a:r>
              <a:rPr lang="en-US" dirty="0"/>
              <a:t>How well can rainfall predict FIBs at surfing beaches?</a:t>
            </a:r>
          </a:p>
        </p:txBody>
      </p:sp>
    </p:spTree>
    <p:extLst>
      <p:ext uri="{BB962C8B-B14F-4D97-AF65-F5344CB8AC3E}">
        <p14:creationId xmlns:p14="http://schemas.microsoft.com/office/powerpoint/2010/main" val="18221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17B1116-7AE4-4310-9BED-86CEA024F8A7}"/>
              </a:ext>
            </a:extLst>
          </p:cNvPr>
          <p:cNvGrpSpPr/>
          <p:nvPr/>
        </p:nvGrpSpPr>
        <p:grpSpPr>
          <a:xfrm>
            <a:off x="50104" y="955499"/>
            <a:ext cx="8196597" cy="5864923"/>
            <a:chOff x="368300" y="16906022"/>
            <a:chExt cx="8196597" cy="586492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8B3181A-61FF-4136-BC10-48988C5A0C07}"/>
                </a:ext>
              </a:extLst>
            </p:cNvPr>
            <p:cNvGrpSpPr/>
            <p:nvPr/>
          </p:nvGrpSpPr>
          <p:grpSpPr>
            <a:xfrm>
              <a:off x="368300" y="16906022"/>
              <a:ext cx="8196597" cy="5864923"/>
              <a:chOff x="3090736" y="18552267"/>
              <a:chExt cx="9851680" cy="6966983"/>
            </a:xfrm>
          </p:grpSpPr>
          <p:pic>
            <p:nvPicPr>
              <p:cNvPr id="13" name="Picture 12" descr="A picture containing person, indoor&#10;&#10;Description automatically generated">
                <a:extLst>
                  <a:ext uri="{FF2B5EF4-FFF2-40B4-BE49-F238E27FC236}">
                    <a16:creationId xmlns:a16="http://schemas.microsoft.com/office/drawing/2014/main" id="{C2B9E448-A270-4891-9A0E-56C8C4E6D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0736" y="18552267"/>
                <a:ext cx="9851680" cy="696698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BBA5CA-A117-4578-B399-F57936BFE812}"/>
                  </a:ext>
                </a:extLst>
              </p:cNvPr>
              <p:cNvSpPr txBox="1"/>
              <p:nvPr/>
            </p:nvSpPr>
            <p:spPr>
              <a:xfrm>
                <a:off x="10066066" y="18662704"/>
                <a:ext cx="18998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>
                    <a:solidFill>
                      <a:schemeClr val="bg1"/>
                    </a:solidFill>
                  </a:rPr>
                  <a:t>East Long Branch Rainfall Station</a:t>
                </a:r>
              </a:p>
              <a:p>
                <a:r>
                  <a:rPr lang="en-US" sz="1800">
                    <a:solidFill>
                      <a:schemeClr val="bg1"/>
                    </a:solidFill>
                  </a:rPr>
                  <a:t>(Not Visible)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905E4E87-8040-401E-BE32-735F6B23A5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7522" y="20861518"/>
                <a:ext cx="1873434" cy="0"/>
              </a:xfrm>
              <a:prstGeom prst="straightConnector1">
                <a:avLst/>
              </a:prstGeom>
              <a:ln w="19050">
                <a:prstDash val="sysDash"/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A50103D-6840-4B41-B0F7-73BA78D60764}"/>
                  </a:ext>
                </a:extLst>
              </p:cNvPr>
              <p:cNvSpPr txBox="1"/>
              <p:nvPr/>
            </p:nvSpPr>
            <p:spPr>
              <a:xfrm>
                <a:off x="10060955" y="20476397"/>
                <a:ext cx="2096688" cy="76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</a:rPr>
                  <a:t>Lake Takanassee Rainfall Station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F72A71B-89F9-4684-9BD8-5C1F66A4E1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00671" y="24303873"/>
                <a:ext cx="1873434" cy="0"/>
              </a:xfrm>
              <a:prstGeom prst="straightConnector1">
                <a:avLst/>
              </a:prstGeom>
              <a:ln w="19050">
                <a:prstDash val="sysDash"/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0FC66B-367F-4122-8F35-28978979DDF1}"/>
                  </a:ext>
                </a:extLst>
              </p:cNvPr>
              <p:cNvSpPr txBox="1"/>
              <p:nvPr/>
            </p:nvSpPr>
            <p:spPr>
              <a:xfrm>
                <a:off x="9174106" y="23919982"/>
                <a:ext cx="2096688" cy="76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</a:rPr>
                  <a:t>Deal Lake </a:t>
                </a:r>
              </a:p>
              <a:p>
                <a:r>
                  <a:rPr lang="en-US" sz="1800" dirty="0">
                    <a:solidFill>
                      <a:schemeClr val="bg1"/>
                    </a:solidFill>
                  </a:rPr>
                  <a:t>Rainfall Station</a:t>
                </a:r>
              </a:p>
            </p:txBody>
          </p:sp>
        </p:grpSp>
        <p:cxnSp>
          <p:nvCxnSpPr>
            <p:cNvPr id="12" name="Connector: Elbow 34">
              <a:extLst>
                <a:ext uri="{FF2B5EF4-FFF2-40B4-BE49-F238E27FC236}">
                  <a16:creationId xmlns:a16="http://schemas.microsoft.com/office/drawing/2014/main" id="{87362414-87DC-4AAA-9521-2FB42953D59F}"/>
                </a:ext>
              </a:extLst>
            </p:cNvPr>
            <p:cNvCxnSpPr>
              <a:cxnSpLocks/>
            </p:cNvCxnSpPr>
            <p:nvPr/>
          </p:nvCxnSpPr>
          <p:spPr>
            <a:xfrm>
              <a:off x="4894258" y="16975262"/>
              <a:ext cx="1273264" cy="681855"/>
            </a:xfrm>
            <a:prstGeom prst="bentConnector3">
              <a:avLst>
                <a:gd name="adj1" fmla="val 70411"/>
              </a:avLst>
            </a:prstGeom>
            <a:ln w="19050">
              <a:prstDash val="sysDash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6" name="Picture 25" descr="A sandy beach next to the ocean&#10;&#10;Description automatically generated">
            <a:extLst>
              <a:ext uri="{FF2B5EF4-FFF2-40B4-BE49-F238E27FC236}">
                <a16:creationId xmlns:a16="http://schemas.microsoft.com/office/drawing/2014/main" id="{EE62D8A9-D4E6-4986-9261-BA5BA8971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931" y="66370"/>
            <a:ext cx="3078498" cy="2308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3D43FE-DD4E-4807-B12F-7447D506281A}"/>
              </a:ext>
            </a:extLst>
          </p:cNvPr>
          <p:cNvSpPr txBox="1"/>
          <p:nvPr/>
        </p:nvSpPr>
        <p:spPr>
          <a:xfrm>
            <a:off x="8892711" y="1728588"/>
            <a:ext cx="2864937" cy="578882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Roosevelt Ave. drainage pipe. Representative of stations 4 and 5.</a:t>
            </a:r>
          </a:p>
        </p:txBody>
      </p:sp>
      <p:pic>
        <p:nvPicPr>
          <p:cNvPr id="28" name="Picture 27" descr="A close up of a rock&#10;&#10;Description automatically generated">
            <a:extLst>
              <a:ext uri="{FF2B5EF4-FFF2-40B4-BE49-F238E27FC236}">
                <a16:creationId xmlns:a16="http://schemas.microsoft.com/office/drawing/2014/main" id="{A2F8EAA7-54B3-4EF5-8F4E-E9DE6EFD1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9120" y="2695433"/>
            <a:ext cx="1925488" cy="1444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8F7785E-9102-4A7A-9E24-9CAC69606C6F}"/>
              </a:ext>
            </a:extLst>
          </p:cNvPr>
          <p:cNvSpPr txBox="1"/>
          <p:nvPr/>
        </p:nvSpPr>
        <p:spPr>
          <a:xfrm>
            <a:off x="10223922" y="2936007"/>
            <a:ext cx="1959726" cy="1055608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Neptune Ave. drainage pipe  (arrow) opening out to sand, rocks and some brush.</a:t>
            </a:r>
          </a:p>
        </p:txBody>
      </p:sp>
      <p:sp>
        <p:nvSpPr>
          <p:cNvPr id="30" name="Right Arrow 29"/>
          <p:cNvSpPr/>
          <p:nvPr/>
        </p:nvSpPr>
        <p:spPr>
          <a:xfrm rot="9150475">
            <a:off x="9414387" y="2880299"/>
            <a:ext cx="452651" cy="111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group of people on a beach&#10;&#10;Description automatically generated">
            <a:extLst>
              <a:ext uri="{FF2B5EF4-FFF2-40B4-BE49-F238E27FC236}">
                <a16:creationId xmlns:a16="http://schemas.microsoft.com/office/drawing/2014/main" id="{ABE1490B-5368-47A9-BFD1-846E1DA23B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59" y="4479091"/>
            <a:ext cx="3071671" cy="2303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A59596F-4AA7-4221-A3C1-36781E9297AF}"/>
              </a:ext>
            </a:extLst>
          </p:cNvPr>
          <p:cNvSpPr txBox="1"/>
          <p:nvPr/>
        </p:nvSpPr>
        <p:spPr>
          <a:xfrm>
            <a:off x="8364504" y="6263013"/>
            <a:ext cx="3118826" cy="578882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Wesley Lake drainage pipe connected to Wesley Lake.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889" y="-83769"/>
            <a:ext cx="8251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All sites had stormwater outfalls but were not equivalent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D5AC7-E968-4DBD-B1BE-687FB2B65914}"/>
              </a:ext>
            </a:extLst>
          </p:cNvPr>
          <p:cNvSpPr txBox="1"/>
          <p:nvPr/>
        </p:nvSpPr>
        <p:spPr>
          <a:xfrm>
            <a:off x="3041790" y="1024739"/>
            <a:ext cx="1443729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‘Ocean Place’</a:t>
            </a:r>
          </a:p>
          <a:p>
            <a:r>
              <a:rPr lang="en-US" sz="1200" dirty="0">
                <a:solidFill>
                  <a:schemeClr val="bg1"/>
                </a:solidFill>
              </a:rPr>
              <a:t>Long Branch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273F6-B43A-4234-9FDE-6BBF7E7A3AEC}"/>
              </a:ext>
            </a:extLst>
          </p:cNvPr>
          <p:cNvSpPr txBox="1"/>
          <p:nvPr/>
        </p:nvSpPr>
        <p:spPr>
          <a:xfrm>
            <a:off x="2888389" y="1728588"/>
            <a:ext cx="1290097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S. Bath Ave.</a:t>
            </a:r>
          </a:p>
          <a:p>
            <a:r>
              <a:rPr lang="en-US" sz="1200" dirty="0">
                <a:solidFill>
                  <a:schemeClr val="bg1"/>
                </a:solidFill>
              </a:rPr>
              <a:t>Long Branch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A6C11-4800-43C7-B8D5-DB64C169886B}"/>
              </a:ext>
            </a:extLst>
          </p:cNvPr>
          <p:cNvSpPr txBox="1"/>
          <p:nvPr/>
        </p:nvSpPr>
        <p:spPr>
          <a:xfrm>
            <a:off x="2405169" y="3610961"/>
            <a:ext cx="1556580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Roosevelt Ave.</a:t>
            </a:r>
          </a:p>
          <a:p>
            <a:r>
              <a:rPr lang="en-US" sz="1200" dirty="0">
                <a:solidFill>
                  <a:schemeClr val="bg1"/>
                </a:solidFill>
              </a:rPr>
              <a:t>Deal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7BA64-DCB5-453F-BB3B-8C3C4F44F97E}"/>
              </a:ext>
            </a:extLst>
          </p:cNvPr>
          <p:cNvSpPr txBox="1"/>
          <p:nvPr/>
        </p:nvSpPr>
        <p:spPr>
          <a:xfrm>
            <a:off x="2207074" y="4769689"/>
            <a:ext cx="1462708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Neptune Ave.</a:t>
            </a:r>
          </a:p>
          <a:p>
            <a:r>
              <a:rPr lang="en-US" sz="1200" dirty="0">
                <a:solidFill>
                  <a:schemeClr val="bg1"/>
                </a:solidFill>
              </a:rPr>
              <a:t>Deal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4F7A0-96A5-4E85-A706-35F489E2ACB1}"/>
              </a:ext>
            </a:extLst>
          </p:cNvPr>
          <p:cNvSpPr txBox="1"/>
          <p:nvPr/>
        </p:nvSpPr>
        <p:spPr>
          <a:xfrm>
            <a:off x="1974898" y="6049515"/>
            <a:ext cx="1331070" cy="55399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Wesley Lake</a:t>
            </a:r>
          </a:p>
          <a:p>
            <a:r>
              <a:rPr lang="en-US" sz="1200" dirty="0">
                <a:solidFill>
                  <a:schemeClr val="bg1"/>
                </a:solidFill>
              </a:rPr>
              <a:t>Asbury Park</a:t>
            </a:r>
          </a:p>
        </p:txBody>
      </p:sp>
    </p:spTree>
    <p:extLst>
      <p:ext uri="{BB962C8B-B14F-4D97-AF65-F5344CB8AC3E}">
        <p14:creationId xmlns:p14="http://schemas.microsoft.com/office/powerpoint/2010/main" val="1230948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914</Words>
  <Application>Microsoft Office PowerPoint</Application>
  <PresentationFormat>Widescreen</PresentationFormat>
  <Paragraphs>149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Monmouth County coastal lakes, beaches and stormwater</vt:lpstr>
      <vt:lpstr>Environmental drivers of ecosystem change</vt:lpstr>
      <vt:lpstr>Coastal Lakes and Beaches are two examples of stormwater-impacted ecosystems</vt:lpstr>
      <vt:lpstr>PowerPoint Presentation</vt:lpstr>
      <vt:lpstr>PowerPoint Presentation</vt:lpstr>
      <vt:lpstr>PowerPoint Presentation</vt:lpstr>
      <vt:lpstr>We are now focusing on short-term dynamics between rainfall and HABs in coastal lakes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/ Synthesis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Adolf</dc:creator>
  <cp:lastModifiedBy>Karl Vilacoba</cp:lastModifiedBy>
  <cp:revision>8</cp:revision>
  <dcterms:created xsi:type="dcterms:W3CDTF">2020-09-10T13:28:21Z</dcterms:created>
  <dcterms:modified xsi:type="dcterms:W3CDTF">2020-09-15T13:34:18Z</dcterms:modified>
</cp:coreProperties>
</file>