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257" r:id="rId4"/>
    <p:sldId id="335" r:id="rId5"/>
    <p:sldId id="264" r:id="rId6"/>
    <p:sldId id="268" r:id="rId7"/>
    <p:sldId id="269" r:id="rId8"/>
    <p:sldId id="259" r:id="rId9"/>
    <p:sldId id="261" r:id="rId10"/>
    <p:sldId id="270" r:id="rId11"/>
    <p:sldId id="271" r:id="rId12"/>
    <p:sldId id="265" r:id="rId13"/>
    <p:sldId id="262" r:id="rId14"/>
    <p:sldId id="272" r:id="rId15"/>
    <p:sldId id="263" r:id="rId16"/>
    <p:sldId id="332" r:id="rId17"/>
    <p:sldId id="333" r:id="rId18"/>
    <p:sldId id="334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CB9D"/>
    <a:srgbClr val="5B9BD5"/>
    <a:srgbClr val="00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B2D09-07FA-4810-BE8C-788FC329BE13}" v="512" dt="2019-03-16T13:24:01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Adolf" userId="91edd6c6-e630-4b18-b68d-66bf75cf7ee9" providerId="ADAL" clId="{9A8B2D09-07FA-4810-BE8C-788FC329BE13}"/>
    <pc:docChg chg="undo redo custSel addSld delSld modSld sldOrd">
      <pc:chgData name="Jason Adolf" userId="91edd6c6-e630-4b18-b68d-66bf75cf7ee9" providerId="ADAL" clId="{9A8B2D09-07FA-4810-BE8C-788FC329BE13}" dt="2019-03-16T13:24:12.470" v="3409" actId="20577"/>
      <pc:docMkLst>
        <pc:docMk/>
      </pc:docMkLst>
      <pc:sldChg chg="addSp modSp">
        <pc:chgData name="Jason Adolf" userId="91edd6c6-e630-4b18-b68d-66bf75cf7ee9" providerId="ADAL" clId="{9A8B2D09-07FA-4810-BE8C-788FC329BE13}" dt="2019-03-12T13:32:58.467" v="2376" actId="20577"/>
        <pc:sldMkLst>
          <pc:docMk/>
          <pc:sldMk cId="3715083621" sldId="256"/>
        </pc:sldMkLst>
        <pc:spChg chg="mod">
          <ac:chgData name="Jason Adolf" userId="91edd6c6-e630-4b18-b68d-66bf75cf7ee9" providerId="ADAL" clId="{9A8B2D09-07FA-4810-BE8C-788FC329BE13}" dt="2019-03-12T13:32:58.467" v="2376" actId="20577"/>
          <ac:spMkLst>
            <pc:docMk/>
            <pc:sldMk cId="3715083621" sldId="256"/>
            <ac:spMk id="3" creationId="{00000000-0000-0000-0000-000000000000}"/>
          </ac:spMkLst>
        </pc:spChg>
        <pc:picChg chg="add mod">
          <ac:chgData name="Jason Adolf" userId="91edd6c6-e630-4b18-b68d-66bf75cf7ee9" providerId="ADAL" clId="{9A8B2D09-07FA-4810-BE8C-788FC329BE13}" dt="2019-03-12T13:10:26.016" v="1958" actId="1076"/>
          <ac:picMkLst>
            <pc:docMk/>
            <pc:sldMk cId="3715083621" sldId="256"/>
            <ac:picMk id="5" creationId="{51B90359-0B65-4106-9ECC-001B85797A14}"/>
          </ac:picMkLst>
        </pc:picChg>
        <pc:picChg chg="add mod">
          <ac:chgData name="Jason Adolf" userId="91edd6c6-e630-4b18-b68d-66bf75cf7ee9" providerId="ADAL" clId="{9A8B2D09-07FA-4810-BE8C-788FC329BE13}" dt="2019-03-12T13:10:11.826" v="1956" actId="1076"/>
          <ac:picMkLst>
            <pc:docMk/>
            <pc:sldMk cId="3715083621" sldId="256"/>
            <ac:picMk id="8" creationId="{CA6EC0E9-E73D-4EDF-B03C-4894A7CEE773}"/>
          </ac:picMkLst>
        </pc:picChg>
      </pc:sldChg>
      <pc:sldChg chg="addSp modSp">
        <pc:chgData name="Jason Adolf" userId="91edd6c6-e630-4b18-b68d-66bf75cf7ee9" providerId="ADAL" clId="{9A8B2D09-07FA-4810-BE8C-788FC329BE13}" dt="2019-03-12T13:21:45.482" v="2287" actId="1076"/>
        <pc:sldMkLst>
          <pc:docMk/>
          <pc:sldMk cId="3103665394" sldId="257"/>
        </pc:sldMkLst>
        <pc:spChg chg="mod">
          <ac:chgData name="Jason Adolf" userId="91edd6c6-e630-4b18-b68d-66bf75cf7ee9" providerId="ADAL" clId="{9A8B2D09-07FA-4810-BE8C-788FC329BE13}" dt="2019-03-12T13:21:40.256" v="2285" actId="1076"/>
          <ac:spMkLst>
            <pc:docMk/>
            <pc:sldMk cId="3103665394" sldId="257"/>
            <ac:spMk id="4" creationId="{00000000-0000-0000-0000-000000000000}"/>
          </ac:spMkLst>
        </pc:spChg>
        <pc:spChg chg="mod">
          <ac:chgData name="Jason Adolf" userId="91edd6c6-e630-4b18-b68d-66bf75cf7ee9" providerId="ADAL" clId="{9A8B2D09-07FA-4810-BE8C-788FC329BE13}" dt="2019-03-12T13:21:37.357" v="2284" actId="1076"/>
          <ac:spMkLst>
            <pc:docMk/>
            <pc:sldMk cId="3103665394" sldId="257"/>
            <ac:spMk id="5" creationId="{00000000-0000-0000-0000-000000000000}"/>
          </ac:spMkLst>
        </pc:spChg>
        <pc:spChg chg="mod">
          <ac:chgData name="Jason Adolf" userId="91edd6c6-e630-4b18-b68d-66bf75cf7ee9" providerId="ADAL" clId="{9A8B2D09-07FA-4810-BE8C-788FC329BE13}" dt="2019-03-12T13:21:06.420" v="2278" actId="2711"/>
          <ac:spMkLst>
            <pc:docMk/>
            <pc:sldMk cId="3103665394" sldId="257"/>
            <ac:spMk id="6" creationId="{00000000-0000-0000-0000-000000000000}"/>
          </ac:spMkLst>
        </pc:spChg>
        <pc:spChg chg="mod">
          <ac:chgData name="Jason Adolf" userId="91edd6c6-e630-4b18-b68d-66bf75cf7ee9" providerId="ADAL" clId="{9A8B2D09-07FA-4810-BE8C-788FC329BE13}" dt="2019-03-12T13:21:45.482" v="2287" actId="1076"/>
          <ac:spMkLst>
            <pc:docMk/>
            <pc:sldMk cId="3103665394" sldId="257"/>
            <ac:spMk id="7" creationId="{00000000-0000-0000-0000-000000000000}"/>
          </ac:spMkLst>
        </pc:spChg>
        <pc:spChg chg="mod">
          <ac:chgData name="Jason Adolf" userId="91edd6c6-e630-4b18-b68d-66bf75cf7ee9" providerId="ADAL" clId="{9A8B2D09-07FA-4810-BE8C-788FC329BE13}" dt="2019-03-12T13:21:43.092" v="2286" actId="1076"/>
          <ac:spMkLst>
            <pc:docMk/>
            <pc:sldMk cId="3103665394" sldId="257"/>
            <ac:spMk id="8" creationId="{00000000-0000-0000-0000-000000000000}"/>
          </ac:spMkLst>
        </pc:spChg>
        <pc:spChg chg="mod">
          <ac:chgData name="Jason Adolf" userId="91edd6c6-e630-4b18-b68d-66bf75cf7ee9" providerId="ADAL" clId="{9A8B2D09-07FA-4810-BE8C-788FC329BE13}" dt="2019-03-12T13:21:18.283" v="2281" actId="2711"/>
          <ac:spMkLst>
            <pc:docMk/>
            <pc:sldMk cId="3103665394" sldId="257"/>
            <ac:spMk id="9" creationId="{00000000-0000-0000-0000-000000000000}"/>
          </ac:spMkLst>
        </pc:spChg>
        <pc:spChg chg="mod">
          <ac:chgData name="Jason Adolf" userId="91edd6c6-e630-4b18-b68d-66bf75cf7ee9" providerId="ADAL" clId="{9A8B2D09-07FA-4810-BE8C-788FC329BE13}" dt="2019-03-12T13:21:27.673" v="2283" actId="2711"/>
          <ac:spMkLst>
            <pc:docMk/>
            <pc:sldMk cId="3103665394" sldId="257"/>
            <ac:spMk id="10" creationId="{00000000-0000-0000-0000-000000000000}"/>
          </ac:spMkLst>
        </pc:spChg>
        <pc:spChg chg="mod">
          <ac:chgData name="Jason Adolf" userId="91edd6c6-e630-4b18-b68d-66bf75cf7ee9" providerId="ADAL" clId="{9A8B2D09-07FA-4810-BE8C-788FC329BE13}" dt="2019-03-12T13:21:22.841" v="2282" actId="2711"/>
          <ac:spMkLst>
            <pc:docMk/>
            <pc:sldMk cId="3103665394" sldId="257"/>
            <ac:spMk id="11" creationId="{00000000-0000-0000-0000-000000000000}"/>
          </ac:spMkLst>
        </pc:spChg>
        <pc:picChg chg="add mod">
          <ac:chgData name="Jason Adolf" userId="91edd6c6-e630-4b18-b68d-66bf75cf7ee9" providerId="ADAL" clId="{9A8B2D09-07FA-4810-BE8C-788FC329BE13}" dt="2019-03-12T10:00:00.623" v="1655" actId="1076"/>
          <ac:picMkLst>
            <pc:docMk/>
            <pc:sldMk cId="3103665394" sldId="257"/>
            <ac:picMk id="12" creationId="{4EE55269-8A48-4297-852F-8BD74FDCAD44}"/>
          </ac:picMkLst>
        </pc:picChg>
      </pc:sldChg>
      <pc:sldChg chg="addSp modSp modAnim">
        <pc:chgData name="Jason Adolf" userId="91edd6c6-e630-4b18-b68d-66bf75cf7ee9" providerId="ADAL" clId="{9A8B2D09-07FA-4810-BE8C-788FC329BE13}" dt="2019-03-12T13:23:38.845" v="2311" actId="1076"/>
        <pc:sldMkLst>
          <pc:docMk/>
          <pc:sldMk cId="3785942521" sldId="259"/>
        </pc:sldMkLst>
        <pc:spChg chg="mod">
          <ac:chgData name="Jason Adolf" userId="91edd6c6-e630-4b18-b68d-66bf75cf7ee9" providerId="ADAL" clId="{9A8B2D09-07FA-4810-BE8C-788FC329BE13}" dt="2019-03-10T23:14:51.842" v="260" actId="20577"/>
          <ac:spMkLst>
            <pc:docMk/>
            <pc:sldMk cId="3785942521" sldId="259"/>
            <ac:spMk id="2" creationId="{00000000-0000-0000-0000-000000000000}"/>
          </ac:spMkLst>
        </pc:spChg>
        <pc:spChg chg="add mod">
          <ac:chgData name="Jason Adolf" userId="91edd6c6-e630-4b18-b68d-66bf75cf7ee9" providerId="ADAL" clId="{9A8B2D09-07FA-4810-BE8C-788FC329BE13}" dt="2019-03-10T23:13:15.388" v="172" actId="1076"/>
          <ac:spMkLst>
            <pc:docMk/>
            <pc:sldMk cId="3785942521" sldId="259"/>
            <ac:spMk id="3" creationId="{9BDD6804-D318-43E5-9F91-DAF378E5A412}"/>
          </ac:spMkLst>
        </pc:spChg>
        <pc:spChg chg="add mod">
          <ac:chgData name="Jason Adolf" userId="91edd6c6-e630-4b18-b68d-66bf75cf7ee9" providerId="ADAL" clId="{9A8B2D09-07FA-4810-BE8C-788FC329BE13}" dt="2019-03-12T13:23:38.845" v="2311" actId="1076"/>
          <ac:spMkLst>
            <pc:docMk/>
            <pc:sldMk cId="3785942521" sldId="259"/>
            <ac:spMk id="11" creationId="{A8BB8097-151C-4F30-BC08-4434E48A8947}"/>
          </ac:spMkLst>
        </pc:spChg>
        <pc:spChg chg="add mod">
          <ac:chgData name="Jason Adolf" userId="91edd6c6-e630-4b18-b68d-66bf75cf7ee9" providerId="ADAL" clId="{9A8B2D09-07FA-4810-BE8C-788FC329BE13}" dt="2019-03-10T23:13:23.422" v="174" actId="1076"/>
          <ac:spMkLst>
            <pc:docMk/>
            <pc:sldMk cId="3785942521" sldId="259"/>
            <ac:spMk id="23" creationId="{422B35B9-AF1F-4235-838B-BDD3E6913D97}"/>
          </ac:spMkLst>
        </pc:spChg>
        <pc:spChg chg="add mod">
          <ac:chgData name="Jason Adolf" userId="91edd6c6-e630-4b18-b68d-66bf75cf7ee9" providerId="ADAL" clId="{9A8B2D09-07FA-4810-BE8C-788FC329BE13}" dt="2019-03-10T23:13:31.639" v="176" actId="1076"/>
          <ac:spMkLst>
            <pc:docMk/>
            <pc:sldMk cId="3785942521" sldId="259"/>
            <ac:spMk id="24" creationId="{CD21939B-5C7A-4993-8D5F-9BEEB43078CE}"/>
          </ac:spMkLst>
        </pc:spChg>
        <pc:spChg chg="add mod">
          <ac:chgData name="Jason Adolf" userId="91edd6c6-e630-4b18-b68d-66bf75cf7ee9" providerId="ADAL" clId="{9A8B2D09-07FA-4810-BE8C-788FC329BE13}" dt="2019-03-10T23:13:38.717" v="178" actId="1076"/>
          <ac:spMkLst>
            <pc:docMk/>
            <pc:sldMk cId="3785942521" sldId="259"/>
            <ac:spMk id="25" creationId="{5CF71C4E-0B72-4092-AF3B-3F9C9AB0438E}"/>
          </ac:spMkLst>
        </pc:spChg>
        <pc:spChg chg="add mod">
          <ac:chgData name="Jason Adolf" userId="91edd6c6-e630-4b18-b68d-66bf75cf7ee9" providerId="ADAL" clId="{9A8B2D09-07FA-4810-BE8C-788FC329BE13}" dt="2019-03-10T23:13:46.779" v="180" actId="1076"/>
          <ac:spMkLst>
            <pc:docMk/>
            <pc:sldMk cId="3785942521" sldId="259"/>
            <ac:spMk id="26" creationId="{A848EF4F-CD72-4DF9-B34A-5AAA016C38CF}"/>
          </ac:spMkLst>
        </pc:spChg>
      </pc:sldChg>
      <pc:sldChg chg="modSp">
        <pc:chgData name="Jason Adolf" userId="91edd6c6-e630-4b18-b68d-66bf75cf7ee9" providerId="ADAL" clId="{9A8B2D09-07FA-4810-BE8C-788FC329BE13}" dt="2019-03-12T13:23:50.951" v="2313" actId="113"/>
        <pc:sldMkLst>
          <pc:docMk/>
          <pc:sldMk cId="519927184" sldId="261"/>
        </pc:sldMkLst>
        <pc:spChg chg="mod">
          <ac:chgData name="Jason Adolf" userId="91edd6c6-e630-4b18-b68d-66bf75cf7ee9" providerId="ADAL" clId="{9A8B2D09-07FA-4810-BE8C-788FC329BE13}" dt="2019-03-10T23:17:32.123" v="483" actId="20577"/>
          <ac:spMkLst>
            <pc:docMk/>
            <pc:sldMk cId="519927184" sldId="261"/>
            <ac:spMk id="2" creationId="{00000000-0000-0000-0000-000000000000}"/>
          </ac:spMkLst>
        </pc:spChg>
        <pc:spChg chg="mod">
          <ac:chgData name="Jason Adolf" userId="91edd6c6-e630-4b18-b68d-66bf75cf7ee9" providerId="ADAL" clId="{9A8B2D09-07FA-4810-BE8C-788FC329BE13}" dt="2019-03-12T13:23:50.951" v="2313" actId="113"/>
          <ac:spMkLst>
            <pc:docMk/>
            <pc:sldMk cId="519927184" sldId="261"/>
            <ac:spMk id="3" creationId="{00000000-0000-0000-0000-000000000000}"/>
          </ac:spMkLst>
        </pc:spChg>
      </pc:sldChg>
      <pc:sldChg chg="addSp delSp modSp ord">
        <pc:chgData name="Jason Adolf" userId="91edd6c6-e630-4b18-b68d-66bf75cf7ee9" providerId="ADAL" clId="{9A8B2D09-07FA-4810-BE8C-788FC329BE13}" dt="2019-03-12T13:19:23.963" v="2251" actId="1076"/>
        <pc:sldMkLst>
          <pc:docMk/>
          <pc:sldMk cId="2666756060" sldId="262"/>
        </pc:sldMkLst>
        <pc:spChg chg="mod">
          <ac:chgData name="Jason Adolf" userId="91edd6c6-e630-4b18-b68d-66bf75cf7ee9" providerId="ADAL" clId="{9A8B2D09-07FA-4810-BE8C-788FC329BE13}" dt="2019-03-12T13:03:04.729" v="1897" actId="20577"/>
          <ac:spMkLst>
            <pc:docMk/>
            <pc:sldMk cId="2666756060" sldId="262"/>
            <ac:spMk id="2" creationId="{00000000-0000-0000-0000-000000000000}"/>
          </ac:spMkLst>
        </pc:spChg>
        <pc:spChg chg="mod">
          <ac:chgData name="Jason Adolf" userId="91edd6c6-e630-4b18-b68d-66bf75cf7ee9" providerId="ADAL" clId="{9A8B2D09-07FA-4810-BE8C-788FC329BE13}" dt="2019-03-12T13:03:09.717" v="1898" actId="1076"/>
          <ac:spMkLst>
            <pc:docMk/>
            <pc:sldMk cId="2666756060" sldId="262"/>
            <ac:spMk id="3" creationId="{00000000-0000-0000-0000-000000000000}"/>
          </ac:spMkLst>
        </pc:spChg>
        <pc:spChg chg="mod">
          <ac:chgData name="Jason Adolf" userId="91edd6c6-e630-4b18-b68d-66bf75cf7ee9" providerId="ADAL" clId="{9A8B2D09-07FA-4810-BE8C-788FC329BE13}" dt="2019-03-12T13:05:59.970" v="1909" actId="1076"/>
          <ac:spMkLst>
            <pc:docMk/>
            <pc:sldMk cId="2666756060" sldId="262"/>
            <ac:spMk id="8" creationId="{00000000-0000-0000-0000-000000000000}"/>
          </ac:spMkLst>
        </pc:spChg>
        <pc:picChg chg="mod">
          <ac:chgData name="Jason Adolf" userId="91edd6c6-e630-4b18-b68d-66bf75cf7ee9" providerId="ADAL" clId="{9A8B2D09-07FA-4810-BE8C-788FC329BE13}" dt="2019-03-12T13:19:19.453" v="2248" actId="1076"/>
          <ac:picMkLst>
            <pc:docMk/>
            <pc:sldMk cId="2666756060" sldId="262"/>
            <ac:picMk id="4" creationId="{3057F580-8A74-4129-A373-28772E2790B5}"/>
          </ac:picMkLst>
        </pc:picChg>
        <pc:picChg chg="mod">
          <ac:chgData name="Jason Adolf" userId="91edd6c6-e630-4b18-b68d-66bf75cf7ee9" providerId="ADAL" clId="{9A8B2D09-07FA-4810-BE8C-788FC329BE13}" dt="2019-03-12T13:19:22.748" v="2250" actId="1076"/>
          <ac:picMkLst>
            <pc:docMk/>
            <pc:sldMk cId="2666756060" sldId="262"/>
            <ac:picMk id="5" creationId="{9A64CAA7-781E-4CC4-B738-D252777E7C9F}"/>
          </ac:picMkLst>
        </pc:picChg>
        <pc:picChg chg="mod">
          <ac:chgData name="Jason Adolf" userId="91edd6c6-e630-4b18-b68d-66bf75cf7ee9" providerId="ADAL" clId="{9A8B2D09-07FA-4810-BE8C-788FC329BE13}" dt="2019-03-12T13:19:20.874" v="2249" actId="1076"/>
          <ac:picMkLst>
            <pc:docMk/>
            <pc:sldMk cId="2666756060" sldId="262"/>
            <ac:picMk id="6" creationId="{82E8BFB1-6739-4339-B454-738BF09A25B5}"/>
          </ac:picMkLst>
        </pc:picChg>
        <pc:picChg chg="mod">
          <ac:chgData name="Jason Adolf" userId="91edd6c6-e630-4b18-b68d-66bf75cf7ee9" providerId="ADAL" clId="{9A8B2D09-07FA-4810-BE8C-788FC329BE13}" dt="2019-03-12T13:19:23.963" v="2251" actId="1076"/>
          <ac:picMkLst>
            <pc:docMk/>
            <pc:sldMk cId="2666756060" sldId="262"/>
            <ac:picMk id="7" creationId="{4AFC5054-9234-49D8-AB9D-C81658201FD6}"/>
          </ac:picMkLst>
        </pc:picChg>
        <pc:picChg chg="add del mod">
          <ac:chgData name="Jason Adolf" userId="91edd6c6-e630-4b18-b68d-66bf75cf7ee9" providerId="ADAL" clId="{9A8B2D09-07FA-4810-BE8C-788FC329BE13}" dt="2019-03-12T13:18:12.321" v="2203"/>
          <ac:picMkLst>
            <pc:docMk/>
            <pc:sldMk cId="2666756060" sldId="262"/>
            <ac:picMk id="10" creationId="{F300BEF1-76BD-49EF-A38A-77357156EC03}"/>
          </ac:picMkLst>
        </pc:picChg>
        <pc:picChg chg="add del mod">
          <ac:chgData name="Jason Adolf" userId="91edd6c6-e630-4b18-b68d-66bf75cf7ee9" providerId="ADAL" clId="{9A8B2D09-07FA-4810-BE8C-788FC329BE13}" dt="2019-03-12T13:18:12.321" v="2203"/>
          <ac:picMkLst>
            <pc:docMk/>
            <pc:sldMk cId="2666756060" sldId="262"/>
            <ac:picMk id="3074" creationId="{B3DB3250-8C38-42EA-8EFF-1FAD49E19904}"/>
          </ac:picMkLst>
        </pc:picChg>
        <pc:picChg chg="add del mod">
          <ac:chgData name="Jason Adolf" userId="91edd6c6-e630-4b18-b68d-66bf75cf7ee9" providerId="ADAL" clId="{9A8B2D09-07FA-4810-BE8C-788FC329BE13}" dt="2019-03-12T13:18:12.321" v="2203"/>
          <ac:picMkLst>
            <pc:docMk/>
            <pc:sldMk cId="2666756060" sldId="262"/>
            <ac:picMk id="3076" creationId="{137DE87C-8D32-433A-9915-BCEDE23D37D7}"/>
          </ac:picMkLst>
        </pc:picChg>
        <pc:picChg chg="add del mod">
          <ac:chgData name="Jason Adolf" userId="91edd6c6-e630-4b18-b68d-66bf75cf7ee9" providerId="ADAL" clId="{9A8B2D09-07FA-4810-BE8C-788FC329BE13}" dt="2019-03-12T13:18:12.321" v="2203"/>
          <ac:picMkLst>
            <pc:docMk/>
            <pc:sldMk cId="2666756060" sldId="262"/>
            <ac:picMk id="3078" creationId="{6F104C60-C740-4ECC-B855-1486D1C385CC}"/>
          </ac:picMkLst>
        </pc:picChg>
      </pc:sldChg>
      <pc:sldChg chg="addSp modSp ord modAnim">
        <pc:chgData name="Jason Adolf" userId="91edd6c6-e630-4b18-b68d-66bf75cf7ee9" providerId="ADAL" clId="{9A8B2D09-07FA-4810-BE8C-788FC329BE13}" dt="2019-03-14T13:28:26.748" v="2439" actId="1076"/>
        <pc:sldMkLst>
          <pc:docMk/>
          <pc:sldMk cId="1709668318" sldId="263"/>
        </pc:sldMkLst>
        <pc:spChg chg="mod">
          <ac:chgData name="Jason Adolf" userId="91edd6c6-e630-4b18-b68d-66bf75cf7ee9" providerId="ADAL" clId="{9A8B2D09-07FA-4810-BE8C-788FC329BE13}" dt="2019-03-14T13:27:44.956" v="2410" actId="5793"/>
          <ac:spMkLst>
            <pc:docMk/>
            <pc:sldMk cId="1709668318" sldId="263"/>
            <ac:spMk id="3" creationId="{00000000-0000-0000-0000-000000000000}"/>
          </ac:spMkLst>
        </pc:spChg>
        <pc:spChg chg="add mod">
          <ac:chgData name="Jason Adolf" userId="91edd6c6-e630-4b18-b68d-66bf75cf7ee9" providerId="ADAL" clId="{9A8B2D09-07FA-4810-BE8C-788FC329BE13}" dt="2019-03-14T13:28:26.748" v="2439" actId="1076"/>
          <ac:spMkLst>
            <pc:docMk/>
            <pc:sldMk cId="1709668318" sldId="263"/>
            <ac:spMk id="7" creationId="{FE6813AF-71A0-43A8-B2C3-8BE66681AD1D}"/>
          </ac:spMkLst>
        </pc:spChg>
      </pc:sldChg>
      <pc:sldChg chg="modSp ord">
        <pc:chgData name="Jason Adolf" userId="91edd6c6-e630-4b18-b68d-66bf75cf7ee9" providerId="ADAL" clId="{9A8B2D09-07FA-4810-BE8C-788FC329BE13}" dt="2019-03-12T13:22:13.981" v="2290" actId="1076"/>
        <pc:sldMkLst>
          <pc:docMk/>
          <pc:sldMk cId="4103848626" sldId="264"/>
        </pc:sldMkLst>
        <pc:spChg chg="mod">
          <ac:chgData name="Jason Adolf" userId="91edd6c6-e630-4b18-b68d-66bf75cf7ee9" providerId="ADAL" clId="{9A8B2D09-07FA-4810-BE8C-788FC329BE13}" dt="2019-03-12T13:22:13.981" v="2290" actId="1076"/>
          <ac:spMkLst>
            <pc:docMk/>
            <pc:sldMk cId="4103848626" sldId="264"/>
            <ac:spMk id="2" creationId="{00000000-0000-0000-0000-000000000000}"/>
          </ac:spMkLst>
        </pc:spChg>
        <pc:picChg chg="mod">
          <ac:chgData name="Jason Adolf" userId="91edd6c6-e630-4b18-b68d-66bf75cf7ee9" providerId="ADAL" clId="{9A8B2D09-07FA-4810-BE8C-788FC329BE13}" dt="2019-03-12T10:00:38.998" v="1666" actId="1038"/>
          <ac:picMkLst>
            <pc:docMk/>
            <pc:sldMk cId="4103848626" sldId="264"/>
            <ac:picMk id="5" creationId="{00000000-0000-0000-0000-000000000000}"/>
          </ac:picMkLst>
        </pc:picChg>
      </pc:sldChg>
      <pc:sldChg chg="addSp modSp ord">
        <pc:chgData name="Jason Adolf" userId="91edd6c6-e630-4b18-b68d-66bf75cf7ee9" providerId="ADAL" clId="{9A8B2D09-07FA-4810-BE8C-788FC329BE13}" dt="2019-03-12T13:38:46.347" v="2393" actId="20577"/>
        <pc:sldMkLst>
          <pc:docMk/>
          <pc:sldMk cId="3827613580" sldId="265"/>
        </pc:sldMkLst>
        <pc:spChg chg="mod">
          <ac:chgData name="Jason Adolf" userId="91edd6c6-e630-4b18-b68d-66bf75cf7ee9" providerId="ADAL" clId="{9A8B2D09-07FA-4810-BE8C-788FC329BE13}" dt="2019-03-12T13:02:03.530" v="1838" actId="20577"/>
          <ac:spMkLst>
            <pc:docMk/>
            <pc:sldMk cId="3827613580" sldId="265"/>
            <ac:spMk id="2" creationId="{00000000-0000-0000-0000-000000000000}"/>
          </ac:spMkLst>
        </pc:spChg>
        <pc:spChg chg="mod">
          <ac:chgData name="Jason Adolf" userId="91edd6c6-e630-4b18-b68d-66bf75cf7ee9" providerId="ADAL" clId="{9A8B2D09-07FA-4810-BE8C-788FC329BE13}" dt="2019-03-12T13:38:46.347" v="2393" actId="20577"/>
          <ac:spMkLst>
            <pc:docMk/>
            <pc:sldMk cId="3827613580" sldId="265"/>
            <ac:spMk id="3" creationId="{00000000-0000-0000-0000-000000000000}"/>
          </ac:spMkLst>
        </pc:spChg>
        <pc:picChg chg="add mod">
          <ac:chgData name="Jason Adolf" userId="91edd6c6-e630-4b18-b68d-66bf75cf7ee9" providerId="ADAL" clId="{9A8B2D09-07FA-4810-BE8C-788FC329BE13}" dt="2019-03-12T13:19:00.239" v="2247" actId="1038"/>
          <ac:picMkLst>
            <pc:docMk/>
            <pc:sldMk cId="3827613580" sldId="265"/>
            <ac:picMk id="4" creationId="{9CB9994B-1F93-4204-B870-D126DE4EDF32}"/>
          </ac:picMkLst>
        </pc:picChg>
        <pc:picChg chg="add mod">
          <ac:chgData name="Jason Adolf" userId="91edd6c6-e630-4b18-b68d-66bf75cf7ee9" providerId="ADAL" clId="{9A8B2D09-07FA-4810-BE8C-788FC329BE13}" dt="2019-03-12T13:19:00.239" v="2247" actId="1038"/>
          <ac:picMkLst>
            <pc:docMk/>
            <pc:sldMk cId="3827613580" sldId="265"/>
            <ac:picMk id="5" creationId="{D935CB74-35B3-4813-BED4-5C4B3DD65CAD}"/>
          </ac:picMkLst>
        </pc:picChg>
        <pc:picChg chg="add mod">
          <ac:chgData name="Jason Adolf" userId="91edd6c6-e630-4b18-b68d-66bf75cf7ee9" providerId="ADAL" clId="{9A8B2D09-07FA-4810-BE8C-788FC329BE13}" dt="2019-03-12T13:19:00.239" v="2247" actId="1038"/>
          <ac:picMkLst>
            <pc:docMk/>
            <pc:sldMk cId="3827613580" sldId="265"/>
            <ac:picMk id="6" creationId="{CF427A13-EACA-4367-9169-968F97CA2D19}"/>
          </ac:picMkLst>
        </pc:picChg>
        <pc:picChg chg="add mod ord">
          <ac:chgData name="Jason Adolf" userId="91edd6c6-e630-4b18-b68d-66bf75cf7ee9" providerId="ADAL" clId="{9A8B2D09-07FA-4810-BE8C-788FC329BE13}" dt="2019-03-12T13:19:00.239" v="2247" actId="1038"/>
          <ac:picMkLst>
            <pc:docMk/>
            <pc:sldMk cId="3827613580" sldId="265"/>
            <ac:picMk id="7" creationId="{8D9C3AF9-8D51-4696-9989-BB851C09244A}"/>
          </ac:picMkLst>
        </pc:picChg>
      </pc:sldChg>
      <pc:sldChg chg="addSp delSp modSp add modAnim">
        <pc:chgData name="Jason Adolf" userId="91edd6c6-e630-4b18-b68d-66bf75cf7ee9" providerId="ADAL" clId="{9A8B2D09-07FA-4810-BE8C-788FC329BE13}" dt="2019-03-12T13:45:43.774" v="2400" actId="478"/>
        <pc:sldMkLst>
          <pc:docMk/>
          <pc:sldMk cId="1642917910" sldId="268"/>
        </pc:sldMkLst>
        <pc:spChg chg="mod">
          <ac:chgData name="Jason Adolf" userId="91edd6c6-e630-4b18-b68d-66bf75cf7ee9" providerId="ADAL" clId="{9A8B2D09-07FA-4810-BE8C-788FC329BE13}" dt="2019-03-10T23:11:02.437" v="57" actId="20577"/>
          <ac:spMkLst>
            <pc:docMk/>
            <pc:sldMk cId="1642917910" sldId="268"/>
            <ac:spMk id="2" creationId="{7C4B7AE8-B873-41B6-8597-279D60EC1F50}"/>
          </ac:spMkLst>
        </pc:spChg>
        <pc:spChg chg="mod">
          <ac:chgData name="Jason Adolf" userId="91edd6c6-e630-4b18-b68d-66bf75cf7ee9" providerId="ADAL" clId="{9A8B2D09-07FA-4810-BE8C-788FC329BE13}" dt="2019-03-12T13:22:53.925" v="2307" actId="115"/>
          <ac:spMkLst>
            <pc:docMk/>
            <pc:sldMk cId="1642917910" sldId="268"/>
            <ac:spMk id="7" creationId="{00000000-0000-0000-0000-000000000000}"/>
          </ac:spMkLst>
        </pc:spChg>
        <pc:graphicFrameChg chg="add del mod">
          <ac:chgData name="Jason Adolf" userId="91edd6c6-e630-4b18-b68d-66bf75cf7ee9" providerId="ADAL" clId="{9A8B2D09-07FA-4810-BE8C-788FC329BE13}" dt="2019-03-12T13:45:43.774" v="2400" actId="478"/>
          <ac:graphicFrameMkLst>
            <pc:docMk/>
            <pc:sldMk cId="1642917910" sldId="268"/>
            <ac:graphicFrameMk id="8" creationId="{677DD871-A149-4720-9D4B-343B2DE2E598}"/>
          </ac:graphicFrameMkLst>
        </pc:graphicFrameChg>
        <pc:graphicFrameChg chg="add del mod">
          <ac:chgData name="Jason Adolf" userId="91edd6c6-e630-4b18-b68d-66bf75cf7ee9" providerId="ADAL" clId="{9A8B2D09-07FA-4810-BE8C-788FC329BE13}" dt="2019-03-12T13:45:42.613" v="2399" actId="478"/>
          <ac:graphicFrameMkLst>
            <pc:docMk/>
            <pc:sldMk cId="1642917910" sldId="268"/>
            <ac:graphicFrameMk id="9" creationId="{BA5238E1-3E46-47EA-9F31-C876FAA345C9}"/>
          </ac:graphicFrameMkLst>
        </pc:graphicFrameChg>
      </pc:sldChg>
      <pc:sldChg chg="modSp add">
        <pc:chgData name="Jason Adolf" userId="91edd6c6-e630-4b18-b68d-66bf75cf7ee9" providerId="ADAL" clId="{9A8B2D09-07FA-4810-BE8C-788FC329BE13}" dt="2019-03-12T13:23:21.845" v="2310" actId="313"/>
        <pc:sldMkLst>
          <pc:docMk/>
          <pc:sldMk cId="280008042" sldId="269"/>
        </pc:sldMkLst>
        <pc:spChg chg="mod">
          <ac:chgData name="Jason Adolf" userId="91edd6c6-e630-4b18-b68d-66bf75cf7ee9" providerId="ADAL" clId="{9A8B2D09-07FA-4810-BE8C-788FC329BE13}" dt="2019-03-12T13:23:08.974" v="2308" actId="1076"/>
          <ac:spMkLst>
            <pc:docMk/>
            <pc:sldMk cId="280008042" sldId="269"/>
            <ac:spMk id="2" creationId="{975C76DE-F45C-423B-BE74-E89B396E4220}"/>
          </ac:spMkLst>
        </pc:spChg>
        <pc:spChg chg="mod">
          <ac:chgData name="Jason Adolf" userId="91edd6c6-e630-4b18-b68d-66bf75cf7ee9" providerId="ADAL" clId="{9A8B2D09-07FA-4810-BE8C-788FC329BE13}" dt="2019-03-12T13:23:21.845" v="2310" actId="313"/>
          <ac:spMkLst>
            <pc:docMk/>
            <pc:sldMk cId="280008042" sldId="269"/>
            <ac:spMk id="3" creationId="{D0C53880-18E7-4F05-AAC5-4E638F076F63}"/>
          </ac:spMkLst>
        </pc:spChg>
      </pc:sldChg>
      <pc:sldChg chg="addSp modSp add">
        <pc:chgData name="Jason Adolf" userId="91edd6c6-e630-4b18-b68d-66bf75cf7ee9" providerId="ADAL" clId="{9A8B2D09-07FA-4810-BE8C-788FC329BE13}" dt="2019-03-12T12:53:01.015" v="1694" actId="1076"/>
        <pc:sldMkLst>
          <pc:docMk/>
          <pc:sldMk cId="3533364235" sldId="270"/>
        </pc:sldMkLst>
        <pc:spChg chg="mod">
          <ac:chgData name="Jason Adolf" userId="91edd6c6-e630-4b18-b68d-66bf75cf7ee9" providerId="ADAL" clId="{9A8B2D09-07FA-4810-BE8C-788FC329BE13}" dt="2019-03-10T23:18:47.870" v="582" actId="20577"/>
          <ac:spMkLst>
            <pc:docMk/>
            <pc:sldMk cId="3533364235" sldId="270"/>
            <ac:spMk id="2" creationId="{5E2314CF-7E9F-4A98-B666-51859AD7F408}"/>
          </ac:spMkLst>
        </pc:spChg>
        <pc:spChg chg="mod">
          <ac:chgData name="Jason Adolf" userId="91edd6c6-e630-4b18-b68d-66bf75cf7ee9" providerId="ADAL" clId="{9A8B2D09-07FA-4810-BE8C-788FC329BE13}" dt="2019-03-12T12:48:28.107" v="1685" actId="255"/>
          <ac:spMkLst>
            <pc:docMk/>
            <pc:sldMk cId="3533364235" sldId="270"/>
            <ac:spMk id="4" creationId="{00000000-0000-0000-0000-000000000000}"/>
          </ac:spMkLst>
        </pc:spChg>
        <pc:picChg chg="add mod">
          <ac:chgData name="Jason Adolf" userId="91edd6c6-e630-4b18-b68d-66bf75cf7ee9" providerId="ADAL" clId="{9A8B2D09-07FA-4810-BE8C-788FC329BE13}" dt="2019-03-12T12:51:09.166" v="1690" actId="1076"/>
          <ac:picMkLst>
            <pc:docMk/>
            <pc:sldMk cId="3533364235" sldId="270"/>
            <ac:picMk id="3" creationId="{48B0B801-8C6C-43FD-91F6-28A8D514687A}"/>
          </ac:picMkLst>
        </pc:picChg>
        <pc:picChg chg="add mod">
          <ac:chgData name="Jason Adolf" userId="91edd6c6-e630-4b18-b68d-66bf75cf7ee9" providerId="ADAL" clId="{9A8B2D09-07FA-4810-BE8C-788FC329BE13}" dt="2019-03-12T12:53:01.015" v="1694" actId="1076"/>
          <ac:picMkLst>
            <pc:docMk/>
            <pc:sldMk cId="3533364235" sldId="270"/>
            <ac:picMk id="1028" creationId="{EB079DEA-EAC2-4683-B2FD-8F70183E1777}"/>
          </ac:picMkLst>
        </pc:picChg>
      </pc:sldChg>
      <pc:sldChg chg="addSp delSp modSp add modAnim">
        <pc:chgData name="Jason Adolf" userId="91edd6c6-e630-4b18-b68d-66bf75cf7ee9" providerId="ADAL" clId="{9A8B2D09-07FA-4810-BE8C-788FC329BE13}" dt="2019-03-12T13:37:36.255" v="2381" actId="1076"/>
        <pc:sldMkLst>
          <pc:docMk/>
          <pc:sldMk cId="1881182686" sldId="271"/>
        </pc:sldMkLst>
        <pc:spChg chg="mod">
          <ac:chgData name="Jason Adolf" userId="91edd6c6-e630-4b18-b68d-66bf75cf7ee9" providerId="ADAL" clId="{9A8B2D09-07FA-4810-BE8C-788FC329BE13}" dt="2019-03-10T23:19:18.229" v="621" actId="20577"/>
          <ac:spMkLst>
            <pc:docMk/>
            <pc:sldMk cId="1881182686" sldId="271"/>
            <ac:spMk id="2" creationId="{83D3C5D9-693D-4469-B736-DA0B52A00519}"/>
          </ac:spMkLst>
        </pc:spChg>
        <pc:spChg chg="mod">
          <ac:chgData name="Jason Adolf" userId="91edd6c6-e630-4b18-b68d-66bf75cf7ee9" providerId="ADAL" clId="{9A8B2D09-07FA-4810-BE8C-788FC329BE13}" dt="2019-03-10T23:20:27.954" v="745" actId="20577"/>
          <ac:spMkLst>
            <pc:docMk/>
            <pc:sldMk cId="1881182686" sldId="271"/>
            <ac:spMk id="3" creationId="{958CD885-C54E-40B4-814B-0AE7647007AD}"/>
          </ac:spMkLst>
        </pc:spChg>
        <pc:spChg chg="add del mod">
          <ac:chgData name="Jason Adolf" userId="91edd6c6-e630-4b18-b68d-66bf75cf7ee9" providerId="ADAL" clId="{9A8B2D09-07FA-4810-BE8C-788FC329BE13}" dt="2019-03-12T13:00:33.720" v="1774"/>
          <ac:spMkLst>
            <pc:docMk/>
            <pc:sldMk cId="1881182686" sldId="271"/>
            <ac:spMk id="5" creationId="{FC645650-1446-46D3-8468-CD38EBC15973}"/>
          </ac:spMkLst>
        </pc:spChg>
        <pc:spChg chg="add mod">
          <ac:chgData name="Jason Adolf" userId="91edd6c6-e630-4b18-b68d-66bf75cf7ee9" providerId="ADAL" clId="{9A8B2D09-07FA-4810-BE8C-788FC329BE13}" dt="2019-03-12T13:37:36.255" v="2381" actId="1076"/>
          <ac:spMkLst>
            <pc:docMk/>
            <pc:sldMk cId="1881182686" sldId="271"/>
            <ac:spMk id="8" creationId="{2BA3973C-5DBE-4F99-9186-49D78C4DC52A}"/>
          </ac:spMkLst>
        </pc:spChg>
        <pc:graphicFrameChg chg="add mod modGraphic">
          <ac:chgData name="Jason Adolf" userId="91edd6c6-e630-4b18-b68d-66bf75cf7ee9" providerId="ADAL" clId="{9A8B2D09-07FA-4810-BE8C-788FC329BE13}" dt="2019-03-12T13:37:23.872" v="2380" actId="120"/>
          <ac:graphicFrameMkLst>
            <pc:docMk/>
            <pc:sldMk cId="1881182686" sldId="271"/>
            <ac:graphicFrameMk id="4" creationId="{4986DEB8-712A-4BCE-AC57-C57B806448BC}"/>
          </ac:graphicFrameMkLst>
        </pc:graphicFrameChg>
      </pc:sldChg>
      <pc:sldChg chg="modSp add">
        <pc:chgData name="Jason Adolf" userId="91edd6c6-e630-4b18-b68d-66bf75cf7ee9" providerId="ADAL" clId="{9A8B2D09-07FA-4810-BE8C-788FC329BE13}" dt="2019-03-12T14:44:46.591" v="2401"/>
        <pc:sldMkLst>
          <pc:docMk/>
          <pc:sldMk cId="2691161706" sldId="272"/>
        </pc:sldMkLst>
        <pc:spChg chg="mod">
          <ac:chgData name="Jason Adolf" userId="91edd6c6-e630-4b18-b68d-66bf75cf7ee9" providerId="ADAL" clId="{9A8B2D09-07FA-4810-BE8C-788FC329BE13}" dt="2019-03-10T23:25:29.450" v="1087" actId="27636"/>
          <ac:spMkLst>
            <pc:docMk/>
            <pc:sldMk cId="2691161706" sldId="272"/>
            <ac:spMk id="2" creationId="{6CFE5EB6-BEF5-4508-AE30-1AF753C375DB}"/>
          </ac:spMkLst>
        </pc:spChg>
        <pc:spChg chg="mod">
          <ac:chgData name="Jason Adolf" userId="91edd6c6-e630-4b18-b68d-66bf75cf7ee9" providerId="ADAL" clId="{9A8B2D09-07FA-4810-BE8C-788FC329BE13}" dt="2019-03-10T23:26:50.499" v="1273" actId="20577"/>
          <ac:spMkLst>
            <pc:docMk/>
            <pc:sldMk cId="2691161706" sldId="272"/>
            <ac:spMk id="3" creationId="{3B954E2A-3417-41ED-B53F-30C5F3295551}"/>
          </ac:spMkLst>
        </pc:spChg>
        <pc:graphicFrameChg chg="mod">
          <ac:chgData name="Jason Adolf" userId="91edd6c6-e630-4b18-b68d-66bf75cf7ee9" providerId="ADAL" clId="{9A8B2D09-07FA-4810-BE8C-788FC329BE13}" dt="2019-03-12T14:44:46.591" v="2401"/>
          <ac:graphicFrameMkLst>
            <pc:docMk/>
            <pc:sldMk cId="2691161706" sldId="272"/>
            <ac:graphicFrameMk id="8" creationId="{00000000-0000-0000-0000-000000000000}"/>
          </ac:graphicFrameMkLst>
        </pc:graphicFrameChg>
      </pc:sldChg>
      <pc:sldChg chg="addSp modSp">
        <pc:chgData name="Jason Adolf" userId="91edd6c6-e630-4b18-b68d-66bf75cf7ee9" providerId="ADAL" clId="{9A8B2D09-07FA-4810-BE8C-788FC329BE13}" dt="2019-03-14T13:29:10.716" v="2440" actId="113"/>
        <pc:sldMkLst>
          <pc:docMk/>
          <pc:sldMk cId="516536022" sldId="274"/>
        </pc:sldMkLst>
        <pc:spChg chg="mod">
          <ac:chgData name="Jason Adolf" userId="91edd6c6-e630-4b18-b68d-66bf75cf7ee9" providerId="ADAL" clId="{9A8B2D09-07FA-4810-BE8C-788FC329BE13}" dt="2019-03-12T13:12:48.880" v="1988" actId="20577"/>
          <ac:spMkLst>
            <pc:docMk/>
            <pc:sldMk cId="516536022" sldId="274"/>
            <ac:spMk id="2" creationId="{00000000-0000-0000-0000-000000000000}"/>
          </ac:spMkLst>
        </pc:spChg>
        <pc:spChg chg="mod">
          <ac:chgData name="Jason Adolf" userId="91edd6c6-e630-4b18-b68d-66bf75cf7ee9" providerId="ADAL" clId="{9A8B2D09-07FA-4810-BE8C-788FC329BE13}" dt="2019-03-14T13:29:10.716" v="2440" actId="113"/>
          <ac:spMkLst>
            <pc:docMk/>
            <pc:sldMk cId="516536022" sldId="274"/>
            <ac:spMk id="3" creationId="{00000000-0000-0000-0000-000000000000}"/>
          </ac:spMkLst>
        </pc:spChg>
        <pc:spChg chg="add mod">
          <ac:chgData name="Jason Adolf" userId="91edd6c6-e630-4b18-b68d-66bf75cf7ee9" providerId="ADAL" clId="{9A8B2D09-07FA-4810-BE8C-788FC329BE13}" dt="2019-03-12T13:20:21.607" v="2275" actId="1076"/>
          <ac:spMkLst>
            <pc:docMk/>
            <pc:sldMk cId="516536022" sldId="274"/>
            <ac:spMk id="4" creationId="{B180C551-F1A1-4648-BBDC-2C675EDF4DD6}"/>
          </ac:spMkLst>
        </pc:spChg>
      </pc:sldChg>
      <pc:sldChg chg="addSp delSp modSp">
        <pc:chgData name="Jason Adolf" userId="91edd6c6-e630-4b18-b68d-66bf75cf7ee9" providerId="ADAL" clId="{9A8B2D09-07FA-4810-BE8C-788FC329BE13}" dt="2019-03-12T13:16:52.314" v="2130" actId="1038"/>
        <pc:sldMkLst>
          <pc:docMk/>
          <pc:sldMk cId="2014655546" sldId="275"/>
        </pc:sldMkLst>
        <pc:spChg chg="add del">
          <ac:chgData name="Jason Adolf" userId="91edd6c6-e630-4b18-b68d-66bf75cf7ee9" providerId="ADAL" clId="{9A8B2D09-07FA-4810-BE8C-788FC329BE13}" dt="2019-03-12T13:12:59.329" v="1991" actId="478"/>
          <ac:spMkLst>
            <pc:docMk/>
            <pc:sldMk cId="2014655546" sldId="275"/>
            <ac:spMk id="2" creationId="{00000000-0000-0000-0000-000000000000}"/>
          </ac:spMkLst>
        </pc:spChg>
        <pc:spChg chg="add mod">
          <ac:chgData name="Jason Adolf" userId="91edd6c6-e630-4b18-b68d-66bf75cf7ee9" providerId="ADAL" clId="{9A8B2D09-07FA-4810-BE8C-788FC329BE13}" dt="2019-03-12T13:16:44.547" v="2096" actId="1038"/>
          <ac:spMkLst>
            <pc:docMk/>
            <pc:sldMk cId="2014655546" sldId="275"/>
            <ac:spMk id="4" creationId="{B9AE252F-F5E7-47DB-A918-F7572D7833D8}"/>
          </ac:spMkLst>
        </pc:spChg>
        <pc:spChg chg="add del mod">
          <ac:chgData name="Jason Adolf" userId="91edd6c6-e630-4b18-b68d-66bf75cf7ee9" providerId="ADAL" clId="{9A8B2D09-07FA-4810-BE8C-788FC329BE13}" dt="2019-03-12T13:16:52.314" v="2130" actId="1038"/>
          <ac:spMkLst>
            <pc:docMk/>
            <pc:sldMk cId="2014655546" sldId="275"/>
            <ac:spMk id="27" creationId="{E89B66C0-6E01-459C-AFEF-9104A65B41F3}"/>
          </ac:spMkLst>
        </pc:spChg>
        <pc:picChg chg="mod">
          <ac:chgData name="Jason Adolf" userId="91edd6c6-e630-4b18-b68d-66bf75cf7ee9" providerId="ADAL" clId="{9A8B2D09-07FA-4810-BE8C-788FC329BE13}" dt="2019-03-12T13:15:31.670" v="2068" actId="1038"/>
          <ac:picMkLst>
            <pc:docMk/>
            <pc:sldMk cId="2014655546" sldId="275"/>
            <ac:picMk id="5" creationId="{00000000-0000-0000-0000-000000000000}"/>
          </ac:picMkLst>
        </pc:picChg>
      </pc:sldChg>
      <pc:sldChg chg="addSp delSp modSp add modAnim">
        <pc:chgData name="Jason Adolf" userId="91edd6c6-e630-4b18-b68d-66bf75cf7ee9" providerId="ADAL" clId="{9A8B2D09-07FA-4810-BE8C-788FC329BE13}" dt="2019-03-14T13:46:52.715" v="2791" actId="20577"/>
        <pc:sldMkLst>
          <pc:docMk/>
          <pc:sldMk cId="707508719" sldId="332"/>
        </pc:sldMkLst>
        <pc:spChg chg="mod">
          <ac:chgData name="Jason Adolf" userId="91edd6c6-e630-4b18-b68d-66bf75cf7ee9" providerId="ADAL" clId="{9A8B2D09-07FA-4810-BE8C-788FC329BE13}" dt="2019-03-14T13:46:52.715" v="2791" actId="20577"/>
          <ac:spMkLst>
            <pc:docMk/>
            <pc:sldMk cId="707508719" sldId="332"/>
            <ac:spMk id="2" creationId="{BDCE1306-F2B1-4506-A56E-74125EECB8A8}"/>
          </ac:spMkLst>
        </pc:spChg>
        <pc:spChg chg="del">
          <ac:chgData name="Jason Adolf" userId="91edd6c6-e630-4b18-b68d-66bf75cf7ee9" providerId="ADAL" clId="{9A8B2D09-07FA-4810-BE8C-788FC329BE13}" dt="2019-03-14T13:30:04.367" v="2478" actId="478"/>
          <ac:spMkLst>
            <pc:docMk/>
            <pc:sldMk cId="707508719" sldId="332"/>
            <ac:spMk id="3" creationId="{8591C396-8DB4-4997-BC71-A4092FAB2DB4}"/>
          </ac:spMkLst>
        </pc:spChg>
        <pc:spChg chg="add mod">
          <ac:chgData name="Jason Adolf" userId="91edd6c6-e630-4b18-b68d-66bf75cf7ee9" providerId="ADAL" clId="{9A8B2D09-07FA-4810-BE8C-788FC329BE13}" dt="2019-03-14T13:35:50.767" v="2519" actId="208"/>
          <ac:spMkLst>
            <pc:docMk/>
            <pc:sldMk cId="707508719" sldId="332"/>
            <ac:spMk id="10" creationId="{290FAFC2-D45D-44EB-9D6F-35628B324C0C}"/>
          </ac:spMkLst>
        </pc:spChg>
        <pc:spChg chg="add mod">
          <ac:chgData name="Jason Adolf" userId="91edd6c6-e630-4b18-b68d-66bf75cf7ee9" providerId="ADAL" clId="{9A8B2D09-07FA-4810-BE8C-788FC329BE13}" dt="2019-03-14T13:41:50.599" v="2620" actId="1035"/>
          <ac:spMkLst>
            <pc:docMk/>
            <pc:sldMk cId="707508719" sldId="332"/>
            <ac:spMk id="11" creationId="{C81A141F-970F-4F53-BAAC-71C89A604C41}"/>
          </ac:spMkLst>
        </pc:spChg>
        <pc:spChg chg="add mod">
          <ac:chgData name="Jason Adolf" userId="91edd6c6-e630-4b18-b68d-66bf75cf7ee9" providerId="ADAL" clId="{9A8B2D09-07FA-4810-BE8C-788FC329BE13}" dt="2019-03-14T13:36:40.147" v="2545" actId="1076"/>
          <ac:spMkLst>
            <pc:docMk/>
            <pc:sldMk cId="707508719" sldId="332"/>
            <ac:spMk id="12" creationId="{A5EEF4CA-E364-4CF4-8023-18B5AB36DA9D}"/>
          </ac:spMkLst>
        </pc:spChg>
        <pc:spChg chg="add mod">
          <ac:chgData name="Jason Adolf" userId="91edd6c6-e630-4b18-b68d-66bf75cf7ee9" providerId="ADAL" clId="{9A8B2D09-07FA-4810-BE8C-788FC329BE13}" dt="2019-03-14T13:36:55.422" v="2548" actId="20577"/>
          <ac:spMkLst>
            <pc:docMk/>
            <pc:sldMk cId="707508719" sldId="332"/>
            <ac:spMk id="13" creationId="{55A28F8B-9E0B-40DC-BBB9-39E971365CFE}"/>
          </ac:spMkLst>
        </pc:spChg>
        <pc:spChg chg="add mod">
          <ac:chgData name="Jason Adolf" userId="91edd6c6-e630-4b18-b68d-66bf75cf7ee9" providerId="ADAL" clId="{9A8B2D09-07FA-4810-BE8C-788FC329BE13}" dt="2019-03-14T13:37:11.779" v="2554" actId="1076"/>
          <ac:spMkLst>
            <pc:docMk/>
            <pc:sldMk cId="707508719" sldId="332"/>
            <ac:spMk id="14" creationId="{F2771ECD-3008-4278-A572-E5CFE032D568}"/>
          </ac:spMkLst>
        </pc:spChg>
        <pc:spChg chg="add mod">
          <ac:chgData name="Jason Adolf" userId="91edd6c6-e630-4b18-b68d-66bf75cf7ee9" providerId="ADAL" clId="{9A8B2D09-07FA-4810-BE8C-788FC329BE13}" dt="2019-03-14T13:37:22.753" v="2557" actId="20577"/>
          <ac:spMkLst>
            <pc:docMk/>
            <pc:sldMk cId="707508719" sldId="332"/>
            <ac:spMk id="15" creationId="{D378D351-4763-474D-AB9A-2CA19524CB67}"/>
          </ac:spMkLst>
        </pc:spChg>
        <pc:spChg chg="add mod">
          <ac:chgData name="Jason Adolf" userId="91edd6c6-e630-4b18-b68d-66bf75cf7ee9" providerId="ADAL" clId="{9A8B2D09-07FA-4810-BE8C-788FC329BE13}" dt="2019-03-14T13:38:16.431" v="2585" actId="1076"/>
          <ac:spMkLst>
            <pc:docMk/>
            <pc:sldMk cId="707508719" sldId="332"/>
            <ac:spMk id="16" creationId="{6347D887-FF69-45EE-926F-ABEC93296FD3}"/>
          </ac:spMkLst>
        </pc:spChg>
        <pc:spChg chg="add mod">
          <ac:chgData name="Jason Adolf" userId="91edd6c6-e630-4b18-b68d-66bf75cf7ee9" providerId="ADAL" clId="{9A8B2D09-07FA-4810-BE8C-788FC329BE13}" dt="2019-03-14T13:39:34.338" v="2603" actId="113"/>
          <ac:spMkLst>
            <pc:docMk/>
            <pc:sldMk cId="707508719" sldId="332"/>
            <ac:spMk id="22" creationId="{DB272577-7B49-475D-AE45-FEB043D53B2E}"/>
          </ac:spMkLst>
        </pc:spChg>
        <pc:spChg chg="add mod">
          <ac:chgData name="Jason Adolf" userId="91edd6c6-e630-4b18-b68d-66bf75cf7ee9" providerId="ADAL" clId="{9A8B2D09-07FA-4810-BE8C-788FC329BE13}" dt="2019-03-14T13:41:20.691" v="2614" actId="14100"/>
          <ac:spMkLst>
            <pc:docMk/>
            <pc:sldMk cId="707508719" sldId="332"/>
            <ac:spMk id="25" creationId="{351E7CA1-F4B3-4E00-B8E1-8A93496DC87D}"/>
          </ac:spMkLst>
        </pc:spChg>
        <pc:spChg chg="add mod">
          <ac:chgData name="Jason Adolf" userId="91edd6c6-e630-4b18-b68d-66bf75cf7ee9" providerId="ADAL" clId="{9A8B2D09-07FA-4810-BE8C-788FC329BE13}" dt="2019-03-14T13:41:30.210" v="2616" actId="1076"/>
          <ac:spMkLst>
            <pc:docMk/>
            <pc:sldMk cId="707508719" sldId="332"/>
            <ac:spMk id="26" creationId="{D89C450D-9E80-46BC-8257-DD9B26CA0F96}"/>
          </ac:spMkLst>
        </pc:spChg>
        <pc:spChg chg="add mod">
          <ac:chgData name="Jason Adolf" userId="91edd6c6-e630-4b18-b68d-66bf75cf7ee9" providerId="ADAL" clId="{9A8B2D09-07FA-4810-BE8C-788FC329BE13}" dt="2019-03-14T13:43:01.049" v="2665" actId="1076"/>
          <ac:spMkLst>
            <pc:docMk/>
            <pc:sldMk cId="707508719" sldId="332"/>
            <ac:spMk id="27" creationId="{1790746D-D374-4D7A-84A0-52762917D2D6}"/>
          </ac:spMkLst>
        </pc:spChg>
        <pc:spChg chg="add mod">
          <ac:chgData name="Jason Adolf" userId="91edd6c6-e630-4b18-b68d-66bf75cf7ee9" providerId="ADAL" clId="{9A8B2D09-07FA-4810-BE8C-788FC329BE13}" dt="2019-03-14T13:43:11.897" v="2667" actId="1076"/>
          <ac:spMkLst>
            <pc:docMk/>
            <pc:sldMk cId="707508719" sldId="332"/>
            <ac:spMk id="28" creationId="{78932345-90F3-4FAD-BA54-DE23BADE85E0}"/>
          </ac:spMkLst>
        </pc:spChg>
        <pc:spChg chg="add mod">
          <ac:chgData name="Jason Adolf" userId="91edd6c6-e630-4b18-b68d-66bf75cf7ee9" providerId="ADAL" clId="{9A8B2D09-07FA-4810-BE8C-788FC329BE13}" dt="2019-03-14T13:43:11.897" v="2667" actId="1076"/>
          <ac:spMkLst>
            <pc:docMk/>
            <pc:sldMk cId="707508719" sldId="332"/>
            <ac:spMk id="29" creationId="{8D4EE56E-F384-4A6A-BFB7-AECF84E235AE}"/>
          </ac:spMkLst>
        </pc:spChg>
        <pc:spChg chg="add mod">
          <ac:chgData name="Jason Adolf" userId="91edd6c6-e630-4b18-b68d-66bf75cf7ee9" providerId="ADAL" clId="{9A8B2D09-07FA-4810-BE8C-788FC329BE13}" dt="2019-03-14T13:45:51.925" v="2696" actId="1076"/>
          <ac:spMkLst>
            <pc:docMk/>
            <pc:sldMk cId="707508719" sldId="332"/>
            <ac:spMk id="30" creationId="{130925A0-63BB-4CE8-A6BA-5F67A6A5A9AB}"/>
          </ac:spMkLst>
        </pc:spChg>
        <pc:picChg chg="add del mod">
          <ac:chgData name="Jason Adolf" userId="91edd6c6-e630-4b18-b68d-66bf75cf7ee9" providerId="ADAL" clId="{9A8B2D09-07FA-4810-BE8C-788FC329BE13}" dt="2019-03-14T13:33:03.420" v="2496" actId="478"/>
          <ac:picMkLst>
            <pc:docMk/>
            <pc:sldMk cId="707508719" sldId="332"/>
            <ac:picMk id="5" creationId="{89340043-5F90-4B80-A0D3-EFDEC9E29A7A}"/>
          </ac:picMkLst>
        </pc:picChg>
        <pc:picChg chg="add mod ord modCrop">
          <ac:chgData name="Jason Adolf" userId="91edd6c6-e630-4b18-b68d-66bf75cf7ee9" providerId="ADAL" clId="{9A8B2D09-07FA-4810-BE8C-788FC329BE13}" dt="2019-03-14T13:37:29.775" v="2560" actId="1035"/>
          <ac:picMkLst>
            <pc:docMk/>
            <pc:sldMk cId="707508719" sldId="332"/>
            <ac:picMk id="7" creationId="{D4D3CBA7-7452-4014-B383-4582128C53EE}"/>
          </ac:picMkLst>
        </pc:picChg>
        <pc:picChg chg="add mod modCrop">
          <ac:chgData name="Jason Adolf" userId="91edd6c6-e630-4b18-b68d-66bf75cf7ee9" providerId="ADAL" clId="{9A8B2D09-07FA-4810-BE8C-788FC329BE13}" dt="2019-03-14T13:33:46.313" v="2504" actId="14100"/>
          <ac:picMkLst>
            <pc:docMk/>
            <pc:sldMk cId="707508719" sldId="332"/>
            <ac:picMk id="9" creationId="{2CA85AF8-B2D2-4969-B8E0-925BEF2534FA}"/>
          </ac:picMkLst>
        </pc:picChg>
        <pc:picChg chg="add mod modCrop">
          <ac:chgData name="Jason Adolf" userId="91edd6c6-e630-4b18-b68d-66bf75cf7ee9" providerId="ADAL" clId="{9A8B2D09-07FA-4810-BE8C-788FC329BE13}" dt="2019-03-14T13:40:53.852" v="2609" actId="1076"/>
          <ac:picMkLst>
            <pc:docMk/>
            <pc:sldMk cId="707508719" sldId="332"/>
            <ac:picMk id="24" creationId="{DE8DC68E-FB23-4F2A-BE0B-6DFD92FF1B0B}"/>
          </ac:picMkLst>
        </pc:picChg>
        <pc:cxnChg chg="add mod">
          <ac:chgData name="Jason Adolf" userId="91edd6c6-e630-4b18-b68d-66bf75cf7ee9" providerId="ADAL" clId="{9A8B2D09-07FA-4810-BE8C-788FC329BE13}" dt="2019-03-14T13:38:46.597" v="2587" actId="208"/>
          <ac:cxnSpMkLst>
            <pc:docMk/>
            <pc:sldMk cId="707508719" sldId="332"/>
            <ac:cxnSpMk id="18" creationId="{222A08DD-A5AA-49C7-821F-80D855B68994}"/>
          </ac:cxnSpMkLst>
        </pc:cxnChg>
        <pc:cxnChg chg="add mod">
          <ac:chgData name="Jason Adolf" userId="91edd6c6-e630-4b18-b68d-66bf75cf7ee9" providerId="ADAL" clId="{9A8B2D09-07FA-4810-BE8C-788FC329BE13}" dt="2019-03-14T13:38:56.177" v="2590" actId="14100"/>
          <ac:cxnSpMkLst>
            <pc:docMk/>
            <pc:sldMk cId="707508719" sldId="332"/>
            <ac:cxnSpMk id="19" creationId="{B5A009E9-EB90-4983-BF86-A04C23E69B06}"/>
          </ac:cxnSpMkLst>
        </pc:cxnChg>
      </pc:sldChg>
      <pc:sldChg chg="addSp delSp modSp add modAnim">
        <pc:chgData name="Jason Adolf" userId="91edd6c6-e630-4b18-b68d-66bf75cf7ee9" providerId="ADAL" clId="{9A8B2D09-07FA-4810-BE8C-788FC329BE13}" dt="2019-03-14T14:10:35.034" v="3112" actId="1076"/>
        <pc:sldMkLst>
          <pc:docMk/>
          <pc:sldMk cId="495597953" sldId="333"/>
        </pc:sldMkLst>
        <pc:spChg chg="mod">
          <ac:chgData name="Jason Adolf" userId="91edd6c6-e630-4b18-b68d-66bf75cf7ee9" providerId="ADAL" clId="{9A8B2D09-07FA-4810-BE8C-788FC329BE13}" dt="2019-03-14T14:10:35.034" v="3112" actId="1076"/>
          <ac:spMkLst>
            <pc:docMk/>
            <pc:sldMk cId="495597953" sldId="333"/>
            <ac:spMk id="2" creationId="{351ECFB8-1C40-476D-8E51-34551133AFEA}"/>
          </ac:spMkLst>
        </pc:spChg>
        <pc:spChg chg="del">
          <ac:chgData name="Jason Adolf" userId="91edd6c6-e630-4b18-b68d-66bf75cf7ee9" providerId="ADAL" clId="{9A8B2D09-07FA-4810-BE8C-788FC329BE13}" dt="2019-03-14T13:53:56.758" v="2817" actId="478"/>
          <ac:spMkLst>
            <pc:docMk/>
            <pc:sldMk cId="495597953" sldId="333"/>
            <ac:spMk id="3" creationId="{03AE46AB-3C40-43FA-A060-C73B5DD128F0}"/>
          </ac:spMkLst>
        </pc:spChg>
        <pc:spChg chg="add mod">
          <ac:chgData name="Jason Adolf" userId="91edd6c6-e630-4b18-b68d-66bf75cf7ee9" providerId="ADAL" clId="{9A8B2D09-07FA-4810-BE8C-788FC329BE13}" dt="2019-03-14T14:00:22.375" v="2929" actId="1076"/>
          <ac:spMkLst>
            <pc:docMk/>
            <pc:sldMk cId="495597953" sldId="333"/>
            <ac:spMk id="5" creationId="{9C892CCA-517D-4586-B0B6-FE33784E9861}"/>
          </ac:spMkLst>
        </pc:spChg>
        <pc:spChg chg="add mod">
          <ac:chgData name="Jason Adolf" userId="91edd6c6-e630-4b18-b68d-66bf75cf7ee9" providerId="ADAL" clId="{9A8B2D09-07FA-4810-BE8C-788FC329BE13}" dt="2019-03-14T13:56:12.829" v="2886" actId="1076"/>
          <ac:spMkLst>
            <pc:docMk/>
            <pc:sldMk cId="495597953" sldId="333"/>
            <ac:spMk id="6" creationId="{83BEF771-DE96-40A7-A41E-B337E3FF81D7}"/>
          </ac:spMkLst>
        </pc:spChg>
        <pc:spChg chg="add mod">
          <ac:chgData name="Jason Adolf" userId="91edd6c6-e630-4b18-b68d-66bf75cf7ee9" providerId="ADAL" clId="{9A8B2D09-07FA-4810-BE8C-788FC329BE13}" dt="2019-03-14T14:00:32.162" v="2932" actId="1076"/>
          <ac:spMkLst>
            <pc:docMk/>
            <pc:sldMk cId="495597953" sldId="333"/>
            <ac:spMk id="7" creationId="{234B6656-0EB6-4791-B875-0FC97C58A3DA}"/>
          </ac:spMkLst>
        </pc:spChg>
        <pc:spChg chg="add mod">
          <ac:chgData name="Jason Adolf" userId="91edd6c6-e630-4b18-b68d-66bf75cf7ee9" providerId="ADAL" clId="{9A8B2D09-07FA-4810-BE8C-788FC329BE13}" dt="2019-03-14T14:00:39.478" v="2934" actId="1076"/>
          <ac:spMkLst>
            <pc:docMk/>
            <pc:sldMk cId="495597953" sldId="333"/>
            <ac:spMk id="8" creationId="{6926D0CC-88E4-436A-9C95-96FD53A1B6B6}"/>
          </ac:spMkLst>
        </pc:spChg>
        <pc:spChg chg="add mod">
          <ac:chgData name="Jason Adolf" userId="91edd6c6-e630-4b18-b68d-66bf75cf7ee9" providerId="ADAL" clId="{9A8B2D09-07FA-4810-BE8C-788FC329BE13}" dt="2019-03-14T14:00:48.182" v="2936" actId="1076"/>
          <ac:spMkLst>
            <pc:docMk/>
            <pc:sldMk cId="495597953" sldId="333"/>
            <ac:spMk id="9" creationId="{8B2B3A56-40FA-43E0-B841-506D5813E6FD}"/>
          </ac:spMkLst>
        </pc:spChg>
        <pc:spChg chg="add del">
          <ac:chgData name="Jason Adolf" userId="91edd6c6-e630-4b18-b68d-66bf75cf7ee9" providerId="ADAL" clId="{9A8B2D09-07FA-4810-BE8C-788FC329BE13}" dt="2019-03-14T13:57:23.352" v="2905" actId="478"/>
          <ac:spMkLst>
            <pc:docMk/>
            <pc:sldMk cId="495597953" sldId="333"/>
            <ac:spMk id="10" creationId="{0B5DA28E-61A9-47D4-9FC4-04F118A6A217}"/>
          </ac:spMkLst>
        </pc:spChg>
        <pc:spChg chg="add mod">
          <ac:chgData name="Jason Adolf" userId="91edd6c6-e630-4b18-b68d-66bf75cf7ee9" providerId="ADAL" clId="{9A8B2D09-07FA-4810-BE8C-788FC329BE13}" dt="2019-03-14T13:58:01.876" v="2912" actId="20577"/>
          <ac:spMkLst>
            <pc:docMk/>
            <pc:sldMk cId="495597953" sldId="333"/>
            <ac:spMk id="11" creationId="{DC0150B3-766C-4B17-8396-6D4A6EC76CD2}"/>
          </ac:spMkLst>
        </pc:spChg>
        <pc:spChg chg="add mod">
          <ac:chgData name="Jason Adolf" userId="91edd6c6-e630-4b18-b68d-66bf75cf7ee9" providerId="ADAL" clId="{9A8B2D09-07FA-4810-BE8C-788FC329BE13}" dt="2019-03-14T13:59:55.403" v="2922" actId="20577"/>
          <ac:spMkLst>
            <pc:docMk/>
            <pc:sldMk cId="495597953" sldId="333"/>
            <ac:spMk id="12" creationId="{8508A111-7318-4213-9ED9-051D9833E822}"/>
          </ac:spMkLst>
        </pc:spChg>
        <pc:spChg chg="add mod">
          <ac:chgData name="Jason Adolf" userId="91edd6c6-e630-4b18-b68d-66bf75cf7ee9" providerId="ADAL" clId="{9A8B2D09-07FA-4810-BE8C-788FC329BE13}" dt="2019-03-14T13:59:44.004" v="2921" actId="1036"/>
          <ac:spMkLst>
            <pc:docMk/>
            <pc:sldMk cId="495597953" sldId="333"/>
            <ac:spMk id="13" creationId="{279077D8-A3F2-4631-BAE8-A41BF6E45FDD}"/>
          </ac:spMkLst>
        </pc:spChg>
        <pc:spChg chg="add mod">
          <ac:chgData name="Jason Adolf" userId="91edd6c6-e630-4b18-b68d-66bf75cf7ee9" providerId="ADAL" clId="{9A8B2D09-07FA-4810-BE8C-788FC329BE13}" dt="2019-03-14T14:00:14.532" v="2927" actId="20577"/>
          <ac:spMkLst>
            <pc:docMk/>
            <pc:sldMk cId="495597953" sldId="333"/>
            <ac:spMk id="14" creationId="{0030C9B0-C374-4E57-B1DC-358F62D01D02}"/>
          </ac:spMkLst>
        </pc:spChg>
        <pc:spChg chg="add mod">
          <ac:chgData name="Jason Adolf" userId="91edd6c6-e630-4b18-b68d-66bf75cf7ee9" providerId="ADAL" clId="{9A8B2D09-07FA-4810-BE8C-788FC329BE13}" dt="2019-03-14T14:06:39.304" v="2942" actId="14100"/>
          <ac:spMkLst>
            <pc:docMk/>
            <pc:sldMk cId="495597953" sldId="333"/>
            <ac:spMk id="15" creationId="{6AFE381B-0776-4B2E-9B9B-79BF5C089B78}"/>
          </ac:spMkLst>
        </pc:spChg>
        <pc:spChg chg="add mod">
          <ac:chgData name="Jason Adolf" userId="91edd6c6-e630-4b18-b68d-66bf75cf7ee9" providerId="ADAL" clId="{9A8B2D09-07FA-4810-BE8C-788FC329BE13}" dt="2019-03-14T14:06:32.296" v="2941" actId="1076"/>
          <ac:spMkLst>
            <pc:docMk/>
            <pc:sldMk cId="495597953" sldId="333"/>
            <ac:spMk id="16" creationId="{823F12F8-F2AF-42B1-A299-0B17266D1E55}"/>
          </ac:spMkLst>
        </pc:spChg>
        <pc:spChg chg="add mod">
          <ac:chgData name="Jason Adolf" userId="91edd6c6-e630-4b18-b68d-66bf75cf7ee9" providerId="ADAL" clId="{9A8B2D09-07FA-4810-BE8C-788FC329BE13}" dt="2019-03-14T14:07:38.235" v="2950" actId="1582"/>
          <ac:spMkLst>
            <pc:docMk/>
            <pc:sldMk cId="495597953" sldId="333"/>
            <ac:spMk id="17" creationId="{BB8B97D3-965D-437F-BA01-B32FE592F508}"/>
          </ac:spMkLst>
        </pc:spChg>
        <pc:spChg chg="add mod">
          <ac:chgData name="Jason Adolf" userId="91edd6c6-e630-4b18-b68d-66bf75cf7ee9" providerId="ADAL" clId="{9A8B2D09-07FA-4810-BE8C-788FC329BE13}" dt="2019-03-14T14:09:05.964" v="3055" actId="207"/>
          <ac:spMkLst>
            <pc:docMk/>
            <pc:sldMk cId="495597953" sldId="333"/>
            <ac:spMk id="18" creationId="{AFA7DDA1-8A42-4670-A27A-3CFBC25E3718}"/>
          </ac:spMkLst>
        </pc:spChg>
        <pc:spChg chg="add mod">
          <ac:chgData name="Jason Adolf" userId="91edd6c6-e630-4b18-b68d-66bf75cf7ee9" providerId="ADAL" clId="{9A8B2D09-07FA-4810-BE8C-788FC329BE13}" dt="2019-03-14T14:09:30.560" v="3057" actId="207"/>
          <ac:spMkLst>
            <pc:docMk/>
            <pc:sldMk cId="495597953" sldId="333"/>
            <ac:spMk id="19" creationId="{6BF3EB42-80C0-4AAF-8DFC-77584CC4E454}"/>
          </ac:spMkLst>
        </pc:spChg>
        <pc:picChg chg="add mod modCrop">
          <ac:chgData name="Jason Adolf" userId="91edd6c6-e630-4b18-b68d-66bf75cf7ee9" providerId="ADAL" clId="{9A8B2D09-07FA-4810-BE8C-788FC329BE13}" dt="2019-03-14T13:54:52.121" v="2826" actId="1076"/>
          <ac:picMkLst>
            <pc:docMk/>
            <pc:sldMk cId="495597953" sldId="333"/>
            <ac:picMk id="4" creationId="{AC4692ED-FCF4-4795-9890-BEC993C723A9}"/>
          </ac:picMkLst>
        </pc:picChg>
      </pc:sldChg>
      <pc:sldChg chg="addSp delSp modSp add modAnim">
        <pc:chgData name="Jason Adolf" userId="91edd6c6-e630-4b18-b68d-66bf75cf7ee9" providerId="ADAL" clId="{9A8B2D09-07FA-4810-BE8C-788FC329BE13}" dt="2019-03-14T14:18:35.934" v="3338"/>
        <pc:sldMkLst>
          <pc:docMk/>
          <pc:sldMk cId="1450134494" sldId="334"/>
        </pc:sldMkLst>
        <pc:spChg chg="mod">
          <ac:chgData name="Jason Adolf" userId="91edd6c6-e630-4b18-b68d-66bf75cf7ee9" providerId="ADAL" clId="{9A8B2D09-07FA-4810-BE8C-788FC329BE13}" dt="2019-03-14T14:13:45.182" v="3181" actId="1076"/>
          <ac:spMkLst>
            <pc:docMk/>
            <pc:sldMk cId="1450134494" sldId="334"/>
            <ac:spMk id="2" creationId="{E5FCA3B1-B2BE-4885-98D7-EED83C29392B}"/>
          </ac:spMkLst>
        </pc:spChg>
        <pc:spChg chg="del">
          <ac:chgData name="Jason Adolf" userId="91edd6c6-e630-4b18-b68d-66bf75cf7ee9" providerId="ADAL" clId="{9A8B2D09-07FA-4810-BE8C-788FC329BE13}" dt="2019-03-14T14:12:44.185" v="3132" actId="478"/>
          <ac:spMkLst>
            <pc:docMk/>
            <pc:sldMk cId="1450134494" sldId="334"/>
            <ac:spMk id="3" creationId="{6D7976A0-B85F-485A-8EDF-CF937574397E}"/>
          </ac:spMkLst>
        </pc:spChg>
        <pc:spChg chg="add mod">
          <ac:chgData name="Jason Adolf" userId="91edd6c6-e630-4b18-b68d-66bf75cf7ee9" providerId="ADAL" clId="{9A8B2D09-07FA-4810-BE8C-788FC329BE13}" dt="2019-03-14T14:14:56.453" v="3279" actId="20577"/>
          <ac:spMkLst>
            <pc:docMk/>
            <pc:sldMk cId="1450134494" sldId="334"/>
            <ac:spMk id="5" creationId="{812BB499-9197-44D6-822D-0108DF0D2A91}"/>
          </ac:spMkLst>
        </pc:spChg>
        <pc:spChg chg="add mod">
          <ac:chgData name="Jason Adolf" userId="91edd6c6-e630-4b18-b68d-66bf75cf7ee9" providerId="ADAL" clId="{9A8B2D09-07FA-4810-BE8C-788FC329BE13}" dt="2019-03-14T14:15:44.882" v="3284" actId="14100"/>
          <ac:spMkLst>
            <pc:docMk/>
            <pc:sldMk cId="1450134494" sldId="334"/>
            <ac:spMk id="6" creationId="{D5F4C8B5-F6FF-4D58-9083-38E48138ADE8}"/>
          </ac:spMkLst>
        </pc:spChg>
        <pc:spChg chg="add mod">
          <ac:chgData name="Jason Adolf" userId="91edd6c6-e630-4b18-b68d-66bf75cf7ee9" providerId="ADAL" clId="{9A8B2D09-07FA-4810-BE8C-788FC329BE13}" dt="2019-03-14T14:18:28.224" v="3337" actId="20577"/>
          <ac:spMkLst>
            <pc:docMk/>
            <pc:sldMk cId="1450134494" sldId="334"/>
            <ac:spMk id="7" creationId="{9A1A073E-562E-4F55-885D-D5F7EC2492BE}"/>
          </ac:spMkLst>
        </pc:spChg>
        <pc:graphicFrameChg chg="add mod">
          <ac:chgData name="Jason Adolf" userId="91edd6c6-e630-4b18-b68d-66bf75cf7ee9" providerId="ADAL" clId="{9A8B2D09-07FA-4810-BE8C-788FC329BE13}" dt="2019-03-14T14:16:54.418" v="3286" actId="692"/>
          <ac:graphicFrameMkLst>
            <pc:docMk/>
            <pc:sldMk cId="1450134494" sldId="334"/>
            <ac:graphicFrameMk id="4" creationId="{3AA635AF-D43B-490C-9052-1BDA37E90D5A}"/>
          </ac:graphicFrameMkLst>
        </pc:graphicFrameChg>
      </pc:sldChg>
      <pc:sldChg chg="addSp delSp modSp add">
        <pc:chgData name="Jason Adolf" userId="91edd6c6-e630-4b18-b68d-66bf75cf7ee9" providerId="ADAL" clId="{9A8B2D09-07FA-4810-BE8C-788FC329BE13}" dt="2019-03-16T13:24:12.470" v="3409" actId="20577"/>
        <pc:sldMkLst>
          <pc:docMk/>
          <pc:sldMk cId="254700522" sldId="335"/>
        </pc:sldMkLst>
        <pc:spChg chg="mod">
          <ac:chgData name="Jason Adolf" userId="91edd6c6-e630-4b18-b68d-66bf75cf7ee9" providerId="ADAL" clId="{9A8B2D09-07FA-4810-BE8C-788FC329BE13}" dt="2019-03-16T13:24:01.782" v="3407" actId="207"/>
          <ac:spMkLst>
            <pc:docMk/>
            <pc:sldMk cId="254700522" sldId="335"/>
            <ac:spMk id="2" creationId="{294CA7D5-D52A-45AE-A376-0B650200C1FC}"/>
          </ac:spMkLst>
        </pc:spChg>
        <pc:spChg chg="del">
          <ac:chgData name="Jason Adolf" userId="91edd6c6-e630-4b18-b68d-66bf75cf7ee9" providerId="ADAL" clId="{9A8B2D09-07FA-4810-BE8C-788FC329BE13}" dt="2019-03-16T13:21:48.148" v="3374" actId="478"/>
          <ac:spMkLst>
            <pc:docMk/>
            <pc:sldMk cId="254700522" sldId="335"/>
            <ac:spMk id="3" creationId="{D4E65303-D1E3-4C09-8403-E00A3E177358}"/>
          </ac:spMkLst>
        </pc:spChg>
        <pc:spChg chg="add mod">
          <ac:chgData name="Jason Adolf" userId="91edd6c6-e630-4b18-b68d-66bf75cf7ee9" providerId="ADAL" clId="{9A8B2D09-07FA-4810-BE8C-788FC329BE13}" dt="2019-03-16T13:24:12.470" v="3409" actId="20577"/>
          <ac:spMkLst>
            <pc:docMk/>
            <pc:sldMk cId="254700522" sldId="335"/>
            <ac:spMk id="6" creationId="{6AC87D78-50BF-418D-A41B-D4C2AC98FEE7}"/>
          </ac:spMkLst>
        </pc:spChg>
        <pc:picChg chg="add mod ord">
          <ac:chgData name="Jason Adolf" userId="91edd6c6-e630-4b18-b68d-66bf75cf7ee9" providerId="ADAL" clId="{9A8B2D09-07FA-4810-BE8C-788FC329BE13}" dt="2019-03-16T13:22:07.663" v="3377" actId="167"/>
          <ac:picMkLst>
            <pc:docMk/>
            <pc:sldMk cId="254700522" sldId="335"/>
            <ac:picMk id="5" creationId="{33A59EFC-9C30-49AE-8EAE-B4E2A3C5F7D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365monmouth-my.sharepoint.com/personal/jadolf_monmouth_edu/Documents/SRP%202018%20Data/Deal%20Lake/Cell%20Counts/Deal%20Lake%20Counts%20Master%20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365monmouth-my.sharepoint.com/personal/jadolf_monmouth_edu/Documents/SRP%202018%20Data/Deal%20Lake/DL%20blooms%20paper%20with%20NJ%20DEP/Secchi_Dip_7_19_1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46041119860017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Total Cyanobacteria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075984251968504"/>
                  <c:y val="-0.27275590551181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0.0024x + 17.198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0.3752</a:t>
                    </a:r>
                  </a:p>
                  <a:p>
                    <a:pPr>
                      <a:defRPr/>
                    </a:pPr>
                    <a:r>
                      <a:rPr lang="en-US" baseline="0" dirty="0"/>
                      <a:t>P &lt; 0.001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Sheet2!$A$2:$A$48</c:f>
              <c:numCache>
                <c:formatCode>General</c:formatCode>
                <c:ptCount val="47"/>
                <c:pt idx="0">
                  <c:v>979.34</c:v>
                </c:pt>
                <c:pt idx="1">
                  <c:v>13637</c:v>
                </c:pt>
                <c:pt idx="2">
                  <c:v>386.32</c:v>
                </c:pt>
                <c:pt idx="3">
                  <c:v>1563.4</c:v>
                </c:pt>
                <c:pt idx="4">
                  <c:v>2134.3000000000002</c:v>
                </c:pt>
                <c:pt idx="5">
                  <c:v>3608.9</c:v>
                </c:pt>
                <c:pt idx="6">
                  <c:v>322.08</c:v>
                </c:pt>
                <c:pt idx="7">
                  <c:v>4038.7</c:v>
                </c:pt>
                <c:pt idx="8">
                  <c:v>4147</c:v>
                </c:pt>
                <c:pt idx="9">
                  <c:v>6337.9</c:v>
                </c:pt>
                <c:pt idx="10">
                  <c:v>5570.6</c:v>
                </c:pt>
                <c:pt idx="11">
                  <c:v>9113.5</c:v>
                </c:pt>
                <c:pt idx="12">
                  <c:v>1639.9</c:v>
                </c:pt>
                <c:pt idx="13">
                  <c:v>784</c:v>
                </c:pt>
                <c:pt idx="14" formatCode="0.00">
                  <c:v>9827.9333333333325</c:v>
                </c:pt>
                <c:pt idx="15" formatCode="0.00">
                  <c:v>13690.333333333334</c:v>
                </c:pt>
                <c:pt idx="16" formatCode="0.00">
                  <c:v>10881.333333333334</c:v>
                </c:pt>
                <c:pt idx="17" formatCode="0.00">
                  <c:v>14914.666666666666</c:v>
                </c:pt>
                <c:pt idx="18" formatCode="0.00">
                  <c:v>14114</c:v>
                </c:pt>
                <c:pt idx="19" formatCode="0.00">
                  <c:v>14257.333333333334</c:v>
                </c:pt>
                <c:pt idx="20" formatCode="0.00">
                  <c:v>15889.666666666666</c:v>
                </c:pt>
                <c:pt idx="21" formatCode="0.00">
                  <c:v>16753</c:v>
                </c:pt>
                <c:pt idx="22" formatCode="0.00">
                  <c:v>3264.7333333333336</c:v>
                </c:pt>
                <c:pt idx="23" formatCode="0.00">
                  <c:v>8144</c:v>
                </c:pt>
                <c:pt idx="24" formatCode="0.00">
                  <c:v>2840.4</c:v>
                </c:pt>
                <c:pt idx="25" formatCode="0.00">
                  <c:v>9491.8333333333339</c:v>
                </c:pt>
                <c:pt idx="26" formatCode="0.00">
                  <c:v>5810.8659999999991</c:v>
                </c:pt>
                <c:pt idx="27" formatCode="0.00">
                  <c:v>9217.8666666666668</c:v>
                </c:pt>
                <c:pt idx="28" formatCode="0.00">
                  <c:v>8640.7666666666664</c:v>
                </c:pt>
                <c:pt idx="29" formatCode="0.00">
                  <c:v>9593.1333333333332</c:v>
                </c:pt>
                <c:pt idx="30" formatCode="0.00">
                  <c:v>4115.9916666666668</c:v>
                </c:pt>
                <c:pt idx="31" formatCode="0.00">
                  <c:v>8144</c:v>
                </c:pt>
                <c:pt idx="32" formatCode="0.00">
                  <c:v>0.24380000000000002</c:v>
                </c:pt>
                <c:pt idx="33" formatCode="0.00">
                  <c:v>9491.8333333333339</c:v>
                </c:pt>
                <c:pt idx="34" formatCode="0.00">
                  <c:v>5810.8659999999991</c:v>
                </c:pt>
                <c:pt idx="35" formatCode="0.00">
                  <c:v>9217.8666666666668</c:v>
                </c:pt>
                <c:pt idx="36" formatCode="0.00">
                  <c:v>8640.7666666666664</c:v>
                </c:pt>
                <c:pt idx="37">
                  <c:v>1173.3</c:v>
                </c:pt>
                <c:pt idx="38">
                  <c:v>7894.7</c:v>
                </c:pt>
                <c:pt idx="39">
                  <c:v>9775.6</c:v>
                </c:pt>
                <c:pt idx="40">
                  <c:v>6686.9</c:v>
                </c:pt>
                <c:pt idx="41">
                  <c:v>346.93</c:v>
                </c:pt>
                <c:pt idx="42">
                  <c:v>3852.5</c:v>
                </c:pt>
                <c:pt idx="43">
                  <c:v>3228.5</c:v>
                </c:pt>
                <c:pt idx="44">
                  <c:v>396.09</c:v>
                </c:pt>
                <c:pt idx="45">
                  <c:v>1579.8</c:v>
                </c:pt>
                <c:pt idx="46">
                  <c:v>3647.41</c:v>
                </c:pt>
              </c:numCache>
            </c:numRef>
          </c:xVal>
          <c:yVal>
            <c:numRef>
              <c:f>Sheet2!$C$2:$C$48</c:f>
              <c:numCache>
                <c:formatCode>General</c:formatCode>
                <c:ptCount val="47"/>
                <c:pt idx="0">
                  <c:v>15.2</c:v>
                </c:pt>
                <c:pt idx="1">
                  <c:v>27</c:v>
                </c:pt>
                <c:pt idx="2">
                  <c:v>32.4</c:v>
                </c:pt>
                <c:pt idx="3">
                  <c:v>15.6</c:v>
                </c:pt>
                <c:pt idx="4">
                  <c:v>34.6</c:v>
                </c:pt>
                <c:pt idx="5">
                  <c:v>29.799999999999997</c:v>
                </c:pt>
                <c:pt idx="6">
                  <c:v>12</c:v>
                </c:pt>
                <c:pt idx="7">
                  <c:v>13.399999999999999</c:v>
                </c:pt>
                <c:pt idx="8">
                  <c:v>11</c:v>
                </c:pt>
                <c:pt idx="9">
                  <c:v>40.6</c:v>
                </c:pt>
                <c:pt idx="10">
                  <c:v>36.4</c:v>
                </c:pt>
                <c:pt idx="11">
                  <c:v>47.6</c:v>
                </c:pt>
                <c:pt idx="12">
                  <c:v>8.6</c:v>
                </c:pt>
                <c:pt idx="13">
                  <c:v>16.2</c:v>
                </c:pt>
                <c:pt idx="14">
                  <c:v>43</c:v>
                </c:pt>
                <c:pt idx="15">
                  <c:v>41</c:v>
                </c:pt>
                <c:pt idx="16">
                  <c:v>32</c:v>
                </c:pt>
                <c:pt idx="17">
                  <c:v>51.2</c:v>
                </c:pt>
                <c:pt idx="18">
                  <c:v>27.6</c:v>
                </c:pt>
                <c:pt idx="19">
                  <c:v>38</c:v>
                </c:pt>
                <c:pt idx="20">
                  <c:v>33.799999999999997</c:v>
                </c:pt>
                <c:pt idx="21">
                  <c:v>42.8</c:v>
                </c:pt>
                <c:pt idx="22">
                  <c:v>21.2</c:v>
                </c:pt>
                <c:pt idx="23">
                  <c:v>34</c:v>
                </c:pt>
                <c:pt idx="24">
                  <c:v>22</c:v>
                </c:pt>
                <c:pt idx="25">
                  <c:v>52.599999999999994</c:v>
                </c:pt>
                <c:pt idx="26">
                  <c:v>44.400000000000006</c:v>
                </c:pt>
                <c:pt idx="27">
                  <c:v>70.2</c:v>
                </c:pt>
                <c:pt idx="28">
                  <c:v>63.6</c:v>
                </c:pt>
                <c:pt idx="29">
                  <c:v>57</c:v>
                </c:pt>
                <c:pt idx="30">
                  <c:v>20.2</c:v>
                </c:pt>
                <c:pt idx="31">
                  <c:v>31.199999999999996</c:v>
                </c:pt>
                <c:pt idx="32">
                  <c:v>23.200000000000003</c:v>
                </c:pt>
                <c:pt idx="33">
                  <c:v>69.8</c:v>
                </c:pt>
                <c:pt idx="34">
                  <c:v>46.2</c:v>
                </c:pt>
                <c:pt idx="35">
                  <c:v>65.2</c:v>
                </c:pt>
                <c:pt idx="36">
                  <c:v>63.8</c:v>
                </c:pt>
                <c:pt idx="37">
                  <c:v>5.6000000000000005</c:v>
                </c:pt>
                <c:pt idx="38">
                  <c:v>25.799999999999997</c:v>
                </c:pt>
                <c:pt idx="39">
                  <c:v>58.2</c:v>
                </c:pt>
                <c:pt idx="40">
                  <c:v>18.600000000000001</c:v>
                </c:pt>
                <c:pt idx="41">
                  <c:v>3.1999999999999997</c:v>
                </c:pt>
                <c:pt idx="42">
                  <c:v>24.8</c:v>
                </c:pt>
                <c:pt idx="43">
                  <c:v>23.6</c:v>
                </c:pt>
                <c:pt idx="44">
                  <c:v>10</c:v>
                </c:pt>
                <c:pt idx="45">
                  <c:v>6.2</c:v>
                </c:pt>
                <c:pt idx="46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A4-4268-9C28-7A82045EF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808584"/>
        <c:axId val="622811864"/>
      </c:scatterChart>
      <c:valAx>
        <c:axId val="622808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Phycocyanin</a:t>
                </a:r>
                <a:r>
                  <a:rPr lang="en-US" baseline="0" dirty="0"/>
                  <a:t> fluorescence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7217306558835472"/>
              <c:y val="0.9059995034404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811864"/>
        <c:crosses val="autoZero"/>
        <c:crossBetween val="midCat"/>
      </c:valAx>
      <c:valAx>
        <c:axId val="62281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Total</a:t>
                </a:r>
                <a:r>
                  <a:rPr lang="en-US" baseline="0" dirty="0"/>
                  <a:t> Cyanobacteria (per </a:t>
                </a:r>
                <a:r>
                  <a:rPr lang="en-US" baseline="0" dirty="0">
                    <a:latin typeface="Symbol" panose="05050102010706020507" pitchFamily="18" charset="2"/>
                  </a:rPr>
                  <a:t>m</a:t>
                </a:r>
                <a:r>
                  <a:rPr lang="en-US" baseline="0" dirty="0"/>
                  <a:t>L)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808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PC:Chl</c:v>
                </c:pt>
              </c:strCache>
            </c:strRef>
          </c:tx>
          <c:spPr>
            <a:solidFill>
              <a:srgbClr val="65CB9D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Takanasse</c:v>
                </c:pt>
                <c:pt idx="1">
                  <c:v>Sunset</c:v>
                </c:pt>
                <c:pt idx="2">
                  <c:v>Wesley</c:v>
                </c:pt>
                <c:pt idx="3">
                  <c:v>Fletcher</c:v>
                </c:pt>
                <c:pt idx="4">
                  <c:v>Sylvan</c:v>
                </c:pt>
                <c:pt idx="5">
                  <c:v>Silver</c:v>
                </c:pt>
                <c:pt idx="6">
                  <c:v>Como</c:v>
                </c:pt>
                <c:pt idx="7">
                  <c:v>Spring Lake</c:v>
                </c:pt>
                <c:pt idx="8">
                  <c:v>Wreck Pond</c:v>
                </c:pt>
                <c:pt idx="9">
                  <c:v>Comstock</c:v>
                </c:pt>
                <c:pt idx="10">
                  <c:v>Sunset Ave.</c:v>
                </c:pt>
                <c:pt idx="11">
                  <c:v>Ocean Ave</c:v>
                </c:pt>
                <c:pt idx="12">
                  <c:v>DOH #104</c:v>
                </c:pt>
                <c:pt idx="13">
                  <c:v>DOH #103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9.6199999999999994E-2</c:v>
                </c:pt>
                <c:pt idx="1">
                  <c:v>2.2157</c:v>
                </c:pt>
                <c:pt idx="2">
                  <c:v>0.1072</c:v>
                </c:pt>
                <c:pt idx="3">
                  <c:v>0.14929999999999999</c:v>
                </c:pt>
                <c:pt idx="4">
                  <c:v>0.2248</c:v>
                </c:pt>
                <c:pt idx="5">
                  <c:v>0.2727</c:v>
                </c:pt>
                <c:pt idx="6">
                  <c:v>0.1145</c:v>
                </c:pt>
                <c:pt idx="7">
                  <c:v>0.43269999999999997</c:v>
                </c:pt>
                <c:pt idx="8">
                  <c:v>0.432</c:v>
                </c:pt>
                <c:pt idx="9">
                  <c:v>0.4718</c:v>
                </c:pt>
                <c:pt idx="10">
                  <c:v>0.38</c:v>
                </c:pt>
                <c:pt idx="11">
                  <c:v>0.73540000000000005</c:v>
                </c:pt>
                <c:pt idx="12">
                  <c:v>0.16220000000000001</c:v>
                </c:pt>
                <c:pt idx="13">
                  <c:v>8.77E-2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2-44BF-85AC-AF2DBE4C8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912608"/>
        <c:axId val="586908016"/>
      </c:barChart>
      <c:catAx>
        <c:axId val="586912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Coastal Lake Location (7/19/2018)</a:t>
                </a:r>
              </a:p>
            </c:rich>
          </c:tx>
          <c:layout>
            <c:manualLayout>
              <c:xMode val="edge"/>
              <c:yMode val="edge"/>
              <c:x val="0.32485171896520931"/>
              <c:y val="0.919368480531116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908016"/>
        <c:crosses val="autoZero"/>
        <c:auto val="1"/>
        <c:lblAlgn val="ctr"/>
        <c:lblOffset val="100"/>
        <c:noMultiLvlLbl val="0"/>
      </c:catAx>
      <c:valAx>
        <c:axId val="586908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Relative cyanobacteria abundance (</a:t>
                </a:r>
                <a:r>
                  <a:rPr lang="en-US" sz="1800" dirty="0" err="1"/>
                  <a:t>PC:Chl</a:t>
                </a:r>
                <a:r>
                  <a:rPr lang="en-US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0.11265935979108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91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0.76995</cdr:x>
      <cdr:y>0.35249</cdr:y>
    </cdr:from>
    <cdr:to>
      <cdr:x>0.94017</cdr:x>
      <cdr:y>0.45006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4D4FAE-ADDA-40AA-AC25-415704947971}"/>
            </a:ext>
          </a:extLst>
        </cdr:cNvPr>
        <cdr:cNvSpPr txBox="1"/>
      </cdr:nvSpPr>
      <cdr:spPr>
        <a:xfrm xmlns:a="http://schemas.openxmlformats.org/drawingml/2006/main">
          <a:off x="5570028" y="1588273"/>
          <a:ext cx="1231392" cy="439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aseline="0" dirty="0"/>
            <a:t>Deal Lake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992-8EC8-4EF2-9CAB-76F6844F46D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B76B-D879-43BA-9093-7B3A89B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9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992-8EC8-4EF2-9CAB-76F6844F46D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B76B-D879-43BA-9093-7B3A89B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1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992-8EC8-4EF2-9CAB-76F6844F46D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B76B-D879-43BA-9093-7B3A89B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992-8EC8-4EF2-9CAB-76F6844F46D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B76B-D879-43BA-9093-7B3A89B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992-8EC8-4EF2-9CAB-76F6844F46D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B76B-D879-43BA-9093-7B3A89B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992-8EC8-4EF2-9CAB-76F6844F46D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B76B-D879-43BA-9093-7B3A89B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8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992-8EC8-4EF2-9CAB-76F6844F46D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B76B-D879-43BA-9093-7B3A89B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4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992-8EC8-4EF2-9CAB-76F6844F46D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B76B-D879-43BA-9093-7B3A89B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992-8EC8-4EF2-9CAB-76F6844F46D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B76B-D879-43BA-9093-7B3A89B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7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992-8EC8-4EF2-9CAB-76F6844F46D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B76B-D879-43BA-9093-7B3A89B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9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992-8EC8-4EF2-9CAB-76F6844F46D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B76B-D879-43BA-9093-7B3A89B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C992-8EC8-4EF2-9CAB-76F6844F46D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B76B-D879-43BA-9093-7B3A89B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9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853" y="447633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Dr. Jason E. Adolf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Endowed Associate Professor of Marine Science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Monmouth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Biology Department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07" y="974559"/>
            <a:ext cx="7957812" cy="2257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36368" y="6360695"/>
            <a:ext cx="165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15,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90359-0B65-4106-9ECC-001B85797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3" y="5378759"/>
            <a:ext cx="2104930" cy="810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6EC0E9-E73D-4EDF-B03C-4894A7CEE7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19" y="5376029"/>
            <a:ext cx="1849525" cy="8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314CF-7E9F-4A98-B666-51859AD7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group leadership: identify citizens willing to participate in data collection</a:t>
            </a:r>
          </a:p>
        </p:txBody>
      </p:sp>
      <p:pic>
        <p:nvPicPr>
          <p:cNvPr id="1026" name="Picture 2" descr="Image result for citizen lake samp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704" y="1908979"/>
            <a:ext cx="3019091" cy="1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776" y="1908979"/>
            <a:ext cx="55265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Who lives in a strategic area that will allow easy access?</a:t>
            </a:r>
          </a:p>
          <a:p>
            <a:endParaRPr lang="en-US" sz="2400" dirty="0"/>
          </a:p>
          <a:p>
            <a:r>
              <a:rPr lang="en-US" sz="2400" dirty="0"/>
              <a:t>Are there local school groups that can be brought in?</a:t>
            </a:r>
          </a:p>
          <a:p>
            <a:endParaRPr lang="en-US" sz="2400" dirty="0"/>
          </a:p>
          <a:p>
            <a:r>
              <a:rPr lang="en-US" sz="2400" dirty="0"/>
              <a:t>Are there local camps (summer) that can get involved?</a:t>
            </a:r>
          </a:p>
          <a:p>
            <a:endParaRPr lang="en-US" sz="2400" dirty="0"/>
          </a:p>
          <a:p>
            <a:r>
              <a:rPr lang="en-US" sz="2400" dirty="0"/>
              <a:t>Scout troops looking for projects?</a:t>
            </a:r>
          </a:p>
        </p:txBody>
      </p:sp>
      <p:pic>
        <p:nvPicPr>
          <p:cNvPr id="3" name="Picture 2" descr="Image result for lamotte water quality kit">
            <a:extLst>
              <a:ext uri="{FF2B5EF4-FFF2-40B4-BE49-F238E27FC236}">
                <a16:creationId xmlns:a16="http://schemas.microsoft.com/office/drawing/2014/main" id="{48B0B801-8C6C-43FD-91F6-28A8D514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987" y="4022893"/>
            <a:ext cx="1272250" cy="12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780alberta.files.wordpress.com/2015/07/you-can-do-it.jpg">
            <a:extLst>
              <a:ext uri="{FF2B5EF4-FFF2-40B4-BE49-F238E27FC236}">
                <a16:creationId xmlns:a16="http://schemas.microsoft.com/office/drawing/2014/main" id="{EB079DEA-EAC2-4683-B2FD-8F70183E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11" y="4605644"/>
            <a:ext cx="1794076" cy="11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6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40784" cy="6866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3C5D9-693D-4469-B736-DA0B52A0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Generate sampling strategies for lakes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CD885-C54E-40B4-814B-0AE764700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4"/>
            <a:ext cx="10515600" cy="2064586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Where</a:t>
            </a:r>
            <a:r>
              <a:rPr lang="en-US" dirty="0">
                <a:solidFill>
                  <a:schemeClr val="bg1"/>
                </a:solidFill>
              </a:rPr>
              <a:t>? </a:t>
            </a:r>
            <a:r>
              <a:rPr lang="en-US" u="sng" dirty="0">
                <a:solidFill>
                  <a:schemeClr val="bg1"/>
                </a:solidFill>
              </a:rPr>
              <a:t>When</a:t>
            </a:r>
            <a:r>
              <a:rPr lang="en-US" dirty="0">
                <a:solidFill>
                  <a:schemeClr val="bg1"/>
                </a:solidFill>
              </a:rPr>
              <a:t>? (how frequently?) </a:t>
            </a:r>
            <a:r>
              <a:rPr lang="en-US" u="sng" dirty="0">
                <a:solidFill>
                  <a:schemeClr val="bg1"/>
                </a:solidFill>
              </a:rPr>
              <a:t>Which parameters</a:t>
            </a:r>
            <a:r>
              <a:rPr lang="en-US" dirty="0">
                <a:solidFill>
                  <a:schemeClr val="bg1"/>
                </a:solidFill>
              </a:rPr>
              <a:t>? (beyond the starter kits)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7010" y="2472907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QA / QC?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86DEB8-712A-4BCE-AC57-C57B80644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70410"/>
              </p:ext>
            </p:extLst>
          </p:nvPr>
        </p:nvGraphicFramePr>
        <p:xfrm>
          <a:off x="3066729" y="4884516"/>
          <a:ext cx="4238946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199">
                  <a:extLst>
                    <a:ext uri="{9D8B030D-6E8A-4147-A177-3AD203B41FA5}">
                      <a16:colId xmlns:a16="http://schemas.microsoft.com/office/drawing/2014/main" val="2254575287"/>
                    </a:ext>
                  </a:extLst>
                </a:gridCol>
                <a:gridCol w="1454786">
                  <a:extLst>
                    <a:ext uri="{9D8B030D-6E8A-4147-A177-3AD203B41FA5}">
                      <a16:colId xmlns:a16="http://schemas.microsoft.com/office/drawing/2014/main" val="265559398"/>
                    </a:ext>
                  </a:extLst>
                </a:gridCol>
                <a:gridCol w="1203961">
                  <a:extLst>
                    <a:ext uri="{9D8B030D-6E8A-4147-A177-3AD203B41FA5}">
                      <a16:colId xmlns:a16="http://schemas.microsoft.com/office/drawing/2014/main" val="25085537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period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8605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-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2-week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0310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 - Oct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95736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- Dec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2-week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629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6622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888097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A3973C-5DBE-4F99-9186-49D78C4DC52A}"/>
              </a:ext>
            </a:extLst>
          </p:cNvPr>
          <p:cNvSpPr txBox="1"/>
          <p:nvPr/>
        </p:nvSpPr>
        <p:spPr>
          <a:xfrm>
            <a:off x="3129388" y="4446812"/>
            <a:ext cx="4113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 proposed sampling schedule per station</a:t>
            </a:r>
          </a:p>
        </p:txBody>
      </p:sp>
    </p:spTree>
    <p:extLst>
      <p:ext uri="{BB962C8B-B14F-4D97-AF65-F5344CB8AC3E}">
        <p14:creationId xmlns:p14="http://schemas.microsoft.com/office/powerpoint/2010/main" val="18811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www.thomassci.com/_resources/_global/media/resized/00076/ihwx.b9f2761e-0b09-46b2-b8a5-e063c2fc4d0e.500.500.jpg">
            <a:extLst>
              <a:ext uri="{FF2B5EF4-FFF2-40B4-BE49-F238E27FC236}">
                <a16:creationId xmlns:a16="http://schemas.microsoft.com/office/drawing/2014/main" id="{8D9C3AF9-8D51-4696-9989-BB851C09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52" y="865920"/>
            <a:ext cx="1780383" cy="17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/>
          <a:lstStyle/>
          <a:p>
            <a:r>
              <a:rPr lang="en-US" dirty="0" err="1"/>
              <a:t>CLONet</a:t>
            </a:r>
            <a:r>
              <a:rPr lang="en-US" dirty="0"/>
              <a:t> will supply volunteers with water quality sampling 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Conductivity / temperature ‘pen’</a:t>
            </a:r>
          </a:p>
          <a:p>
            <a:r>
              <a:rPr lang="en-US" dirty="0"/>
              <a:t>Colorimetric nutrient analysis kits</a:t>
            </a:r>
          </a:p>
          <a:p>
            <a:pPr lvl="1"/>
            <a:r>
              <a:rPr lang="en-US" dirty="0"/>
              <a:t>Inorganic N</a:t>
            </a:r>
          </a:p>
          <a:p>
            <a:pPr lvl="1"/>
            <a:r>
              <a:rPr lang="en-US" dirty="0"/>
              <a:t>Inorganic P</a:t>
            </a:r>
          </a:p>
          <a:p>
            <a:pPr lvl="1"/>
            <a:r>
              <a:rPr lang="en-US" dirty="0"/>
              <a:t>Dissolved oxygen</a:t>
            </a:r>
          </a:p>
          <a:p>
            <a:r>
              <a:rPr lang="en-US" dirty="0"/>
              <a:t>pH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</a:p>
          <a:p>
            <a:r>
              <a:rPr lang="en-US" dirty="0"/>
              <a:t>Turbidity (Secchi disk)</a:t>
            </a:r>
          </a:p>
          <a:p>
            <a:endParaRPr lang="en-US" dirty="0"/>
          </a:p>
        </p:txBody>
      </p:sp>
      <p:pic>
        <p:nvPicPr>
          <p:cNvPr id="4" name="Picture 2" descr="https://www.f3images.com/IMD/1000/LM1115/LaMotte-Nitrate-Test-Kit-3110-99.jpg">
            <a:extLst>
              <a:ext uri="{FF2B5EF4-FFF2-40B4-BE49-F238E27FC236}">
                <a16:creationId xmlns:a16="http://schemas.microsoft.com/office/drawing/2014/main" id="{9CB9994B-1F93-4204-B870-D126DE4ED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48" y="2873629"/>
            <a:ext cx="2289511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lamotte water quality kit">
            <a:extLst>
              <a:ext uri="{FF2B5EF4-FFF2-40B4-BE49-F238E27FC236}">
                <a16:creationId xmlns:a16="http://schemas.microsoft.com/office/drawing/2014/main" id="{D935CB74-35B3-4813-BED4-5C4B3DD6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66" y="4240467"/>
            <a:ext cx="1272250" cy="12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ecchi disk">
            <a:extLst>
              <a:ext uri="{FF2B5EF4-FFF2-40B4-BE49-F238E27FC236}">
                <a16:creationId xmlns:a16="http://schemas.microsoft.com/office/drawing/2014/main" id="{CF427A13-EACA-4367-9169-968F97CA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19" y="5288471"/>
            <a:ext cx="1518251" cy="151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1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en-US" dirty="0"/>
              <a:t>Water quality kit???</a:t>
            </a:r>
            <a:br>
              <a:rPr lang="en-US" dirty="0"/>
            </a:br>
            <a:r>
              <a:rPr lang="en-US" dirty="0"/>
              <a:t>What the heck do I do with this thing?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965702"/>
          </a:xfrm>
        </p:spPr>
        <p:txBody>
          <a:bodyPr/>
          <a:lstStyle/>
          <a:p>
            <a:r>
              <a:rPr lang="en-US" dirty="0"/>
              <a:t>Monmouth faculty / students train community members how to use water quality kits</a:t>
            </a:r>
          </a:p>
        </p:txBody>
      </p:sp>
      <p:pic>
        <p:nvPicPr>
          <p:cNvPr id="4" name="Picture 3" descr="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3057F580-8A74-4129-A373-28772E279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1" t="32107" r="21495" b="5296"/>
          <a:stretch/>
        </p:blipFill>
        <p:spPr>
          <a:xfrm>
            <a:off x="838200" y="2538780"/>
            <a:ext cx="1854434" cy="1598827"/>
          </a:xfrm>
          <a:prstGeom prst="rect">
            <a:avLst/>
          </a:prstGeom>
        </p:spPr>
      </p:pic>
      <p:pic>
        <p:nvPicPr>
          <p:cNvPr id="5" name="Picture 4" descr="A group of people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9A64CAA7-781E-4CC4-B738-D252777E7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0" r="6227"/>
          <a:stretch/>
        </p:blipFill>
        <p:spPr>
          <a:xfrm>
            <a:off x="5701737" y="2538780"/>
            <a:ext cx="1518250" cy="2004998"/>
          </a:xfrm>
          <a:prstGeom prst="rect">
            <a:avLst/>
          </a:prstGeom>
        </p:spPr>
      </p:pic>
      <p:pic>
        <p:nvPicPr>
          <p:cNvPr id="6" name="Picture 5" descr="A group of people in a room&#10;&#10;Description generated with high confidence">
            <a:extLst>
              <a:ext uri="{FF2B5EF4-FFF2-40B4-BE49-F238E27FC236}">
                <a16:creationId xmlns:a16="http://schemas.microsoft.com/office/drawing/2014/main" id="{82E8BFB1-6739-4339-B454-738BF09A2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5992" y="3464313"/>
            <a:ext cx="2294627" cy="1720970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4AFC5054-9234-49D8-AB9D-C81658201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94" y="3677153"/>
            <a:ext cx="2961017" cy="2220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2291" y="1982258"/>
            <a:ext cx="505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do QA/QC sampling in parallel with Lake groups</a:t>
            </a:r>
          </a:p>
        </p:txBody>
      </p:sp>
    </p:spTree>
    <p:extLst>
      <p:ext uri="{BB962C8B-B14F-4D97-AF65-F5344CB8AC3E}">
        <p14:creationId xmlns:p14="http://schemas.microsoft.com/office/powerpoint/2010/main" val="26667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5EB6-BEF5-4508-AE30-1AF753C3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Monmouth University students / faculty will do supplemental sampling at each 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4E2A-3417-41ED-B53F-30C5F3295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QA /QC of data</a:t>
            </a:r>
          </a:p>
          <a:p>
            <a:r>
              <a:rPr lang="en-US" dirty="0"/>
              <a:t>Additional samples that require laboratory analyses</a:t>
            </a:r>
          </a:p>
          <a:p>
            <a:pPr lvl="1"/>
            <a:r>
              <a:rPr lang="en-US" dirty="0"/>
              <a:t>‘ground truth’ samples</a:t>
            </a:r>
          </a:p>
          <a:p>
            <a:pPr lvl="1"/>
            <a:r>
              <a:rPr lang="en-US" dirty="0"/>
              <a:t>Phytoplankton samples</a:t>
            </a:r>
          </a:p>
          <a:p>
            <a:pPr lvl="1"/>
            <a:r>
              <a:rPr lang="en-US" dirty="0"/>
              <a:t>Microbial pollutant samples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r="26960"/>
          <a:stretch/>
        </p:blipFill>
        <p:spPr>
          <a:xfrm>
            <a:off x="68881" y="3958812"/>
            <a:ext cx="2227479" cy="2076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r="18935"/>
          <a:stretch/>
        </p:blipFill>
        <p:spPr>
          <a:xfrm>
            <a:off x="2296360" y="3971318"/>
            <a:ext cx="2290719" cy="206369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131768" y="4967677"/>
            <a:ext cx="329184" cy="19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Turner cyanofluor">
            <a:extLst>
              <a:ext uri="{FF2B5EF4-FFF2-40B4-BE49-F238E27FC236}">
                <a16:creationId xmlns:a16="http://schemas.microsoft.com/office/drawing/2014/main" id="{299E10C2-107E-4B19-81A5-5AF5EB83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59" y="3803131"/>
            <a:ext cx="1744123" cy="23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460939"/>
              </p:ext>
            </p:extLst>
          </p:nvPr>
        </p:nvGraphicFramePr>
        <p:xfrm>
          <a:off x="6992842" y="3266948"/>
          <a:ext cx="5062728" cy="304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4259" y="6030042"/>
            <a:ext cx="1649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handheld cyanobacteria-meter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6030042"/>
            <a:ext cx="304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Microscope image of changing Deal Lake phytoplankton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98" y="5660710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9410" y="566071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</a:t>
            </a:r>
          </a:p>
        </p:txBody>
      </p:sp>
    </p:spTree>
    <p:extLst>
      <p:ext uri="{BB962C8B-B14F-4D97-AF65-F5344CB8AC3E}">
        <p14:creationId xmlns:p14="http://schemas.microsoft.com/office/powerpoint/2010/main" val="269116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410" y="-57150"/>
            <a:ext cx="10515600" cy="1325563"/>
          </a:xfrm>
        </p:spPr>
        <p:txBody>
          <a:bodyPr/>
          <a:lstStyle/>
          <a:p>
            <a:r>
              <a:rPr lang="en-US" dirty="0"/>
              <a:t>What happens to all the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26" y="1392488"/>
            <a:ext cx="4046620" cy="4351338"/>
          </a:xfrm>
        </p:spPr>
        <p:txBody>
          <a:bodyPr>
            <a:normAutofit/>
          </a:bodyPr>
          <a:lstStyle/>
          <a:p>
            <a:r>
              <a:rPr lang="en-US" dirty="0"/>
              <a:t>Monmouth University CLONet website</a:t>
            </a:r>
          </a:p>
          <a:p>
            <a:pPr lvl="1"/>
            <a:r>
              <a:rPr lang="en-US" dirty="0"/>
              <a:t>Web-based form for inputting data (can be done from your phone, in the field!)</a:t>
            </a:r>
          </a:p>
          <a:p>
            <a:pPr lvl="1"/>
            <a:r>
              <a:rPr lang="en-US" dirty="0"/>
              <a:t>Monmouth University students / faculty do quality assurance of data</a:t>
            </a:r>
          </a:p>
          <a:p>
            <a:pPr lvl="1"/>
            <a:r>
              <a:rPr lang="en-US" dirty="0"/>
              <a:t>Data will be publicly available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388" y="1134625"/>
            <a:ext cx="3893720" cy="5052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9155279" y="3267075"/>
            <a:ext cx="79057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lue Database by LindsayBradfo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2760663"/>
            <a:ext cx="1241424" cy="12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0750" y="41338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CLONet database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6813AF-71A0-43A8-B2C3-8BE66681AD1D}"/>
              </a:ext>
            </a:extLst>
          </p:cNvPr>
          <p:cNvSpPr/>
          <p:nvPr/>
        </p:nvSpPr>
        <p:spPr>
          <a:xfrm>
            <a:off x="1566114" y="5465512"/>
            <a:ext cx="25747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icrosoft Sans Serif" panose="020B0604020202020204" pitchFamily="34" charset="0"/>
              </a:rPr>
              <a:t>And we have an email:</a:t>
            </a:r>
          </a:p>
          <a:p>
            <a:endParaRPr lang="en-US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clonet@monmouth.edu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96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1306-F2B1-4506-A56E-74125EEC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3" y="214655"/>
            <a:ext cx="5736220" cy="1325563"/>
          </a:xfrm>
        </p:spPr>
        <p:txBody>
          <a:bodyPr/>
          <a:lstStyle/>
          <a:p>
            <a:r>
              <a:rPr lang="en-US" dirty="0"/>
              <a:t>Future outcomes: an example related to HABs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2CA85AF8-B2D2-4969-B8E0-925BEF253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/>
          <a:stretch/>
        </p:blipFill>
        <p:spPr>
          <a:xfrm>
            <a:off x="6177022" y="0"/>
            <a:ext cx="5633129" cy="377334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D3CBA7-7452-4014-B383-4582128C53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/>
          <a:stretch/>
        </p:blipFill>
        <p:spPr>
          <a:xfrm>
            <a:off x="6250328" y="3281784"/>
            <a:ext cx="5477580" cy="36691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FAFC2-D45D-44EB-9D6F-35628B324C0C}"/>
              </a:ext>
            </a:extLst>
          </p:cNvPr>
          <p:cNvSpPr/>
          <p:nvPr/>
        </p:nvSpPr>
        <p:spPr>
          <a:xfrm>
            <a:off x="7789762" y="0"/>
            <a:ext cx="347241" cy="6377651"/>
          </a:xfrm>
          <a:prstGeom prst="rect">
            <a:avLst/>
          </a:prstGeom>
          <a:solidFill>
            <a:srgbClr val="65CB9D">
              <a:alpha val="60000"/>
            </a:srgbClr>
          </a:solidFill>
          <a:ln>
            <a:solidFill>
              <a:srgbClr val="65C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1A141F-970F-4F53-BAAC-71C89A604C41}"/>
              </a:ext>
            </a:extLst>
          </p:cNvPr>
          <p:cNvSpPr/>
          <p:nvPr/>
        </p:nvSpPr>
        <p:spPr>
          <a:xfrm>
            <a:off x="10609162" y="-9525"/>
            <a:ext cx="347241" cy="6377651"/>
          </a:xfrm>
          <a:prstGeom prst="rect">
            <a:avLst/>
          </a:prstGeom>
          <a:solidFill>
            <a:srgbClr val="65CB9D">
              <a:alpha val="60000"/>
            </a:srgbClr>
          </a:solidFill>
          <a:ln>
            <a:solidFill>
              <a:srgbClr val="65C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EF4CA-E364-4CF4-8023-18B5AB36DA9D}"/>
              </a:ext>
            </a:extLst>
          </p:cNvPr>
          <p:cNvSpPr txBox="1"/>
          <p:nvPr/>
        </p:nvSpPr>
        <p:spPr>
          <a:xfrm rot="16200000">
            <a:off x="5316630" y="1560583"/>
            <a:ext cx="207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Inorganic N (mg L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A28F8B-9E0B-40DC-BBB9-39E971365CFE}"/>
              </a:ext>
            </a:extLst>
          </p:cNvPr>
          <p:cNvSpPr txBox="1"/>
          <p:nvPr/>
        </p:nvSpPr>
        <p:spPr>
          <a:xfrm rot="16200000">
            <a:off x="5360044" y="4760983"/>
            <a:ext cx="19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Inorganic P (mg L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771ECD-3008-4278-A572-E5CFE032D568}"/>
              </a:ext>
            </a:extLst>
          </p:cNvPr>
          <p:cNvSpPr txBox="1"/>
          <p:nvPr/>
        </p:nvSpPr>
        <p:spPr>
          <a:xfrm>
            <a:off x="7810631" y="65342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8D351-4763-474D-AB9A-2CA19524CB67}"/>
              </a:ext>
            </a:extLst>
          </p:cNvPr>
          <p:cNvSpPr txBox="1"/>
          <p:nvPr/>
        </p:nvSpPr>
        <p:spPr>
          <a:xfrm>
            <a:off x="9793493" y="65342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47D887-FF69-45EE-926F-ABEC93296FD3}"/>
              </a:ext>
            </a:extLst>
          </p:cNvPr>
          <p:cNvSpPr txBox="1"/>
          <p:nvPr/>
        </p:nvSpPr>
        <p:spPr>
          <a:xfrm>
            <a:off x="9497936" y="-33101"/>
            <a:ext cx="1079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Deal Lake</a:t>
            </a:r>
          </a:p>
          <a:p>
            <a:r>
              <a:rPr lang="en-US" sz="1200" dirty="0"/>
              <a:t>NJ DEP data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2A08DD-A5AA-49C7-821F-80D855B68994}"/>
              </a:ext>
            </a:extLst>
          </p:cNvPr>
          <p:cNvCxnSpPr/>
          <p:nvPr/>
        </p:nvCxnSpPr>
        <p:spPr>
          <a:xfrm flipH="1" flipV="1">
            <a:off x="7963382" y="4124325"/>
            <a:ext cx="818668" cy="219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A009E9-EB90-4983-BF86-A04C23E69B06}"/>
              </a:ext>
            </a:extLst>
          </p:cNvPr>
          <p:cNvCxnSpPr>
            <a:cxnSpLocks/>
          </p:cNvCxnSpPr>
          <p:nvPr/>
        </p:nvCxnSpPr>
        <p:spPr>
          <a:xfrm flipV="1">
            <a:off x="9698264" y="3950453"/>
            <a:ext cx="1055943" cy="392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B272577-7B49-475D-AE45-FEB043D53B2E}"/>
              </a:ext>
            </a:extLst>
          </p:cNvPr>
          <p:cNvSpPr txBox="1"/>
          <p:nvPr/>
        </p:nvSpPr>
        <p:spPr>
          <a:xfrm>
            <a:off x="8657434" y="4343400"/>
            <a:ext cx="1080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65CB9D"/>
                </a:solidFill>
              </a:rPr>
              <a:t>CyanoHAB</a:t>
            </a:r>
            <a:endParaRPr lang="en-US" sz="1600" b="1" dirty="0">
              <a:solidFill>
                <a:srgbClr val="65CB9D"/>
              </a:solidFill>
            </a:endParaRP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DE8DC68E-FB23-4F2A-BE0B-6DFD92FF1B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9"/>
          <a:stretch/>
        </p:blipFill>
        <p:spPr>
          <a:xfrm>
            <a:off x="341499" y="1949453"/>
            <a:ext cx="5648614" cy="377334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51E7CA1-F4B3-4E00-B8E1-8A93496DC87D}"/>
              </a:ext>
            </a:extLst>
          </p:cNvPr>
          <p:cNvSpPr/>
          <p:nvPr/>
        </p:nvSpPr>
        <p:spPr>
          <a:xfrm>
            <a:off x="1915604" y="1949453"/>
            <a:ext cx="347241" cy="3174011"/>
          </a:xfrm>
          <a:prstGeom prst="rect">
            <a:avLst/>
          </a:prstGeom>
          <a:solidFill>
            <a:srgbClr val="65CB9D">
              <a:alpha val="60000"/>
            </a:srgbClr>
          </a:solidFill>
          <a:ln>
            <a:solidFill>
              <a:srgbClr val="65C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9C450D-9E80-46BC-8257-DD9B26CA0F96}"/>
              </a:ext>
            </a:extLst>
          </p:cNvPr>
          <p:cNvSpPr/>
          <p:nvPr/>
        </p:nvSpPr>
        <p:spPr>
          <a:xfrm>
            <a:off x="4877266" y="1949453"/>
            <a:ext cx="347241" cy="3174011"/>
          </a:xfrm>
          <a:prstGeom prst="rect">
            <a:avLst/>
          </a:prstGeom>
          <a:solidFill>
            <a:srgbClr val="65CB9D">
              <a:alpha val="60000"/>
            </a:srgbClr>
          </a:solidFill>
          <a:ln>
            <a:solidFill>
              <a:srgbClr val="65C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90746D-D374-4D7A-84A0-52762917D2D6}"/>
              </a:ext>
            </a:extLst>
          </p:cNvPr>
          <p:cNvSpPr txBox="1"/>
          <p:nvPr/>
        </p:nvSpPr>
        <p:spPr>
          <a:xfrm rot="16200000">
            <a:off x="-1042838" y="3401101"/>
            <a:ext cx="307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Algal abundance (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 </a:t>
            </a:r>
            <a:r>
              <a:rPr lang="en-US" dirty="0" err="1"/>
              <a:t>Chl</a:t>
            </a:r>
            <a:r>
              <a:rPr lang="en-US" dirty="0"/>
              <a:t> a L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932345-90F3-4FAD-BA54-DE23BADE85E0}"/>
              </a:ext>
            </a:extLst>
          </p:cNvPr>
          <p:cNvSpPr txBox="1"/>
          <p:nvPr/>
        </p:nvSpPr>
        <p:spPr>
          <a:xfrm>
            <a:off x="1807034" y="5353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4EE56E-F384-4A6A-BFB7-AECF84E235AE}"/>
              </a:ext>
            </a:extLst>
          </p:cNvPr>
          <p:cNvSpPr txBox="1"/>
          <p:nvPr/>
        </p:nvSpPr>
        <p:spPr>
          <a:xfrm>
            <a:off x="3789896" y="5353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0925A0-63BB-4CE8-A6BA-5F67A6A5A9AB}"/>
              </a:ext>
            </a:extLst>
          </p:cNvPr>
          <p:cNvSpPr txBox="1"/>
          <p:nvPr/>
        </p:nvSpPr>
        <p:spPr>
          <a:xfrm>
            <a:off x="3362920" y="1949453"/>
            <a:ext cx="1079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Deal Lake</a:t>
            </a:r>
          </a:p>
          <a:p>
            <a:r>
              <a:rPr lang="en-US" sz="1400" dirty="0"/>
              <a:t>NJ Dep data</a:t>
            </a:r>
          </a:p>
        </p:txBody>
      </p:sp>
    </p:spTree>
    <p:extLst>
      <p:ext uri="{BB962C8B-B14F-4D97-AF65-F5344CB8AC3E}">
        <p14:creationId xmlns:p14="http://schemas.microsoft.com/office/powerpoint/2010/main" val="7075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2" grpId="0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CFB8-1C40-476D-8E51-34551133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64" y="170764"/>
            <a:ext cx="516214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Nutrient bioassays show effects of nutrients on HABs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692ED-FCF4-4795-9890-BEC993C72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973" r="26424" b="74956"/>
          <a:stretch/>
        </p:blipFill>
        <p:spPr>
          <a:xfrm>
            <a:off x="6096000" y="170764"/>
            <a:ext cx="5649310" cy="5412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92CCA-517D-4586-B0B6-FE33784E9861}"/>
              </a:ext>
            </a:extLst>
          </p:cNvPr>
          <p:cNvSpPr txBox="1"/>
          <p:nvPr/>
        </p:nvSpPr>
        <p:spPr>
          <a:xfrm rot="19930444">
            <a:off x="6158025" y="5569290"/>
            <a:ext cx="85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EF771-DE96-40A7-A41E-B337E3FF81D7}"/>
              </a:ext>
            </a:extLst>
          </p:cNvPr>
          <p:cNvSpPr txBox="1"/>
          <p:nvPr/>
        </p:nvSpPr>
        <p:spPr>
          <a:xfrm rot="16200000">
            <a:off x="3865582" y="2848095"/>
            <a:ext cx="3752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Relative cyanobacteria abundance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PC:Chl</a:t>
            </a:r>
            <a:r>
              <a:rPr lang="en-US" sz="20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B6656-0EB6-4791-B875-0FC97C58A3DA}"/>
              </a:ext>
            </a:extLst>
          </p:cNvPr>
          <p:cNvSpPr txBox="1"/>
          <p:nvPr/>
        </p:nvSpPr>
        <p:spPr>
          <a:xfrm rot="19561308">
            <a:off x="6883851" y="563505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+NO</a:t>
            </a:r>
            <a:r>
              <a:rPr lang="en-US" baseline="-250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6D0CC-88E4-436A-9C95-96FD53A1B6B6}"/>
              </a:ext>
            </a:extLst>
          </p:cNvPr>
          <p:cNvSpPr txBox="1"/>
          <p:nvPr/>
        </p:nvSpPr>
        <p:spPr>
          <a:xfrm rot="19623873">
            <a:off x="7602133" y="563505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+PO</a:t>
            </a:r>
            <a:r>
              <a:rPr lang="en-US" baseline="-250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B3A56-40FA-43E0-B841-506D5813E6FD}"/>
              </a:ext>
            </a:extLst>
          </p:cNvPr>
          <p:cNvSpPr txBox="1"/>
          <p:nvPr/>
        </p:nvSpPr>
        <p:spPr>
          <a:xfrm rot="19484621">
            <a:off x="8259924" y="56959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+NH</a:t>
            </a:r>
            <a:r>
              <a:rPr lang="en-US" baseline="-250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150B3-766C-4B17-8396-6D4A6EC76CD2}"/>
              </a:ext>
            </a:extLst>
          </p:cNvPr>
          <p:cNvSpPr txBox="1"/>
          <p:nvPr/>
        </p:nvSpPr>
        <p:spPr>
          <a:xfrm>
            <a:off x="8891947" y="5465092"/>
            <a:ext cx="67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+NO</a:t>
            </a:r>
            <a:r>
              <a:rPr lang="en-US" baseline="-25000" dirty="0"/>
              <a:t>3</a:t>
            </a:r>
          </a:p>
          <a:p>
            <a:r>
              <a:rPr lang="en-US" dirty="0"/>
              <a:t>+PO</a:t>
            </a:r>
            <a:r>
              <a:rPr lang="en-US" baseline="-25000" dirty="0"/>
              <a:t>4</a:t>
            </a:r>
          </a:p>
          <a:p>
            <a:endParaRPr lang="en-US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8A111-7318-4213-9ED9-051D9833E822}"/>
              </a:ext>
            </a:extLst>
          </p:cNvPr>
          <p:cNvSpPr txBox="1"/>
          <p:nvPr/>
        </p:nvSpPr>
        <p:spPr>
          <a:xfrm>
            <a:off x="9454668" y="5484366"/>
            <a:ext cx="67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+NH</a:t>
            </a:r>
            <a:r>
              <a:rPr lang="en-US" baseline="-25000" dirty="0"/>
              <a:t>4</a:t>
            </a:r>
          </a:p>
          <a:p>
            <a:r>
              <a:rPr lang="en-US" dirty="0"/>
              <a:t>+NO</a:t>
            </a:r>
            <a:r>
              <a:rPr lang="en-US" baseline="-250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077D8-A3F2-4631-BAE8-A41BF6E45FDD}"/>
              </a:ext>
            </a:extLst>
          </p:cNvPr>
          <p:cNvSpPr txBox="1"/>
          <p:nvPr/>
        </p:nvSpPr>
        <p:spPr>
          <a:xfrm>
            <a:off x="10096955" y="549655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+NH</a:t>
            </a:r>
            <a:r>
              <a:rPr lang="en-US" baseline="-25000" dirty="0"/>
              <a:t>4</a:t>
            </a:r>
          </a:p>
          <a:p>
            <a:r>
              <a:rPr lang="en-US" dirty="0"/>
              <a:t>+PO</a:t>
            </a:r>
            <a:r>
              <a:rPr lang="en-US" baseline="-25000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0C9B0-C374-4E57-B1DC-358F62D01D02}"/>
              </a:ext>
            </a:extLst>
          </p:cNvPr>
          <p:cNvSpPr txBox="1"/>
          <p:nvPr/>
        </p:nvSpPr>
        <p:spPr>
          <a:xfrm>
            <a:off x="10708105" y="5491317"/>
            <a:ext cx="679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+NH</a:t>
            </a:r>
            <a:r>
              <a:rPr lang="en-US" baseline="-25000" dirty="0"/>
              <a:t>4</a:t>
            </a:r>
          </a:p>
          <a:p>
            <a:r>
              <a:rPr lang="en-US" dirty="0"/>
              <a:t>+NO</a:t>
            </a:r>
            <a:r>
              <a:rPr lang="en-US" baseline="-25000" dirty="0"/>
              <a:t>3</a:t>
            </a:r>
          </a:p>
          <a:p>
            <a:r>
              <a:rPr lang="en-US" dirty="0"/>
              <a:t>+PO</a:t>
            </a:r>
            <a:r>
              <a:rPr lang="en-US" baseline="-25000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FE381B-0776-4B2E-9B9B-79BF5C089B78}"/>
              </a:ext>
            </a:extLst>
          </p:cNvPr>
          <p:cNvSpPr/>
          <p:nvPr/>
        </p:nvSpPr>
        <p:spPr>
          <a:xfrm>
            <a:off x="6484756" y="3202037"/>
            <a:ext cx="707886" cy="10773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3F12F8-F2AF-42B1-A299-0B17266D1E55}"/>
              </a:ext>
            </a:extLst>
          </p:cNvPr>
          <p:cNvSpPr/>
          <p:nvPr/>
        </p:nvSpPr>
        <p:spPr>
          <a:xfrm>
            <a:off x="7664448" y="3429000"/>
            <a:ext cx="707886" cy="10773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B8B97D3-965D-437F-BA01-B32FE592F508}"/>
              </a:ext>
            </a:extLst>
          </p:cNvPr>
          <p:cNvSpPr/>
          <p:nvPr/>
        </p:nvSpPr>
        <p:spPr>
          <a:xfrm>
            <a:off x="7045242" y="1325562"/>
            <a:ext cx="4464006" cy="2091246"/>
          </a:xfrm>
          <a:prstGeom prst="ellipse">
            <a:avLst/>
          </a:prstGeom>
          <a:noFill/>
          <a:ln w="28575">
            <a:solidFill>
              <a:srgbClr val="65C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7DDA1-8A42-4670-A27A-3CFBC25E3718}"/>
              </a:ext>
            </a:extLst>
          </p:cNvPr>
          <p:cNvSpPr txBox="1"/>
          <p:nvPr/>
        </p:nvSpPr>
        <p:spPr>
          <a:xfrm>
            <a:off x="438912" y="1914144"/>
            <a:ext cx="456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</a:rPr>
              <a:t>Additions of inorganic P to lake water had no effect on HAB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3EB42-80C0-4AAF-8DFC-77584CC4E454}"/>
              </a:ext>
            </a:extLst>
          </p:cNvPr>
          <p:cNvSpPr txBox="1"/>
          <p:nvPr/>
        </p:nvSpPr>
        <p:spPr>
          <a:xfrm>
            <a:off x="438912" y="3863893"/>
            <a:ext cx="456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5CB9D"/>
                </a:solidFill>
              </a:rPr>
              <a:t>Additions of inorganic N to lake water stimulated HAB during this time</a:t>
            </a:r>
          </a:p>
        </p:txBody>
      </p:sp>
    </p:spTree>
    <p:extLst>
      <p:ext uri="{BB962C8B-B14F-4D97-AF65-F5344CB8AC3E}">
        <p14:creationId xmlns:p14="http://schemas.microsoft.com/office/powerpoint/2010/main" val="4955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A3B1-B2BE-4885-98D7-EED83C29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So… what was happening in other lakes?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A635AF-D43B-490C-9052-1BDA37E90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657364"/>
              </p:ext>
            </p:extLst>
          </p:nvPr>
        </p:nvGraphicFramePr>
        <p:xfrm>
          <a:off x="349188" y="1690688"/>
          <a:ext cx="7234236" cy="450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2BB499-9197-44D6-822D-0108DF0D2A91}"/>
              </a:ext>
            </a:extLst>
          </p:cNvPr>
          <p:cNvSpPr txBox="1"/>
          <p:nvPr/>
        </p:nvSpPr>
        <p:spPr>
          <a:xfrm>
            <a:off x="8412480" y="1889760"/>
            <a:ext cx="3279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limited data, but the data suggests some big differences worth following up on…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5F4C8B5-F6FF-4D58-9083-38E48138ADE8}"/>
              </a:ext>
            </a:extLst>
          </p:cNvPr>
          <p:cNvSpPr/>
          <p:nvPr/>
        </p:nvSpPr>
        <p:spPr>
          <a:xfrm rot="5400000">
            <a:off x="6271260" y="2889706"/>
            <a:ext cx="326136" cy="18348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A073E-562E-4F55-885D-D5F7EC2492BE}"/>
              </a:ext>
            </a:extLst>
          </p:cNvPr>
          <p:cNvSpPr txBox="1"/>
          <p:nvPr/>
        </p:nvSpPr>
        <p:spPr>
          <a:xfrm>
            <a:off x="8544910" y="3970222"/>
            <a:ext cx="2868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question:</a:t>
            </a:r>
          </a:p>
          <a:p>
            <a:endParaRPr lang="en-US" dirty="0"/>
          </a:p>
          <a:p>
            <a:r>
              <a:rPr lang="en-US" dirty="0"/>
              <a:t>What’s up with Sunset Lake?</a:t>
            </a:r>
          </a:p>
        </p:txBody>
      </p:sp>
    </p:spTree>
    <p:extLst>
      <p:ext uri="{BB962C8B-B14F-4D97-AF65-F5344CB8AC3E}">
        <p14:creationId xmlns:p14="http://schemas.microsoft.com/office/powerpoint/2010/main" val="14501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0" y="0"/>
            <a:ext cx="101289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3757" y="0"/>
            <a:ext cx="1925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Lake </a:t>
            </a:r>
            <a:r>
              <a:rPr lang="en-US" dirty="0" err="1">
                <a:solidFill>
                  <a:schemeClr val="bg1"/>
                </a:solidFill>
              </a:rPr>
              <a:t>Takanassee</a:t>
            </a:r>
            <a:r>
              <a:rPr lang="en-US" dirty="0">
                <a:solidFill>
                  <a:schemeClr val="bg1"/>
                </a:solidFill>
              </a:rPr>
              <a:t> / </a:t>
            </a:r>
          </a:p>
          <a:p>
            <a:r>
              <a:rPr lang="en-US" dirty="0">
                <a:solidFill>
                  <a:schemeClr val="bg1"/>
                </a:solidFill>
              </a:rPr>
              <a:t>Whale Pond Brook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9634" y="1034716"/>
            <a:ext cx="107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Deal Lake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9809" y="1572126"/>
            <a:ext cx="133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Wesley Lake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50633" y="1836821"/>
            <a:ext cx="368967" cy="1684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376863" y="1319645"/>
            <a:ext cx="457255" cy="2524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443789" y="184484"/>
            <a:ext cx="705853" cy="1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92938" y="1844842"/>
            <a:ext cx="142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Fletcher Lake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70018" y="2117557"/>
            <a:ext cx="368967" cy="1684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02538" y="2302224"/>
            <a:ext cx="125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Sylvan Lake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079618" y="2574939"/>
            <a:ext cx="368967" cy="1684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00370" y="2879739"/>
            <a:ext cx="116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Silver Lake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777450" y="3152454"/>
            <a:ext cx="368967" cy="1684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0391" y="3457254"/>
            <a:ext cx="120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Lake Como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547471" y="3729969"/>
            <a:ext cx="368967" cy="1684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85317" y="4291445"/>
            <a:ext cx="124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Spring Lake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684168" y="4564160"/>
            <a:ext cx="347197" cy="1923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28488" y="4660777"/>
            <a:ext cx="131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Wreck Pond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8308986" y="4860938"/>
            <a:ext cx="347197" cy="1923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22972" y="1319645"/>
            <a:ext cx="15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Sunset Lake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527655" y="1563832"/>
            <a:ext cx="546656" cy="2810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19038" y="5165738"/>
            <a:ext cx="5328433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Let’s move from a piecemeal to a regional, community-based  approach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89B66C0-6E01-459C-AFEF-9104A65B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521" y="27303"/>
            <a:ext cx="4487779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CLONet</a:t>
            </a:r>
            <a:r>
              <a:rPr lang="en-US" b="1" dirty="0">
                <a:solidFill>
                  <a:schemeClr val="bg1"/>
                </a:solidFill>
              </a:rPr>
              <a:t> outcomes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AE252F-F5E7-47DB-A918-F7572D7833D8}"/>
              </a:ext>
            </a:extLst>
          </p:cNvPr>
          <p:cNvSpPr/>
          <p:nvPr/>
        </p:nvSpPr>
        <p:spPr>
          <a:xfrm>
            <a:off x="5706169" y="656358"/>
            <a:ext cx="5447606" cy="1600438"/>
          </a:xfrm>
          <a:prstGeom prst="rect">
            <a:avLst/>
          </a:prstGeom>
          <a:solidFill>
            <a:srgbClr val="66CCFF">
              <a:alpha val="69804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Change approach to coastal lake work: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Encourage increased communication between different Lake Groups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Issues, ongoing work, 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Apply for further funding as a consortium of Lake advocates rather than one lake at a time, with a solid regional dataset in hand</a:t>
            </a:r>
          </a:p>
        </p:txBody>
      </p:sp>
    </p:spTree>
    <p:extLst>
      <p:ext uri="{BB962C8B-B14F-4D97-AF65-F5344CB8AC3E}">
        <p14:creationId xmlns:p14="http://schemas.microsoft.com/office/powerpoint/2010/main" val="20146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550" y="1984777"/>
            <a:ext cx="8259953" cy="9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24" dirty="0"/>
              <a:t>Monmouth University</a:t>
            </a:r>
          </a:p>
          <a:p>
            <a:pPr algn="ctr"/>
            <a:r>
              <a:rPr lang="en-US" sz="2824" b="1" dirty="0"/>
              <a:t>P</a:t>
            </a:r>
            <a:r>
              <a:rPr lang="en-US" sz="2824" dirty="0"/>
              <a:t>hytoplankton and </a:t>
            </a:r>
            <a:r>
              <a:rPr lang="en-US" sz="2824" b="1" dirty="0"/>
              <a:t>H</a:t>
            </a:r>
            <a:r>
              <a:rPr lang="en-US" sz="2824" dirty="0"/>
              <a:t>armful </a:t>
            </a:r>
            <a:r>
              <a:rPr lang="en-US" sz="2824" b="1" dirty="0"/>
              <a:t>A</a:t>
            </a:r>
            <a:r>
              <a:rPr lang="en-US" sz="2824" dirty="0"/>
              <a:t>lgal </a:t>
            </a:r>
            <a:r>
              <a:rPr lang="en-US" sz="2824" b="1" dirty="0"/>
              <a:t>B</a:t>
            </a:r>
            <a:r>
              <a:rPr lang="en-US" sz="2824" dirty="0"/>
              <a:t>looms Research </a:t>
            </a:r>
            <a:r>
              <a:rPr lang="en-US" sz="2824" b="1" dirty="0"/>
              <a:t>Lab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8" b="33969"/>
          <a:stretch/>
        </p:blipFill>
        <p:spPr>
          <a:xfrm>
            <a:off x="4250363" y="123994"/>
            <a:ext cx="3864322" cy="1860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25576" r="16232" b="28047"/>
          <a:stretch/>
        </p:blipFill>
        <p:spPr>
          <a:xfrm>
            <a:off x="2315547" y="695675"/>
            <a:ext cx="1533486" cy="717421"/>
          </a:xfrm>
          <a:prstGeom prst="rect">
            <a:avLst/>
          </a:prstGeom>
        </p:spPr>
      </p:pic>
      <p:pic>
        <p:nvPicPr>
          <p:cNvPr id="7" name="Picture 5" descr="kmic_DIC_050901cro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60" b="51660"/>
          <a:stretch/>
        </p:blipFill>
        <p:spPr bwMode="auto">
          <a:xfrm>
            <a:off x="8644640" y="340182"/>
            <a:ext cx="1350636" cy="142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56" y="4304082"/>
            <a:ext cx="1721931" cy="1291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2" t="19305" b="428"/>
          <a:stretch/>
        </p:blipFill>
        <p:spPr>
          <a:xfrm>
            <a:off x="7895886" y="4304083"/>
            <a:ext cx="2295204" cy="2471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3250" y="3113611"/>
            <a:ext cx="718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research phytoplankton dynamics and harmful algal blooms in NJ costal waters, estuaries and coastal lakes.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6420" y="4153898"/>
            <a:ext cx="901099" cy="1201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0242" y="5429112"/>
            <a:ext cx="1487946" cy="1115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1710" y="5429111"/>
            <a:ext cx="1487947" cy="1115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55" y="5243117"/>
            <a:ext cx="1532370" cy="1532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7247" y="4319641"/>
            <a:ext cx="226165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/>
              <a:t>To get involved contact Dr. Jason E. Adolf (jadolf@monmouth.edu)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761" y="1442704"/>
            <a:ext cx="1891173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2" dirty="0"/>
              <a:t>A ‘harmless’ diatom from the ocean off Monmouth County, NJ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16017" y="1759545"/>
            <a:ext cx="1891173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2" dirty="0"/>
              <a:t>A fish-killing dinoflagellate (</a:t>
            </a:r>
            <a:r>
              <a:rPr lang="en-US" sz="882" i="1" dirty="0" err="1"/>
              <a:t>Karlodinium</a:t>
            </a:r>
            <a:r>
              <a:rPr lang="en-US" sz="882" dirty="0"/>
              <a:t> </a:t>
            </a:r>
            <a:r>
              <a:rPr lang="en-US" sz="882" i="1" dirty="0" err="1"/>
              <a:t>veneficum</a:t>
            </a:r>
            <a:r>
              <a:rPr lang="en-US" sz="882" dirty="0"/>
              <a:t>)</a:t>
            </a:r>
          </a:p>
        </p:txBody>
      </p:sp>
      <p:pic>
        <p:nvPicPr>
          <p:cNvPr id="1028" name="Picture 4" descr="Image result for instagram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55" y="5638728"/>
            <a:ext cx="371005" cy="37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26448" y="5701792"/>
            <a:ext cx="1393330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9" dirty="0" err="1"/>
              <a:t>monmouth_phab_lab</a:t>
            </a:r>
            <a:endParaRPr lang="en-US" sz="1059" dirty="0"/>
          </a:p>
        </p:txBody>
      </p:sp>
      <p:sp>
        <p:nvSpPr>
          <p:cNvPr id="18" name="Rectangle 17"/>
          <p:cNvSpPr/>
          <p:nvPr/>
        </p:nvSpPr>
        <p:spPr>
          <a:xfrm>
            <a:off x="6182523" y="6282338"/>
            <a:ext cx="1581182" cy="41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9" dirty="0"/>
              <a:t>https://jadolf.wixsite.com/phytoplankton</a:t>
            </a:r>
          </a:p>
        </p:txBody>
      </p:sp>
    </p:spTree>
    <p:extLst>
      <p:ext uri="{BB962C8B-B14F-4D97-AF65-F5344CB8AC3E}">
        <p14:creationId xmlns:p14="http://schemas.microsoft.com/office/powerpoint/2010/main" val="40726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to the </a:t>
            </a:r>
            <a:r>
              <a:rPr lang="en-US" b="1" dirty="0"/>
              <a:t>Jules L. </a:t>
            </a:r>
            <a:r>
              <a:rPr lang="en-US" b="1" dirty="0" err="1"/>
              <a:t>Plangere</a:t>
            </a:r>
            <a:r>
              <a:rPr lang="en-US" b="1" dirty="0"/>
              <a:t>, Jr. Family Foundation </a:t>
            </a:r>
            <a:r>
              <a:rPr lang="en-US" dirty="0"/>
              <a:t>for a grant to the Monmouth University Urban Coast Institute supporting our </a:t>
            </a:r>
            <a:r>
              <a:rPr lang="en-US" dirty="0" err="1"/>
              <a:t>CLONet</a:t>
            </a:r>
            <a:r>
              <a:rPr lang="en-US" dirty="0"/>
              <a:t> project!</a:t>
            </a:r>
          </a:p>
          <a:p>
            <a:r>
              <a:rPr lang="en-US" dirty="0"/>
              <a:t>Thanks to all of you for your enthusiasm, support and participation!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0C551-F1A1-4648-BBDC-2C675EDF4DD6}"/>
              </a:ext>
            </a:extLst>
          </p:cNvPr>
          <p:cNvSpPr txBox="1"/>
          <p:nvPr/>
        </p:nvSpPr>
        <p:spPr>
          <a:xfrm>
            <a:off x="2639027" y="4583575"/>
            <a:ext cx="237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Questions? Discussion?</a:t>
            </a:r>
          </a:p>
        </p:txBody>
      </p:sp>
    </p:spTree>
    <p:extLst>
      <p:ext uri="{BB962C8B-B14F-4D97-AF65-F5344CB8AC3E}">
        <p14:creationId xmlns:p14="http://schemas.microsoft.com/office/powerpoint/2010/main" val="51653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CLONet?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8017"/>
          </a:xfrm>
        </p:spPr>
        <p:txBody>
          <a:bodyPr/>
          <a:lstStyle/>
          <a:p>
            <a:r>
              <a:rPr lang="en-US" dirty="0"/>
              <a:t>The UCI proposes to foster the development of </a:t>
            </a:r>
            <a:r>
              <a:rPr lang="en-US" u="sng" dirty="0"/>
              <a:t>community-based</a:t>
            </a:r>
            <a:r>
              <a:rPr lang="en-US" dirty="0"/>
              <a:t>, </a:t>
            </a:r>
            <a:r>
              <a:rPr lang="en-US" u="sng" dirty="0"/>
              <a:t>participatory</a:t>
            </a:r>
            <a:r>
              <a:rPr lang="en-US" dirty="0"/>
              <a:t> research and restoration groups that will allow communities to address coastal lake issues </a:t>
            </a:r>
            <a:r>
              <a:rPr lang="en-US" i="1" dirty="0"/>
              <a:t>based on their own knowledge and use of the underlying scientific data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7096" y="387040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 Pro Black" panose="020B0604020202020204" pitchFamily="18" charset="0"/>
              </a:rPr>
              <a:t>Participation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4218" y="521404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 Pro Black" panose="02040A02050405020203" pitchFamily="18" charset="0"/>
              </a:rPr>
              <a:t>Ownership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3115" y="4443845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 Pro Black" panose="02040A02050405020203" pitchFamily="18" charset="0"/>
              </a:rPr>
              <a:t>Local knowledge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6633" y="5587763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 Pro Black" panose="02040A02050405020203" pitchFamily="18" charset="0"/>
              </a:rPr>
              <a:t>Multiple perspectives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6954" y="3889847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 Pro Black" panose="02040A02050405020203" pitchFamily="18" charset="0"/>
              </a:rPr>
              <a:t>Action!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2949" y="4941060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 Pro Black" panose="02040A02050405020203" pitchFamily="18" charset="0"/>
              </a:rPr>
              <a:t>Knowledge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07770" y="531039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 Pro Black" panose="02040A02050405020203" pitchFamily="18" charset="0"/>
              </a:rPr>
              <a:t>Policy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0684" y="4259179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 Pro Black" panose="02040A02050405020203" pitchFamily="18" charset="0"/>
              </a:rPr>
              <a:t>Science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E55269-8A48-4297-852F-8BD74FDCA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17" y="277533"/>
            <a:ext cx="4647229" cy="13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A59EFC-9C30-49AE-8EAE-B4E2A3C5F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CA7D5-D52A-45AE-A376-0B650200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319" y="0"/>
            <a:ext cx="7286469" cy="713111"/>
          </a:xfrm>
          <a:solidFill>
            <a:srgbClr val="00B0F0"/>
          </a:solidFill>
        </p:spPr>
        <p:txBody>
          <a:bodyPr/>
          <a:lstStyle/>
          <a:p>
            <a:r>
              <a:rPr lang="en-US" b="1" dirty="0"/>
              <a:t>Coastal Lakes Summit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87D78-50BF-418D-A41B-D4C2AC98FEE7}"/>
              </a:ext>
            </a:extLst>
          </p:cNvPr>
          <p:cNvSpPr txBox="1"/>
          <p:nvPr/>
        </p:nvSpPr>
        <p:spPr>
          <a:xfrm>
            <a:off x="1524000" y="6488668"/>
            <a:ext cx="224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Monmouth University</a:t>
            </a:r>
          </a:p>
        </p:txBody>
      </p:sp>
    </p:spTree>
    <p:extLst>
      <p:ext uri="{BB962C8B-B14F-4D97-AF65-F5344CB8AC3E}">
        <p14:creationId xmlns:p14="http://schemas.microsoft.com/office/powerpoint/2010/main" val="25470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4" y="0"/>
            <a:ext cx="101289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3757" y="0"/>
            <a:ext cx="1925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Takanassee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Whale Pond Brook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9634" y="1034716"/>
            <a:ext cx="107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 Lake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9809" y="1572126"/>
            <a:ext cx="133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Wesley Lake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50633" y="1836821"/>
            <a:ext cx="368967" cy="1684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376863" y="1319645"/>
            <a:ext cx="457255" cy="2524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443789" y="184484"/>
            <a:ext cx="705853" cy="1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92938" y="1844842"/>
            <a:ext cx="142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Fletcher Lake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70018" y="2117557"/>
            <a:ext cx="368967" cy="1684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02538" y="2302224"/>
            <a:ext cx="125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Sylvan Lake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079618" y="2574939"/>
            <a:ext cx="368967" cy="1684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00370" y="2879739"/>
            <a:ext cx="116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Silver Lake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777450" y="3152454"/>
            <a:ext cx="368967" cy="1684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0391" y="3457254"/>
            <a:ext cx="120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 Como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547471" y="3729969"/>
            <a:ext cx="368967" cy="1684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85317" y="4291445"/>
            <a:ext cx="124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Spring Lake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684168" y="4564160"/>
            <a:ext cx="347197" cy="1923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28488" y="4660777"/>
            <a:ext cx="131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Wreck Pond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8308986" y="4860938"/>
            <a:ext cx="347197" cy="1923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22972" y="1319645"/>
            <a:ext cx="15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Sunset Lake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527655" y="1563832"/>
            <a:ext cx="546656" cy="2810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47471" y="-68815"/>
            <a:ext cx="41730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Coastal Lakes of Monmouth County, NJ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5401" y="5135796"/>
            <a:ext cx="5328433" cy="830997"/>
          </a:xfrm>
          <a:prstGeom prst="rect">
            <a:avLst/>
          </a:prstGeom>
          <a:solidFill>
            <a:srgbClr val="5B9BD5">
              <a:alpha val="69804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CLONet: Let’s move from a piecemeal to a regional, community-driven  approach</a:t>
            </a:r>
          </a:p>
        </p:txBody>
      </p:sp>
    </p:spTree>
    <p:extLst>
      <p:ext uri="{BB962C8B-B14F-4D97-AF65-F5344CB8AC3E}">
        <p14:creationId xmlns:p14="http://schemas.microsoft.com/office/powerpoint/2010/main" val="41038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7AE8-B873-41B6-8597-279D60EC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86"/>
            <a:ext cx="10515600" cy="1325563"/>
          </a:xfrm>
        </p:spPr>
        <p:txBody>
          <a:bodyPr/>
          <a:lstStyle/>
          <a:p>
            <a:r>
              <a:rPr lang="en-US" dirty="0"/>
              <a:t>Coastal Lakes have a history of problems </a:t>
            </a:r>
            <a:br>
              <a:rPr lang="en-US" dirty="0"/>
            </a:br>
            <a:r>
              <a:rPr lang="en-US" dirty="0"/>
              <a:t>(and solutions)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1" y="1619063"/>
            <a:ext cx="3381876" cy="2536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1" y="4199836"/>
            <a:ext cx="3381876" cy="2536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27" y="1418849"/>
            <a:ext cx="3553326" cy="2664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28" y="4116774"/>
            <a:ext cx="3553326" cy="2664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2389" y="1619063"/>
            <a:ext cx="31187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PROBLEMS:</a:t>
            </a:r>
          </a:p>
          <a:p>
            <a:r>
              <a:rPr lang="en-US" dirty="0"/>
              <a:t>Algal overgrowth</a:t>
            </a:r>
          </a:p>
          <a:p>
            <a:r>
              <a:rPr lang="en-US" dirty="0"/>
              <a:t>HABs</a:t>
            </a:r>
          </a:p>
          <a:p>
            <a:r>
              <a:rPr lang="en-US" dirty="0"/>
              <a:t>Nutrients / Eutrophication</a:t>
            </a:r>
          </a:p>
          <a:p>
            <a:r>
              <a:rPr lang="en-US" dirty="0"/>
              <a:t>Storm runoff</a:t>
            </a:r>
          </a:p>
          <a:p>
            <a:r>
              <a:rPr lang="en-US" dirty="0"/>
              <a:t>Sediment in-filling</a:t>
            </a:r>
          </a:p>
          <a:p>
            <a:r>
              <a:rPr lang="en-US" dirty="0"/>
              <a:t>Microbial pollution</a:t>
            </a:r>
          </a:p>
          <a:p>
            <a:r>
              <a:rPr lang="en-US" dirty="0"/>
              <a:t>‘Floatables’</a:t>
            </a:r>
          </a:p>
          <a:p>
            <a:endParaRPr lang="en-US" dirty="0"/>
          </a:p>
          <a:p>
            <a:r>
              <a:rPr lang="en-US" u="sng" dirty="0"/>
              <a:t>SOLUTIONS:</a:t>
            </a:r>
          </a:p>
          <a:p>
            <a:r>
              <a:rPr lang="en-US" dirty="0"/>
              <a:t>Lake by lake, problems are addressed</a:t>
            </a:r>
          </a:p>
          <a:p>
            <a:endParaRPr lang="en-US" dirty="0"/>
          </a:p>
          <a:p>
            <a:r>
              <a:rPr lang="en-US" u="sng" dirty="0"/>
              <a:t>NEED:</a:t>
            </a:r>
          </a:p>
          <a:p>
            <a:r>
              <a:rPr lang="en-US" dirty="0"/>
              <a:t>Central leadership / coordination of group efforts</a:t>
            </a:r>
          </a:p>
        </p:txBody>
      </p:sp>
    </p:spTree>
    <p:extLst>
      <p:ext uri="{BB962C8B-B14F-4D97-AF65-F5344CB8AC3E}">
        <p14:creationId xmlns:p14="http://schemas.microsoft.com/office/powerpoint/2010/main" val="164291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76DE-F45C-423B-BE74-E89B396E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76" y="137483"/>
            <a:ext cx="115252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Citizen science has a history in New Jersey and the nation as an effective approach to environmental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3880-18E7-4F05-AAC5-4E638F07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Barnegat Bay Partnership </a:t>
            </a:r>
            <a:r>
              <a:rPr lang="en-US" dirty="0"/>
              <a:t>– ‘…work together with the communities of the Barnegat Bay watershed to help restore, protect, and enhance the natural resources of the Barnegat Bay ecosystem.’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Clean Ocean Action </a:t>
            </a:r>
            <a:r>
              <a:rPr lang="en-US" dirty="0"/>
              <a:t>– Coordination of Rally for the Navesink, a collection of Groups dedicated to improving water quality in the Navesink River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45" y="5037221"/>
            <a:ext cx="1648326" cy="16483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005637" y="2646947"/>
            <a:ext cx="2149642" cy="1155031"/>
            <a:chOff x="5646821" y="2550695"/>
            <a:chExt cx="2149642" cy="1155031"/>
          </a:xfrm>
        </p:grpSpPr>
        <p:sp>
          <p:nvSpPr>
            <p:cNvPr id="6" name="Rounded Rectangle 5"/>
            <p:cNvSpPr/>
            <p:nvPr/>
          </p:nvSpPr>
          <p:spPr>
            <a:xfrm>
              <a:off x="5646821" y="2550695"/>
              <a:ext cx="2149642" cy="1155031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529" y="2647197"/>
              <a:ext cx="1800225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00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Participatory models of citizen science will work for coastal lakes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25053"/>
            <a:ext cx="1620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Who defines the problem?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1832" y="1925053"/>
            <a:ext cx="1620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Who designs the study?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1874" y="1925053"/>
            <a:ext cx="1620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Who collects the samples?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4211" y="1925053"/>
            <a:ext cx="1620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Who analyzes the samples?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4779" y="1925053"/>
            <a:ext cx="178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Who interprets the data?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432" y="3088105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432" y="3650992"/>
            <a:ext cx="134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Professional scientists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45432" y="2799347"/>
            <a:ext cx="8606589" cy="320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70922" y="3088105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0922" y="3650992"/>
            <a:ext cx="134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Professional scientists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5187" y="3088105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5187" y="3650992"/>
            <a:ext cx="134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Professional scientists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9452" y="3088105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9452" y="3650992"/>
            <a:ext cx="134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Professional scientists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3717" y="3088105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3717" y="3650992"/>
            <a:ext cx="134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Professional scientists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57348" y="6488668"/>
            <a:ext cx="227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</a:t>
            </a:r>
            <a:r>
              <a:rPr lang="en-US" dirty="0" err="1"/>
              <a:t>Wilderman</a:t>
            </a:r>
            <a:r>
              <a:rPr lang="en-US" dirty="0"/>
              <a:t> 2007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9BDD6804-D318-43E5-9F91-DAF378E5A412}"/>
              </a:ext>
            </a:extLst>
          </p:cNvPr>
          <p:cNvSpPr/>
          <p:nvPr/>
        </p:nvSpPr>
        <p:spPr>
          <a:xfrm>
            <a:off x="1088337" y="3408101"/>
            <a:ext cx="95250" cy="2922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422B35B9-AF1F-4235-838B-BDD3E6913D97}"/>
              </a:ext>
            </a:extLst>
          </p:cNvPr>
          <p:cNvSpPr/>
          <p:nvPr/>
        </p:nvSpPr>
        <p:spPr>
          <a:xfrm>
            <a:off x="2849440" y="3408101"/>
            <a:ext cx="95250" cy="2922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CD21939B-5C7A-4993-8D5F-9BEEB43078CE}"/>
              </a:ext>
            </a:extLst>
          </p:cNvPr>
          <p:cNvSpPr/>
          <p:nvPr/>
        </p:nvSpPr>
        <p:spPr>
          <a:xfrm>
            <a:off x="4563342" y="3408101"/>
            <a:ext cx="95250" cy="2922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5CF71C4E-0B72-4092-AF3B-3F9C9AB0438E}"/>
              </a:ext>
            </a:extLst>
          </p:cNvPr>
          <p:cNvSpPr/>
          <p:nvPr/>
        </p:nvSpPr>
        <p:spPr>
          <a:xfrm>
            <a:off x="6181994" y="3408100"/>
            <a:ext cx="95250" cy="2922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A848EF4F-CD72-4DF9-B34A-5AAA016C38CF}"/>
              </a:ext>
            </a:extLst>
          </p:cNvPr>
          <p:cNvSpPr/>
          <p:nvPr/>
        </p:nvSpPr>
        <p:spPr>
          <a:xfrm>
            <a:off x="7889667" y="3408100"/>
            <a:ext cx="95250" cy="2922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B8097-151C-4F30-BC08-4434E48A8947}"/>
              </a:ext>
            </a:extLst>
          </p:cNvPr>
          <p:cNvSpPr/>
          <p:nvPr/>
        </p:nvSpPr>
        <p:spPr>
          <a:xfrm>
            <a:off x="462463" y="3027223"/>
            <a:ext cx="8772525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078"/>
            <a:ext cx="10515600" cy="1325563"/>
          </a:xfrm>
        </p:spPr>
        <p:txBody>
          <a:bodyPr/>
          <a:lstStyle/>
          <a:p>
            <a:r>
              <a:rPr lang="en-US" dirty="0"/>
              <a:t>Implementation of CLONet, a participatory model of community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2901"/>
          </a:xfrm>
        </p:spPr>
        <p:txBody>
          <a:bodyPr/>
          <a:lstStyle/>
          <a:p>
            <a:r>
              <a:rPr lang="en-US" b="1" i="1" dirty="0"/>
              <a:t>Starts here: </a:t>
            </a:r>
            <a:r>
              <a:rPr lang="en-US" dirty="0"/>
              <a:t>Identify common goals / objectives among groups</a:t>
            </a:r>
          </a:p>
          <a:p>
            <a:r>
              <a:rPr lang="en-US" dirty="0"/>
              <a:t>Establish leadership by Monmouth University to coordinate and support Lake groups’ efforts</a:t>
            </a:r>
          </a:p>
        </p:txBody>
      </p:sp>
      <p:sp>
        <p:nvSpPr>
          <p:cNvPr id="4" name="Oval 3"/>
          <p:cNvSpPr/>
          <p:nvPr/>
        </p:nvSpPr>
        <p:spPr>
          <a:xfrm>
            <a:off x="2141621" y="3866147"/>
            <a:ext cx="1235242" cy="83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Lake</a:t>
            </a:r>
          </a:p>
        </p:txBody>
      </p:sp>
      <p:sp>
        <p:nvSpPr>
          <p:cNvPr id="5" name="Oval 4"/>
          <p:cNvSpPr/>
          <p:nvPr/>
        </p:nvSpPr>
        <p:spPr>
          <a:xfrm>
            <a:off x="3866148" y="3168316"/>
            <a:ext cx="1235242" cy="83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Lake</a:t>
            </a:r>
          </a:p>
        </p:txBody>
      </p:sp>
      <p:sp>
        <p:nvSpPr>
          <p:cNvPr id="6" name="Oval 5"/>
          <p:cNvSpPr/>
          <p:nvPr/>
        </p:nvSpPr>
        <p:spPr>
          <a:xfrm>
            <a:off x="5590674" y="3866147"/>
            <a:ext cx="1235242" cy="83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Lake</a:t>
            </a:r>
          </a:p>
        </p:txBody>
      </p:sp>
      <p:sp>
        <p:nvSpPr>
          <p:cNvPr id="7" name="Oval 6"/>
          <p:cNvSpPr/>
          <p:nvPr/>
        </p:nvSpPr>
        <p:spPr>
          <a:xfrm>
            <a:off x="2630906" y="5486399"/>
            <a:ext cx="1235242" cy="83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Lake</a:t>
            </a:r>
          </a:p>
        </p:txBody>
      </p:sp>
      <p:sp>
        <p:nvSpPr>
          <p:cNvPr id="8" name="Oval 7"/>
          <p:cNvSpPr/>
          <p:nvPr/>
        </p:nvSpPr>
        <p:spPr>
          <a:xfrm>
            <a:off x="5101390" y="5486399"/>
            <a:ext cx="1235242" cy="83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Lake</a:t>
            </a:r>
          </a:p>
        </p:txBody>
      </p:sp>
      <p:sp>
        <p:nvSpPr>
          <p:cNvPr id="9" name="Oval 8"/>
          <p:cNvSpPr/>
          <p:nvPr/>
        </p:nvSpPr>
        <p:spPr>
          <a:xfrm>
            <a:off x="3625516" y="4138863"/>
            <a:ext cx="1716505" cy="154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Monmouth University UCI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83768" y="3858126"/>
            <a:ext cx="0" cy="4251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625516" y="5345197"/>
            <a:ext cx="264694" cy="3449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248527" y="4371474"/>
            <a:ext cx="509336" cy="2357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021179" y="5345197"/>
            <a:ext cx="372977" cy="3168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39489" y="4371474"/>
            <a:ext cx="579522" cy="2237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927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975</Words>
  <Application>Microsoft Office PowerPoint</Application>
  <PresentationFormat>Widescreen</PresentationFormat>
  <Paragraphs>205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Georgia Pro Black</vt:lpstr>
      <vt:lpstr>Microsoft Sans Serif</vt:lpstr>
      <vt:lpstr>Symbol</vt:lpstr>
      <vt:lpstr>Office Theme</vt:lpstr>
      <vt:lpstr>PowerPoint Presentation</vt:lpstr>
      <vt:lpstr>PowerPoint Presentation</vt:lpstr>
      <vt:lpstr>What is CLONet?</vt:lpstr>
      <vt:lpstr>Coastal Lakes Summit 2019</vt:lpstr>
      <vt:lpstr>PowerPoint Presentation</vt:lpstr>
      <vt:lpstr>Coastal Lakes have a history of problems  (and solutions)</vt:lpstr>
      <vt:lpstr>Citizen science has a history in New Jersey and the nation as an effective approach to environmental issues</vt:lpstr>
      <vt:lpstr>Participatory models of citizen science will work for coastal lakes</vt:lpstr>
      <vt:lpstr>Implementation of CLONet, a participatory model of community science</vt:lpstr>
      <vt:lpstr>Lake group leadership: identify citizens willing to participate in data collection</vt:lpstr>
      <vt:lpstr>Generate sampling strategies for lakes</vt:lpstr>
      <vt:lpstr>CLONet will supply volunteers with water quality sampling kits</vt:lpstr>
      <vt:lpstr>Water quality kit??? What the heck do I do with this thing?</vt:lpstr>
      <vt:lpstr>Monmouth University students / faculty will do supplemental sampling at each lake</vt:lpstr>
      <vt:lpstr>What happens to all the data?</vt:lpstr>
      <vt:lpstr>Future outcomes: an example related to HABs</vt:lpstr>
      <vt:lpstr>Nutrient bioassays show effects of nutrients on HABs</vt:lpstr>
      <vt:lpstr>So… what was happening in other lakes?</vt:lpstr>
      <vt:lpstr>CLONet outcomes </vt:lpstr>
      <vt:lpstr>Acknowledgements</vt:lpstr>
    </vt:vector>
  </TitlesOfParts>
  <Company>Information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Lakes Observing Network (CLONet) initiative</dc:title>
  <dc:creator>Adolf, Jason</dc:creator>
  <cp:lastModifiedBy>Jason Adolf</cp:lastModifiedBy>
  <cp:revision>28</cp:revision>
  <dcterms:created xsi:type="dcterms:W3CDTF">2019-03-04T19:24:57Z</dcterms:created>
  <dcterms:modified xsi:type="dcterms:W3CDTF">2019-03-16T13:24:16Z</dcterms:modified>
</cp:coreProperties>
</file>