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70" r:id="rId8"/>
    <p:sldId id="264" r:id="rId9"/>
    <p:sldId id="261" r:id="rId10"/>
    <p:sldId id="269" r:id="rId11"/>
    <p:sldId id="262" r:id="rId12"/>
    <p:sldId id="263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1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7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E10A-57CE-4217-84C8-D1D8646F7AC3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C819D-929D-47BE-9087-E84038A8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storethewatershed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t.ly/whalepondbroo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lePond_Map0719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01" y="126124"/>
            <a:ext cx="10413611" cy="673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4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1" y="1140373"/>
            <a:ext cx="5885791" cy="441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59" y="1103586"/>
            <a:ext cx="5934841" cy="4451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8979" y="518811"/>
            <a:ext cx="249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Elinore</a:t>
            </a:r>
            <a:r>
              <a:rPr lang="en-US" sz="3200" dirty="0" smtClean="0"/>
              <a:t> Ave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13186" y="387432"/>
            <a:ext cx="249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Lake Drive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12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67" y="583324"/>
            <a:ext cx="9687830" cy="56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87" y="633412"/>
            <a:ext cx="9985013" cy="58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1"/>
          <a:stretch/>
        </p:blipFill>
        <p:spPr>
          <a:xfrm>
            <a:off x="3074276" y="457200"/>
            <a:ext cx="5924156" cy="6197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731" y="10720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91" y="336126"/>
            <a:ext cx="8308426" cy="63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rm5.staticflickr.com/4837/44472727360_fc1824bd38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9" b="13038"/>
          <a:stretch/>
        </p:blipFill>
        <p:spPr bwMode="auto">
          <a:xfrm>
            <a:off x="642819" y="4712935"/>
            <a:ext cx="3028950" cy="16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134" b="5812"/>
          <a:stretch/>
        </p:blipFill>
        <p:spPr>
          <a:xfrm>
            <a:off x="1163082" y="488731"/>
            <a:ext cx="10305676" cy="4351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8055" y="5817476"/>
            <a:ext cx="460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https://restorethewatershed.net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7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8" y="851338"/>
            <a:ext cx="11444211" cy="53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75" y="1041509"/>
            <a:ext cx="11475590" cy="59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7" y="0"/>
            <a:ext cx="118776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90" y="244838"/>
            <a:ext cx="8764478" cy="58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634" y="5123793"/>
            <a:ext cx="5326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hlinkClick r:id="rId2"/>
              </a:rPr>
              <a:t>http://bit.ly/whalepondbrook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8083" y="2317532"/>
            <a:ext cx="8262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Whale Pond Brook Lake Takanassee Story Board</a:t>
            </a:r>
            <a:endParaRPr lang="en-US" sz="3200" b="1" dirty="0"/>
          </a:p>
        </p:txBody>
      </p:sp>
      <p:pic>
        <p:nvPicPr>
          <p:cNvPr id="6" name="Picture 2" descr="https://farm5.staticflickr.com/4837/44472727360_fc1824bd38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9" b="13038"/>
          <a:stretch/>
        </p:blipFill>
        <p:spPr bwMode="auto">
          <a:xfrm>
            <a:off x="313340" y="3193243"/>
            <a:ext cx="3028950" cy="16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24" y="973929"/>
            <a:ext cx="5647754" cy="4352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978" y="973929"/>
            <a:ext cx="6190741" cy="41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001" b="1617"/>
          <a:stretch/>
        </p:blipFill>
        <p:spPr>
          <a:xfrm>
            <a:off x="1209675" y="220717"/>
            <a:ext cx="9479346" cy="63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18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Information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Nickels, James</dc:creator>
  <cp:lastModifiedBy>Nickels, James</cp:lastModifiedBy>
  <cp:revision>8</cp:revision>
  <dcterms:created xsi:type="dcterms:W3CDTF">2019-03-14T21:44:41Z</dcterms:created>
  <dcterms:modified xsi:type="dcterms:W3CDTF">2019-03-15T12:17:38Z</dcterms:modified>
</cp:coreProperties>
</file>