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71" r:id="rId3"/>
    <p:sldId id="259" r:id="rId4"/>
    <p:sldId id="258" r:id="rId5"/>
    <p:sldId id="257" r:id="rId6"/>
    <p:sldId id="260" r:id="rId7"/>
    <p:sldId id="265" r:id="rId8"/>
    <p:sldId id="262" r:id="rId9"/>
    <p:sldId id="263" r:id="rId10"/>
    <p:sldId id="266" r:id="rId11"/>
    <p:sldId id="272" r:id="rId12"/>
    <p:sldId id="267" r:id="rId13"/>
    <p:sldId id="268" r:id="rId14"/>
    <p:sldId id="269" r:id="rId15"/>
    <p:sldId id="270" r:id="rId16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5827" autoAdjust="0"/>
    <p:restoredTop sz="86482" autoAdjust="0"/>
  </p:normalViewPr>
  <p:slideViewPr>
    <p:cSldViewPr snapToGrid="0" snapToObjects="1">
      <p:cViewPr varScale="1">
        <p:scale>
          <a:sx n="76" d="100"/>
          <a:sy n="76" d="100"/>
        </p:scale>
        <p:origin x="-192" y="-10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theme" Target="theme/theme1.xml"/><Relationship Id="rId21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printerSettings" Target="printerSettings/printerSettings1.bin"/><Relationship Id="rId18" Type="http://schemas.openxmlformats.org/officeDocument/2006/relationships/presProps" Target="presProps.xml"/><Relationship Id="rId1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F35F4D-CA24-2B48-8ED9-E97EA53657F4}" type="datetimeFigureOut">
              <a:rPr lang="en-US" smtClean="0"/>
              <a:t>3/13/19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F1512A-FB54-EA42-AB37-8F9E925E3E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84139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F35F4D-CA24-2B48-8ED9-E97EA53657F4}" type="datetimeFigureOut">
              <a:rPr lang="en-US" smtClean="0"/>
              <a:t>3/13/19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F1512A-FB54-EA42-AB37-8F9E925E3E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64559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F35F4D-CA24-2B48-8ED9-E97EA53657F4}" type="datetimeFigureOut">
              <a:rPr lang="en-US" smtClean="0"/>
              <a:t>3/13/19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F1512A-FB54-EA42-AB37-8F9E925E3E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00268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F35F4D-CA24-2B48-8ED9-E97EA53657F4}" type="datetimeFigureOut">
              <a:rPr lang="en-US" smtClean="0"/>
              <a:t>3/13/19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F1512A-FB54-EA42-AB37-8F9E925E3E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40784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F35F4D-CA24-2B48-8ED9-E97EA53657F4}" type="datetimeFigureOut">
              <a:rPr lang="en-US" smtClean="0"/>
              <a:t>3/13/19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F1512A-FB54-EA42-AB37-8F9E925E3E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22740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F35F4D-CA24-2B48-8ED9-E97EA53657F4}" type="datetimeFigureOut">
              <a:rPr lang="en-US" smtClean="0"/>
              <a:t>3/13/19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F1512A-FB54-EA42-AB37-8F9E925E3E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62237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F35F4D-CA24-2B48-8ED9-E97EA53657F4}" type="datetimeFigureOut">
              <a:rPr lang="en-US" smtClean="0"/>
              <a:t>3/13/19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F1512A-FB54-EA42-AB37-8F9E925E3E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08734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F35F4D-CA24-2B48-8ED9-E97EA53657F4}" type="datetimeFigureOut">
              <a:rPr lang="en-US" smtClean="0"/>
              <a:t>3/13/19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F1512A-FB54-EA42-AB37-8F9E925E3E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24092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F35F4D-CA24-2B48-8ED9-E97EA53657F4}" type="datetimeFigureOut">
              <a:rPr lang="en-US" smtClean="0"/>
              <a:t>3/13/19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F1512A-FB54-EA42-AB37-8F9E925E3E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78423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F35F4D-CA24-2B48-8ED9-E97EA53657F4}" type="datetimeFigureOut">
              <a:rPr lang="en-US" smtClean="0"/>
              <a:t>3/13/19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F1512A-FB54-EA42-AB37-8F9E925E3E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89778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F35F4D-CA24-2B48-8ED9-E97EA53657F4}" type="datetimeFigureOut">
              <a:rPr lang="en-US" smtClean="0"/>
              <a:t>3/13/19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F1512A-FB54-EA42-AB37-8F9E925E3E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00934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3F35F4D-CA24-2B48-8ED9-E97EA53657F4}" type="datetimeFigureOut">
              <a:rPr lang="en-US" smtClean="0"/>
              <a:t>3/13/19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AF1512A-FB54-EA42-AB37-8F9E925E3E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87172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4" Type="http://schemas.openxmlformats.org/officeDocument/2006/relationships/image" Target="../media/image21.jpeg"/><Relationship Id="rId5" Type="http://schemas.openxmlformats.org/officeDocument/2006/relationships/image" Target="../media/image22.jpeg"/><Relationship Id="rId6" Type="http://schemas.openxmlformats.org/officeDocument/2006/relationships/image" Target="../media/image23.jpeg"/><Relationship Id="rId7" Type="http://schemas.openxmlformats.org/officeDocument/2006/relationships/image" Target="../media/image24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9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5.jpg"/><Relationship Id="rId3" Type="http://schemas.openxmlformats.org/officeDocument/2006/relationships/image" Target="../media/image26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4" Type="http://schemas.openxmlformats.org/officeDocument/2006/relationships/image" Target="../media/image29.jpg"/><Relationship Id="rId5" Type="http://schemas.openxmlformats.org/officeDocument/2006/relationships/image" Target="../media/image30.jp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7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g"/><Relationship Id="rId4" Type="http://schemas.openxmlformats.org/officeDocument/2006/relationships/image" Target="../media/image33.jpg"/><Relationship Id="rId5" Type="http://schemas.openxmlformats.org/officeDocument/2006/relationships/image" Target="../media/image34.jp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1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g"/><Relationship Id="rId4" Type="http://schemas.openxmlformats.org/officeDocument/2006/relationships/image" Target="../media/image37.jpeg"/><Relationship Id="rId5" Type="http://schemas.openxmlformats.org/officeDocument/2006/relationships/image" Target="../media/image38.jp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5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9.jpeg"/><Relationship Id="rId3" Type="http://schemas.openxmlformats.org/officeDocument/2006/relationships/image" Target="../media/image40.jp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4" Type="http://schemas.openxmlformats.org/officeDocument/2006/relationships/image" Target="../media/image6.jpg"/><Relationship Id="rId5" Type="http://schemas.openxmlformats.org/officeDocument/2006/relationships/image" Target="../media/image7.jpg"/><Relationship Id="rId6" Type="http://schemas.openxmlformats.org/officeDocument/2006/relationships/image" Target="../media/image8.jpg"/><Relationship Id="rId7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4" Type="http://schemas.openxmlformats.org/officeDocument/2006/relationships/image" Target="../media/image12.jpg"/><Relationship Id="rId5" Type="http://schemas.openxmlformats.org/officeDocument/2006/relationships/image" Target="../media/image6.jp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4" Type="http://schemas.openxmlformats.org/officeDocument/2006/relationships/image" Target="../media/image15.jpeg"/><Relationship Id="rId5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660400"/>
            <a:ext cx="7772400" cy="1470025"/>
          </a:xfrm>
        </p:spPr>
        <p:txBody>
          <a:bodyPr/>
          <a:lstStyle/>
          <a:p>
            <a:r>
              <a:rPr lang="en-US" dirty="0" smtClean="0"/>
              <a:t>Sunset Lake</a:t>
            </a:r>
            <a:br>
              <a:rPr lang="en-US" dirty="0" smtClean="0"/>
            </a:br>
            <a:r>
              <a:rPr lang="en-US" dirty="0" smtClean="0"/>
              <a:t> Asbury Park, NJ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678764"/>
            <a:ext cx="7772400" cy="1251153"/>
          </a:xfrm>
        </p:spPr>
        <p:txBody>
          <a:bodyPr>
            <a:normAutofit/>
          </a:bodyPr>
          <a:lstStyle/>
          <a:p>
            <a:r>
              <a:rPr lang="en-US" sz="2800" dirty="0" smtClean="0"/>
              <a:t>Coastal Lakes Summit at Monmouth University March 15, 2019</a:t>
            </a:r>
            <a:endParaRPr lang="en-US" sz="2800" dirty="0"/>
          </a:p>
        </p:txBody>
      </p:sp>
      <p:sp>
        <p:nvSpPr>
          <p:cNvPr id="4" name="TextBox 3"/>
          <p:cNvSpPr txBox="1"/>
          <p:nvPr/>
        </p:nvSpPr>
        <p:spPr>
          <a:xfrm>
            <a:off x="5210469" y="5807590"/>
            <a:ext cx="364172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Eileen Chapman </a:t>
            </a:r>
            <a:r>
              <a:rPr lang="en-US" dirty="0"/>
              <a:t>&amp;</a:t>
            </a:r>
            <a:r>
              <a:rPr lang="en-US" dirty="0" smtClean="0"/>
              <a:t> Chester Boles</a:t>
            </a:r>
          </a:p>
          <a:p>
            <a:r>
              <a:rPr lang="en-US" dirty="0" smtClean="0"/>
              <a:t>        Sunset Lake Commission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9253073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"/>
            <a:ext cx="8229600" cy="947892"/>
          </a:xfrm>
        </p:spPr>
        <p:txBody>
          <a:bodyPr>
            <a:noAutofit/>
          </a:bodyPr>
          <a:lstStyle/>
          <a:p>
            <a:r>
              <a:rPr lang="en-US" sz="3700" dirty="0" smtClean="0"/>
              <a:t>Algae Blooms 2016 </a:t>
            </a:r>
            <a:r>
              <a:rPr lang="mr-IN" sz="3700" dirty="0" smtClean="0"/>
              <a:t>–</a:t>
            </a:r>
            <a:r>
              <a:rPr lang="en-US" sz="3700" dirty="0" smtClean="0"/>
              <a:t>Wildlife Died or Fled</a:t>
            </a:r>
            <a:endParaRPr lang="en-US" sz="3700" dirty="0"/>
          </a:p>
        </p:txBody>
      </p:sp>
      <p:pic>
        <p:nvPicPr>
          <p:cNvPr id="4" name="Content Placeholder 3" descr="Screenshot-2017-03-20-12.18.30-e1490115091172.png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329634" y="947893"/>
            <a:ext cx="3569910" cy="1963313"/>
          </a:xfrm>
        </p:spPr>
      </p:pic>
      <p:pic>
        <p:nvPicPr>
          <p:cNvPr id="5" name="Picture 4" descr="IMG_6915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04432" y="765330"/>
            <a:ext cx="3651765" cy="2145876"/>
          </a:xfrm>
          <a:prstGeom prst="rect">
            <a:avLst/>
          </a:prstGeom>
        </p:spPr>
      </p:pic>
      <p:pic>
        <p:nvPicPr>
          <p:cNvPr id="6" name="Picture 5" descr="IMG_6904.jp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9634" y="3024885"/>
            <a:ext cx="3569910" cy="1638745"/>
          </a:xfrm>
          <a:prstGeom prst="rect">
            <a:avLst/>
          </a:prstGeom>
        </p:spPr>
      </p:pic>
      <p:pic>
        <p:nvPicPr>
          <p:cNvPr id="7" name="Picture 6" descr="IMG_6908.jpg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91359" y="3024885"/>
            <a:ext cx="3664838" cy="1638745"/>
          </a:xfrm>
          <a:prstGeom prst="rect">
            <a:avLst/>
          </a:prstGeom>
        </p:spPr>
      </p:pic>
      <p:pic>
        <p:nvPicPr>
          <p:cNvPr id="8" name="Picture 7" descr="IMG_6910.jpg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9634" y="4834250"/>
            <a:ext cx="3582723" cy="1834171"/>
          </a:xfrm>
          <a:prstGeom prst="rect">
            <a:avLst/>
          </a:prstGeom>
        </p:spPr>
      </p:pic>
      <p:pic>
        <p:nvPicPr>
          <p:cNvPr id="9" name="Picture 8" descr="IMG_6915.jpg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04432" y="4834250"/>
            <a:ext cx="3664838" cy="18341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573711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1" y="2665385"/>
            <a:ext cx="9143999" cy="1019644"/>
          </a:xfrm>
        </p:spPr>
        <p:txBody>
          <a:bodyPr>
            <a:noAutofit/>
          </a:bodyPr>
          <a:lstStyle/>
          <a:p>
            <a:r>
              <a:rPr lang="en-US" sz="3200" dirty="0" smtClean="0"/>
              <a:t>Originated in 2017 to Organize Community </a:t>
            </a:r>
            <a:r>
              <a:rPr lang="en-US" sz="3200" dirty="0"/>
              <a:t>E</a:t>
            </a:r>
            <a:r>
              <a:rPr lang="en-US" sz="3200" dirty="0" smtClean="0"/>
              <a:t>fforts.</a:t>
            </a:r>
            <a:endParaRPr lang="en-US" sz="3200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618170" y="3524033"/>
            <a:ext cx="7877478" cy="3137195"/>
          </a:xfrm>
        </p:spPr>
        <p:txBody>
          <a:bodyPr>
            <a:noAutofit/>
          </a:bodyPr>
          <a:lstStyle/>
          <a:p>
            <a:r>
              <a:rPr lang="en-US" sz="2400" dirty="0" smtClean="0"/>
              <a:t>Non Profit established to revitalize, rehabilitate, restore, sustain the historical integrity, beauty and vitality of Sunset Lake Park in Asbury Park NJ.</a:t>
            </a:r>
            <a:endParaRPr lang="en-US" sz="2400" dirty="0"/>
          </a:p>
        </p:txBody>
      </p:sp>
      <p:pic>
        <p:nvPicPr>
          <p:cNvPr id="8" name="Picture 7" descr="32161286_1750080091743471_8542079568171761664_n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47935" y="380106"/>
            <a:ext cx="7082688" cy="2410498"/>
          </a:xfrm>
          <a:prstGeom prst="rect">
            <a:avLst/>
          </a:prstGeom>
        </p:spPr>
      </p:pic>
      <p:pic>
        <p:nvPicPr>
          <p:cNvPr id="9" name="Picture 8" descr="IMG_2338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30506" y="4740450"/>
            <a:ext cx="4013494" cy="21175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452660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6800"/>
            <a:ext cx="8229600" cy="1128954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Multiple Cleanup Efforts by Volunteers </a:t>
            </a:r>
            <a:endParaRPr lang="en-US" dirty="0"/>
          </a:p>
        </p:txBody>
      </p:sp>
      <p:pic>
        <p:nvPicPr>
          <p:cNvPr id="4" name="Content Placeholder 3" descr="estc-sunset-lake-cleanup-2.jpg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457200" y="1417638"/>
            <a:ext cx="3386021" cy="1862181"/>
          </a:xfrm>
        </p:spPr>
      </p:pic>
      <p:pic>
        <p:nvPicPr>
          <p:cNvPr id="6" name="Picture 5" descr="images-1.jpe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09889" y="1400730"/>
            <a:ext cx="3662371" cy="2120224"/>
          </a:xfrm>
          <a:prstGeom prst="rect">
            <a:avLst/>
          </a:prstGeom>
        </p:spPr>
      </p:pic>
      <p:pic>
        <p:nvPicPr>
          <p:cNvPr id="8" name="Picture 7" descr="11951398_1119191708108567_8290295859143250823_n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7200" y="3520954"/>
            <a:ext cx="3657488" cy="2699831"/>
          </a:xfrm>
          <a:prstGeom prst="rect">
            <a:avLst/>
          </a:prstGeom>
        </p:spPr>
      </p:pic>
      <p:pic>
        <p:nvPicPr>
          <p:cNvPr id="9" name="Picture 8" descr="11921845_1119191588108579_2800302816554444176_n-1.jpg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46537" y="3691342"/>
            <a:ext cx="3724325" cy="25449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464631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Multiple Natural Shoreline Plantings</a:t>
            </a:r>
            <a:endParaRPr lang="en-US" dirty="0"/>
          </a:p>
        </p:txBody>
      </p:sp>
      <p:pic>
        <p:nvPicPr>
          <p:cNvPr id="4" name="Content Placeholder 3" descr="Unknown-3.jpeg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457200" y="1417638"/>
            <a:ext cx="3446539" cy="2336695"/>
          </a:xfrm>
        </p:spPr>
      </p:pic>
      <p:pic>
        <p:nvPicPr>
          <p:cNvPr id="3" name="Picture 2" descr="31444681_10155274981412797_2191355975492797916_n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77949" y="3960753"/>
            <a:ext cx="2853336" cy="2420801"/>
          </a:xfrm>
          <a:prstGeom prst="rect">
            <a:avLst/>
          </a:prstGeom>
        </p:spPr>
      </p:pic>
      <p:pic>
        <p:nvPicPr>
          <p:cNvPr id="6" name="Picture 5" descr="31530644_10155274981172797_3847311968094206286_n.jp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46525" y="1417638"/>
            <a:ext cx="3688170" cy="2366347"/>
          </a:xfrm>
          <a:prstGeom prst="rect">
            <a:avLst/>
          </a:prstGeom>
        </p:spPr>
      </p:pic>
      <p:pic>
        <p:nvPicPr>
          <p:cNvPr id="8" name="Picture 7" descr="31408442_10155274981517797_1243415237870524019_n.jpg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03248" y="3960753"/>
            <a:ext cx="3431447" cy="25968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832610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Sunset Lake Today 2018/2019</a:t>
            </a:r>
            <a:endParaRPr lang="en-US" dirty="0"/>
          </a:p>
        </p:txBody>
      </p:sp>
      <p:pic>
        <p:nvPicPr>
          <p:cNvPr id="4" name="Content Placeholder 3" descr="IMG_7070.jpg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25244" y="1417638"/>
            <a:ext cx="4424246" cy="2433165"/>
          </a:xfrm>
        </p:spPr>
      </p:pic>
      <p:pic>
        <p:nvPicPr>
          <p:cNvPr id="6" name="Picture 5" descr="15036264_10205831618109402_5051548454182894231_n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5244" y="3970759"/>
            <a:ext cx="4424245" cy="2530034"/>
          </a:xfrm>
          <a:prstGeom prst="rect">
            <a:avLst/>
          </a:prstGeom>
        </p:spPr>
      </p:pic>
      <p:pic>
        <p:nvPicPr>
          <p:cNvPr id="8" name="Picture 7" descr="Unknown-1.jpe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24400" y="1413038"/>
            <a:ext cx="4144979" cy="2437765"/>
          </a:xfrm>
          <a:prstGeom prst="rect">
            <a:avLst/>
          </a:prstGeom>
        </p:spPr>
      </p:pic>
      <p:pic>
        <p:nvPicPr>
          <p:cNvPr id="9" name="Picture 8" descr="51077018_10213934421896736_8539526613841215488_n-1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24400" y="3970759"/>
            <a:ext cx="4144979" cy="25505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684565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28055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Master Plan Execution 2019/2020</a:t>
            </a:r>
            <a:endParaRPr lang="en-US" dirty="0"/>
          </a:p>
        </p:txBody>
      </p:sp>
      <p:pic>
        <p:nvPicPr>
          <p:cNvPr id="10" name="Content Placeholder 9" descr="49896189_2436421119720146_5131808039736705024_n.jpg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67090" y="1320212"/>
            <a:ext cx="5746015" cy="3160087"/>
          </a:xfrm>
        </p:spPr>
      </p:pic>
      <p:pic>
        <p:nvPicPr>
          <p:cNvPr id="3" name="Picture 2" descr="e8cb498c4ec9a9c60cda6e1d25040596.jpg.max558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56305" y="1211104"/>
            <a:ext cx="2630495" cy="37020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275974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Birdseye View of Sunset Lake 2018</a:t>
            </a:r>
            <a:endParaRPr lang="en-US" dirty="0"/>
          </a:p>
        </p:txBody>
      </p:sp>
      <p:pic>
        <p:nvPicPr>
          <p:cNvPr id="4" name="Content Placeholder 3" descr="Sunset Lake_October 2017.jpg.jpg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457200" y="1600200"/>
            <a:ext cx="8229600" cy="4525963"/>
          </a:xfrm>
        </p:spPr>
      </p:pic>
    </p:spTree>
    <p:extLst>
      <p:ext uri="{BB962C8B-B14F-4D97-AF65-F5344CB8AC3E}">
        <p14:creationId xmlns:p14="http://schemas.microsoft.com/office/powerpoint/2010/main" val="131596607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1107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1881 Map of Sunset, Deal and Wesley Lakes</a:t>
            </a:r>
            <a:endParaRPr lang="en-US" dirty="0"/>
          </a:p>
        </p:txBody>
      </p:sp>
      <p:pic>
        <p:nvPicPr>
          <p:cNvPr id="6" name="Content Placeholder 5" descr="default.jpg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0" y="1417637"/>
            <a:ext cx="9112742" cy="5227273"/>
          </a:xfrm>
        </p:spPr>
      </p:pic>
    </p:spTree>
    <p:extLst>
      <p:ext uri="{BB962C8B-B14F-4D97-AF65-F5344CB8AC3E}">
        <p14:creationId xmlns:p14="http://schemas.microsoft.com/office/powerpoint/2010/main" val="196970720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Sunset Lake was larger on the Western Side  - 1910</a:t>
            </a:r>
            <a:endParaRPr lang="en-US" dirty="0"/>
          </a:p>
        </p:txBody>
      </p:sp>
      <p:pic>
        <p:nvPicPr>
          <p:cNvPr id="3" name="Content Placeholder 2" descr="default-2.jpg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03469123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8179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Sunset Lake Photos 1900-1920</a:t>
            </a:r>
            <a:br>
              <a:rPr lang="en-US" dirty="0" smtClean="0"/>
            </a:br>
            <a:endParaRPr lang="en-US" dirty="0"/>
          </a:p>
        </p:txBody>
      </p:sp>
      <p:pic>
        <p:nvPicPr>
          <p:cNvPr id="5" name="Picture 4" descr="$_58-2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05798" y="904022"/>
            <a:ext cx="2514603" cy="2352002"/>
          </a:xfrm>
          <a:prstGeom prst="rect">
            <a:avLst/>
          </a:prstGeom>
        </p:spPr>
      </p:pic>
      <p:pic>
        <p:nvPicPr>
          <p:cNvPr id="6" name="Picture 5" descr="$_58-3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9716" y="3956068"/>
            <a:ext cx="2934567" cy="2409458"/>
          </a:xfrm>
          <a:prstGeom prst="rect">
            <a:avLst/>
          </a:prstGeom>
        </p:spPr>
      </p:pic>
      <p:pic>
        <p:nvPicPr>
          <p:cNvPr id="7" name="Picture 6" descr="$_58-4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20401" y="904021"/>
            <a:ext cx="3001954" cy="2352003"/>
          </a:xfrm>
          <a:prstGeom prst="rect">
            <a:avLst/>
          </a:prstGeom>
        </p:spPr>
      </p:pic>
      <p:pic>
        <p:nvPicPr>
          <p:cNvPr id="8" name="Picture 7" descr="$_58-7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67610" y="3956067"/>
            <a:ext cx="2926080" cy="2409459"/>
          </a:xfrm>
          <a:prstGeom prst="rect">
            <a:avLst/>
          </a:prstGeom>
        </p:spPr>
      </p:pic>
      <p:pic>
        <p:nvPicPr>
          <p:cNvPr id="9" name="Picture 8" descr="$_58.jp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11677" y="3956068"/>
            <a:ext cx="2710678" cy="2409458"/>
          </a:xfrm>
          <a:prstGeom prst="rect">
            <a:avLst/>
          </a:prstGeom>
        </p:spPr>
      </p:pic>
      <p:pic>
        <p:nvPicPr>
          <p:cNvPr id="11" name="Content Placeholder 10" descr="4a17142v.jpg"/>
          <p:cNvPicPr>
            <a:picLocks noGrp="1" noChangeAspect="1"/>
          </p:cNvPicPr>
          <p:nvPr>
            <p:ph idx="1"/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-8183" y="904021"/>
            <a:ext cx="3454887" cy="2352003"/>
          </a:xfrm>
        </p:spPr>
      </p:pic>
    </p:spTree>
    <p:extLst>
      <p:ext uri="{BB962C8B-B14F-4D97-AF65-F5344CB8AC3E}">
        <p14:creationId xmlns:p14="http://schemas.microsoft.com/office/powerpoint/2010/main" val="181396811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Sunset Lake has a history of Ecology   and Recreation</a:t>
            </a:r>
            <a:endParaRPr lang="en-US" dirty="0"/>
          </a:p>
        </p:txBody>
      </p:sp>
      <p:pic>
        <p:nvPicPr>
          <p:cNvPr id="6" name="Content Placeholder 5" descr="IMG_5655.jpg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457200" y="1600200"/>
            <a:ext cx="4245783" cy="2335017"/>
          </a:xfrm>
        </p:spPr>
      </p:pic>
      <p:pic>
        <p:nvPicPr>
          <p:cNvPr id="9" name="Picture 8" descr="images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7200" y="3930208"/>
            <a:ext cx="4245782" cy="2679961"/>
          </a:xfrm>
          <a:prstGeom prst="rect">
            <a:avLst/>
          </a:prstGeom>
        </p:spPr>
      </p:pic>
      <p:pic>
        <p:nvPicPr>
          <p:cNvPr id="10" name="Picture 9" descr="card00698_fr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75437" y="1522547"/>
            <a:ext cx="3939013" cy="2445885"/>
          </a:xfrm>
          <a:prstGeom prst="rect">
            <a:avLst/>
          </a:prstGeom>
        </p:spPr>
      </p:pic>
      <p:pic>
        <p:nvPicPr>
          <p:cNvPr id="11" name="Picture 10" descr="$_58-4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32097" y="3968432"/>
            <a:ext cx="4135721" cy="26507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097876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 smtClean="0"/>
              <a:t>Superstorm</a:t>
            </a:r>
            <a:r>
              <a:rPr lang="en-US" dirty="0" smtClean="0"/>
              <a:t> Sandy Overwhelmed Sunset Lake in 2012 -1 Day Later</a:t>
            </a:r>
            <a:endParaRPr lang="en-US" dirty="0"/>
          </a:p>
        </p:txBody>
      </p:sp>
      <p:pic>
        <p:nvPicPr>
          <p:cNvPr id="4" name="Content Placeholder 3" descr="IMG_0900.jpg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72454" y="1417638"/>
            <a:ext cx="3731285" cy="2608441"/>
          </a:xfrm>
        </p:spPr>
      </p:pic>
      <p:pic>
        <p:nvPicPr>
          <p:cNvPr id="5" name="Picture 4" descr="IMG_0917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15169" y="1398454"/>
            <a:ext cx="4171632" cy="2627625"/>
          </a:xfrm>
          <a:prstGeom prst="rect">
            <a:avLst/>
          </a:prstGeom>
        </p:spPr>
      </p:pic>
      <p:pic>
        <p:nvPicPr>
          <p:cNvPr id="6" name="Picture 5" descr="IMG_0898.jp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9769" y="4153555"/>
            <a:ext cx="3593970" cy="2582222"/>
          </a:xfrm>
          <a:prstGeom prst="rect">
            <a:avLst/>
          </a:prstGeom>
        </p:spPr>
      </p:pic>
      <p:pic>
        <p:nvPicPr>
          <p:cNvPr id="7" name="Picture 6" descr="IMG_0936.jpg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28777" y="4153554"/>
            <a:ext cx="4029140" cy="25224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563236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Sandy Destroyed Pedestrian Bridge 2012 </a:t>
            </a:r>
            <a:endParaRPr lang="en-US" dirty="0"/>
          </a:p>
        </p:txBody>
      </p:sp>
      <p:pic>
        <p:nvPicPr>
          <p:cNvPr id="5" name="Picture 4" descr="IMG_6907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3129" y="1417638"/>
            <a:ext cx="8598365" cy="47074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756208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New Pedestrian Bridge Completed 2017</a:t>
            </a:r>
            <a:br>
              <a:rPr lang="en-US" dirty="0" smtClean="0"/>
            </a:br>
            <a:endParaRPr lang="en-US" dirty="0"/>
          </a:p>
        </p:txBody>
      </p:sp>
      <p:pic>
        <p:nvPicPr>
          <p:cNvPr id="5" name="Content Placeholder 4" descr="New-sunset-lake-footbridge.jpeg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27565997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350</TotalTime>
  <Words>146</Words>
  <Application>Microsoft Macintosh PowerPoint</Application>
  <PresentationFormat>On-screen Show (4:3)</PresentationFormat>
  <Paragraphs>19</Paragraphs>
  <Slides>15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Office Theme</vt:lpstr>
      <vt:lpstr>Sunset Lake  Asbury Park, NJ</vt:lpstr>
      <vt:lpstr>Birdseye View of Sunset Lake 2018</vt:lpstr>
      <vt:lpstr>1881 Map of Sunset, Deal and Wesley Lakes</vt:lpstr>
      <vt:lpstr>Sunset Lake was larger on the Western Side  - 1910</vt:lpstr>
      <vt:lpstr>Sunset Lake Photos 1900-1920 </vt:lpstr>
      <vt:lpstr>Sunset Lake has a history of Ecology   and Recreation</vt:lpstr>
      <vt:lpstr>Superstorm Sandy Overwhelmed Sunset Lake in 2012 -1 Day Later</vt:lpstr>
      <vt:lpstr>Sandy Destroyed Pedestrian Bridge 2012 </vt:lpstr>
      <vt:lpstr>New Pedestrian Bridge Completed 2017 </vt:lpstr>
      <vt:lpstr>Algae Blooms 2016 –Wildlife Died or Fled</vt:lpstr>
      <vt:lpstr>Originated in 2017 to Organize Community Efforts.</vt:lpstr>
      <vt:lpstr>Multiple Cleanup Efforts by Volunteers </vt:lpstr>
      <vt:lpstr>Multiple Natural Shoreline Plantings</vt:lpstr>
      <vt:lpstr>Sunset Lake Today 2018/2019</vt:lpstr>
      <vt:lpstr>Master Plan Execution 2019/2020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Sunset Lake, Asbury Park NJ</dc:title>
  <dc:creator>Chester Boles</dc:creator>
  <cp:lastModifiedBy>Chester Boles</cp:lastModifiedBy>
  <cp:revision>91</cp:revision>
  <dcterms:created xsi:type="dcterms:W3CDTF">2019-02-23T22:25:39Z</dcterms:created>
  <dcterms:modified xsi:type="dcterms:W3CDTF">2019-03-13T12:12:05Z</dcterms:modified>
</cp:coreProperties>
</file>