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81" r:id="rId3"/>
    <p:sldId id="258" r:id="rId4"/>
    <p:sldId id="293" r:id="rId5"/>
    <p:sldId id="297" r:id="rId6"/>
    <p:sldId id="294" r:id="rId7"/>
    <p:sldId id="298" r:id="rId8"/>
    <p:sldId id="299" r:id="rId9"/>
    <p:sldId id="264" r:id="rId10"/>
    <p:sldId id="295" r:id="rId11"/>
    <p:sldId id="29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D813-6D06-49F5-9EF4-22A4909E2A96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128FF-D5A9-4F4E-95CE-8188E7FD84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8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4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0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957A-3018-4445-B5E4-4C9D7A13BCFB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CF33-FF0B-41EA-886E-1050FFFBF1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26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mouthsheriff.or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.monmouth.nj.us/page.aspx?ID=42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4290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MONMOUTH SHERIFF’S OFFFICE  EMERGENCY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81200" y="5029200"/>
            <a:ext cx="5105400" cy="609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RISK COMMUNICATION </a:t>
            </a:r>
          </a:p>
          <a:p>
            <a:pPr marL="0" indent="0" algn="ctr">
              <a:buNone/>
            </a:pPr>
            <a:r>
              <a:rPr lang="en-US" dirty="0" smtClean="0"/>
              <a:t>August 15, 2017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Evacuation Plan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6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Tired System</a:t>
            </a:r>
          </a:p>
          <a:p>
            <a:r>
              <a:rPr lang="en-US" dirty="0" smtClean="0"/>
              <a:t>Communication- Targeted Outreach</a:t>
            </a:r>
          </a:p>
          <a:p>
            <a:r>
              <a:rPr lang="en-US" dirty="0" smtClean="0"/>
              <a:t>Population demographics</a:t>
            </a:r>
          </a:p>
          <a:p>
            <a:r>
              <a:rPr lang="en-US" dirty="0" smtClean="0"/>
              <a:t>County Plan- Municipal annexes</a:t>
            </a:r>
          </a:p>
          <a:p>
            <a:r>
              <a:rPr lang="en-US" dirty="0" smtClean="0"/>
              <a:t>CRS Activity 610-395 points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6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6" y="685800"/>
            <a:ext cx="5953125" cy="5929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MONMOUTH COUNTY SHERIFF’S OFFICE,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OFFICE OF EMERGENCY MANAGEMENT </a:t>
            </a:r>
          </a:p>
          <a:p>
            <a:pPr marL="0" indent="0" algn="ctr">
              <a:buNone/>
            </a:pPr>
            <a:r>
              <a:rPr lang="en-US" dirty="0" smtClean="0"/>
              <a:t>732-431-7400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WWW.MONMOUTHSHERIFF.ORG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MICHAEL OPPEGAARD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DIRECTOR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Rating System </a:t>
            </a:r>
            <a:br>
              <a:rPr lang="en-US" dirty="0" smtClean="0"/>
            </a:br>
            <a:r>
              <a:rPr lang="en-US" dirty="0" smtClean="0"/>
              <a:t>USER’s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Implementation-2013/2014 (OEM/Planning)</a:t>
            </a:r>
          </a:p>
          <a:p>
            <a:r>
              <a:rPr lang="en-US" dirty="0" smtClean="0"/>
              <a:t>Increase Participation</a:t>
            </a:r>
          </a:p>
          <a:p>
            <a:r>
              <a:rPr lang="en-US" dirty="0" smtClean="0"/>
              <a:t>Standardization/Uniform Assistance</a:t>
            </a:r>
          </a:p>
          <a:p>
            <a:r>
              <a:rPr lang="en-US" dirty="0" smtClean="0"/>
              <a:t>8 Towns- 4 added-2 about to enter-2 improved classification- 3 actively pursuing</a:t>
            </a:r>
          </a:p>
          <a:p>
            <a:r>
              <a:rPr lang="en-US" dirty="0" smtClean="0"/>
              <a:t>$1.4 million savings- increase $333,000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WATER MARK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1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58000" cy="52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FEMA</a:t>
            </a:r>
          </a:p>
          <a:p>
            <a:r>
              <a:rPr lang="en-US" dirty="0" smtClean="0"/>
              <a:t>14 Towns</a:t>
            </a:r>
          </a:p>
          <a:p>
            <a:r>
              <a:rPr lang="en-US" dirty="0" smtClean="0"/>
              <a:t>2 Federal Partners-National Parks/NWS Earle</a:t>
            </a:r>
          </a:p>
          <a:p>
            <a:r>
              <a:rPr lang="en-US" dirty="0" smtClean="0"/>
              <a:t>Monmouth University Urban Coast Institute</a:t>
            </a:r>
          </a:p>
          <a:p>
            <a:r>
              <a:rPr lang="en-US" dirty="0" smtClean="0"/>
              <a:t>Jacques Cousteau National Estuarine Research Reserve at Rutgers University</a:t>
            </a:r>
          </a:p>
          <a:p>
            <a:r>
              <a:rPr lang="en-US" dirty="0" smtClean="0"/>
              <a:t>NJ Sea Grant Consortium</a:t>
            </a:r>
          </a:p>
          <a:p>
            <a:r>
              <a:rPr lang="en-US" dirty="0" smtClean="0"/>
              <a:t>NJDEP</a:t>
            </a:r>
          </a:p>
          <a:p>
            <a:r>
              <a:rPr lang="en-US" dirty="0" smtClean="0"/>
              <a:t>Verizon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7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3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Launch June 27, 2016 Irene/Sandy </a:t>
            </a:r>
          </a:p>
          <a:p>
            <a:r>
              <a:rPr lang="en-US" dirty="0" smtClean="0"/>
              <a:t>100 Signs</a:t>
            </a:r>
          </a:p>
          <a:p>
            <a:r>
              <a:rPr lang="en-US" dirty="0" smtClean="0"/>
              <a:t>150+ Tags</a:t>
            </a:r>
          </a:p>
          <a:p>
            <a:r>
              <a:rPr lang="en-US" dirty="0" smtClean="0"/>
              <a:t>CRS Outreach Points</a:t>
            </a:r>
          </a:p>
          <a:p>
            <a:r>
              <a:rPr lang="en-US" dirty="0" smtClean="0"/>
              <a:t>NJ Sea Grant-School Curriculum</a:t>
            </a:r>
          </a:p>
          <a:p>
            <a:r>
              <a:rPr lang="en-US" dirty="0" smtClean="0"/>
              <a:t>2016 Monmouth County Master Plan adopted HMP by reference- diverse audience </a:t>
            </a:r>
          </a:p>
          <a:p>
            <a:r>
              <a:rPr lang="en-US" dirty="0" smtClean="0"/>
              <a:t>Brochure-info graphic </a:t>
            </a:r>
          </a:p>
          <a:p>
            <a:r>
              <a:rPr lang="en-US" dirty="0"/>
              <a:t>Story Map: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co.monmouth.nj.us/page.aspx?ID=4248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3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Sustainable Raritan River-Government Innovation Award (HWM)</a:t>
            </a:r>
          </a:p>
          <a:p>
            <a:r>
              <a:rPr lang="en-US" dirty="0" smtClean="0"/>
              <a:t>2016 NACo Achievement Award- County Resiliency-Infrastructure, Energy &amp; Sustainability- Best in Category (CRS)</a:t>
            </a:r>
          </a:p>
          <a:p>
            <a:pPr lvl="0"/>
            <a:r>
              <a:rPr lang="en-US" dirty="0"/>
              <a:t>2014 Walter B. Jones Memorial Award for Excellence in Local Government </a:t>
            </a:r>
            <a:r>
              <a:rPr lang="en-US"/>
              <a:t>from </a:t>
            </a:r>
            <a:r>
              <a:rPr lang="en-US" smtClean="0"/>
              <a:t>NOAA (CRS)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6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191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MONMOUTH SHERIFF’S OFFFICE  EMERGENCY MANAGEMENT</vt:lpstr>
      <vt:lpstr>Community Rating System  USER’s GROUP</vt:lpstr>
      <vt:lpstr>HIGH WATER MARK INITIATIVE</vt:lpstr>
      <vt:lpstr>PARTNERSHIPS</vt:lpstr>
      <vt:lpstr>PowerPoint Presentation</vt:lpstr>
      <vt:lpstr>DETAILS</vt:lpstr>
      <vt:lpstr>PowerPoint Presentation</vt:lpstr>
      <vt:lpstr>PowerPoint Presentation</vt:lpstr>
      <vt:lpstr>AWARDS</vt:lpstr>
      <vt:lpstr>Coastal Evacuation Plan </vt:lpstr>
      <vt:lpstr>DETAILS</vt:lpstr>
      <vt:lpstr>QUESTIONS?</vt:lpstr>
    </vt:vector>
  </TitlesOfParts>
  <Company>Monmouth County Sheriff's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MONMOUTH COUNTY EMERGENCY MANAGEMENT</dc:title>
  <dc:creator>moppegaa</dc:creator>
  <cp:lastModifiedBy>Michael Oppegaard</cp:lastModifiedBy>
  <cp:revision>52</cp:revision>
  <cp:lastPrinted>2015-02-24T13:29:01Z</cp:lastPrinted>
  <dcterms:created xsi:type="dcterms:W3CDTF">2011-09-22T22:14:35Z</dcterms:created>
  <dcterms:modified xsi:type="dcterms:W3CDTF">2017-08-15T15:31:17Z</dcterms:modified>
</cp:coreProperties>
</file>