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3" r:id="rId2"/>
    <p:sldMasterId id="2147483686" r:id="rId3"/>
  </p:sldMasterIdLst>
  <p:notesMasterIdLst>
    <p:notesMasterId r:id="rId14"/>
  </p:notesMasterIdLst>
  <p:handoutMasterIdLst>
    <p:handoutMasterId r:id="rId15"/>
  </p:handoutMasterIdLst>
  <p:sldIdLst>
    <p:sldId id="292" r:id="rId4"/>
    <p:sldId id="319" r:id="rId5"/>
    <p:sldId id="299" r:id="rId6"/>
    <p:sldId id="320" r:id="rId7"/>
    <p:sldId id="321" r:id="rId8"/>
    <p:sldId id="322" r:id="rId9"/>
    <p:sldId id="323" r:id="rId10"/>
    <p:sldId id="324" r:id="rId11"/>
    <p:sldId id="325" r:id="rId12"/>
    <p:sldId id="294"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25">
          <p15:clr>
            <a:srgbClr val="A4A3A4"/>
          </p15:clr>
        </p15:guide>
        <p15:guide id="2" pos="330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BFB"/>
    <a:srgbClr val="E7F4F5"/>
    <a:srgbClr val="DCEFF0"/>
    <a:srgbClr val="BBE0E3"/>
    <a:srgbClr val="FF66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280" autoAdjust="0"/>
  </p:normalViewPr>
  <p:slideViewPr>
    <p:cSldViewPr snapToGrid="0" snapToObjects="1">
      <p:cViewPr varScale="1">
        <p:scale>
          <a:sx n="68" d="100"/>
          <a:sy n="68" d="100"/>
        </p:scale>
        <p:origin x="1446" y="72"/>
      </p:cViewPr>
      <p:guideLst>
        <p:guide orient="horz" pos="2725"/>
        <p:guide pos="3300"/>
      </p:guideLst>
    </p:cSldViewPr>
  </p:slideViewPr>
  <p:notesTextViewPr>
    <p:cViewPr>
      <p:scale>
        <a:sx n="3" d="2"/>
        <a:sy n="3" d="2"/>
      </p:scale>
      <p:origin x="0" y="0"/>
    </p:cViewPr>
  </p:notesTextViewPr>
  <p:sorterViewPr>
    <p:cViewPr varScale="1">
      <p:scale>
        <a:sx n="100" d="100"/>
        <a:sy n="100" d="100"/>
      </p:scale>
      <p:origin x="0" y="-2430"/>
    </p:cViewPr>
  </p:sorterViewPr>
  <p:notesViewPr>
    <p:cSldViewPr snapToGrid="0" snapToObjects="1">
      <p:cViewPr varScale="1">
        <p:scale>
          <a:sx n="56" d="100"/>
          <a:sy n="56" d="100"/>
        </p:scale>
        <p:origin x="-2874"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F8E2EE4-92C6-404B-A32E-B7A4D32448D2}" type="datetimeFigureOut">
              <a:rPr lang="en-US" smtClean="0"/>
              <a:t>10/13/2017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297E7C3-D37F-47FA-A442-0D517A768A2E}" type="slidenum">
              <a:rPr lang="en-US" smtClean="0"/>
              <a:t>‹#›</a:t>
            </a:fld>
            <a:endParaRPr lang="en-US"/>
          </a:p>
        </p:txBody>
      </p:sp>
    </p:spTree>
    <p:extLst>
      <p:ext uri="{BB962C8B-B14F-4D97-AF65-F5344CB8AC3E}">
        <p14:creationId xmlns:p14="http://schemas.microsoft.com/office/powerpoint/2010/main" val="23028056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2476B4-D308-4E10-9199-F96CD7888033}" type="datetimeFigureOut">
              <a:rPr lang="en-US" smtClean="0"/>
              <a:t>10/12/2017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8FF4E7-8E93-4135-B2C6-057FF56085B9}" type="slidenum">
              <a:rPr lang="en-US" smtClean="0"/>
              <a:t>‹#›</a:t>
            </a:fld>
            <a:endParaRPr lang="en-US"/>
          </a:p>
        </p:txBody>
      </p:sp>
    </p:spTree>
    <p:extLst>
      <p:ext uri="{BB962C8B-B14F-4D97-AF65-F5344CB8AC3E}">
        <p14:creationId xmlns:p14="http://schemas.microsoft.com/office/powerpoint/2010/main" val="1717381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7AB0BECB-F7AF-46EF-BBA1-C36CEB4311FD}" type="slidenum">
              <a:rPr lang="en-US" smtClean="0">
                <a:solidFill>
                  <a:prstClr val="black"/>
                </a:solidFill>
              </a:rPr>
              <a:pPr/>
              <a:t>1</a:t>
            </a:fld>
            <a:endParaRPr lang="en-US" dirty="0">
              <a:solidFill>
                <a:prstClr val="black"/>
              </a:solidFill>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1160266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have spent several years discovering, compiling, analyzing – and in some cases using participatory mapping and online survey tools – integrating map data and making it readily available to support any sort of management or planning process through the easy to use Portal interface.</a:t>
            </a:r>
            <a:endParaRPr lang="en-US" dirty="0"/>
          </a:p>
          <a:p>
            <a:endParaRPr lang="en-US" dirty="0"/>
          </a:p>
          <a:p>
            <a:r>
              <a:rPr lang="en-US" dirty="0"/>
              <a:t>We have found that</a:t>
            </a:r>
            <a:r>
              <a:rPr lang="en-US" baseline="0" dirty="0"/>
              <a:t> integrating data that formerly sat in separate silos helps people to better understand the ocean and how we use and depend upon it, but also that the very process of compiling the data has fostered increased coordination and communication within and between the agencies and several new collaborations.</a:t>
            </a:r>
            <a:endParaRPr lang="en-US" dirty="0"/>
          </a:p>
        </p:txBody>
      </p:sp>
      <p:sp>
        <p:nvSpPr>
          <p:cNvPr id="4" name="Slide Number Placeholder 3"/>
          <p:cNvSpPr>
            <a:spLocks noGrp="1"/>
          </p:cNvSpPr>
          <p:nvPr>
            <p:ph type="sldNum" sz="quarter" idx="10"/>
          </p:nvPr>
        </p:nvSpPr>
        <p:spPr/>
        <p:txBody>
          <a:bodyPr/>
          <a:lstStyle/>
          <a:p>
            <a:fld id="{02E9AEB6-8E43-49E0-A898-1F68F64A1A37}" type="slidenum">
              <a:rPr lang="en-US" smtClean="0"/>
              <a:pPr/>
              <a:t>2</a:t>
            </a:fld>
            <a:endParaRPr lang="en-US"/>
          </a:p>
        </p:txBody>
      </p:sp>
    </p:spTree>
    <p:extLst>
      <p:ext uri="{BB962C8B-B14F-4D97-AF65-F5344CB8AC3E}">
        <p14:creationId xmlns:p14="http://schemas.microsoft.com/office/powerpoint/2010/main" val="698712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normAutofit/>
          </a:bodyPr>
          <a:lstStyle/>
          <a:p>
            <a:r>
              <a:rPr lang="en-US" dirty="0"/>
              <a:t>Our goal is that all </a:t>
            </a:r>
            <a:r>
              <a:rPr lang="en-US" dirty="0" err="1"/>
              <a:t>MidA</a:t>
            </a:r>
            <a:r>
              <a:rPr lang="en-US" dirty="0"/>
              <a:t> stakeholders</a:t>
            </a:r>
            <a:r>
              <a:rPr lang="en-US" baseline="0" dirty="0"/>
              <a:t> have a chance to help us get it right, and when they use the Portal, they see themselves on the maps…  Can riff on this more…it’s their ocean, their map, their opportunity to shape their ocean future…</a:t>
            </a:r>
            <a:endParaRPr lang="en-US" dirty="0"/>
          </a:p>
          <a:p>
            <a:endParaRPr lang="en-US" dirty="0"/>
          </a:p>
        </p:txBody>
      </p:sp>
      <p:sp>
        <p:nvSpPr>
          <p:cNvPr id="106500" name="Slide Number Placeholder 3"/>
          <p:cNvSpPr>
            <a:spLocks noGrp="1"/>
          </p:cNvSpPr>
          <p:nvPr>
            <p:ph type="sldNum" sz="quarter" idx="5"/>
          </p:nvPr>
        </p:nvSpPr>
        <p:spPr bwMode="auto">
          <a:noFill/>
          <a:ln>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8D7A3B6-9AA8-764A-8DFB-067FABB3C8E6}" type="slidenum">
              <a:rPr kumimoji="0" lang="en-US" sz="1800" b="0" i="0" u="none" strike="noStrike" kern="0" cap="none" spc="0" normalizeH="0" baseline="0" noProof="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226776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p>
        </p:txBody>
      </p:sp>
      <p:sp>
        <p:nvSpPr>
          <p:cNvPr id="2765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85198" indent="-302000">
              <a:defRPr>
                <a:solidFill>
                  <a:schemeClr val="tx1"/>
                </a:solidFill>
                <a:latin typeface="Calibri" pitchFamily="34" charset="0"/>
              </a:defRPr>
            </a:lvl2pPr>
            <a:lvl3pPr marL="1207997" indent="-241600">
              <a:defRPr>
                <a:solidFill>
                  <a:schemeClr val="tx1"/>
                </a:solidFill>
                <a:latin typeface="Calibri" pitchFamily="34" charset="0"/>
              </a:defRPr>
            </a:lvl3pPr>
            <a:lvl4pPr marL="1691196" indent="-241600">
              <a:defRPr>
                <a:solidFill>
                  <a:schemeClr val="tx1"/>
                </a:solidFill>
                <a:latin typeface="Calibri" pitchFamily="34" charset="0"/>
              </a:defRPr>
            </a:lvl4pPr>
            <a:lvl5pPr marL="2174396" indent="-241600">
              <a:defRPr>
                <a:solidFill>
                  <a:schemeClr val="tx1"/>
                </a:solidFill>
                <a:latin typeface="Calibri" pitchFamily="34" charset="0"/>
              </a:defRPr>
            </a:lvl5pPr>
            <a:lvl6pPr marL="2657595" indent="-241600" defTabSz="483199" fontAlgn="base">
              <a:spcBef>
                <a:spcPct val="0"/>
              </a:spcBef>
              <a:spcAft>
                <a:spcPct val="0"/>
              </a:spcAft>
              <a:defRPr>
                <a:solidFill>
                  <a:schemeClr val="tx1"/>
                </a:solidFill>
                <a:latin typeface="Calibri" pitchFamily="34" charset="0"/>
              </a:defRPr>
            </a:lvl6pPr>
            <a:lvl7pPr marL="3140794" indent="-241600" defTabSz="483199" fontAlgn="base">
              <a:spcBef>
                <a:spcPct val="0"/>
              </a:spcBef>
              <a:spcAft>
                <a:spcPct val="0"/>
              </a:spcAft>
              <a:defRPr>
                <a:solidFill>
                  <a:schemeClr val="tx1"/>
                </a:solidFill>
                <a:latin typeface="Calibri" pitchFamily="34" charset="0"/>
              </a:defRPr>
            </a:lvl7pPr>
            <a:lvl8pPr marL="3623993" indent="-241600" defTabSz="483199" fontAlgn="base">
              <a:spcBef>
                <a:spcPct val="0"/>
              </a:spcBef>
              <a:spcAft>
                <a:spcPct val="0"/>
              </a:spcAft>
              <a:defRPr>
                <a:solidFill>
                  <a:schemeClr val="tx1"/>
                </a:solidFill>
                <a:latin typeface="Calibri" pitchFamily="34" charset="0"/>
              </a:defRPr>
            </a:lvl8pPr>
            <a:lvl9pPr marL="4107191" indent="-241600" defTabSz="483199" fontAlgn="base">
              <a:spcBef>
                <a:spcPct val="0"/>
              </a:spcBef>
              <a:spcAft>
                <a:spcPct val="0"/>
              </a:spcAft>
              <a:defRPr>
                <a:solidFill>
                  <a:schemeClr val="tx1"/>
                </a:solidFill>
                <a:latin typeface="Calibri"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fld id="{0F4B54F0-C85F-48B3-A996-3D1A4EC73B2B}" type="slidenum">
              <a:rPr kumimoji="0" lang="en-US" sz="1800" b="0" i="0" u="none" strike="noStrike" kern="0" cap="none" spc="0" normalizeH="0" baseline="0" noProof="0" smtClean="0">
                <a:ln>
                  <a:noFill/>
                </a:ln>
                <a:solidFill>
                  <a:schemeClr val="tx1"/>
                </a:solidFill>
                <a:effectLst/>
                <a:uLnTx/>
                <a:uFillTx/>
                <a:latin typeface="Calibri" pitchFamily="34" charset="0"/>
              </a:rPr>
              <a:pPr marL="0" marR="0" lvl="0" indent="0" defTabSz="914400" eaLnBrk="1" fontAlgn="base" latinLnBrk="0" hangingPunct="1">
                <a:lnSpc>
                  <a:spcPct val="100000"/>
                </a:lnSpc>
                <a:spcBef>
                  <a:spcPct val="0"/>
                </a:spcBef>
                <a:spcAft>
                  <a:spcPct val="0"/>
                </a:spcAft>
                <a:buClrTx/>
                <a:buSzTx/>
                <a:buFontTx/>
                <a:buNone/>
                <a:tabLst/>
                <a:defRPr/>
              </a:pPr>
              <a:t>10</a:t>
            </a:fld>
            <a:endParaRPr kumimoji="0" lang="en-US" sz="1800" b="0" i="0" u="none" strike="noStrike" kern="0" cap="none" spc="0" normalizeH="0" baseline="0" noProof="0">
              <a:ln>
                <a:noFill/>
              </a:ln>
              <a:solidFill>
                <a:schemeClr val="tx1"/>
              </a:solidFill>
              <a:effectLst/>
              <a:uLnTx/>
              <a:uFillTx/>
              <a:latin typeface="Calibri" pitchFamily="34" charset="0"/>
            </a:endParaRPr>
          </a:p>
        </p:txBody>
      </p:sp>
    </p:spTree>
    <p:extLst>
      <p:ext uri="{BB962C8B-B14F-4D97-AF65-F5344CB8AC3E}">
        <p14:creationId xmlns:p14="http://schemas.microsoft.com/office/powerpoint/2010/main" val="38348021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 name="Picture 52" descr="cod and kid"/>
          <p:cNvPicPr>
            <a:picLocks noChangeArrowheads="1"/>
          </p:cNvPicPr>
          <p:nvPr userDrawn="1"/>
        </p:nvPicPr>
        <p:blipFill>
          <a:blip r:embed="rId2" cstate="print"/>
          <a:srcRect/>
          <a:stretch>
            <a:fillRect/>
          </a:stretch>
        </p:blipFill>
        <p:spPr bwMode="auto">
          <a:xfrm>
            <a:off x="6096000" y="5334000"/>
            <a:ext cx="1169988" cy="1517650"/>
          </a:xfrm>
          <a:prstGeom prst="rect">
            <a:avLst/>
          </a:prstGeom>
          <a:noFill/>
          <a:ln w="9525">
            <a:noFill/>
            <a:miter lim="800000"/>
            <a:headEnd/>
            <a:tailEnd/>
          </a:ln>
        </p:spPr>
      </p:pic>
      <p:sp>
        <p:nvSpPr>
          <p:cNvPr id="8" name="Line 7"/>
          <p:cNvSpPr>
            <a:spLocks noChangeShapeType="1"/>
          </p:cNvSpPr>
          <p:nvPr userDrawn="1"/>
        </p:nvSpPr>
        <p:spPr bwMode="auto">
          <a:xfrm>
            <a:off x="0" y="5319713"/>
            <a:ext cx="9144000" cy="0"/>
          </a:xfrm>
          <a:prstGeom prst="line">
            <a:avLst/>
          </a:prstGeom>
          <a:noFill/>
          <a:ln w="38100">
            <a:solidFill>
              <a:srgbClr val="FFFFFF"/>
            </a:solidFill>
            <a:round/>
            <a:headEnd/>
            <a:tailEnd/>
          </a:ln>
          <a:effectLst/>
        </p:spPr>
        <p:txBody>
          <a:bodyPr/>
          <a:lstStyle/>
          <a:p>
            <a:pPr defTabSz="914400" fontAlgn="base">
              <a:spcBef>
                <a:spcPct val="0"/>
              </a:spcBef>
              <a:spcAft>
                <a:spcPct val="0"/>
              </a:spcAft>
              <a:defRPr/>
            </a:pPr>
            <a:endParaRPr lang="en-US">
              <a:solidFill>
                <a:srgbClr val="000000"/>
              </a:solidFill>
            </a:endParaRPr>
          </a:p>
        </p:txBody>
      </p:sp>
      <p:sp>
        <p:nvSpPr>
          <p:cNvPr id="9" name="Line 8"/>
          <p:cNvSpPr>
            <a:spLocks noChangeShapeType="1"/>
          </p:cNvSpPr>
          <p:nvPr userDrawn="1"/>
        </p:nvSpPr>
        <p:spPr bwMode="auto">
          <a:xfrm>
            <a:off x="7261225" y="0"/>
            <a:ext cx="0" cy="5334000"/>
          </a:xfrm>
          <a:prstGeom prst="line">
            <a:avLst/>
          </a:prstGeom>
          <a:noFill/>
          <a:ln w="38100">
            <a:solidFill>
              <a:schemeClr val="bg1"/>
            </a:solidFill>
            <a:round/>
            <a:headEnd/>
            <a:tailEnd/>
          </a:ln>
          <a:effectLst/>
        </p:spPr>
        <p:txBody>
          <a:bodyPr/>
          <a:lstStyle/>
          <a:p>
            <a:pPr defTabSz="914400" fontAlgn="base">
              <a:spcBef>
                <a:spcPct val="0"/>
              </a:spcBef>
              <a:spcAft>
                <a:spcPct val="0"/>
              </a:spcAft>
              <a:defRPr/>
            </a:pPr>
            <a:endParaRPr lang="en-US">
              <a:solidFill>
                <a:srgbClr val="000000"/>
              </a:solidFill>
            </a:endParaRPr>
          </a:p>
        </p:txBody>
      </p:sp>
      <p:pic>
        <p:nvPicPr>
          <p:cNvPr id="10" name="Picture 10" descr="TNCLogoPrimary_Rev_WhtCMYK"/>
          <p:cNvPicPr>
            <a:picLocks noChangeAspect="1" noChangeArrowheads="1"/>
          </p:cNvPicPr>
          <p:nvPr userDrawn="1"/>
        </p:nvPicPr>
        <p:blipFill>
          <a:blip r:embed="rId3" cstate="print"/>
          <a:srcRect/>
          <a:stretch>
            <a:fillRect/>
          </a:stretch>
        </p:blipFill>
        <p:spPr bwMode="auto">
          <a:xfrm>
            <a:off x="152399" y="228600"/>
            <a:ext cx="2383233" cy="914400"/>
          </a:xfrm>
          <a:prstGeom prst="rect">
            <a:avLst/>
          </a:prstGeom>
          <a:noFill/>
          <a:ln w="9525">
            <a:noFill/>
            <a:miter lim="800000"/>
            <a:headEnd/>
            <a:tailEnd/>
          </a:ln>
        </p:spPr>
      </p:pic>
      <p:pic>
        <p:nvPicPr>
          <p:cNvPr id="13" name="Picture 24" descr="Loggerhead"/>
          <p:cNvPicPr>
            <a:picLocks noChangeArrowheads="1"/>
          </p:cNvPicPr>
          <p:nvPr userDrawn="1"/>
        </p:nvPicPr>
        <p:blipFill>
          <a:blip r:embed="rId4" cstate="print"/>
          <a:srcRect/>
          <a:stretch>
            <a:fillRect/>
          </a:stretch>
        </p:blipFill>
        <p:spPr bwMode="auto">
          <a:xfrm>
            <a:off x="7286625" y="1247775"/>
            <a:ext cx="1828800" cy="1498600"/>
          </a:xfrm>
          <a:prstGeom prst="rect">
            <a:avLst/>
          </a:prstGeom>
          <a:noFill/>
          <a:ln w="9525">
            <a:noFill/>
            <a:miter lim="800000"/>
            <a:headEnd/>
            <a:tailEnd/>
          </a:ln>
        </p:spPr>
      </p:pic>
      <p:sp>
        <p:nvSpPr>
          <p:cNvPr id="14" name="Line 25"/>
          <p:cNvSpPr>
            <a:spLocks noChangeShapeType="1"/>
          </p:cNvSpPr>
          <p:nvPr userDrawn="1"/>
        </p:nvSpPr>
        <p:spPr bwMode="auto">
          <a:xfrm>
            <a:off x="2028825" y="5319713"/>
            <a:ext cx="0" cy="1524000"/>
          </a:xfrm>
          <a:prstGeom prst="line">
            <a:avLst/>
          </a:prstGeom>
          <a:noFill/>
          <a:ln w="38100">
            <a:solidFill>
              <a:schemeClr val="bg1"/>
            </a:solidFill>
            <a:round/>
            <a:headEnd/>
            <a:tailEnd/>
          </a:ln>
          <a:effectLst/>
        </p:spPr>
        <p:txBody>
          <a:bodyPr/>
          <a:lstStyle/>
          <a:p>
            <a:pPr defTabSz="914400" fontAlgn="base">
              <a:spcBef>
                <a:spcPct val="0"/>
              </a:spcBef>
              <a:spcAft>
                <a:spcPct val="0"/>
              </a:spcAft>
              <a:defRPr/>
            </a:pPr>
            <a:endParaRPr lang="en-US">
              <a:solidFill>
                <a:srgbClr val="000000"/>
              </a:solidFill>
            </a:endParaRPr>
          </a:p>
        </p:txBody>
      </p:sp>
      <p:sp>
        <p:nvSpPr>
          <p:cNvPr id="15" name="Line 26"/>
          <p:cNvSpPr>
            <a:spLocks noChangeShapeType="1"/>
          </p:cNvSpPr>
          <p:nvPr userDrawn="1"/>
        </p:nvSpPr>
        <p:spPr bwMode="auto">
          <a:xfrm>
            <a:off x="6096000" y="5319713"/>
            <a:ext cx="0" cy="1524000"/>
          </a:xfrm>
          <a:prstGeom prst="line">
            <a:avLst/>
          </a:prstGeom>
          <a:noFill/>
          <a:ln w="38100">
            <a:solidFill>
              <a:schemeClr val="bg1"/>
            </a:solidFill>
            <a:round/>
            <a:headEnd/>
            <a:tailEnd/>
          </a:ln>
          <a:effectLst/>
        </p:spPr>
        <p:txBody>
          <a:bodyPr/>
          <a:lstStyle/>
          <a:p>
            <a:pPr defTabSz="914400" fontAlgn="base">
              <a:spcBef>
                <a:spcPct val="0"/>
              </a:spcBef>
              <a:spcAft>
                <a:spcPct val="0"/>
              </a:spcAft>
              <a:defRPr/>
            </a:pPr>
            <a:endParaRPr lang="en-US">
              <a:solidFill>
                <a:srgbClr val="000000"/>
              </a:solidFill>
            </a:endParaRPr>
          </a:p>
        </p:txBody>
      </p:sp>
      <p:sp>
        <p:nvSpPr>
          <p:cNvPr id="16" name="Line 27"/>
          <p:cNvSpPr>
            <a:spLocks noChangeShapeType="1"/>
          </p:cNvSpPr>
          <p:nvPr userDrawn="1"/>
        </p:nvSpPr>
        <p:spPr bwMode="auto">
          <a:xfrm>
            <a:off x="3810000" y="5319713"/>
            <a:ext cx="0" cy="1524000"/>
          </a:xfrm>
          <a:prstGeom prst="line">
            <a:avLst/>
          </a:prstGeom>
          <a:noFill/>
          <a:ln w="38100">
            <a:solidFill>
              <a:schemeClr val="bg1"/>
            </a:solidFill>
            <a:round/>
            <a:headEnd/>
            <a:tailEnd/>
          </a:ln>
          <a:effectLst/>
        </p:spPr>
        <p:txBody>
          <a:bodyPr/>
          <a:lstStyle/>
          <a:p>
            <a:pPr defTabSz="914400" fontAlgn="base">
              <a:spcBef>
                <a:spcPct val="0"/>
              </a:spcBef>
              <a:spcAft>
                <a:spcPct val="0"/>
              </a:spcAft>
              <a:defRPr/>
            </a:pPr>
            <a:endParaRPr lang="en-US">
              <a:solidFill>
                <a:srgbClr val="000000"/>
              </a:solidFill>
            </a:endParaRPr>
          </a:p>
        </p:txBody>
      </p:sp>
      <p:sp>
        <p:nvSpPr>
          <p:cNvPr id="17" name="Line 32"/>
          <p:cNvSpPr>
            <a:spLocks noChangeShapeType="1"/>
          </p:cNvSpPr>
          <p:nvPr userDrawn="1"/>
        </p:nvSpPr>
        <p:spPr bwMode="auto">
          <a:xfrm flipH="1">
            <a:off x="7273925" y="4019550"/>
            <a:ext cx="1828800" cy="0"/>
          </a:xfrm>
          <a:prstGeom prst="line">
            <a:avLst/>
          </a:prstGeom>
          <a:noFill/>
          <a:ln w="38100">
            <a:solidFill>
              <a:schemeClr val="bg1"/>
            </a:solidFill>
            <a:round/>
            <a:headEnd/>
            <a:tailEnd/>
          </a:ln>
          <a:effectLst/>
        </p:spPr>
        <p:txBody>
          <a:bodyPr/>
          <a:lstStyle/>
          <a:p>
            <a:pPr defTabSz="914400" fontAlgn="base">
              <a:spcBef>
                <a:spcPct val="0"/>
              </a:spcBef>
              <a:spcAft>
                <a:spcPct val="0"/>
              </a:spcAft>
              <a:defRPr/>
            </a:pPr>
            <a:endParaRPr lang="en-US">
              <a:solidFill>
                <a:srgbClr val="000000"/>
              </a:solidFill>
            </a:endParaRPr>
          </a:p>
        </p:txBody>
      </p:sp>
      <p:sp>
        <p:nvSpPr>
          <p:cNvPr id="19" name="Line 36"/>
          <p:cNvSpPr>
            <a:spLocks noChangeShapeType="1"/>
          </p:cNvSpPr>
          <p:nvPr userDrawn="1"/>
        </p:nvSpPr>
        <p:spPr bwMode="auto">
          <a:xfrm flipH="1">
            <a:off x="7258050" y="1228725"/>
            <a:ext cx="1873250" cy="0"/>
          </a:xfrm>
          <a:prstGeom prst="line">
            <a:avLst/>
          </a:prstGeom>
          <a:noFill/>
          <a:ln w="38100">
            <a:solidFill>
              <a:schemeClr val="bg1"/>
            </a:solidFill>
            <a:round/>
            <a:headEnd/>
            <a:tailEnd/>
          </a:ln>
          <a:effectLst/>
        </p:spPr>
        <p:txBody>
          <a:bodyPr/>
          <a:lstStyle/>
          <a:p>
            <a:pPr defTabSz="914400" fontAlgn="base">
              <a:spcBef>
                <a:spcPct val="0"/>
              </a:spcBef>
              <a:spcAft>
                <a:spcPct val="0"/>
              </a:spcAft>
              <a:defRPr/>
            </a:pPr>
            <a:endParaRPr lang="en-US">
              <a:solidFill>
                <a:srgbClr val="000000"/>
              </a:solidFill>
            </a:endParaRPr>
          </a:p>
        </p:txBody>
      </p:sp>
      <p:sp>
        <p:nvSpPr>
          <p:cNvPr id="20" name="Line 37"/>
          <p:cNvSpPr>
            <a:spLocks noChangeShapeType="1"/>
          </p:cNvSpPr>
          <p:nvPr userDrawn="1"/>
        </p:nvSpPr>
        <p:spPr bwMode="auto">
          <a:xfrm flipH="1">
            <a:off x="7261225" y="2767013"/>
            <a:ext cx="1873250" cy="0"/>
          </a:xfrm>
          <a:prstGeom prst="line">
            <a:avLst/>
          </a:prstGeom>
          <a:noFill/>
          <a:ln w="38100">
            <a:solidFill>
              <a:schemeClr val="bg1"/>
            </a:solidFill>
            <a:round/>
            <a:headEnd/>
            <a:tailEnd/>
          </a:ln>
          <a:effectLst/>
        </p:spPr>
        <p:txBody>
          <a:bodyPr/>
          <a:lstStyle/>
          <a:p>
            <a:pPr defTabSz="914400" fontAlgn="base">
              <a:spcBef>
                <a:spcPct val="0"/>
              </a:spcBef>
              <a:spcAft>
                <a:spcPct val="0"/>
              </a:spcAft>
              <a:defRPr/>
            </a:pPr>
            <a:endParaRPr lang="en-US">
              <a:solidFill>
                <a:srgbClr val="000000"/>
              </a:solidFill>
            </a:endParaRPr>
          </a:p>
        </p:txBody>
      </p:sp>
      <p:sp>
        <p:nvSpPr>
          <p:cNvPr id="21" name="Line 42"/>
          <p:cNvSpPr>
            <a:spLocks noChangeShapeType="1"/>
          </p:cNvSpPr>
          <p:nvPr userDrawn="1"/>
        </p:nvSpPr>
        <p:spPr bwMode="auto">
          <a:xfrm>
            <a:off x="7267575" y="5319713"/>
            <a:ext cx="0" cy="1524000"/>
          </a:xfrm>
          <a:prstGeom prst="line">
            <a:avLst/>
          </a:prstGeom>
          <a:noFill/>
          <a:ln w="38100">
            <a:solidFill>
              <a:schemeClr val="bg1"/>
            </a:solidFill>
            <a:round/>
            <a:headEnd/>
            <a:tailEnd/>
          </a:ln>
          <a:effectLst/>
        </p:spPr>
        <p:txBody>
          <a:bodyPr/>
          <a:lstStyle/>
          <a:p>
            <a:pPr defTabSz="914400" fontAlgn="base">
              <a:spcBef>
                <a:spcPct val="0"/>
              </a:spcBef>
              <a:spcAft>
                <a:spcPct val="0"/>
              </a:spcAft>
              <a:defRPr/>
            </a:pPr>
            <a:endParaRPr lang="en-US">
              <a:solidFill>
                <a:srgbClr val="000000"/>
              </a:solidFill>
            </a:endParaRPr>
          </a:p>
        </p:txBody>
      </p:sp>
      <p:sp>
        <p:nvSpPr>
          <p:cNvPr id="22" name="Line 20"/>
          <p:cNvSpPr>
            <a:spLocks noChangeShapeType="1"/>
          </p:cNvSpPr>
          <p:nvPr userDrawn="1"/>
        </p:nvSpPr>
        <p:spPr bwMode="auto">
          <a:xfrm>
            <a:off x="9118600" y="0"/>
            <a:ext cx="0" cy="6858000"/>
          </a:xfrm>
          <a:prstGeom prst="line">
            <a:avLst/>
          </a:prstGeom>
          <a:noFill/>
          <a:ln w="38100">
            <a:solidFill>
              <a:schemeClr val="bg1"/>
            </a:solidFill>
            <a:round/>
            <a:headEnd/>
            <a:tailEnd/>
          </a:ln>
          <a:effectLst/>
        </p:spPr>
        <p:txBody>
          <a:bodyPr/>
          <a:lstStyle/>
          <a:p>
            <a:pPr defTabSz="914400" fontAlgn="base">
              <a:spcBef>
                <a:spcPct val="0"/>
              </a:spcBef>
              <a:spcAft>
                <a:spcPct val="0"/>
              </a:spcAft>
              <a:defRPr/>
            </a:pPr>
            <a:endParaRPr lang="en-US">
              <a:solidFill>
                <a:srgbClr val="000000"/>
              </a:solidFill>
            </a:endParaRPr>
          </a:p>
        </p:txBody>
      </p:sp>
      <p:sp>
        <p:nvSpPr>
          <p:cNvPr id="23" name="Line 48"/>
          <p:cNvSpPr>
            <a:spLocks noChangeShapeType="1"/>
          </p:cNvSpPr>
          <p:nvPr userDrawn="1"/>
        </p:nvSpPr>
        <p:spPr bwMode="auto">
          <a:xfrm flipH="1">
            <a:off x="3175" y="6848475"/>
            <a:ext cx="9140825" cy="7938"/>
          </a:xfrm>
          <a:prstGeom prst="line">
            <a:avLst/>
          </a:prstGeom>
          <a:noFill/>
          <a:ln w="38100">
            <a:solidFill>
              <a:schemeClr val="bg1"/>
            </a:solidFill>
            <a:round/>
            <a:headEnd/>
            <a:tailEnd/>
          </a:ln>
          <a:effectLst/>
        </p:spPr>
        <p:txBody>
          <a:bodyPr/>
          <a:lstStyle/>
          <a:p>
            <a:pPr defTabSz="914400" fontAlgn="base">
              <a:spcBef>
                <a:spcPct val="0"/>
              </a:spcBef>
              <a:spcAft>
                <a:spcPct val="0"/>
              </a:spcAft>
              <a:defRPr/>
            </a:pPr>
            <a:endParaRPr lang="en-US">
              <a:solidFill>
                <a:srgbClr val="000000"/>
              </a:solidFill>
            </a:endParaRPr>
          </a:p>
        </p:txBody>
      </p:sp>
      <p:sp>
        <p:nvSpPr>
          <p:cNvPr id="24" name="Line 49"/>
          <p:cNvSpPr>
            <a:spLocks noChangeShapeType="1"/>
          </p:cNvSpPr>
          <p:nvPr userDrawn="1"/>
        </p:nvSpPr>
        <p:spPr bwMode="auto">
          <a:xfrm>
            <a:off x="19050" y="5305425"/>
            <a:ext cx="0" cy="1571625"/>
          </a:xfrm>
          <a:prstGeom prst="line">
            <a:avLst/>
          </a:prstGeom>
          <a:noFill/>
          <a:ln w="38100">
            <a:solidFill>
              <a:schemeClr val="bg1"/>
            </a:solidFill>
            <a:round/>
            <a:headEnd/>
            <a:tailEnd/>
          </a:ln>
          <a:effectLst/>
        </p:spPr>
        <p:txBody>
          <a:bodyPr/>
          <a:lstStyle/>
          <a:p>
            <a:pPr defTabSz="914400" fontAlgn="base">
              <a:spcBef>
                <a:spcPct val="0"/>
              </a:spcBef>
              <a:spcAft>
                <a:spcPct val="0"/>
              </a:spcAft>
              <a:defRPr/>
            </a:pPr>
            <a:endParaRPr lang="en-US">
              <a:solidFill>
                <a:srgbClr val="000000"/>
              </a:solidFill>
            </a:endParaRPr>
          </a:p>
        </p:txBody>
      </p:sp>
      <p:sp>
        <p:nvSpPr>
          <p:cNvPr id="25" name="Line 50"/>
          <p:cNvSpPr>
            <a:spLocks noChangeShapeType="1"/>
          </p:cNvSpPr>
          <p:nvPr userDrawn="1"/>
        </p:nvSpPr>
        <p:spPr bwMode="auto">
          <a:xfrm flipH="1">
            <a:off x="7248525" y="12700"/>
            <a:ext cx="1889125" cy="0"/>
          </a:xfrm>
          <a:prstGeom prst="line">
            <a:avLst/>
          </a:prstGeom>
          <a:noFill/>
          <a:ln w="38100">
            <a:solidFill>
              <a:schemeClr val="bg1"/>
            </a:solidFill>
            <a:round/>
            <a:headEnd/>
            <a:tailEnd/>
          </a:ln>
          <a:effectLst/>
        </p:spPr>
        <p:txBody>
          <a:bodyPr/>
          <a:lstStyle/>
          <a:p>
            <a:pPr defTabSz="914400" fontAlgn="base">
              <a:spcBef>
                <a:spcPct val="0"/>
              </a:spcBef>
              <a:spcAft>
                <a:spcPct val="0"/>
              </a:spcAft>
              <a:defRPr/>
            </a:pPr>
            <a:endParaRPr lang="en-US">
              <a:solidFill>
                <a:srgbClr val="000000"/>
              </a:solidFill>
            </a:endParaRPr>
          </a:p>
        </p:txBody>
      </p:sp>
      <p:pic>
        <p:nvPicPr>
          <p:cNvPr id="26" name="Picture 53" descr="NGM_07_1999_114"/>
          <p:cNvPicPr>
            <a:picLocks noChangeAspect="1" noChangeArrowheads="1"/>
          </p:cNvPicPr>
          <p:nvPr userDrawn="1"/>
        </p:nvPicPr>
        <p:blipFill>
          <a:blip r:embed="rId5" cstate="print"/>
          <a:srcRect/>
          <a:stretch>
            <a:fillRect/>
          </a:stretch>
        </p:blipFill>
        <p:spPr bwMode="auto">
          <a:xfrm>
            <a:off x="6115050" y="5334000"/>
            <a:ext cx="1133475" cy="1504950"/>
          </a:xfrm>
          <a:prstGeom prst="rect">
            <a:avLst/>
          </a:prstGeom>
          <a:noFill/>
          <a:ln w="9525">
            <a:noFill/>
            <a:miter lim="800000"/>
            <a:headEnd/>
            <a:tailEnd/>
          </a:ln>
        </p:spPr>
      </p:pic>
      <p:pic>
        <p:nvPicPr>
          <p:cNvPr id="27" name="Picture 54" descr="mackerel_Andrew J"/>
          <p:cNvPicPr>
            <a:picLocks noChangeArrowheads="1"/>
          </p:cNvPicPr>
          <p:nvPr userDrawn="1"/>
        </p:nvPicPr>
        <p:blipFill>
          <a:blip r:embed="rId6" cstate="print"/>
          <a:srcRect/>
          <a:stretch>
            <a:fillRect/>
          </a:stretch>
        </p:blipFill>
        <p:spPr bwMode="auto">
          <a:xfrm>
            <a:off x="7286625" y="4048125"/>
            <a:ext cx="1809750" cy="1250950"/>
          </a:xfrm>
          <a:prstGeom prst="rect">
            <a:avLst/>
          </a:prstGeom>
          <a:noFill/>
          <a:ln w="9525">
            <a:noFill/>
            <a:miter lim="800000"/>
            <a:headEnd/>
            <a:tailEnd/>
          </a:ln>
        </p:spPr>
      </p:pic>
      <p:pic>
        <p:nvPicPr>
          <p:cNvPr id="28" name="Picture 59"/>
          <p:cNvPicPr>
            <a:picLocks noChangeArrowheads="1"/>
          </p:cNvPicPr>
          <p:nvPr userDrawn="1"/>
        </p:nvPicPr>
        <p:blipFill>
          <a:blip r:embed="rId7" cstate="print"/>
          <a:srcRect/>
          <a:stretch>
            <a:fillRect/>
          </a:stretch>
        </p:blipFill>
        <p:spPr bwMode="auto">
          <a:xfrm>
            <a:off x="7286625" y="1238250"/>
            <a:ext cx="1828800" cy="1498600"/>
          </a:xfrm>
          <a:prstGeom prst="rect">
            <a:avLst/>
          </a:prstGeom>
          <a:noFill/>
          <a:ln w="9525">
            <a:noFill/>
            <a:miter lim="800000"/>
            <a:headEnd/>
            <a:tailEnd/>
          </a:ln>
        </p:spPr>
      </p:pic>
      <p:sp>
        <p:nvSpPr>
          <p:cNvPr id="3074" name="Rectangle 2"/>
          <p:cNvSpPr>
            <a:spLocks noGrp="1" noChangeArrowheads="1"/>
          </p:cNvSpPr>
          <p:nvPr>
            <p:ph type="ctrTitle"/>
          </p:nvPr>
        </p:nvSpPr>
        <p:spPr>
          <a:xfrm>
            <a:off x="533400" y="1828800"/>
            <a:ext cx="6400800" cy="1066800"/>
          </a:xfrm>
        </p:spPr>
        <p:txBody>
          <a:bodyPr/>
          <a:lstStyle>
            <a:lvl1pPr>
              <a:defRPr sz="3200"/>
            </a:lvl1pPr>
          </a:lstStyle>
          <a:p>
            <a:endParaRPr lang="en-US"/>
          </a:p>
        </p:txBody>
      </p:sp>
      <p:sp>
        <p:nvSpPr>
          <p:cNvPr id="3075" name="Rectangle 3"/>
          <p:cNvSpPr>
            <a:spLocks noGrp="1" noChangeArrowheads="1"/>
          </p:cNvSpPr>
          <p:nvPr>
            <p:ph type="subTitle" idx="1"/>
          </p:nvPr>
        </p:nvSpPr>
        <p:spPr>
          <a:xfrm>
            <a:off x="533400" y="2895600"/>
            <a:ext cx="6400800" cy="685800"/>
          </a:xfrm>
        </p:spPr>
        <p:txBody>
          <a:bodyPr/>
          <a:lstStyle>
            <a:lvl1pPr marL="0" indent="0">
              <a:spcBef>
                <a:spcPct val="0"/>
              </a:spcBef>
              <a:defRPr sz="2800">
                <a:solidFill>
                  <a:schemeClr val="bg1"/>
                </a:solidFill>
              </a:defRPr>
            </a:lvl1pPr>
          </a:lstStyle>
          <a:p>
            <a:endParaRPr lang="en-US"/>
          </a:p>
        </p:txBody>
      </p:sp>
    </p:spTree>
    <p:extLst>
      <p:ext uri="{BB962C8B-B14F-4D97-AF65-F5344CB8AC3E}">
        <p14:creationId xmlns:p14="http://schemas.microsoft.com/office/powerpoint/2010/main" val="400850413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201755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152400"/>
            <a:ext cx="2095500" cy="6324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52400"/>
            <a:ext cx="6134100" cy="6324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417184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152400"/>
            <a:ext cx="6553200" cy="838200"/>
          </a:xfrm>
        </p:spPr>
        <p:txBody>
          <a:bodyPr/>
          <a:lstStyle/>
          <a:p>
            <a:r>
              <a:rPr lang="en-US"/>
              <a:t>Click to edit Master title style</a:t>
            </a:r>
          </a:p>
        </p:txBody>
      </p:sp>
      <p:sp>
        <p:nvSpPr>
          <p:cNvPr id="3" name="Text Placeholder 2"/>
          <p:cNvSpPr>
            <a:spLocks noGrp="1"/>
          </p:cNvSpPr>
          <p:nvPr>
            <p:ph type="body" sz="half" idx="1"/>
          </p:nvPr>
        </p:nvSpPr>
        <p:spPr>
          <a:xfrm>
            <a:off x="304800" y="1524000"/>
            <a:ext cx="41148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524000"/>
            <a:ext cx="41148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198726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7"/>
          <p:cNvSpPr/>
          <p:nvPr/>
        </p:nvSpPr>
        <p:spPr bwMode="auto">
          <a:xfrm>
            <a:off x="487363" y="411163"/>
            <a:ext cx="8169275" cy="6035675"/>
          </a:xfrm>
          <a:prstGeom prst="rect">
            <a:avLst/>
          </a:prstGeom>
          <a:solidFill>
            <a:schemeClr val="bg1">
              <a:lumMod val="95000"/>
            </a:schemeClr>
          </a:solidFill>
          <a:ln w="12700">
            <a:noFill/>
          </a:ln>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13"/>
          <p:cNvSpPr>
            <a:spLocks/>
          </p:cNvSpPr>
          <p:nvPr userDrawn="1"/>
        </p:nvSpPr>
        <p:spPr bwMode="auto">
          <a:xfrm>
            <a:off x="574675" y="3052763"/>
            <a:ext cx="7981950" cy="3325812"/>
          </a:xfrm>
          <a:prstGeom prst="rect">
            <a:avLst/>
          </a:prstGeom>
          <a:noFill/>
          <a:ln w="12700" cap="sq">
            <a:solidFill>
              <a:schemeClr val="accent3">
                <a:alpha val="6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sp>
        <p:nvSpPr>
          <p:cNvPr id="6" name="Rectangle 16"/>
          <p:cNvSpPr/>
          <p:nvPr/>
        </p:nvSpPr>
        <p:spPr bwMode="auto">
          <a:xfrm>
            <a:off x="576263" y="474663"/>
            <a:ext cx="7981950" cy="2578100"/>
          </a:xfrm>
          <a:prstGeom prst="rect">
            <a:avLst/>
          </a:prstGeom>
          <a:solidFill>
            <a:schemeClr val="accent3">
              <a:alpha val="6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dirty="0">
              <a:solidFill>
                <a:schemeClr val="bg1"/>
              </a:solidFill>
            </a:endParaRPr>
          </a:p>
        </p:txBody>
      </p:sp>
      <p:cxnSp>
        <p:nvCxnSpPr>
          <p:cNvPr id="7" name="Straight Connector 9"/>
          <p:cNvCxnSpPr/>
          <p:nvPr userDrawn="1"/>
        </p:nvCxnSpPr>
        <p:spPr>
          <a:xfrm>
            <a:off x="574675" y="3052763"/>
            <a:ext cx="7981950" cy="0"/>
          </a:xfrm>
          <a:prstGeom prst="line">
            <a:avLst/>
          </a:prstGeom>
          <a:ln>
            <a:solidFill>
              <a:schemeClr val="accent2"/>
            </a:solidFill>
            <a:miter lim="800000"/>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914400" y="1123950"/>
            <a:ext cx="7342188" cy="1924050"/>
          </a:xfrm>
        </p:spPr>
        <p:txBody>
          <a:bodyPr anchor="b">
            <a:noAutofit/>
          </a:bodyPr>
          <a:lstStyle>
            <a:lvl1pPr>
              <a:defRPr sz="5400" b="0" i="0" kern="1200">
                <a:solidFill>
                  <a:schemeClr val="bg1"/>
                </a:solidFill>
                <a:latin typeface="+mj-lt"/>
                <a:ea typeface="+mj-ea"/>
                <a:cs typeface="Helvetica Neue Light"/>
              </a:defRPr>
            </a:lvl1pPr>
          </a:lstStyle>
          <a:p>
            <a:r>
              <a:rPr lang="en-US" dirty="0"/>
              <a:t>Click to edit Master title style</a:t>
            </a:r>
            <a:endParaRPr dirty="0"/>
          </a:p>
        </p:txBody>
      </p:sp>
      <p:sp>
        <p:nvSpPr>
          <p:cNvPr id="3" name="Subtitle 2"/>
          <p:cNvSpPr>
            <a:spLocks noGrp="1"/>
          </p:cNvSpPr>
          <p:nvPr>
            <p:ph type="subTitle" idx="1"/>
          </p:nvPr>
        </p:nvSpPr>
        <p:spPr>
          <a:xfrm>
            <a:off x="889000" y="3429000"/>
            <a:ext cx="3668327" cy="1841500"/>
          </a:xfrm>
        </p:spPr>
        <p:txBody>
          <a:bodyPr rtlCol="0">
            <a:normAutofit/>
          </a:bodyPr>
          <a:lstStyle>
            <a:lvl1pPr marL="0" indent="0" algn="l" defTabSz="914400" rtl="0" eaLnBrk="1" latinLnBrk="0" hangingPunct="1">
              <a:spcBef>
                <a:spcPts val="300"/>
              </a:spcBef>
              <a:buClr>
                <a:schemeClr val="tx1">
                  <a:lumMod val="75000"/>
                  <a:lumOff val="25000"/>
                </a:schemeClr>
              </a:buClr>
              <a:buFont typeface="Arial" pitchFamily="34" charset="0"/>
              <a:buNone/>
              <a:defRPr sz="2000" b="0" i="0" kern="1200" baseline="0">
                <a:solidFill>
                  <a:schemeClr val="accent3"/>
                </a:solidFill>
                <a:latin typeface="+mn-lt"/>
                <a:ea typeface="+mn-ea"/>
                <a:cs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spTree>
    <p:extLst>
      <p:ext uri="{BB962C8B-B14F-4D97-AF65-F5344CB8AC3E}">
        <p14:creationId xmlns:p14="http://schemas.microsoft.com/office/powerpoint/2010/main" val="39922371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12"/>
          <p:cNvSpPr/>
          <p:nvPr/>
        </p:nvSpPr>
        <p:spPr bwMode="auto">
          <a:xfrm>
            <a:off x="182563" y="173038"/>
            <a:ext cx="8778875" cy="6511925"/>
          </a:xfrm>
          <a:prstGeom prst="rect">
            <a:avLst/>
          </a:prstGeom>
          <a:solidFill>
            <a:schemeClr val="bg1">
              <a:lumMod val="95000"/>
            </a:schemeClr>
          </a:solidFill>
          <a:ln w="12700">
            <a:noFill/>
          </a:ln>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5" name="Group 12"/>
          <p:cNvGrpSpPr>
            <a:grpSpLocks/>
          </p:cNvGrpSpPr>
          <p:nvPr userDrawn="1"/>
        </p:nvGrpSpPr>
        <p:grpSpPr bwMode="auto">
          <a:xfrm>
            <a:off x="255588" y="236538"/>
            <a:ext cx="8623300" cy="6365875"/>
            <a:chOff x="255588" y="236538"/>
            <a:chExt cx="8623300" cy="6365875"/>
          </a:xfrm>
        </p:grpSpPr>
        <p:sp>
          <p:nvSpPr>
            <p:cNvPr id="6" name="Rectangle 18"/>
            <p:cNvSpPr>
              <a:spLocks/>
            </p:cNvSpPr>
            <p:nvPr/>
          </p:nvSpPr>
          <p:spPr bwMode="auto">
            <a:xfrm>
              <a:off x="255588" y="236538"/>
              <a:ext cx="8623300" cy="6365875"/>
            </a:xfrm>
            <a:prstGeom prst="rect">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cxnSp>
          <p:nvCxnSpPr>
            <p:cNvPr id="7" name="Straight Connector 11"/>
            <p:cNvCxnSpPr/>
            <p:nvPr userDrawn="1"/>
          </p:nvCxnSpPr>
          <p:spPr>
            <a:xfrm>
              <a:off x="255588" y="1587500"/>
              <a:ext cx="8623300" cy="2540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grpSp>
      <p:sp>
        <p:nvSpPr>
          <p:cNvPr id="8" name="TextBox 7"/>
          <p:cNvSpPr txBox="1">
            <a:spLocks noChangeArrowheads="1"/>
          </p:cNvSpPr>
          <p:nvPr userDrawn="1"/>
        </p:nvSpPr>
        <p:spPr bwMode="auto">
          <a:xfrm>
            <a:off x="7412038" y="6065838"/>
            <a:ext cx="833437" cy="369887"/>
          </a:xfrm>
          <a:prstGeom prst="rect">
            <a:avLst/>
          </a:prstGeom>
          <a:noFill/>
          <a:ln w="9525">
            <a:noFill/>
            <a:miter lim="800000"/>
            <a:headEnd/>
            <a:tailEnd/>
          </a:ln>
        </p:spPr>
        <p:txBody>
          <a:bodyPr>
            <a:prstTxWarp prst="textNoShape">
              <a:avLst/>
            </a:prstTxWarp>
            <a:spAutoFit/>
          </a:bodyPr>
          <a:lstStyle/>
          <a:p>
            <a:r>
              <a:rPr lang="en-US"/>
              <a:t>- </a:t>
            </a:r>
            <a:fld id="{122683EA-CAD0-894C-996D-C48942C6B537}" type="slidenum">
              <a:rPr lang="en-US"/>
              <a:pPr/>
              <a:t>‹#›</a:t>
            </a:fld>
            <a:r>
              <a:rPr lang="en-US"/>
              <a:t> -</a:t>
            </a:r>
          </a:p>
        </p:txBody>
      </p:sp>
      <p:sp>
        <p:nvSpPr>
          <p:cNvPr id="2" name="Title 1"/>
          <p:cNvSpPr>
            <a:spLocks noGrp="1"/>
          </p:cNvSpPr>
          <p:nvPr>
            <p:ph type="title"/>
          </p:nvPr>
        </p:nvSpPr>
        <p:spPr/>
        <p:txBody>
          <a:bodyPr/>
          <a:lstStyle>
            <a:lvl1pPr algn="l">
              <a:defRPr baseline="0">
                <a:solidFill>
                  <a:schemeClr val="accent2"/>
                </a:solidFill>
                <a:latin typeface="+mj-lt"/>
              </a:defRPr>
            </a:lvl1pPr>
          </a:lstStyle>
          <a:p>
            <a:r>
              <a:rPr lang="en-US" dirty="0"/>
              <a:t>Click to edit Master title style</a:t>
            </a:r>
            <a:endParaRPr dirty="0"/>
          </a:p>
        </p:txBody>
      </p:sp>
      <p:sp>
        <p:nvSpPr>
          <p:cNvPr id="3" name="Content Placeholder 2"/>
          <p:cNvSpPr>
            <a:spLocks noGrp="1"/>
          </p:cNvSpPr>
          <p:nvPr>
            <p:ph idx="1"/>
          </p:nvPr>
        </p:nvSpPr>
        <p:spPr/>
        <p:txBody>
          <a:bodyPr/>
          <a:lstStyle>
            <a:lvl1pPr>
              <a:defRPr baseline="0">
                <a:solidFill>
                  <a:schemeClr val="accent3"/>
                </a:solidFill>
                <a:latin typeface="+mn-lt"/>
              </a:defRPr>
            </a:lvl1pPr>
            <a:lvl2pPr>
              <a:defRPr baseline="0">
                <a:solidFill>
                  <a:schemeClr val="accent3"/>
                </a:solidFill>
                <a:latin typeface="+mn-lt"/>
              </a:defRPr>
            </a:lvl2pPr>
            <a:lvl3pPr>
              <a:defRPr baseline="0">
                <a:solidFill>
                  <a:schemeClr val="accent3"/>
                </a:solidFill>
                <a:latin typeface="+mn-lt"/>
              </a:defRPr>
            </a:lvl3pPr>
            <a:lvl4pPr>
              <a:defRPr baseline="0">
                <a:solidFill>
                  <a:schemeClr val="accent3"/>
                </a:solidFill>
                <a:latin typeface="+mn-lt"/>
              </a:defRPr>
            </a:lvl4pPr>
            <a:lvl5pPr>
              <a:defRPr baseline="0">
                <a:solidFill>
                  <a:schemeClr val="accent3"/>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Tree>
    <p:extLst>
      <p:ext uri="{BB962C8B-B14F-4D97-AF65-F5344CB8AC3E}">
        <p14:creationId xmlns:p14="http://schemas.microsoft.com/office/powerpoint/2010/main" val="922501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5" name="Rectangle 11"/>
          <p:cNvSpPr/>
          <p:nvPr/>
        </p:nvSpPr>
        <p:spPr bwMode="auto">
          <a:xfrm>
            <a:off x="487363" y="411163"/>
            <a:ext cx="8169275" cy="6035675"/>
          </a:xfrm>
          <a:prstGeom prst="rect">
            <a:avLst/>
          </a:prstGeom>
          <a:solidFill>
            <a:schemeClr val="bg1">
              <a:lumMod val="95000"/>
            </a:schemeClr>
          </a:solidFill>
          <a:ln w="12700">
            <a:noFill/>
          </a:ln>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6" name="Group 10"/>
          <p:cNvGrpSpPr>
            <a:grpSpLocks/>
          </p:cNvGrpSpPr>
          <p:nvPr userDrawn="1"/>
        </p:nvGrpSpPr>
        <p:grpSpPr bwMode="auto">
          <a:xfrm>
            <a:off x="563563" y="474663"/>
            <a:ext cx="7981950" cy="5889625"/>
            <a:chOff x="563563" y="474663"/>
            <a:chExt cx="7981950" cy="5889625"/>
          </a:xfrm>
        </p:grpSpPr>
        <p:sp>
          <p:nvSpPr>
            <p:cNvPr id="7" name="Rectangle 7"/>
            <p:cNvSpPr>
              <a:spLocks/>
            </p:cNvSpPr>
            <p:nvPr/>
          </p:nvSpPr>
          <p:spPr bwMode="auto">
            <a:xfrm>
              <a:off x="563563" y="474663"/>
              <a:ext cx="7981950" cy="5889625"/>
            </a:xfrm>
            <a:prstGeom prst="rect">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cxnSp>
          <p:nvCxnSpPr>
            <p:cNvPr id="8" name="Straight Connector 10"/>
            <p:cNvCxnSpPr/>
            <p:nvPr/>
          </p:nvCxnSpPr>
          <p:spPr bwMode="auto">
            <a:xfrm>
              <a:off x="563563" y="3427413"/>
              <a:ext cx="7981950" cy="1587"/>
            </a:xfrm>
            <a:prstGeom prst="line">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cxnSp>
      </p:grpSp>
      <p:sp>
        <p:nvSpPr>
          <p:cNvPr id="2" name="Title 1"/>
          <p:cNvSpPr>
            <a:spLocks noGrp="1"/>
          </p:cNvSpPr>
          <p:nvPr>
            <p:ph type="ctrTitle"/>
          </p:nvPr>
        </p:nvSpPr>
        <p:spPr>
          <a:xfrm>
            <a:off x="900113" y="3442447"/>
            <a:ext cx="7345362" cy="1532965"/>
          </a:xfrm>
        </p:spPr>
        <p:txBody>
          <a:bodyPr anchor="b">
            <a:normAutofit/>
          </a:bodyPr>
          <a:lstStyle>
            <a:lvl1pPr>
              <a:defRPr sz="4800" baseline="0">
                <a:solidFill>
                  <a:schemeClr val="accent2"/>
                </a:solidFill>
                <a:latin typeface="+mj-lt"/>
              </a:defRPr>
            </a:lvl1pPr>
          </a:lstStyle>
          <a:p>
            <a:r>
              <a:rPr lang="en-US" dirty="0"/>
              <a:t>Click to edit Master title style</a:t>
            </a:r>
            <a:endParaRPr dirty="0"/>
          </a:p>
        </p:txBody>
      </p:sp>
      <p:sp>
        <p:nvSpPr>
          <p:cNvPr id="3" name="Subtitle 2"/>
          <p:cNvSpPr>
            <a:spLocks noGrp="1"/>
          </p:cNvSpPr>
          <p:nvPr>
            <p:ph type="subTitle" idx="1"/>
          </p:nvPr>
        </p:nvSpPr>
        <p:spPr>
          <a:xfrm>
            <a:off x="900113" y="5029200"/>
            <a:ext cx="7345362" cy="990600"/>
          </a:xfrm>
        </p:spPr>
        <p:txBody>
          <a:bodyPr>
            <a:normAutofit/>
          </a:bodyPr>
          <a:lstStyle>
            <a:lvl1pPr marL="0" indent="0" algn="ctr">
              <a:spcBef>
                <a:spcPts val="300"/>
              </a:spcBef>
              <a:buNone/>
              <a:defRPr sz="2000" baseline="0">
                <a:solidFill>
                  <a:schemeClr val="accent3"/>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sp>
        <p:nvSpPr>
          <p:cNvPr id="14" name="Picture Placeholder 13"/>
          <p:cNvSpPr>
            <a:spLocks noGrp="1"/>
          </p:cNvSpPr>
          <p:nvPr>
            <p:ph type="pic" sz="quarter" idx="12"/>
          </p:nvPr>
        </p:nvSpPr>
        <p:spPr>
          <a:xfrm>
            <a:off x="636493" y="533400"/>
            <a:ext cx="7836408" cy="2828925"/>
          </a:xfrm>
        </p:spPr>
        <p:txBody>
          <a:bodyPr rtlCol="0">
            <a:normAutofit/>
          </a:bodyPr>
          <a:lstStyle>
            <a:lvl1pPr>
              <a:buNone/>
              <a:defRPr sz="2000"/>
            </a:lvl1pPr>
          </a:lstStyle>
          <a:p>
            <a:pPr lvl="0"/>
            <a:r>
              <a:rPr lang="en-US" noProof="0" dirty="0"/>
              <a:t>Drag picture to placeholder or click icon to add</a:t>
            </a:r>
            <a:endParaRPr noProof="0" dirty="0"/>
          </a:p>
        </p:txBody>
      </p:sp>
    </p:spTree>
    <p:extLst>
      <p:ext uri="{BB962C8B-B14F-4D97-AF65-F5344CB8AC3E}">
        <p14:creationId xmlns:p14="http://schemas.microsoft.com/office/powerpoint/2010/main" val="14776324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 name="Group 6"/>
          <p:cNvGrpSpPr>
            <a:grpSpLocks/>
          </p:cNvGrpSpPr>
          <p:nvPr userDrawn="1"/>
        </p:nvGrpSpPr>
        <p:grpSpPr bwMode="auto">
          <a:xfrm>
            <a:off x="182563" y="173038"/>
            <a:ext cx="8778875" cy="6511925"/>
            <a:chOff x="182563" y="173038"/>
            <a:chExt cx="8778875" cy="6511925"/>
          </a:xfrm>
        </p:grpSpPr>
        <p:sp>
          <p:nvSpPr>
            <p:cNvPr id="5" name="Rectangle 11"/>
            <p:cNvSpPr/>
            <p:nvPr userDrawn="1"/>
          </p:nvSpPr>
          <p:spPr bwMode="auto">
            <a:xfrm>
              <a:off x="182563" y="173038"/>
              <a:ext cx="8778875" cy="6511925"/>
            </a:xfrm>
            <a:prstGeom prst="rect">
              <a:avLst/>
            </a:prstGeom>
            <a:solidFill>
              <a:schemeClr val="bg1">
                <a:lumMod val="95000"/>
              </a:schemeClr>
            </a:solidFill>
            <a:ln w="12700">
              <a:noFill/>
            </a:ln>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26"/>
            <p:cNvSpPr>
              <a:spLocks/>
            </p:cNvSpPr>
            <p:nvPr/>
          </p:nvSpPr>
          <p:spPr bwMode="auto">
            <a:xfrm>
              <a:off x="255588" y="236538"/>
              <a:ext cx="8623300" cy="6365875"/>
            </a:xfrm>
            <a:prstGeom prst="rect">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grpSp>
      <p:sp>
        <p:nvSpPr>
          <p:cNvPr id="2" name="Title 1"/>
          <p:cNvSpPr>
            <a:spLocks noGrp="1"/>
          </p:cNvSpPr>
          <p:nvPr>
            <p:ph type="title"/>
          </p:nvPr>
        </p:nvSpPr>
        <p:spPr>
          <a:xfrm>
            <a:off x="900113" y="1371600"/>
            <a:ext cx="7345362" cy="1676400"/>
          </a:xfrm>
        </p:spPr>
        <p:txBody>
          <a:bodyPr anchor="b">
            <a:noAutofit/>
          </a:bodyPr>
          <a:lstStyle>
            <a:lvl1pPr algn="ctr">
              <a:defRPr sz="4800" b="0" i="0" cap="none" baseline="0">
                <a:solidFill>
                  <a:schemeClr val="accent2"/>
                </a:solidFill>
                <a:latin typeface="+mj-lt"/>
              </a:defRPr>
            </a:lvl1pPr>
          </a:lstStyle>
          <a:p>
            <a:r>
              <a:rPr lang="en-US" dirty="0"/>
              <a:t>Click to edit Master title style</a:t>
            </a:r>
            <a:endParaRPr dirty="0"/>
          </a:p>
        </p:txBody>
      </p:sp>
      <p:sp>
        <p:nvSpPr>
          <p:cNvPr id="3" name="Text Placeholder 2"/>
          <p:cNvSpPr>
            <a:spLocks noGrp="1"/>
          </p:cNvSpPr>
          <p:nvPr>
            <p:ph type="body" idx="1"/>
          </p:nvPr>
        </p:nvSpPr>
        <p:spPr>
          <a:xfrm>
            <a:off x="900113" y="3134566"/>
            <a:ext cx="7345362" cy="1500187"/>
          </a:xfrm>
        </p:spPr>
        <p:txBody>
          <a:bodyPr/>
          <a:lstStyle>
            <a:lvl1pPr marL="0" indent="0" algn="ctr">
              <a:spcBef>
                <a:spcPts val="300"/>
              </a:spcBef>
              <a:buNone/>
              <a:defRPr sz="2000">
                <a:solidFill>
                  <a:schemeClr val="accent3"/>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3678337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20"/>
          <p:cNvSpPr/>
          <p:nvPr/>
        </p:nvSpPr>
        <p:spPr bwMode="auto">
          <a:xfrm>
            <a:off x="182563" y="173038"/>
            <a:ext cx="8778875" cy="6511925"/>
          </a:xfrm>
          <a:prstGeom prst="rect">
            <a:avLst/>
          </a:prstGeom>
          <a:solidFill>
            <a:schemeClr val="bg1">
              <a:lumMod val="95000"/>
            </a:schemeClr>
          </a:solidFill>
          <a:ln w="12700">
            <a:noFill/>
          </a:ln>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6" name="Group 13"/>
          <p:cNvGrpSpPr>
            <a:grpSpLocks/>
          </p:cNvGrpSpPr>
          <p:nvPr userDrawn="1"/>
        </p:nvGrpSpPr>
        <p:grpSpPr bwMode="auto">
          <a:xfrm>
            <a:off x="255588" y="236538"/>
            <a:ext cx="8623300" cy="6365875"/>
            <a:chOff x="255588" y="236538"/>
            <a:chExt cx="8623300" cy="6365875"/>
          </a:xfrm>
        </p:grpSpPr>
        <p:sp>
          <p:nvSpPr>
            <p:cNvPr id="7" name="Rectangle 22"/>
            <p:cNvSpPr>
              <a:spLocks/>
            </p:cNvSpPr>
            <p:nvPr/>
          </p:nvSpPr>
          <p:spPr bwMode="auto">
            <a:xfrm>
              <a:off x="255588" y="236538"/>
              <a:ext cx="8623300" cy="6365875"/>
            </a:xfrm>
            <a:prstGeom prst="rect">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cxnSp>
          <p:nvCxnSpPr>
            <p:cNvPr id="8" name="Straight Connector 12"/>
            <p:cNvCxnSpPr/>
            <p:nvPr userDrawn="1"/>
          </p:nvCxnSpPr>
          <p:spPr>
            <a:xfrm>
              <a:off x="255588" y="1620838"/>
              <a:ext cx="86233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grpSp>
      <p:sp>
        <p:nvSpPr>
          <p:cNvPr id="9" name="TextBox 7"/>
          <p:cNvSpPr txBox="1">
            <a:spLocks noChangeArrowheads="1"/>
          </p:cNvSpPr>
          <p:nvPr userDrawn="1"/>
        </p:nvSpPr>
        <p:spPr bwMode="auto">
          <a:xfrm>
            <a:off x="7392988" y="6075363"/>
            <a:ext cx="820737" cy="369887"/>
          </a:xfrm>
          <a:prstGeom prst="rect">
            <a:avLst/>
          </a:prstGeom>
          <a:noFill/>
          <a:ln w="9525">
            <a:noFill/>
            <a:miter lim="800000"/>
            <a:headEnd/>
            <a:tailEnd/>
          </a:ln>
        </p:spPr>
        <p:txBody>
          <a:bodyPr>
            <a:prstTxWarp prst="textNoShape">
              <a:avLst/>
            </a:prstTxWarp>
            <a:spAutoFit/>
          </a:bodyPr>
          <a:lstStyle/>
          <a:p>
            <a:r>
              <a:rPr lang="en-US"/>
              <a:t>- </a:t>
            </a:r>
            <a:fld id="{DF0F02AC-2BC0-3D42-AB18-6A011E038C2B}" type="slidenum">
              <a:rPr lang="en-US"/>
              <a:pPr/>
              <a:t>‹#›</a:t>
            </a:fld>
            <a:r>
              <a:rPr lang="en-US"/>
              <a:t> -</a:t>
            </a:r>
          </a:p>
        </p:txBody>
      </p:sp>
      <p:sp>
        <p:nvSpPr>
          <p:cNvPr id="2" name="Title 1"/>
          <p:cNvSpPr>
            <a:spLocks noGrp="1"/>
          </p:cNvSpPr>
          <p:nvPr>
            <p:ph type="title"/>
          </p:nvPr>
        </p:nvSpPr>
        <p:spPr/>
        <p:txBody>
          <a:bodyPr/>
          <a:lstStyle>
            <a:lvl1pPr algn="l">
              <a:defRPr baseline="0">
                <a:solidFill>
                  <a:schemeClr val="accent2"/>
                </a:solidFill>
                <a:latin typeface="+mj-lt"/>
              </a:defRPr>
            </a:lvl1pPr>
          </a:lstStyle>
          <a:p>
            <a:r>
              <a:rPr lang="en-US" dirty="0"/>
              <a:t>Click to edit Master title style</a:t>
            </a:r>
            <a:endParaRPr dirty="0"/>
          </a:p>
        </p:txBody>
      </p:sp>
      <p:sp>
        <p:nvSpPr>
          <p:cNvPr id="3" name="Content Placeholder 2"/>
          <p:cNvSpPr>
            <a:spLocks noGrp="1"/>
          </p:cNvSpPr>
          <p:nvPr>
            <p:ph sz="half" idx="1"/>
          </p:nvPr>
        </p:nvSpPr>
        <p:spPr>
          <a:xfrm>
            <a:off x="900111" y="2147888"/>
            <a:ext cx="3566160" cy="3927475"/>
          </a:xfrm>
        </p:spPr>
        <p:txBody>
          <a:bodyPr>
            <a:normAutofit/>
          </a:bodyPr>
          <a:lstStyle>
            <a:lvl1pPr>
              <a:defRPr sz="2000">
                <a:solidFill>
                  <a:schemeClr val="accent3"/>
                </a:solidFill>
                <a:latin typeface="+mn-lt"/>
              </a:defRPr>
            </a:lvl1pPr>
            <a:lvl2pPr>
              <a:defRPr sz="1800">
                <a:solidFill>
                  <a:schemeClr val="accent3"/>
                </a:solidFill>
                <a:latin typeface="+mn-lt"/>
              </a:defRPr>
            </a:lvl2pPr>
            <a:lvl3pPr>
              <a:defRPr sz="1800">
                <a:solidFill>
                  <a:schemeClr val="accent3"/>
                </a:solidFill>
                <a:latin typeface="+mn-lt"/>
              </a:defRPr>
            </a:lvl3pPr>
            <a:lvl4pPr>
              <a:defRPr sz="1800">
                <a:solidFill>
                  <a:schemeClr val="accent3"/>
                </a:solidFill>
                <a:latin typeface="+mn-lt"/>
              </a:defRPr>
            </a:lvl4pPr>
            <a:lvl5pPr>
              <a:defRPr sz="1800">
                <a:solidFill>
                  <a:schemeClr val="accent3"/>
                </a:solidFill>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Content Placeholder 3"/>
          <p:cNvSpPr>
            <a:spLocks noGrp="1"/>
          </p:cNvSpPr>
          <p:nvPr>
            <p:ph sz="half" idx="2"/>
          </p:nvPr>
        </p:nvSpPr>
        <p:spPr>
          <a:xfrm>
            <a:off x="4648199" y="2147888"/>
            <a:ext cx="3566160" cy="3927475"/>
          </a:xfrm>
        </p:spPr>
        <p:txBody>
          <a:bodyPr>
            <a:normAutofit/>
          </a:bodyPr>
          <a:lstStyle>
            <a:lvl1pPr>
              <a:defRPr sz="2000">
                <a:solidFill>
                  <a:schemeClr val="accent3"/>
                </a:solidFill>
                <a:latin typeface="+mn-lt"/>
              </a:defRPr>
            </a:lvl1pPr>
            <a:lvl2pPr>
              <a:defRPr sz="1800">
                <a:solidFill>
                  <a:schemeClr val="accent3"/>
                </a:solidFill>
                <a:latin typeface="+mn-lt"/>
              </a:defRPr>
            </a:lvl2pPr>
            <a:lvl3pPr>
              <a:defRPr sz="1800">
                <a:solidFill>
                  <a:schemeClr val="accent3"/>
                </a:solidFill>
                <a:latin typeface="+mn-lt"/>
              </a:defRPr>
            </a:lvl3pPr>
            <a:lvl4pPr>
              <a:defRPr sz="1800">
                <a:solidFill>
                  <a:schemeClr val="accent3"/>
                </a:solidFill>
                <a:latin typeface="+mn-lt"/>
              </a:defRPr>
            </a:lvl4pPr>
            <a:lvl5pPr>
              <a:defRPr sz="1800">
                <a:solidFill>
                  <a:schemeClr val="accent3"/>
                </a:solidFill>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Tree>
    <p:extLst>
      <p:ext uri="{BB962C8B-B14F-4D97-AF65-F5344CB8AC3E}">
        <p14:creationId xmlns:p14="http://schemas.microsoft.com/office/powerpoint/2010/main" val="232945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28"/>
          <p:cNvSpPr>
            <a:spLocks/>
          </p:cNvSpPr>
          <p:nvPr userDrawn="1"/>
        </p:nvSpPr>
        <p:spPr bwMode="auto">
          <a:xfrm>
            <a:off x="255588" y="236538"/>
            <a:ext cx="8623300" cy="6365875"/>
          </a:xfrm>
          <a:prstGeom prst="rect">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grpSp>
        <p:nvGrpSpPr>
          <p:cNvPr id="8" name="Group 17"/>
          <p:cNvGrpSpPr>
            <a:grpSpLocks/>
          </p:cNvGrpSpPr>
          <p:nvPr userDrawn="1"/>
        </p:nvGrpSpPr>
        <p:grpSpPr bwMode="auto">
          <a:xfrm>
            <a:off x="182563" y="173038"/>
            <a:ext cx="8778875" cy="6511925"/>
            <a:chOff x="182563" y="173038"/>
            <a:chExt cx="8778875" cy="6511925"/>
          </a:xfrm>
        </p:grpSpPr>
        <p:sp>
          <p:nvSpPr>
            <p:cNvPr id="9" name="Rectangle 26"/>
            <p:cNvSpPr/>
            <p:nvPr/>
          </p:nvSpPr>
          <p:spPr bwMode="auto">
            <a:xfrm>
              <a:off x="182563" y="173038"/>
              <a:ext cx="8778875" cy="6511925"/>
            </a:xfrm>
            <a:prstGeom prst="rect">
              <a:avLst/>
            </a:prstGeom>
            <a:solidFill>
              <a:schemeClr val="bg1">
                <a:lumMod val="95000"/>
              </a:schemeClr>
            </a:solidFill>
            <a:ln w="12700">
              <a:noFill/>
            </a:ln>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0" name="Straight Connector 22"/>
            <p:cNvCxnSpPr/>
            <p:nvPr userDrawn="1"/>
          </p:nvCxnSpPr>
          <p:spPr bwMode="auto">
            <a:xfrm rot="16200000" flipH="1">
              <a:off x="2216944" y="4026694"/>
              <a:ext cx="4711700" cy="1588"/>
            </a:xfrm>
            <a:prstGeom prst="line">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11" name="Straight Connector 15"/>
          <p:cNvCxnSpPr/>
          <p:nvPr userDrawn="1"/>
        </p:nvCxnSpPr>
        <p:spPr>
          <a:xfrm>
            <a:off x="255588" y="1608138"/>
            <a:ext cx="86233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12" name="TextBox 8"/>
          <p:cNvSpPr txBox="1">
            <a:spLocks noChangeArrowheads="1"/>
          </p:cNvSpPr>
          <p:nvPr userDrawn="1"/>
        </p:nvSpPr>
        <p:spPr bwMode="auto">
          <a:xfrm>
            <a:off x="7743825" y="6226175"/>
            <a:ext cx="768350" cy="376238"/>
          </a:xfrm>
          <a:prstGeom prst="rect">
            <a:avLst/>
          </a:prstGeom>
          <a:noFill/>
          <a:ln w="9525">
            <a:noFill/>
            <a:miter lim="800000"/>
            <a:headEnd/>
            <a:tailEnd/>
          </a:ln>
        </p:spPr>
        <p:txBody>
          <a:bodyPr>
            <a:prstTxWarp prst="textNoShape">
              <a:avLst/>
            </a:prstTxWarp>
            <a:spAutoFit/>
          </a:bodyPr>
          <a:lstStyle/>
          <a:p>
            <a:r>
              <a:rPr lang="en-US"/>
              <a:t>- </a:t>
            </a:r>
            <a:fld id="{49FD2EFA-A365-3B46-BDC6-9FC52A7C837F}" type="slidenum">
              <a:rPr lang="en-US"/>
              <a:pPr/>
              <a:t>‹#›</a:t>
            </a:fld>
            <a:r>
              <a:rPr lang="en-US"/>
              <a:t> -</a:t>
            </a:r>
          </a:p>
        </p:txBody>
      </p:sp>
      <p:sp>
        <p:nvSpPr>
          <p:cNvPr id="2" name="Title 1"/>
          <p:cNvSpPr>
            <a:spLocks noGrp="1"/>
          </p:cNvSpPr>
          <p:nvPr>
            <p:ph type="title"/>
          </p:nvPr>
        </p:nvSpPr>
        <p:spPr/>
        <p:txBody>
          <a:bodyPr/>
          <a:lstStyle>
            <a:lvl1pPr algn="l">
              <a:defRPr>
                <a:solidFill>
                  <a:schemeClr val="accent2"/>
                </a:solidFill>
                <a:latin typeface="+mj-lt"/>
              </a:defRPr>
            </a:lvl1pPr>
          </a:lstStyle>
          <a:p>
            <a:r>
              <a:rPr lang="en-US" dirty="0"/>
              <a:t>Click to edit Master title style</a:t>
            </a:r>
            <a:endParaRPr dirty="0"/>
          </a:p>
        </p:txBody>
      </p:sp>
      <p:sp>
        <p:nvSpPr>
          <p:cNvPr id="3" name="Text Placeholder 2"/>
          <p:cNvSpPr>
            <a:spLocks noGrp="1"/>
          </p:cNvSpPr>
          <p:nvPr>
            <p:ph type="body" idx="1"/>
          </p:nvPr>
        </p:nvSpPr>
        <p:spPr>
          <a:xfrm>
            <a:off x="632301" y="1708990"/>
            <a:ext cx="3566160" cy="832503"/>
          </a:xfrm>
        </p:spPr>
        <p:txBody>
          <a:bodyPr anchor="ctr">
            <a:noAutofit/>
          </a:bodyPr>
          <a:lstStyle>
            <a:lvl1pPr marL="0" indent="0" algn="ctr">
              <a:spcBef>
                <a:spcPts val="300"/>
              </a:spcBef>
              <a:buNone/>
              <a:defRPr sz="2800" b="0">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32301" y="2590801"/>
            <a:ext cx="3566160" cy="3484562"/>
          </a:xfrm>
        </p:spPr>
        <p:txBody>
          <a:bodyPr>
            <a:normAutofit/>
          </a:bodyPr>
          <a:lstStyle>
            <a:lvl1pPr>
              <a:defRPr sz="2000">
                <a:solidFill>
                  <a:schemeClr val="accent3"/>
                </a:solidFill>
                <a:latin typeface="+mn-lt"/>
              </a:defRPr>
            </a:lvl1pPr>
            <a:lvl2pPr>
              <a:defRPr sz="1800">
                <a:solidFill>
                  <a:schemeClr val="accent3"/>
                </a:solidFill>
                <a:latin typeface="+mn-lt"/>
              </a:defRPr>
            </a:lvl2pPr>
            <a:lvl3pPr>
              <a:defRPr sz="1800">
                <a:solidFill>
                  <a:schemeClr val="accent3"/>
                </a:solidFill>
                <a:latin typeface="+mn-lt"/>
              </a:defRPr>
            </a:lvl3pPr>
            <a:lvl4pPr>
              <a:defRPr sz="1800">
                <a:solidFill>
                  <a:schemeClr val="accent3"/>
                </a:solidFill>
                <a:latin typeface="+mn-lt"/>
              </a:defRPr>
            </a:lvl4pPr>
            <a:lvl5pPr>
              <a:defRPr sz="1800">
                <a:solidFill>
                  <a:schemeClr val="accent3"/>
                </a:solidFill>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Text Placeholder 4"/>
          <p:cNvSpPr>
            <a:spLocks noGrp="1"/>
          </p:cNvSpPr>
          <p:nvPr>
            <p:ph type="body" sz="quarter" idx="3"/>
          </p:nvPr>
        </p:nvSpPr>
        <p:spPr>
          <a:xfrm>
            <a:off x="4945539" y="1708990"/>
            <a:ext cx="3566160" cy="832503"/>
          </a:xfrm>
        </p:spPr>
        <p:txBody>
          <a:bodyPr anchor="ctr">
            <a:noAutofit/>
          </a:bodyPr>
          <a:lstStyle>
            <a:lvl1pPr marL="0" indent="0" algn="ctr">
              <a:spcBef>
                <a:spcPts val="300"/>
              </a:spcBef>
              <a:buNone/>
              <a:defRPr sz="2800" b="0">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945539" y="2590801"/>
            <a:ext cx="3566160" cy="3484562"/>
          </a:xfrm>
        </p:spPr>
        <p:txBody>
          <a:bodyPr>
            <a:normAutofit/>
          </a:bodyPr>
          <a:lstStyle>
            <a:lvl1pPr>
              <a:defRPr sz="2000">
                <a:solidFill>
                  <a:schemeClr val="accent3"/>
                </a:solidFill>
                <a:latin typeface="+mn-lt"/>
              </a:defRPr>
            </a:lvl1pPr>
            <a:lvl2pPr>
              <a:defRPr sz="1800">
                <a:solidFill>
                  <a:schemeClr val="accent3"/>
                </a:solidFill>
                <a:latin typeface="+mn-lt"/>
              </a:defRPr>
            </a:lvl2pPr>
            <a:lvl3pPr>
              <a:defRPr sz="1800">
                <a:solidFill>
                  <a:schemeClr val="accent3"/>
                </a:solidFill>
                <a:latin typeface="+mn-lt"/>
              </a:defRPr>
            </a:lvl3pPr>
            <a:lvl4pPr>
              <a:defRPr sz="1800">
                <a:solidFill>
                  <a:schemeClr val="accent3"/>
                </a:solidFill>
                <a:latin typeface="+mn-lt"/>
              </a:defRPr>
            </a:lvl4pPr>
            <a:lvl5pPr>
              <a:defRPr sz="1800">
                <a:solidFill>
                  <a:schemeClr val="accent3"/>
                </a:solidFill>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Tree>
    <p:extLst>
      <p:ext uri="{BB962C8B-B14F-4D97-AF65-F5344CB8AC3E}">
        <p14:creationId xmlns:p14="http://schemas.microsoft.com/office/powerpoint/2010/main" val="22741978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2" name="Group 4"/>
          <p:cNvGrpSpPr>
            <a:grpSpLocks/>
          </p:cNvGrpSpPr>
          <p:nvPr userDrawn="1"/>
        </p:nvGrpSpPr>
        <p:grpSpPr bwMode="auto">
          <a:xfrm>
            <a:off x="182563" y="173038"/>
            <a:ext cx="8778875" cy="6511925"/>
            <a:chOff x="182563" y="173038"/>
            <a:chExt cx="8778875" cy="6511925"/>
          </a:xfrm>
        </p:grpSpPr>
        <p:sp>
          <p:nvSpPr>
            <p:cNvPr id="3" name="Rectangle 10"/>
            <p:cNvSpPr/>
            <p:nvPr/>
          </p:nvSpPr>
          <p:spPr bwMode="auto">
            <a:xfrm>
              <a:off x="182563" y="173038"/>
              <a:ext cx="8778875" cy="6511925"/>
            </a:xfrm>
            <a:prstGeom prst="rect">
              <a:avLst/>
            </a:prstGeom>
            <a:solidFill>
              <a:schemeClr val="bg1">
                <a:lumMod val="95000"/>
              </a:schemeClr>
            </a:solidFill>
            <a:ln w="12700">
              <a:noFill/>
            </a:ln>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accent2"/>
                </a:solidFill>
              </a:endParaRPr>
            </a:p>
          </p:txBody>
        </p:sp>
        <p:sp>
          <p:nvSpPr>
            <p:cNvPr id="4" name="Rectangle 12"/>
            <p:cNvSpPr>
              <a:spLocks/>
            </p:cNvSpPr>
            <p:nvPr/>
          </p:nvSpPr>
          <p:spPr bwMode="auto">
            <a:xfrm>
              <a:off x="255588" y="236538"/>
              <a:ext cx="8623300" cy="6365875"/>
            </a:xfrm>
            <a:prstGeom prst="rect">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solidFill>
                  <a:schemeClr val="accent2"/>
                </a:solidFill>
              </a:endParaRPr>
            </a:p>
          </p:txBody>
        </p:sp>
      </p:grpSp>
      <p:sp>
        <p:nvSpPr>
          <p:cNvPr id="5" name="TextBox 6"/>
          <p:cNvSpPr txBox="1">
            <a:spLocks noChangeArrowheads="1"/>
          </p:cNvSpPr>
          <p:nvPr userDrawn="1"/>
        </p:nvSpPr>
        <p:spPr bwMode="auto">
          <a:xfrm>
            <a:off x="7412038" y="6065838"/>
            <a:ext cx="833437" cy="369887"/>
          </a:xfrm>
          <a:prstGeom prst="rect">
            <a:avLst/>
          </a:prstGeom>
          <a:noFill/>
          <a:ln w="9525">
            <a:noFill/>
            <a:miter lim="800000"/>
            <a:headEnd/>
            <a:tailEnd/>
          </a:ln>
        </p:spPr>
        <p:txBody>
          <a:bodyPr>
            <a:prstTxWarp prst="textNoShape">
              <a:avLst/>
            </a:prstTxWarp>
            <a:spAutoFit/>
          </a:bodyPr>
          <a:lstStyle/>
          <a:p>
            <a:r>
              <a:rPr lang="en-US"/>
              <a:t>- </a:t>
            </a:r>
            <a:fld id="{FAE09DD6-E924-0C4B-8866-91DB54AB7A04}" type="slidenum">
              <a:rPr lang="en-US"/>
              <a:pPr/>
              <a:t>‹#›</a:t>
            </a:fld>
            <a:r>
              <a:rPr lang="en-US"/>
              <a:t> -</a:t>
            </a:r>
          </a:p>
        </p:txBody>
      </p:sp>
    </p:spTree>
    <p:extLst>
      <p:ext uri="{BB962C8B-B14F-4D97-AF65-F5344CB8AC3E}">
        <p14:creationId xmlns:p14="http://schemas.microsoft.com/office/powerpoint/2010/main" val="3828543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43002211"/>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12"/>
          <p:cNvSpPr/>
          <p:nvPr/>
        </p:nvSpPr>
        <p:spPr bwMode="auto">
          <a:xfrm>
            <a:off x="182563" y="173038"/>
            <a:ext cx="8778875" cy="6511925"/>
          </a:xfrm>
          <a:prstGeom prst="rect">
            <a:avLst/>
          </a:prstGeom>
          <a:solidFill>
            <a:schemeClr val="bg1">
              <a:lumMod val="95000"/>
            </a:schemeClr>
          </a:solidFill>
          <a:ln w="12700">
            <a:noFill/>
          </a:ln>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4" name="Group 10"/>
          <p:cNvGrpSpPr>
            <a:grpSpLocks/>
          </p:cNvGrpSpPr>
          <p:nvPr userDrawn="1"/>
        </p:nvGrpSpPr>
        <p:grpSpPr bwMode="auto">
          <a:xfrm>
            <a:off x="255588" y="236538"/>
            <a:ext cx="8623300" cy="6365875"/>
            <a:chOff x="255588" y="236538"/>
            <a:chExt cx="8623300" cy="6365875"/>
          </a:xfrm>
        </p:grpSpPr>
        <p:sp>
          <p:nvSpPr>
            <p:cNvPr id="5" name="Rectangle 14"/>
            <p:cNvSpPr>
              <a:spLocks/>
            </p:cNvSpPr>
            <p:nvPr/>
          </p:nvSpPr>
          <p:spPr bwMode="auto">
            <a:xfrm>
              <a:off x="255588" y="236538"/>
              <a:ext cx="8623300" cy="6365875"/>
            </a:xfrm>
            <a:prstGeom prst="rect">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cxnSp>
          <p:nvCxnSpPr>
            <p:cNvPr id="6" name="Straight Connector 9"/>
            <p:cNvCxnSpPr/>
            <p:nvPr userDrawn="1"/>
          </p:nvCxnSpPr>
          <p:spPr>
            <a:xfrm>
              <a:off x="255588" y="1584325"/>
              <a:ext cx="86233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grpSp>
      <p:sp>
        <p:nvSpPr>
          <p:cNvPr id="7" name="TextBox 7"/>
          <p:cNvSpPr txBox="1">
            <a:spLocks noChangeArrowheads="1"/>
          </p:cNvSpPr>
          <p:nvPr userDrawn="1"/>
        </p:nvSpPr>
        <p:spPr bwMode="auto">
          <a:xfrm>
            <a:off x="7489825" y="6070600"/>
            <a:ext cx="755650" cy="368300"/>
          </a:xfrm>
          <a:prstGeom prst="rect">
            <a:avLst/>
          </a:prstGeom>
          <a:noFill/>
          <a:ln w="9525">
            <a:noFill/>
            <a:miter lim="800000"/>
            <a:headEnd/>
            <a:tailEnd/>
          </a:ln>
        </p:spPr>
        <p:txBody>
          <a:bodyPr>
            <a:prstTxWarp prst="textNoShape">
              <a:avLst/>
            </a:prstTxWarp>
            <a:spAutoFit/>
          </a:bodyPr>
          <a:lstStyle/>
          <a:p>
            <a:r>
              <a:rPr lang="en-US"/>
              <a:t>- </a:t>
            </a:r>
            <a:fld id="{4C619EEE-3939-6E4D-8BAD-3A2AC2C4224E}" type="slidenum">
              <a:rPr lang="en-US"/>
              <a:pPr/>
              <a:t>‹#›</a:t>
            </a:fld>
            <a:r>
              <a:rPr lang="en-US"/>
              <a:t> -</a:t>
            </a:r>
          </a:p>
        </p:txBody>
      </p:sp>
      <p:sp>
        <p:nvSpPr>
          <p:cNvPr id="2" name="Title 1"/>
          <p:cNvSpPr>
            <a:spLocks noGrp="1"/>
          </p:cNvSpPr>
          <p:nvPr>
            <p:ph type="title"/>
          </p:nvPr>
        </p:nvSpPr>
        <p:spPr/>
        <p:txBody>
          <a:bodyPr/>
          <a:lstStyle>
            <a:lvl1pPr algn="l">
              <a:defRPr>
                <a:solidFill>
                  <a:schemeClr val="accent2"/>
                </a:solidFill>
                <a:latin typeface="+mj-lt"/>
              </a:defRPr>
            </a:lvl1pPr>
          </a:lstStyle>
          <a:p>
            <a:r>
              <a:rPr lang="en-US" dirty="0"/>
              <a:t>Click to edit Master title style</a:t>
            </a:r>
            <a:endParaRPr dirty="0"/>
          </a:p>
        </p:txBody>
      </p:sp>
    </p:spTree>
    <p:extLst>
      <p:ext uri="{BB962C8B-B14F-4D97-AF65-F5344CB8AC3E}">
        <p14:creationId xmlns:p14="http://schemas.microsoft.com/office/powerpoint/2010/main" val="27549158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5" name="Group 14"/>
          <p:cNvGrpSpPr>
            <a:grpSpLocks/>
          </p:cNvGrpSpPr>
          <p:nvPr userDrawn="1"/>
        </p:nvGrpSpPr>
        <p:grpSpPr bwMode="auto">
          <a:xfrm>
            <a:off x="182563" y="173038"/>
            <a:ext cx="8778875" cy="6511925"/>
            <a:chOff x="182563" y="173038"/>
            <a:chExt cx="8778875" cy="6511925"/>
          </a:xfrm>
        </p:grpSpPr>
        <p:sp>
          <p:nvSpPr>
            <p:cNvPr id="6" name="Rectangle 16"/>
            <p:cNvSpPr/>
            <p:nvPr/>
          </p:nvSpPr>
          <p:spPr bwMode="auto">
            <a:xfrm>
              <a:off x="182563" y="173038"/>
              <a:ext cx="8778875" cy="6511925"/>
            </a:xfrm>
            <a:prstGeom prst="rect">
              <a:avLst/>
            </a:prstGeom>
            <a:solidFill>
              <a:schemeClr val="bg1">
                <a:lumMod val="95000"/>
              </a:schemeClr>
            </a:solidFill>
            <a:ln w="12700">
              <a:noFill/>
            </a:ln>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18"/>
            <p:cNvSpPr>
              <a:spLocks/>
            </p:cNvSpPr>
            <p:nvPr/>
          </p:nvSpPr>
          <p:spPr bwMode="auto">
            <a:xfrm>
              <a:off x="255588" y="236538"/>
              <a:ext cx="8623300" cy="6365875"/>
            </a:xfrm>
            <a:prstGeom prst="rect">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grpSp>
      <p:cxnSp>
        <p:nvCxnSpPr>
          <p:cNvPr id="8" name="Straight Connector 13"/>
          <p:cNvCxnSpPr/>
          <p:nvPr userDrawn="1"/>
        </p:nvCxnSpPr>
        <p:spPr>
          <a:xfrm flipH="1">
            <a:off x="3873500" y="238125"/>
            <a:ext cx="25400" cy="6364288"/>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9" name="TextBox 7"/>
          <p:cNvSpPr txBox="1">
            <a:spLocks noChangeArrowheads="1"/>
          </p:cNvSpPr>
          <p:nvPr userDrawn="1"/>
        </p:nvSpPr>
        <p:spPr bwMode="auto">
          <a:xfrm>
            <a:off x="7859713" y="6075363"/>
            <a:ext cx="798512" cy="369887"/>
          </a:xfrm>
          <a:prstGeom prst="rect">
            <a:avLst/>
          </a:prstGeom>
          <a:noFill/>
          <a:ln w="9525">
            <a:noFill/>
            <a:miter lim="800000"/>
            <a:headEnd/>
            <a:tailEnd/>
          </a:ln>
        </p:spPr>
        <p:txBody>
          <a:bodyPr>
            <a:prstTxWarp prst="textNoShape">
              <a:avLst/>
            </a:prstTxWarp>
            <a:spAutoFit/>
          </a:bodyPr>
          <a:lstStyle/>
          <a:p>
            <a:r>
              <a:rPr lang="en-US"/>
              <a:t>- </a:t>
            </a:r>
            <a:fld id="{DD8D02E8-3F02-C14A-81EC-E7AEE0C9DE16}" type="slidenum">
              <a:rPr lang="en-US"/>
              <a:pPr/>
              <a:t>‹#›</a:t>
            </a:fld>
            <a:r>
              <a:rPr lang="en-US"/>
              <a:t> -</a:t>
            </a:r>
          </a:p>
        </p:txBody>
      </p:sp>
      <p:sp>
        <p:nvSpPr>
          <p:cNvPr id="2" name="Title 1"/>
          <p:cNvSpPr>
            <a:spLocks noGrp="1"/>
          </p:cNvSpPr>
          <p:nvPr>
            <p:ph type="title"/>
          </p:nvPr>
        </p:nvSpPr>
        <p:spPr>
          <a:xfrm>
            <a:off x="530225" y="1169892"/>
            <a:ext cx="3008313" cy="914400"/>
          </a:xfrm>
        </p:spPr>
        <p:txBody>
          <a:bodyPr anchor="b">
            <a:normAutofit/>
          </a:bodyPr>
          <a:lstStyle>
            <a:lvl1pPr algn="l">
              <a:defRPr sz="2800" b="0">
                <a:solidFill>
                  <a:schemeClr val="accent2"/>
                </a:solidFill>
                <a:latin typeface="+mj-lt"/>
              </a:defRPr>
            </a:lvl1pPr>
          </a:lstStyle>
          <a:p>
            <a:r>
              <a:rPr lang="en-US" dirty="0"/>
              <a:t>Click to edit Master title style</a:t>
            </a:r>
            <a:endParaRPr dirty="0"/>
          </a:p>
        </p:txBody>
      </p:sp>
      <p:sp>
        <p:nvSpPr>
          <p:cNvPr id="3" name="Content Placeholder 2"/>
          <p:cNvSpPr>
            <a:spLocks noGrp="1"/>
          </p:cNvSpPr>
          <p:nvPr>
            <p:ph idx="1"/>
          </p:nvPr>
        </p:nvSpPr>
        <p:spPr>
          <a:xfrm>
            <a:off x="4328319" y="609600"/>
            <a:ext cx="4114800" cy="5465763"/>
          </a:xfrm>
        </p:spPr>
        <p:txBody>
          <a:bodyPr>
            <a:normAutofit/>
          </a:bodyPr>
          <a:lstStyle>
            <a:lvl1pPr>
              <a:defRPr sz="2400" baseline="0">
                <a:solidFill>
                  <a:schemeClr val="accent3"/>
                </a:solidFill>
                <a:latin typeface="+mn-lt"/>
              </a:defRPr>
            </a:lvl1pPr>
            <a:lvl2pPr>
              <a:defRPr sz="2200" baseline="0">
                <a:solidFill>
                  <a:schemeClr val="accent3"/>
                </a:solidFill>
                <a:latin typeface="+mn-lt"/>
              </a:defRPr>
            </a:lvl2pPr>
            <a:lvl3pPr>
              <a:defRPr sz="2000" baseline="0">
                <a:solidFill>
                  <a:schemeClr val="accent3"/>
                </a:solidFill>
                <a:latin typeface="+mn-lt"/>
              </a:defRPr>
            </a:lvl3pPr>
            <a:lvl4pPr>
              <a:defRPr sz="1800" baseline="0">
                <a:solidFill>
                  <a:schemeClr val="accent3"/>
                </a:solidFill>
                <a:latin typeface="+mn-lt"/>
              </a:defRPr>
            </a:lvl4pPr>
            <a:lvl5pPr>
              <a:defRPr sz="1800" baseline="0">
                <a:solidFill>
                  <a:schemeClr val="accent3"/>
                </a:solidFill>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Text Placeholder 3"/>
          <p:cNvSpPr>
            <a:spLocks noGrp="1"/>
          </p:cNvSpPr>
          <p:nvPr>
            <p:ph type="body" sz="half" idx="2"/>
          </p:nvPr>
        </p:nvSpPr>
        <p:spPr>
          <a:xfrm>
            <a:off x="530225" y="2147888"/>
            <a:ext cx="3008313" cy="3262313"/>
          </a:xfrm>
        </p:spPr>
        <p:txBody>
          <a:bodyPr rtlCol="0">
            <a:normAutofit/>
          </a:bodyPr>
          <a:lstStyle>
            <a:lvl1pPr marL="0" indent="0">
              <a:lnSpc>
                <a:spcPct val="120000"/>
              </a:lnSpc>
              <a:spcBef>
                <a:spcPts val="600"/>
              </a:spcBef>
              <a:buNone/>
              <a:defRPr sz="2000" kern="1200">
                <a:solidFill>
                  <a:schemeClr val="accent3"/>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7036048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Picture, and Caption">
    <p:spTree>
      <p:nvGrpSpPr>
        <p:cNvPr id="1" name=""/>
        <p:cNvGrpSpPr/>
        <p:nvPr/>
      </p:nvGrpSpPr>
      <p:grpSpPr>
        <a:xfrm>
          <a:off x="0" y="0"/>
          <a:ext cx="0" cy="0"/>
          <a:chOff x="0" y="0"/>
          <a:chExt cx="0" cy="0"/>
        </a:xfrm>
      </p:grpSpPr>
      <p:grpSp>
        <p:nvGrpSpPr>
          <p:cNvPr id="6" name="Group 15"/>
          <p:cNvGrpSpPr>
            <a:grpSpLocks/>
          </p:cNvGrpSpPr>
          <p:nvPr userDrawn="1"/>
        </p:nvGrpSpPr>
        <p:grpSpPr bwMode="auto">
          <a:xfrm>
            <a:off x="182563" y="173038"/>
            <a:ext cx="8778875" cy="6511925"/>
            <a:chOff x="182563" y="173038"/>
            <a:chExt cx="8778875" cy="6511925"/>
          </a:xfrm>
        </p:grpSpPr>
        <p:grpSp>
          <p:nvGrpSpPr>
            <p:cNvPr id="7" name="Group 14"/>
            <p:cNvGrpSpPr>
              <a:grpSpLocks/>
            </p:cNvGrpSpPr>
            <p:nvPr userDrawn="1"/>
          </p:nvGrpSpPr>
          <p:grpSpPr bwMode="auto">
            <a:xfrm>
              <a:off x="182563" y="173038"/>
              <a:ext cx="8778875" cy="6511925"/>
              <a:chOff x="182563" y="173038"/>
              <a:chExt cx="8778875" cy="6511925"/>
            </a:xfrm>
          </p:grpSpPr>
          <p:sp>
            <p:nvSpPr>
              <p:cNvPr id="9" name="Rectangle 28"/>
              <p:cNvSpPr/>
              <p:nvPr/>
            </p:nvSpPr>
            <p:spPr bwMode="auto">
              <a:xfrm>
                <a:off x="182563" y="173038"/>
                <a:ext cx="8778875" cy="6511925"/>
              </a:xfrm>
              <a:prstGeom prst="rect">
                <a:avLst/>
              </a:prstGeom>
              <a:solidFill>
                <a:schemeClr val="bg1">
                  <a:lumMod val="95000"/>
                </a:schemeClr>
              </a:solidFill>
              <a:ln w="12700">
                <a:noFill/>
              </a:ln>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accent2"/>
                  </a:solidFill>
                </a:endParaRPr>
              </a:p>
            </p:txBody>
          </p:sp>
          <p:sp>
            <p:nvSpPr>
              <p:cNvPr id="10" name="Rectangle 30"/>
              <p:cNvSpPr>
                <a:spLocks/>
              </p:cNvSpPr>
              <p:nvPr/>
            </p:nvSpPr>
            <p:spPr bwMode="auto">
              <a:xfrm>
                <a:off x="255588" y="236538"/>
                <a:ext cx="8623300" cy="6365875"/>
              </a:xfrm>
              <a:prstGeom prst="rect">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solidFill>
                    <a:schemeClr val="accent2"/>
                  </a:solidFill>
                </a:endParaRPr>
              </a:p>
            </p:txBody>
          </p:sp>
        </p:grpSp>
        <p:cxnSp>
          <p:nvCxnSpPr>
            <p:cNvPr id="8" name="Straight Connector 13"/>
            <p:cNvCxnSpPr/>
            <p:nvPr userDrawn="1"/>
          </p:nvCxnSpPr>
          <p:spPr>
            <a:xfrm>
              <a:off x="3886200" y="236538"/>
              <a:ext cx="25400" cy="6365875"/>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grpSp>
      <p:sp>
        <p:nvSpPr>
          <p:cNvPr id="11" name="TextBox 8"/>
          <p:cNvSpPr txBox="1">
            <a:spLocks noChangeArrowheads="1"/>
          </p:cNvSpPr>
          <p:nvPr userDrawn="1"/>
        </p:nvSpPr>
        <p:spPr bwMode="auto">
          <a:xfrm>
            <a:off x="7859713" y="6075363"/>
            <a:ext cx="798512" cy="369887"/>
          </a:xfrm>
          <a:prstGeom prst="rect">
            <a:avLst/>
          </a:prstGeom>
          <a:noFill/>
          <a:ln w="9525">
            <a:noFill/>
            <a:miter lim="800000"/>
            <a:headEnd/>
            <a:tailEnd/>
          </a:ln>
        </p:spPr>
        <p:txBody>
          <a:bodyPr>
            <a:prstTxWarp prst="textNoShape">
              <a:avLst/>
            </a:prstTxWarp>
            <a:spAutoFit/>
          </a:bodyPr>
          <a:lstStyle/>
          <a:p>
            <a:r>
              <a:rPr lang="en-US"/>
              <a:t>- </a:t>
            </a:r>
            <a:fld id="{E570E7E9-F007-D04F-9D42-FF75EC04FFF7}" type="slidenum">
              <a:rPr lang="en-US"/>
              <a:pPr/>
              <a:t>‹#›</a:t>
            </a:fld>
            <a:r>
              <a:rPr lang="en-US"/>
              <a:t> -</a:t>
            </a:r>
          </a:p>
        </p:txBody>
      </p:sp>
      <p:sp>
        <p:nvSpPr>
          <p:cNvPr id="2" name="Title 1"/>
          <p:cNvSpPr>
            <a:spLocks noGrp="1"/>
          </p:cNvSpPr>
          <p:nvPr>
            <p:ph type="title"/>
          </p:nvPr>
        </p:nvSpPr>
        <p:spPr>
          <a:xfrm>
            <a:off x="530225" y="1694329"/>
            <a:ext cx="3008313" cy="914400"/>
          </a:xfrm>
        </p:spPr>
        <p:txBody>
          <a:bodyPr anchor="b">
            <a:normAutofit/>
          </a:bodyPr>
          <a:lstStyle>
            <a:lvl1pPr algn="l">
              <a:defRPr sz="2800" b="0">
                <a:latin typeface="+mj-lt"/>
              </a:defRPr>
            </a:lvl1pPr>
          </a:lstStyle>
          <a:p>
            <a:r>
              <a:rPr lang="en-US" dirty="0"/>
              <a:t>Click to edit Master title style</a:t>
            </a:r>
            <a:endParaRPr dirty="0"/>
          </a:p>
        </p:txBody>
      </p:sp>
      <p:sp>
        <p:nvSpPr>
          <p:cNvPr id="3" name="Content Placeholder 2"/>
          <p:cNvSpPr>
            <a:spLocks noGrp="1"/>
          </p:cNvSpPr>
          <p:nvPr>
            <p:ph idx="1"/>
          </p:nvPr>
        </p:nvSpPr>
        <p:spPr>
          <a:xfrm>
            <a:off x="4328319" y="609600"/>
            <a:ext cx="4114800" cy="5465763"/>
          </a:xfrm>
        </p:spPr>
        <p:txBody>
          <a:bodyPr>
            <a:normAutofit/>
          </a:bodyPr>
          <a:lstStyle>
            <a:lvl1pPr>
              <a:defRPr sz="2400" baseline="0">
                <a:latin typeface="+mn-lt"/>
              </a:defRPr>
            </a:lvl1pPr>
            <a:lvl2pPr>
              <a:defRPr sz="2200" baseline="0">
                <a:latin typeface="+mn-lt"/>
              </a:defRPr>
            </a:lvl2pPr>
            <a:lvl3pPr>
              <a:defRPr sz="2000" baseline="0">
                <a:latin typeface="+mn-lt"/>
              </a:defRPr>
            </a:lvl3pPr>
            <a:lvl4pPr>
              <a:defRPr sz="1800" baseline="0">
                <a:latin typeface="+mn-lt"/>
              </a:defRPr>
            </a:lvl4pPr>
            <a:lvl5pPr>
              <a:defRPr sz="1800" baseline="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Text Placeholder 3"/>
          <p:cNvSpPr>
            <a:spLocks noGrp="1"/>
          </p:cNvSpPr>
          <p:nvPr>
            <p:ph type="body" sz="half" idx="2"/>
          </p:nvPr>
        </p:nvSpPr>
        <p:spPr>
          <a:xfrm>
            <a:off x="530225" y="2672323"/>
            <a:ext cx="3008313" cy="3403040"/>
          </a:xfrm>
        </p:spPr>
        <p:txBody>
          <a:bodyPr>
            <a:normAutofit/>
          </a:bodyPr>
          <a:lstStyle>
            <a:lvl1pPr marL="0" indent="0">
              <a:lnSpc>
                <a:spcPct val="120000"/>
              </a:lnSpc>
              <a:spcBef>
                <a:spcPts val="600"/>
              </a:spcBef>
              <a:buNone/>
              <a:defRPr sz="16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7" name="Picture Placeholder 16"/>
          <p:cNvSpPr>
            <a:spLocks noGrp="1"/>
          </p:cNvSpPr>
          <p:nvPr>
            <p:ph type="pic" sz="quarter" idx="13"/>
          </p:nvPr>
        </p:nvSpPr>
        <p:spPr>
          <a:xfrm>
            <a:off x="352892" y="310123"/>
            <a:ext cx="3398837" cy="1204912"/>
          </a:xfrm>
        </p:spPr>
        <p:txBody>
          <a:bodyPr rtlCol="0">
            <a:normAutofit/>
          </a:bodyPr>
          <a:lstStyle>
            <a:lvl1pPr>
              <a:buNone/>
              <a:defRPr sz="1800"/>
            </a:lvl1pPr>
          </a:lstStyle>
          <a:p>
            <a:pPr lvl="0"/>
            <a:r>
              <a:rPr lang="en-US" noProof="0"/>
              <a:t>Drag picture to placeholder or click icon to add</a:t>
            </a:r>
            <a:endParaRPr noProof="0"/>
          </a:p>
        </p:txBody>
      </p:sp>
    </p:spTree>
    <p:extLst>
      <p:ext uri="{BB962C8B-B14F-4D97-AF65-F5344CB8AC3E}">
        <p14:creationId xmlns:p14="http://schemas.microsoft.com/office/powerpoint/2010/main" val="36964137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5" name="Group 11"/>
          <p:cNvGrpSpPr>
            <a:grpSpLocks/>
          </p:cNvGrpSpPr>
          <p:nvPr userDrawn="1"/>
        </p:nvGrpSpPr>
        <p:grpSpPr bwMode="auto">
          <a:xfrm>
            <a:off x="182563" y="173038"/>
            <a:ext cx="8778875" cy="6511925"/>
            <a:chOff x="182563" y="173038"/>
            <a:chExt cx="8778875" cy="6511925"/>
          </a:xfrm>
        </p:grpSpPr>
        <p:grpSp>
          <p:nvGrpSpPr>
            <p:cNvPr id="6" name="Group 10"/>
            <p:cNvGrpSpPr>
              <a:grpSpLocks/>
            </p:cNvGrpSpPr>
            <p:nvPr userDrawn="1"/>
          </p:nvGrpSpPr>
          <p:grpSpPr bwMode="auto">
            <a:xfrm>
              <a:off x="182563" y="173038"/>
              <a:ext cx="8778875" cy="6511925"/>
              <a:chOff x="182563" y="173038"/>
              <a:chExt cx="8778875" cy="6511925"/>
            </a:xfrm>
          </p:grpSpPr>
          <p:sp>
            <p:nvSpPr>
              <p:cNvPr id="8" name="Rectangle 17"/>
              <p:cNvSpPr/>
              <p:nvPr/>
            </p:nvSpPr>
            <p:spPr bwMode="auto">
              <a:xfrm>
                <a:off x="182563" y="173038"/>
                <a:ext cx="8778875" cy="6511925"/>
              </a:xfrm>
              <a:prstGeom prst="rect">
                <a:avLst/>
              </a:prstGeom>
              <a:solidFill>
                <a:schemeClr val="bg1">
                  <a:lumMod val="95000"/>
                </a:schemeClr>
              </a:solidFill>
              <a:ln w="12700">
                <a:noFill/>
              </a:ln>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19"/>
              <p:cNvSpPr>
                <a:spLocks/>
              </p:cNvSpPr>
              <p:nvPr/>
            </p:nvSpPr>
            <p:spPr bwMode="auto">
              <a:xfrm>
                <a:off x="255588" y="236538"/>
                <a:ext cx="8623300" cy="6365875"/>
              </a:xfrm>
              <a:prstGeom prst="rect">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grpSp>
        <p:sp>
          <p:nvSpPr>
            <p:cNvPr id="7" name="Rectangle 16"/>
            <p:cNvSpPr/>
            <p:nvPr/>
          </p:nvSpPr>
          <p:spPr bwMode="auto">
            <a:xfrm rot="5400000">
              <a:off x="823913" y="3309937"/>
              <a:ext cx="6135688" cy="17463"/>
            </a:xfrm>
            <a:prstGeom prst="rect">
              <a:avLst/>
            </a:prstGeom>
            <a:solidFill>
              <a:schemeClr val="accent3"/>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grpSp>
      <p:sp>
        <p:nvSpPr>
          <p:cNvPr id="10" name="TextBox 8"/>
          <p:cNvSpPr txBox="1">
            <a:spLocks noChangeArrowheads="1"/>
          </p:cNvSpPr>
          <p:nvPr userDrawn="1"/>
        </p:nvSpPr>
        <p:spPr bwMode="auto">
          <a:xfrm>
            <a:off x="7859713" y="6075363"/>
            <a:ext cx="798512" cy="369887"/>
          </a:xfrm>
          <a:prstGeom prst="rect">
            <a:avLst/>
          </a:prstGeom>
          <a:noFill/>
          <a:ln w="9525">
            <a:noFill/>
            <a:miter lim="800000"/>
            <a:headEnd/>
            <a:tailEnd/>
          </a:ln>
        </p:spPr>
        <p:txBody>
          <a:bodyPr>
            <a:prstTxWarp prst="textNoShape">
              <a:avLst/>
            </a:prstTxWarp>
            <a:spAutoFit/>
          </a:bodyPr>
          <a:lstStyle/>
          <a:p>
            <a:r>
              <a:rPr lang="en-US"/>
              <a:t>- </a:t>
            </a:r>
            <a:fld id="{2EA5D5F2-AA49-9940-83E8-C93FA4003335}" type="slidenum">
              <a:rPr lang="en-US"/>
              <a:pPr/>
              <a:t>‹#›</a:t>
            </a:fld>
            <a:r>
              <a:rPr lang="en-US"/>
              <a:t> -</a:t>
            </a:r>
          </a:p>
        </p:txBody>
      </p:sp>
      <p:sp>
        <p:nvSpPr>
          <p:cNvPr id="2" name="Title 1"/>
          <p:cNvSpPr>
            <a:spLocks noGrp="1"/>
          </p:cNvSpPr>
          <p:nvPr>
            <p:ph type="title"/>
          </p:nvPr>
        </p:nvSpPr>
        <p:spPr>
          <a:xfrm>
            <a:off x="530352" y="1691640"/>
            <a:ext cx="3008376" cy="914400"/>
          </a:xfrm>
        </p:spPr>
        <p:txBody>
          <a:bodyPr anchor="b">
            <a:noAutofit/>
          </a:bodyPr>
          <a:lstStyle>
            <a:lvl1pPr algn="l">
              <a:defRPr sz="2800" b="0">
                <a:solidFill>
                  <a:schemeClr val="accent2"/>
                </a:solidFill>
                <a:latin typeface="+mj-lt"/>
              </a:defRPr>
            </a:lvl1pPr>
          </a:lstStyle>
          <a:p>
            <a:r>
              <a:rPr lang="en-US" dirty="0"/>
              <a:t>Click to edit Master title style</a:t>
            </a:r>
            <a:endParaRPr dirty="0"/>
          </a:p>
        </p:txBody>
      </p:sp>
      <p:sp>
        <p:nvSpPr>
          <p:cNvPr id="3" name="Picture Placeholder 2"/>
          <p:cNvSpPr>
            <a:spLocks noGrp="1"/>
          </p:cNvSpPr>
          <p:nvPr>
            <p:ph type="pic" idx="1"/>
          </p:nvPr>
        </p:nvSpPr>
        <p:spPr>
          <a:xfrm>
            <a:off x="4338559" y="612775"/>
            <a:ext cx="4114800" cy="5468112"/>
          </a:xfrm>
        </p:spPr>
        <p:txBody>
          <a:bodyPr rtlCol="0">
            <a:normAutofit/>
          </a:bodyPr>
          <a:lstStyle>
            <a:lvl1pPr marL="0" indent="0">
              <a:buNone/>
              <a:defRPr sz="24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endParaRPr noProof="0" dirty="0"/>
          </a:p>
        </p:txBody>
      </p:sp>
      <p:sp>
        <p:nvSpPr>
          <p:cNvPr id="4" name="Text Placeholder 3"/>
          <p:cNvSpPr>
            <a:spLocks noGrp="1"/>
          </p:cNvSpPr>
          <p:nvPr>
            <p:ph type="body" sz="half" idx="2"/>
          </p:nvPr>
        </p:nvSpPr>
        <p:spPr>
          <a:xfrm>
            <a:off x="530352" y="2670048"/>
            <a:ext cx="3008376" cy="3401568"/>
          </a:xfrm>
        </p:spPr>
        <p:txBody>
          <a:bodyPr rtlCol="0">
            <a:normAutofit/>
          </a:bodyPr>
          <a:lstStyle>
            <a:lvl1pPr marL="0" indent="0">
              <a:lnSpc>
                <a:spcPct val="120000"/>
              </a:lnSpc>
              <a:spcBef>
                <a:spcPts val="600"/>
              </a:spcBef>
              <a:buNone/>
              <a:defRPr sz="2000" kern="1200">
                <a:solidFill>
                  <a:schemeClr val="accent3"/>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4214701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grpSp>
        <p:nvGrpSpPr>
          <p:cNvPr id="5" name="Group 13"/>
          <p:cNvGrpSpPr>
            <a:grpSpLocks/>
          </p:cNvGrpSpPr>
          <p:nvPr userDrawn="1"/>
        </p:nvGrpSpPr>
        <p:grpSpPr bwMode="auto">
          <a:xfrm>
            <a:off x="182563" y="173038"/>
            <a:ext cx="8778875" cy="6511925"/>
            <a:chOff x="182563" y="173038"/>
            <a:chExt cx="8778875" cy="6511925"/>
          </a:xfrm>
        </p:grpSpPr>
        <p:grpSp>
          <p:nvGrpSpPr>
            <p:cNvPr id="6" name="Group 12"/>
            <p:cNvGrpSpPr>
              <a:grpSpLocks/>
            </p:cNvGrpSpPr>
            <p:nvPr userDrawn="1"/>
          </p:nvGrpSpPr>
          <p:grpSpPr bwMode="auto">
            <a:xfrm>
              <a:off x="182563" y="173038"/>
              <a:ext cx="8778875" cy="6511925"/>
              <a:chOff x="182563" y="173038"/>
              <a:chExt cx="8778875" cy="6511925"/>
            </a:xfrm>
          </p:grpSpPr>
          <p:sp>
            <p:nvSpPr>
              <p:cNvPr id="8" name="Rectangle 18"/>
              <p:cNvSpPr/>
              <p:nvPr/>
            </p:nvSpPr>
            <p:spPr bwMode="auto">
              <a:xfrm>
                <a:off x="182563" y="173038"/>
                <a:ext cx="8778875" cy="6511925"/>
              </a:xfrm>
              <a:prstGeom prst="rect">
                <a:avLst/>
              </a:prstGeom>
              <a:solidFill>
                <a:schemeClr val="bg1">
                  <a:lumMod val="95000"/>
                </a:schemeClr>
              </a:solidFill>
              <a:ln w="12700">
                <a:noFill/>
              </a:ln>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accent2"/>
                  </a:solidFill>
                </a:endParaRPr>
              </a:p>
            </p:txBody>
          </p:sp>
          <p:sp>
            <p:nvSpPr>
              <p:cNvPr id="9" name="Rectangle 21"/>
              <p:cNvSpPr>
                <a:spLocks/>
              </p:cNvSpPr>
              <p:nvPr/>
            </p:nvSpPr>
            <p:spPr bwMode="auto">
              <a:xfrm>
                <a:off x="255588" y="236538"/>
                <a:ext cx="8623300" cy="6365875"/>
              </a:xfrm>
              <a:prstGeom prst="rect">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grpSp>
        <p:cxnSp>
          <p:nvCxnSpPr>
            <p:cNvPr id="7" name="Straight Connector 11"/>
            <p:cNvCxnSpPr/>
            <p:nvPr userDrawn="1"/>
          </p:nvCxnSpPr>
          <p:spPr>
            <a:xfrm>
              <a:off x="255588" y="4135438"/>
              <a:ext cx="86233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530351" y="4287819"/>
            <a:ext cx="8021977" cy="916193"/>
          </a:xfrm>
        </p:spPr>
        <p:txBody>
          <a:bodyPr anchor="b">
            <a:noAutofit/>
          </a:bodyPr>
          <a:lstStyle>
            <a:lvl1pPr algn="l">
              <a:defRPr sz="3600" b="0">
                <a:latin typeface="+mj-lt"/>
              </a:defRPr>
            </a:lvl1pPr>
          </a:lstStyle>
          <a:p>
            <a:r>
              <a:rPr lang="en-US" dirty="0"/>
              <a:t>Click to edit Master title style</a:t>
            </a:r>
            <a:endParaRPr dirty="0"/>
          </a:p>
        </p:txBody>
      </p:sp>
      <p:sp>
        <p:nvSpPr>
          <p:cNvPr id="3" name="Picture Placeholder 2"/>
          <p:cNvSpPr>
            <a:spLocks noGrp="1"/>
          </p:cNvSpPr>
          <p:nvPr>
            <p:ph type="pic" idx="1"/>
          </p:nvPr>
        </p:nvSpPr>
        <p:spPr>
          <a:xfrm>
            <a:off x="356347" y="331694"/>
            <a:ext cx="8421624" cy="3783106"/>
          </a:xfrm>
        </p:spPr>
        <p:txBody>
          <a:bodyPr rtlCol="0">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noProof="0"/>
          </a:p>
        </p:txBody>
      </p:sp>
      <p:sp>
        <p:nvSpPr>
          <p:cNvPr id="4" name="Text Placeholder 3"/>
          <p:cNvSpPr>
            <a:spLocks noGrp="1"/>
          </p:cNvSpPr>
          <p:nvPr>
            <p:ph type="body" sz="half" idx="2"/>
          </p:nvPr>
        </p:nvSpPr>
        <p:spPr>
          <a:xfrm>
            <a:off x="530351" y="5271247"/>
            <a:ext cx="8021977" cy="1013011"/>
          </a:xfrm>
        </p:spPr>
        <p:txBody>
          <a:bodyPr rtlCol="0">
            <a:normAutofit/>
          </a:bodyPr>
          <a:lstStyle>
            <a:lvl1pPr marL="0" indent="0">
              <a:spcBef>
                <a:spcPts val="0"/>
              </a:spcBef>
              <a:buNone/>
              <a:defRPr sz="1800" kern="1200">
                <a:solidFill>
                  <a:schemeClr val="accent3"/>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117396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4BB26EB-5A92-47F2-84BF-6B1647E2A01B}" type="datetimeFigureOut">
              <a:rPr lang="en-US" smtClean="0"/>
              <a:t>10/12/2017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1312CF-FF32-4C9E-86ED-7D77F636AB04}" type="slidenum">
              <a:rPr lang="en-US" smtClean="0"/>
              <a:t>‹#›</a:t>
            </a:fld>
            <a:endParaRPr lang="en-US"/>
          </a:p>
        </p:txBody>
      </p:sp>
    </p:spTree>
    <p:extLst>
      <p:ext uri="{BB962C8B-B14F-4D97-AF65-F5344CB8AC3E}">
        <p14:creationId xmlns:p14="http://schemas.microsoft.com/office/powerpoint/2010/main" val="10832662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BB26EB-5A92-47F2-84BF-6B1647E2A01B}" type="datetimeFigureOut">
              <a:rPr lang="en-US" smtClean="0"/>
              <a:t>10/12/2017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1312CF-FF32-4C9E-86ED-7D77F636AB04}" type="slidenum">
              <a:rPr lang="en-US" smtClean="0"/>
              <a:t>‹#›</a:t>
            </a:fld>
            <a:endParaRPr lang="en-US"/>
          </a:p>
        </p:txBody>
      </p:sp>
    </p:spTree>
    <p:extLst>
      <p:ext uri="{BB962C8B-B14F-4D97-AF65-F5344CB8AC3E}">
        <p14:creationId xmlns:p14="http://schemas.microsoft.com/office/powerpoint/2010/main" val="36197728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BB26EB-5A92-47F2-84BF-6B1647E2A01B}" type="datetimeFigureOut">
              <a:rPr lang="en-US" smtClean="0"/>
              <a:t>10/12/2017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1312CF-FF32-4C9E-86ED-7D77F636AB04}" type="slidenum">
              <a:rPr lang="en-US" smtClean="0"/>
              <a:t>‹#›</a:t>
            </a:fld>
            <a:endParaRPr lang="en-US"/>
          </a:p>
        </p:txBody>
      </p:sp>
    </p:spTree>
    <p:extLst>
      <p:ext uri="{BB962C8B-B14F-4D97-AF65-F5344CB8AC3E}">
        <p14:creationId xmlns:p14="http://schemas.microsoft.com/office/powerpoint/2010/main" val="4206362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4BB26EB-5A92-47F2-84BF-6B1647E2A01B}" type="datetimeFigureOut">
              <a:rPr lang="en-US" smtClean="0"/>
              <a:t>10/12/2017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1312CF-FF32-4C9E-86ED-7D77F636AB04}" type="slidenum">
              <a:rPr lang="en-US" smtClean="0"/>
              <a:t>‹#›</a:t>
            </a:fld>
            <a:endParaRPr lang="en-US"/>
          </a:p>
        </p:txBody>
      </p:sp>
    </p:spTree>
    <p:extLst>
      <p:ext uri="{BB962C8B-B14F-4D97-AF65-F5344CB8AC3E}">
        <p14:creationId xmlns:p14="http://schemas.microsoft.com/office/powerpoint/2010/main" val="18110293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4BB26EB-5A92-47F2-84BF-6B1647E2A01B}" type="datetimeFigureOut">
              <a:rPr lang="en-US" smtClean="0"/>
              <a:t>10/12/2017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1312CF-FF32-4C9E-86ED-7D77F636AB04}" type="slidenum">
              <a:rPr lang="en-US" smtClean="0"/>
              <a:t>‹#›</a:t>
            </a:fld>
            <a:endParaRPr lang="en-US"/>
          </a:p>
        </p:txBody>
      </p:sp>
    </p:spTree>
    <p:extLst>
      <p:ext uri="{BB962C8B-B14F-4D97-AF65-F5344CB8AC3E}">
        <p14:creationId xmlns:p14="http://schemas.microsoft.com/office/powerpoint/2010/main" val="3931873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10792978"/>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BB26EB-5A92-47F2-84BF-6B1647E2A01B}" type="datetimeFigureOut">
              <a:rPr lang="en-US" smtClean="0"/>
              <a:t>10/12/2017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1312CF-FF32-4C9E-86ED-7D77F636AB04}" type="slidenum">
              <a:rPr lang="en-US" smtClean="0"/>
              <a:t>‹#›</a:t>
            </a:fld>
            <a:endParaRPr lang="en-US"/>
          </a:p>
        </p:txBody>
      </p:sp>
    </p:spTree>
    <p:extLst>
      <p:ext uri="{BB962C8B-B14F-4D97-AF65-F5344CB8AC3E}">
        <p14:creationId xmlns:p14="http://schemas.microsoft.com/office/powerpoint/2010/main" val="30568972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BB26EB-5A92-47F2-84BF-6B1647E2A01B}" type="datetimeFigureOut">
              <a:rPr lang="en-US" smtClean="0"/>
              <a:t>10/12/2017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1312CF-FF32-4C9E-86ED-7D77F636AB04}" type="slidenum">
              <a:rPr lang="en-US" smtClean="0"/>
              <a:t>‹#›</a:t>
            </a:fld>
            <a:endParaRPr lang="en-US"/>
          </a:p>
        </p:txBody>
      </p:sp>
    </p:spTree>
    <p:extLst>
      <p:ext uri="{BB962C8B-B14F-4D97-AF65-F5344CB8AC3E}">
        <p14:creationId xmlns:p14="http://schemas.microsoft.com/office/powerpoint/2010/main" val="19941896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BB26EB-5A92-47F2-84BF-6B1647E2A01B}" type="datetimeFigureOut">
              <a:rPr lang="en-US" smtClean="0"/>
              <a:t>10/12/2017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1312CF-FF32-4C9E-86ED-7D77F636AB04}" type="slidenum">
              <a:rPr lang="en-US" smtClean="0"/>
              <a:t>‹#›</a:t>
            </a:fld>
            <a:endParaRPr lang="en-US"/>
          </a:p>
        </p:txBody>
      </p:sp>
    </p:spTree>
    <p:extLst>
      <p:ext uri="{BB962C8B-B14F-4D97-AF65-F5344CB8AC3E}">
        <p14:creationId xmlns:p14="http://schemas.microsoft.com/office/powerpoint/2010/main" val="7682766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BB26EB-5A92-47F2-84BF-6B1647E2A01B}" type="datetimeFigureOut">
              <a:rPr lang="en-US" smtClean="0"/>
              <a:t>10/12/2017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1312CF-FF32-4C9E-86ED-7D77F636AB04}" type="slidenum">
              <a:rPr lang="en-US" smtClean="0"/>
              <a:t>‹#›</a:t>
            </a:fld>
            <a:endParaRPr lang="en-US"/>
          </a:p>
        </p:txBody>
      </p:sp>
    </p:spTree>
    <p:extLst>
      <p:ext uri="{BB962C8B-B14F-4D97-AF65-F5344CB8AC3E}">
        <p14:creationId xmlns:p14="http://schemas.microsoft.com/office/powerpoint/2010/main" val="2763179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BB26EB-5A92-47F2-84BF-6B1647E2A01B}" type="datetimeFigureOut">
              <a:rPr lang="en-US" smtClean="0"/>
              <a:t>10/12/2017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1312CF-FF32-4C9E-86ED-7D77F636AB04}" type="slidenum">
              <a:rPr lang="en-US" smtClean="0"/>
              <a:t>‹#›</a:t>
            </a:fld>
            <a:endParaRPr lang="en-US"/>
          </a:p>
        </p:txBody>
      </p:sp>
    </p:spTree>
    <p:extLst>
      <p:ext uri="{BB962C8B-B14F-4D97-AF65-F5344CB8AC3E}">
        <p14:creationId xmlns:p14="http://schemas.microsoft.com/office/powerpoint/2010/main" val="18993269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BB26EB-5A92-47F2-84BF-6B1647E2A01B}" type="datetimeFigureOut">
              <a:rPr lang="en-US" smtClean="0"/>
              <a:t>10/12/2017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1312CF-FF32-4C9E-86ED-7D77F636AB04}" type="slidenum">
              <a:rPr lang="en-US" smtClean="0"/>
              <a:t>‹#›</a:t>
            </a:fld>
            <a:endParaRPr lang="en-US"/>
          </a:p>
        </p:txBody>
      </p:sp>
    </p:spTree>
    <p:extLst>
      <p:ext uri="{BB962C8B-B14F-4D97-AF65-F5344CB8AC3E}">
        <p14:creationId xmlns:p14="http://schemas.microsoft.com/office/powerpoint/2010/main" val="4228601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524000"/>
            <a:ext cx="41148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524000"/>
            <a:ext cx="41148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948847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212782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458588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473717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442423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9685568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365D"/>
            </a:gs>
            <a:gs pos="100000">
              <a:srgbClr val="8FA7B8"/>
            </a:gs>
          </a:gsLst>
          <a:lin ang="2700000" scaled="1"/>
        </a:gradFill>
        <a:effectLst/>
      </p:bgPr>
    </p:bg>
    <p:spTree>
      <p:nvGrpSpPr>
        <p:cNvPr id="1" name=""/>
        <p:cNvGrpSpPr/>
        <p:nvPr/>
      </p:nvGrpSpPr>
      <p:grpSpPr>
        <a:xfrm>
          <a:off x="0" y="0"/>
          <a:ext cx="0" cy="0"/>
          <a:chOff x="0" y="0"/>
          <a:chExt cx="0" cy="0"/>
        </a:xfrm>
      </p:grpSpPr>
      <p:sp>
        <p:nvSpPr>
          <p:cNvPr id="1047" name="Rectangle 23"/>
          <p:cNvSpPr>
            <a:spLocks noChangeArrowheads="1"/>
          </p:cNvSpPr>
          <p:nvPr/>
        </p:nvSpPr>
        <p:spPr bwMode="auto">
          <a:xfrm>
            <a:off x="0" y="1143000"/>
            <a:ext cx="9144000" cy="5715000"/>
          </a:xfrm>
          <a:prstGeom prst="rect">
            <a:avLst/>
          </a:prstGeom>
          <a:solidFill>
            <a:srgbClr val="EBF7FF"/>
          </a:solidFill>
          <a:ln w="9525">
            <a:solidFill>
              <a:srgbClr val="81C9FF"/>
            </a:solidFill>
            <a:miter lim="800000"/>
            <a:headEnd/>
            <a:tailEnd/>
          </a:ln>
          <a:effectLst/>
        </p:spPr>
        <p:txBody>
          <a:bodyPr wrap="none" anchor="ctr"/>
          <a:lstStyle/>
          <a:p>
            <a:pPr algn="ctr" defTabSz="914400" fontAlgn="base">
              <a:spcBef>
                <a:spcPct val="0"/>
              </a:spcBef>
              <a:spcAft>
                <a:spcPct val="0"/>
              </a:spcAft>
              <a:defRPr/>
            </a:pPr>
            <a:endParaRPr lang="en-US">
              <a:solidFill>
                <a:srgbClr val="00365D"/>
              </a:solidFill>
              <a:latin typeface="Arial" charset="0"/>
            </a:endParaRPr>
          </a:p>
        </p:txBody>
      </p:sp>
      <p:sp>
        <p:nvSpPr>
          <p:cNvPr id="5123" name="Rectangle 2"/>
          <p:cNvSpPr>
            <a:spLocks noGrp="1" noChangeArrowheads="1"/>
          </p:cNvSpPr>
          <p:nvPr>
            <p:ph type="title"/>
          </p:nvPr>
        </p:nvSpPr>
        <p:spPr bwMode="auto">
          <a:xfrm>
            <a:off x="1676400" y="152400"/>
            <a:ext cx="6553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Overview</a:t>
            </a:r>
            <a:endParaRPr lang="en-GB"/>
          </a:p>
        </p:txBody>
      </p:sp>
      <p:sp>
        <p:nvSpPr>
          <p:cNvPr id="5124" name="Rectangle 3"/>
          <p:cNvSpPr>
            <a:spLocks noGrp="1" noChangeArrowheads="1"/>
          </p:cNvSpPr>
          <p:nvPr>
            <p:ph type="body" idx="1"/>
          </p:nvPr>
        </p:nvSpPr>
        <p:spPr bwMode="auto">
          <a:xfrm>
            <a:off x="304800" y="1524000"/>
            <a:ext cx="8382000"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p:txBody>
      </p:sp>
      <p:pic>
        <p:nvPicPr>
          <p:cNvPr id="5125" name="Picture 38" descr="Brindley_hogisland-358"/>
          <p:cNvPicPr>
            <a:picLocks noChangeAspect="1" noChangeArrowheads="1"/>
          </p:cNvPicPr>
          <p:nvPr/>
        </p:nvPicPr>
        <p:blipFill>
          <a:blip r:embed="rId14" cstate="print"/>
          <a:srcRect/>
          <a:stretch>
            <a:fillRect/>
          </a:stretch>
        </p:blipFill>
        <p:spPr bwMode="auto">
          <a:xfrm>
            <a:off x="0" y="0"/>
            <a:ext cx="1371600" cy="1143000"/>
          </a:xfrm>
          <a:prstGeom prst="rect">
            <a:avLst/>
          </a:prstGeom>
          <a:noFill/>
          <a:ln w="9525">
            <a:noFill/>
            <a:miter lim="800000"/>
            <a:headEnd/>
            <a:tailEnd/>
          </a:ln>
        </p:spPr>
      </p:pic>
      <p:sp>
        <p:nvSpPr>
          <p:cNvPr id="1046" name="Line 22"/>
          <p:cNvSpPr>
            <a:spLocks noChangeShapeType="1"/>
          </p:cNvSpPr>
          <p:nvPr/>
        </p:nvSpPr>
        <p:spPr bwMode="auto">
          <a:xfrm>
            <a:off x="0" y="1152525"/>
            <a:ext cx="9144000" cy="0"/>
          </a:xfrm>
          <a:prstGeom prst="line">
            <a:avLst/>
          </a:prstGeom>
          <a:noFill/>
          <a:ln w="38100">
            <a:solidFill>
              <a:schemeClr val="bg1"/>
            </a:solidFill>
            <a:round/>
            <a:headEnd/>
            <a:tailEnd/>
          </a:ln>
          <a:effectLst/>
        </p:spPr>
        <p:txBody>
          <a:bodyPr/>
          <a:lstStyle/>
          <a:p>
            <a:pPr defTabSz="914400"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13237696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fade/>
  </p:transition>
  <p:txStyles>
    <p:titleStyle>
      <a:lvl1pPr algn="l" rtl="0" eaLnBrk="0" fontAlgn="base" hangingPunct="0">
        <a:spcBef>
          <a:spcPct val="0"/>
        </a:spcBef>
        <a:spcAft>
          <a:spcPct val="0"/>
        </a:spcAft>
        <a:defRPr sz="280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Verdana" pitchFamily="34" charset="0"/>
        </a:defRPr>
      </a:lvl2pPr>
      <a:lvl3pPr algn="l" rtl="0" eaLnBrk="0" fontAlgn="base" hangingPunct="0">
        <a:spcBef>
          <a:spcPct val="0"/>
        </a:spcBef>
        <a:spcAft>
          <a:spcPct val="0"/>
        </a:spcAft>
        <a:defRPr sz="2800">
          <a:solidFill>
            <a:schemeClr val="bg1"/>
          </a:solidFill>
          <a:latin typeface="Verdana" pitchFamily="34" charset="0"/>
        </a:defRPr>
      </a:lvl3pPr>
      <a:lvl4pPr algn="l" rtl="0" eaLnBrk="0" fontAlgn="base" hangingPunct="0">
        <a:spcBef>
          <a:spcPct val="0"/>
        </a:spcBef>
        <a:spcAft>
          <a:spcPct val="0"/>
        </a:spcAft>
        <a:defRPr sz="2800">
          <a:solidFill>
            <a:schemeClr val="bg1"/>
          </a:solidFill>
          <a:latin typeface="Verdana" pitchFamily="34" charset="0"/>
        </a:defRPr>
      </a:lvl4pPr>
      <a:lvl5pPr algn="l" rtl="0" eaLnBrk="0" fontAlgn="base" hangingPunct="0">
        <a:spcBef>
          <a:spcPct val="0"/>
        </a:spcBef>
        <a:spcAft>
          <a:spcPct val="0"/>
        </a:spcAft>
        <a:defRPr sz="2800">
          <a:solidFill>
            <a:schemeClr val="bg1"/>
          </a:solidFill>
          <a:latin typeface="Verdana" pitchFamily="34" charset="0"/>
        </a:defRPr>
      </a:lvl5pPr>
      <a:lvl6pPr marL="457200" algn="l" rtl="0" fontAlgn="base">
        <a:spcBef>
          <a:spcPct val="0"/>
        </a:spcBef>
        <a:spcAft>
          <a:spcPct val="0"/>
        </a:spcAft>
        <a:defRPr sz="2800">
          <a:solidFill>
            <a:schemeClr val="bg1"/>
          </a:solidFill>
          <a:latin typeface="Verdana" pitchFamily="34" charset="0"/>
        </a:defRPr>
      </a:lvl6pPr>
      <a:lvl7pPr marL="914400" algn="l" rtl="0" fontAlgn="base">
        <a:spcBef>
          <a:spcPct val="0"/>
        </a:spcBef>
        <a:spcAft>
          <a:spcPct val="0"/>
        </a:spcAft>
        <a:defRPr sz="2800">
          <a:solidFill>
            <a:schemeClr val="bg1"/>
          </a:solidFill>
          <a:latin typeface="Verdana" pitchFamily="34" charset="0"/>
        </a:defRPr>
      </a:lvl7pPr>
      <a:lvl8pPr marL="1371600" algn="l" rtl="0" fontAlgn="base">
        <a:spcBef>
          <a:spcPct val="0"/>
        </a:spcBef>
        <a:spcAft>
          <a:spcPct val="0"/>
        </a:spcAft>
        <a:defRPr sz="2800">
          <a:solidFill>
            <a:schemeClr val="bg1"/>
          </a:solidFill>
          <a:latin typeface="Verdana" pitchFamily="34" charset="0"/>
        </a:defRPr>
      </a:lvl8pPr>
      <a:lvl9pPr marL="1828800" algn="l" rtl="0" fontAlgn="base">
        <a:spcBef>
          <a:spcPct val="0"/>
        </a:spcBef>
        <a:spcAft>
          <a:spcPct val="0"/>
        </a:spcAft>
        <a:defRPr sz="2800">
          <a:solidFill>
            <a:schemeClr val="bg1"/>
          </a:solidFill>
          <a:latin typeface="Verdana" pitchFamily="34" charset="0"/>
        </a:defRPr>
      </a:lvl9pPr>
    </p:titleStyle>
    <p:bodyStyle>
      <a:lvl1pPr marL="342900" indent="-342900" algn="l" rtl="0" eaLnBrk="0" fontAlgn="base" hangingPunct="0">
        <a:spcBef>
          <a:spcPct val="20000"/>
        </a:spcBef>
        <a:spcAft>
          <a:spcPct val="45000"/>
        </a:spcAft>
        <a:buFont typeface="Wingdings" pitchFamily="2" charset="2"/>
        <a:buChar char="v"/>
        <a:defRPr sz="2400">
          <a:solidFill>
            <a:srgbClr val="00365D"/>
          </a:solidFill>
          <a:latin typeface="+mn-lt"/>
          <a:ea typeface="+mn-ea"/>
          <a:cs typeface="+mn-cs"/>
        </a:defRPr>
      </a:lvl1pPr>
      <a:lvl2pPr marL="742950" indent="-285750" algn="l" rtl="0" eaLnBrk="0" fontAlgn="base" hangingPunct="0">
        <a:spcBef>
          <a:spcPct val="20000"/>
        </a:spcBef>
        <a:spcAft>
          <a:spcPct val="45000"/>
        </a:spcAft>
        <a:buChar char="•"/>
        <a:defRPr sz="2000">
          <a:solidFill>
            <a:srgbClr val="00365D"/>
          </a:solidFill>
          <a:latin typeface="+mn-lt"/>
        </a:defRPr>
      </a:lvl2pPr>
      <a:lvl3pPr marL="1143000" indent="-228600" algn="l" rtl="0" eaLnBrk="0" fontAlgn="base" hangingPunct="0">
        <a:spcBef>
          <a:spcPct val="20000"/>
        </a:spcBef>
        <a:spcAft>
          <a:spcPct val="45000"/>
        </a:spcAft>
        <a:buFont typeface="Wingdings" pitchFamily="2" charset="2"/>
        <a:buChar char="§"/>
        <a:defRPr>
          <a:solidFill>
            <a:srgbClr val="00365D"/>
          </a:solidFill>
          <a:latin typeface="+mn-lt"/>
        </a:defRPr>
      </a:lvl3pPr>
      <a:lvl4pPr marL="1600200" indent="-228600" algn="l" rtl="0" eaLnBrk="0" fontAlgn="base" hangingPunct="0">
        <a:spcBef>
          <a:spcPct val="20000"/>
        </a:spcBef>
        <a:spcAft>
          <a:spcPct val="0"/>
        </a:spcAft>
        <a:buChar char="–"/>
        <a:defRPr sz="2000">
          <a:solidFill>
            <a:srgbClr val="00365D"/>
          </a:solidFill>
          <a:latin typeface="+mn-lt"/>
        </a:defRPr>
      </a:lvl4pPr>
      <a:lvl5pPr marL="2057400" indent="-228600" algn="l" rtl="0" eaLnBrk="0" fontAlgn="base" hangingPunct="0">
        <a:spcBef>
          <a:spcPct val="20000"/>
        </a:spcBef>
        <a:spcAft>
          <a:spcPct val="0"/>
        </a:spcAft>
        <a:buChar char="»"/>
        <a:defRPr sz="2000">
          <a:solidFill>
            <a:srgbClr val="00365D"/>
          </a:solidFill>
          <a:latin typeface="+mn-lt"/>
        </a:defRPr>
      </a:lvl5pPr>
      <a:lvl6pPr marL="2514600" indent="-228600" algn="l" rtl="0" fontAlgn="base">
        <a:spcBef>
          <a:spcPct val="20000"/>
        </a:spcBef>
        <a:spcAft>
          <a:spcPct val="0"/>
        </a:spcAft>
        <a:buChar char="»"/>
        <a:defRPr sz="2000">
          <a:solidFill>
            <a:srgbClr val="00365D"/>
          </a:solidFill>
          <a:latin typeface="+mn-lt"/>
        </a:defRPr>
      </a:lvl6pPr>
      <a:lvl7pPr marL="2971800" indent="-228600" algn="l" rtl="0" fontAlgn="base">
        <a:spcBef>
          <a:spcPct val="20000"/>
        </a:spcBef>
        <a:spcAft>
          <a:spcPct val="0"/>
        </a:spcAft>
        <a:buChar char="»"/>
        <a:defRPr sz="2000">
          <a:solidFill>
            <a:srgbClr val="00365D"/>
          </a:solidFill>
          <a:latin typeface="+mn-lt"/>
        </a:defRPr>
      </a:lvl7pPr>
      <a:lvl8pPr marL="3429000" indent="-228600" algn="l" rtl="0" fontAlgn="base">
        <a:spcBef>
          <a:spcPct val="20000"/>
        </a:spcBef>
        <a:spcAft>
          <a:spcPct val="0"/>
        </a:spcAft>
        <a:buChar char="»"/>
        <a:defRPr sz="2000">
          <a:solidFill>
            <a:srgbClr val="00365D"/>
          </a:solidFill>
          <a:latin typeface="+mn-lt"/>
        </a:defRPr>
      </a:lvl8pPr>
      <a:lvl9pPr marL="3886200" indent="-228600" algn="l" rtl="0" fontAlgn="base">
        <a:spcBef>
          <a:spcPct val="20000"/>
        </a:spcBef>
        <a:spcAft>
          <a:spcPct val="0"/>
        </a:spcAft>
        <a:buChar char="»"/>
        <a:defRPr sz="2000">
          <a:solidFill>
            <a:srgbClr val="00365D"/>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6455C"/>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900113" y="244475"/>
            <a:ext cx="7345362" cy="13398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900113" y="2133600"/>
            <a:ext cx="7345362" cy="39322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519506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hdr="0" ftr="0" dt="0"/>
  <p:txStyles>
    <p:titleStyle>
      <a:lvl1pPr algn="ctr" rtl="0" eaLnBrk="0" fontAlgn="base" hangingPunct="0">
        <a:spcBef>
          <a:spcPct val="0"/>
        </a:spcBef>
        <a:spcAft>
          <a:spcPct val="0"/>
        </a:spcAft>
        <a:defRPr sz="4800" kern="1200">
          <a:solidFill>
            <a:schemeClr val="bg1"/>
          </a:solidFill>
          <a:latin typeface="+mj-lt"/>
          <a:ea typeface="Helvetica Neue Light"/>
          <a:cs typeface="Helvetica Neue Light"/>
        </a:defRPr>
      </a:lvl1pPr>
      <a:lvl2pPr algn="ctr" rtl="0" eaLnBrk="0" fontAlgn="base" hangingPunct="0">
        <a:spcBef>
          <a:spcPct val="0"/>
        </a:spcBef>
        <a:spcAft>
          <a:spcPct val="0"/>
        </a:spcAft>
        <a:defRPr sz="4800">
          <a:solidFill>
            <a:schemeClr val="bg1"/>
          </a:solidFill>
          <a:latin typeface="Arial" charset="0"/>
          <a:ea typeface="Helvetica Neue Light"/>
          <a:cs typeface="Helvetica Neue Light"/>
        </a:defRPr>
      </a:lvl2pPr>
      <a:lvl3pPr algn="ctr" rtl="0" eaLnBrk="0" fontAlgn="base" hangingPunct="0">
        <a:spcBef>
          <a:spcPct val="0"/>
        </a:spcBef>
        <a:spcAft>
          <a:spcPct val="0"/>
        </a:spcAft>
        <a:defRPr sz="4800">
          <a:solidFill>
            <a:schemeClr val="bg1"/>
          </a:solidFill>
          <a:latin typeface="Arial" charset="0"/>
          <a:ea typeface="Helvetica Neue Light"/>
          <a:cs typeface="Helvetica Neue Light"/>
        </a:defRPr>
      </a:lvl3pPr>
      <a:lvl4pPr algn="ctr" rtl="0" eaLnBrk="0" fontAlgn="base" hangingPunct="0">
        <a:spcBef>
          <a:spcPct val="0"/>
        </a:spcBef>
        <a:spcAft>
          <a:spcPct val="0"/>
        </a:spcAft>
        <a:defRPr sz="4800">
          <a:solidFill>
            <a:schemeClr val="bg1"/>
          </a:solidFill>
          <a:latin typeface="Arial" charset="0"/>
          <a:ea typeface="Helvetica Neue Light"/>
          <a:cs typeface="Helvetica Neue Light"/>
        </a:defRPr>
      </a:lvl4pPr>
      <a:lvl5pPr algn="ctr" rtl="0" eaLnBrk="0" fontAlgn="base" hangingPunct="0">
        <a:spcBef>
          <a:spcPct val="0"/>
        </a:spcBef>
        <a:spcAft>
          <a:spcPct val="0"/>
        </a:spcAft>
        <a:defRPr sz="4800">
          <a:solidFill>
            <a:schemeClr val="bg1"/>
          </a:solidFill>
          <a:latin typeface="Arial" charset="0"/>
          <a:ea typeface="Helvetica Neue Light"/>
          <a:cs typeface="Helvetica Neue Light"/>
        </a:defRPr>
      </a:lvl5pPr>
      <a:lvl6pPr marL="457200" algn="ctr" rtl="0" fontAlgn="base">
        <a:spcBef>
          <a:spcPct val="0"/>
        </a:spcBef>
        <a:spcAft>
          <a:spcPct val="0"/>
        </a:spcAft>
        <a:defRPr sz="4800">
          <a:solidFill>
            <a:srgbClr val="36455C"/>
          </a:solidFill>
          <a:latin typeface="Helvetica Neue Light"/>
          <a:ea typeface="Helvetica Neue Light"/>
          <a:cs typeface="Helvetica Neue Light"/>
        </a:defRPr>
      </a:lvl6pPr>
      <a:lvl7pPr marL="914400" algn="ctr" rtl="0" fontAlgn="base">
        <a:spcBef>
          <a:spcPct val="0"/>
        </a:spcBef>
        <a:spcAft>
          <a:spcPct val="0"/>
        </a:spcAft>
        <a:defRPr sz="4800">
          <a:solidFill>
            <a:srgbClr val="36455C"/>
          </a:solidFill>
          <a:latin typeface="Helvetica Neue Light"/>
          <a:ea typeface="Helvetica Neue Light"/>
          <a:cs typeface="Helvetica Neue Light"/>
        </a:defRPr>
      </a:lvl7pPr>
      <a:lvl8pPr marL="1371600" algn="ctr" rtl="0" fontAlgn="base">
        <a:spcBef>
          <a:spcPct val="0"/>
        </a:spcBef>
        <a:spcAft>
          <a:spcPct val="0"/>
        </a:spcAft>
        <a:defRPr sz="4800">
          <a:solidFill>
            <a:srgbClr val="36455C"/>
          </a:solidFill>
          <a:latin typeface="Helvetica Neue Light"/>
          <a:ea typeface="Helvetica Neue Light"/>
          <a:cs typeface="Helvetica Neue Light"/>
        </a:defRPr>
      </a:lvl8pPr>
      <a:lvl9pPr marL="1828800" algn="ctr" rtl="0" fontAlgn="base">
        <a:spcBef>
          <a:spcPct val="0"/>
        </a:spcBef>
        <a:spcAft>
          <a:spcPct val="0"/>
        </a:spcAft>
        <a:defRPr sz="4800">
          <a:solidFill>
            <a:srgbClr val="36455C"/>
          </a:solidFill>
          <a:latin typeface="Helvetica Neue Light"/>
          <a:ea typeface="Helvetica Neue Light"/>
          <a:cs typeface="Helvetica Neue Light"/>
        </a:defRPr>
      </a:lvl9pPr>
    </p:titleStyle>
    <p:bodyStyle>
      <a:lvl1pPr marL="342900" indent="-342900" algn="l" rtl="0" eaLnBrk="0" fontAlgn="base" hangingPunct="0">
        <a:spcBef>
          <a:spcPts val="2000"/>
        </a:spcBef>
        <a:spcAft>
          <a:spcPct val="0"/>
        </a:spcAft>
        <a:buClr>
          <a:srgbClr val="030B39"/>
        </a:buClr>
        <a:buFont typeface="Arial" pitchFamily="-1" charset="0"/>
        <a:buChar char="•"/>
        <a:defRPr sz="2400" kern="1200">
          <a:solidFill>
            <a:schemeClr val="bg1"/>
          </a:solidFill>
          <a:latin typeface="+mn-lt"/>
          <a:ea typeface="Helvetica Neue Light"/>
          <a:cs typeface="Helvetica Neue Light"/>
        </a:defRPr>
      </a:lvl1pPr>
      <a:lvl2pPr marL="579438" indent="-228600" algn="l" rtl="0" eaLnBrk="0" fontAlgn="base" hangingPunct="0">
        <a:spcBef>
          <a:spcPts val="600"/>
        </a:spcBef>
        <a:spcAft>
          <a:spcPct val="0"/>
        </a:spcAft>
        <a:buClr>
          <a:srgbClr val="152F60"/>
        </a:buClr>
        <a:buFont typeface="Arial" pitchFamily="-1" charset="0"/>
        <a:buChar char="•"/>
        <a:defRPr sz="2200" kern="1200">
          <a:solidFill>
            <a:schemeClr val="bg1"/>
          </a:solidFill>
          <a:latin typeface="+mn-lt"/>
          <a:ea typeface="Helvetica Neue Light"/>
          <a:cs typeface="Helvetica Neue Light"/>
        </a:defRPr>
      </a:lvl2pPr>
      <a:lvl3pPr marL="808038" indent="-228600" algn="l" rtl="0" eaLnBrk="0" fontAlgn="base" hangingPunct="0">
        <a:spcBef>
          <a:spcPts val="600"/>
        </a:spcBef>
        <a:spcAft>
          <a:spcPct val="0"/>
        </a:spcAft>
        <a:buClr>
          <a:srgbClr val="B9B9B9"/>
        </a:buClr>
        <a:buFont typeface="Arial" pitchFamily="-1" charset="0"/>
        <a:buChar char="•"/>
        <a:defRPr sz="2000" kern="1200">
          <a:solidFill>
            <a:schemeClr val="bg1"/>
          </a:solidFill>
          <a:latin typeface="+mn-lt"/>
          <a:ea typeface="Helvetica Neue Light"/>
          <a:cs typeface="Helvetica Neue Light"/>
        </a:defRPr>
      </a:lvl3pPr>
      <a:lvl4pPr marL="1036638" indent="-228600" algn="l" rtl="0" eaLnBrk="0" fontAlgn="base" hangingPunct="0">
        <a:spcBef>
          <a:spcPts val="600"/>
        </a:spcBef>
        <a:spcAft>
          <a:spcPct val="0"/>
        </a:spcAft>
        <a:buClr>
          <a:srgbClr val="B9B9B9"/>
        </a:buClr>
        <a:buFont typeface="Arial" pitchFamily="-1" charset="0"/>
        <a:buChar char="•"/>
        <a:defRPr kern="1200">
          <a:solidFill>
            <a:schemeClr val="bg1"/>
          </a:solidFill>
          <a:latin typeface="+mn-lt"/>
          <a:ea typeface="Helvetica Neue Light"/>
          <a:cs typeface="Helvetica Neue Light"/>
        </a:defRPr>
      </a:lvl4pPr>
      <a:lvl5pPr marL="1265238" indent="-228600" algn="l" rtl="0" eaLnBrk="0" fontAlgn="base" hangingPunct="0">
        <a:spcBef>
          <a:spcPts val="600"/>
        </a:spcBef>
        <a:spcAft>
          <a:spcPct val="0"/>
        </a:spcAft>
        <a:buClr>
          <a:srgbClr val="B9B9B9"/>
        </a:buClr>
        <a:buFont typeface="Arial" pitchFamily="-1" charset="0"/>
        <a:buChar char="•"/>
        <a:defRPr kern="1200">
          <a:solidFill>
            <a:schemeClr val="bg1"/>
          </a:solidFill>
          <a:latin typeface="+mn-lt"/>
          <a:ea typeface="Helvetica Neue Light"/>
          <a:cs typeface="Helvetica Neue Light"/>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BB26EB-5A92-47F2-84BF-6B1647E2A01B}" type="datetimeFigureOut">
              <a:rPr lang="en-US" smtClean="0"/>
              <a:t>10/12/2017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1312CF-FF32-4C9E-86ED-7D77F636AB04}" type="slidenum">
              <a:rPr lang="en-US" smtClean="0"/>
              <a:t>‹#›</a:t>
            </a:fld>
            <a:endParaRPr lang="en-US"/>
          </a:p>
        </p:txBody>
      </p:sp>
    </p:spTree>
    <p:extLst>
      <p:ext uri="{BB962C8B-B14F-4D97-AF65-F5344CB8AC3E}">
        <p14:creationId xmlns:p14="http://schemas.microsoft.com/office/powerpoint/2010/main" val="240779403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2.jp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jpeg"/><Relationship Id="rId12" Type="http://schemas.openxmlformats.org/officeDocument/2006/relationships/image" Target="../media/image26.gif"/><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20.jpe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eg"/></Relationships>
</file>

<file path=ppt/slides/_rels/slide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30.jpeg"/><Relationship Id="rId11" Type="http://schemas.openxmlformats.org/officeDocument/2006/relationships/image" Target="../media/image35.pn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s>
</file>

<file path=ppt/slides/_rels/slide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152400" y="1981200"/>
            <a:ext cx="7315200" cy="1371600"/>
          </a:xfrm>
        </p:spPr>
        <p:txBody>
          <a:bodyPr/>
          <a:lstStyle/>
          <a:p>
            <a:pPr eaLnBrk="1" hangingPunct="1"/>
            <a:r>
              <a:rPr lang="en-US" sz="2800" dirty="0"/>
              <a:t>Introduction to:</a:t>
            </a:r>
            <a:br>
              <a:rPr lang="en-US" sz="2800" dirty="0"/>
            </a:br>
            <a:r>
              <a:rPr lang="en-US" sz="2800" dirty="0"/>
              <a:t>Mapping &amp; Visualization to Improve Understanding &amp; Build Public Support for the Blue Ocean Economy</a:t>
            </a:r>
            <a:endParaRPr lang="en-US" sz="2000" dirty="0"/>
          </a:p>
        </p:txBody>
      </p:sp>
      <p:sp>
        <p:nvSpPr>
          <p:cNvPr id="4" name="TextBox 3"/>
          <p:cNvSpPr txBox="1"/>
          <p:nvPr/>
        </p:nvSpPr>
        <p:spPr>
          <a:xfrm>
            <a:off x="56319" y="4400204"/>
            <a:ext cx="6488858" cy="646331"/>
          </a:xfrm>
          <a:prstGeom prst="rect">
            <a:avLst/>
          </a:prstGeom>
          <a:noFill/>
          <a:ln>
            <a:noFill/>
          </a:ln>
        </p:spPr>
        <p:txBody>
          <a:bodyPr wrap="square" rtlCol="0">
            <a:spAutoFit/>
          </a:bodyPr>
          <a:lstStyle/>
          <a:p>
            <a:r>
              <a:rPr lang="en-US" dirty="0">
                <a:solidFill>
                  <a:srgbClr val="FFFFFF"/>
                </a:solidFill>
                <a:latin typeface="Verdana" pitchFamily="34" charset="0"/>
              </a:rPr>
              <a:t>Jay Odell</a:t>
            </a:r>
          </a:p>
          <a:p>
            <a:r>
              <a:rPr lang="en-US" dirty="0">
                <a:solidFill>
                  <a:srgbClr val="FFFFFF"/>
                </a:solidFill>
                <a:latin typeface="Verdana" pitchFamily="34" charset="0"/>
              </a:rPr>
              <a:t>October 14, 2017</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1" y="0"/>
            <a:ext cx="1904999" cy="1244600"/>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3849007" y="5358024"/>
            <a:ext cx="2205789" cy="1470167"/>
          </a:xfrm>
          <a:prstGeom prst="rect">
            <a:avLst/>
          </a:prstGeom>
        </p:spPr>
      </p:pic>
      <p:pic>
        <p:nvPicPr>
          <p:cNvPr id="3" name="Picture 2"/>
          <p:cNvPicPr>
            <a:picLocks noChangeAspect="1"/>
          </p:cNvPicPr>
          <p:nvPr/>
        </p:nvPicPr>
        <p:blipFill rotWithShape="1">
          <a:blip r:embed="rId5"/>
          <a:srcRect l="42681" t="25512" r="4484" b="7114"/>
          <a:stretch/>
        </p:blipFill>
        <p:spPr>
          <a:xfrm>
            <a:off x="7286624" y="2764715"/>
            <a:ext cx="1809751" cy="1243406"/>
          </a:xfrm>
          <a:prstGeom prst="rect">
            <a:avLst/>
          </a:prstGeom>
        </p:spPr>
      </p:pic>
      <p:pic>
        <p:nvPicPr>
          <p:cNvPr id="8" name="Picture 7"/>
          <p:cNvPicPr>
            <a:picLocks noChangeAspect="1"/>
          </p:cNvPicPr>
          <p:nvPr/>
        </p:nvPicPr>
        <p:blipFill>
          <a:blip r:embed="rId6"/>
          <a:stretch>
            <a:fillRect/>
          </a:stretch>
        </p:blipFill>
        <p:spPr>
          <a:xfrm>
            <a:off x="56319" y="5345220"/>
            <a:ext cx="2466982" cy="1470939"/>
          </a:xfrm>
          <a:prstGeom prst="rect">
            <a:avLst/>
          </a:prstGeom>
          <a:ln w="25400">
            <a:solidFill>
              <a:schemeClr val="bg1"/>
            </a:solidFill>
          </a:ln>
        </p:spPr>
      </p:pic>
      <p:pic>
        <p:nvPicPr>
          <p:cNvPr id="9" name="Picture 8"/>
          <p:cNvPicPr>
            <a:picLocks noChangeAspect="1"/>
          </p:cNvPicPr>
          <p:nvPr/>
        </p:nvPicPr>
        <p:blipFill>
          <a:blip r:embed="rId7"/>
          <a:stretch>
            <a:fillRect/>
          </a:stretch>
        </p:blipFill>
        <p:spPr>
          <a:xfrm>
            <a:off x="2595492" y="5345220"/>
            <a:ext cx="1194691" cy="1479763"/>
          </a:xfrm>
          <a:prstGeom prst="rect">
            <a:avLst/>
          </a:prstGeom>
          <a:ln w="41275">
            <a:solidFill>
              <a:schemeClr val="bg1"/>
            </a:solidFill>
          </a:ln>
        </p:spPr>
      </p:pic>
      <p:pic>
        <p:nvPicPr>
          <p:cNvPr id="10" name="Picture 9">
            <a:extLst>
              <a:ext uri="{FF2B5EF4-FFF2-40B4-BE49-F238E27FC236}">
                <a16:creationId xmlns:a16="http://schemas.microsoft.com/office/drawing/2014/main" id="{34C9996B-0974-4626-A27E-5CB424200296}"/>
              </a:ext>
            </a:extLst>
          </p:cNvPr>
          <p:cNvPicPr>
            <a:picLocks noChangeAspect="1"/>
          </p:cNvPicPr>
          <p:nvPr/>
        </p:nvPicPr>
        <p:blipFill rotWithShape="1">
          <a:blip r:embed="rId8"/>
          <a:srcRect r="17952"/>
          <a:stretch/>
        </p:blipFill>
        <p:spPr>
          <a:xfrm>
            <a:off x="7286624" y="5345219"/>
            <a:ext cx="1809751" cy="1470939"/>
          </a:xfrm>
          <a:prstGeom prst="rect">
            <a:avLst/>
          </a:prstGeom>
        </p:spPr>
      </p:pic>
    </p:spTree>
    <p:extLst>
      <p:ext uri="{BB962C8B-B14F-4D97-AF65-F5344CB8AC3E}">
        <p14:creationId xmlns:p14="http://schemas.microsoft.com/office/powerpoint/2010/main" val="337150531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52" t="7044" b="6739"/>
          <a:stretch/>
        </p:blipFill>
        <p:spPr bwMode="auto">
          <a:xfrm>
            <a:off x="51088" y="533400"/>
            <a:ext cx="8992486" cy="5438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A48F5421-43E4-4525-97F5-A0BE7736C0FF}"/>
              </a:ext>
            </a:extLst>
          </p:cNvPr>
          <p:cNvSpPr txBox="1"/>
          <p:nvPr/>
        </p:nvSpPr>
        <p:spPr>
          <a:xfrm>
            <a:off x="3346159" y="6021853"/>
            <a:ext cx="2940147" cy="461665"/>
          </a:xfrm>
          <a:prstGeom prst="rect">
            <a:avLst/>
          </a:prstGeom>
          <a:noFill/>
        </p:spPr>
        <p:txBody>
          <a:bodyPr wrap="square" rtlCol="0">
            <a:spAutoFit/>
          </a:bodyPr>
          <a:lstStyle/>
          <a:p>
            <a:r>
              <a:rPr lang="en-US" sz="2400" dirty="0"/>
              <a:t>@PortalMarco</a:t>
            </a:r>
          </a:p>
        </p:txBody>
      </p:sp>
    </p:spTree>
    <p:extLst>
      <p:ext uri="{BB962C8B-B14F-4D97-AF65-F5344CB8AC3E}">
        <p14:creationId xmlns:p14="http://schemas.microsoft.com/office/powerpoint/2010/main" val="1029314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0" y="-298450"/>
            <a:ext cx="9144000" cy="1339850"/>
          </a:xfrm>
        </p:spPr>
        <p:txBody>
          <a:bodyPr/>
          <a:lstStyle/>
          <a:p>
            <a:pPr algn="ctr"/>
            <a:r>
              <a:rPr lang="en-US" sz="2800" dirty="0">
                <a:solidFill>
                  <a:schemeClr val="accent2"/>
                </a:solidFill>
              </a:rPr>
              <a:t>Mid-Atlantic Ocean Data Portal Project</a:t>
            </a:r>
          </a:p>
        </p:txBody>
      </p:sp>
      <p:pic>
        <p:nvPicPr>
          <p:cNvPr id="6"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887814"/>
            <a:ext cx="1662112" cy="6191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652712" y="888660"/>
            <a:ext cx="5673339" cy="399436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1737528"/>
            <a:ext cx="1127271" cy="1228725"/>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0" y="4614979"/>
            <a:ext cx="1162937" cy="1166813"/>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600" y="3196842"/>
            <a:ext cx="1187548" cy="1187548"/>
          </a:xfrm>
          <a:prstGeom prst="rect">
            <a:avLst/>
          </a:prstGeom>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29840" y="5482935"/>
            <a:ext cx="1174549" cy="1184703"/>
          </a:xfrm>
          <a:prstGeom prst="rect">
            <a:avLst/>
          </a:prstGeom>
        </p:spPr>
      </p:pic>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8600" y="6012381"/>
            <a:ext cx="1900047" cy="700757"/>
          </a:xfrm>
          <a:prstGeom prst="rect">
            <a:avLst/>
          </a:prstGeom>
        </p:spPr>
      </p:pic>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71479" y="5482935"/>
            <a:ext cx="969183" cy="1156455"/>
          </a:xfrm>
          <a:prstGeom prst="rect">
            <a:avLst/>
          </a:prstGeom>
        </p:spPr>
      </p:pic>
      <p:pic>
        <p:nvPicPr>
          <p:cNvPr id="25" name="Picture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69053" y="5482935"/>
            <a:ext cx="1164036" cy="1108607"/>
          </a:xfrm>
          <a:prstGeom prst="rect">
            <a:avLst/>
          </a:prstGeom>
        </p:spPr>
      </p:pic>
      <p:pic>
        <p:nvPicPr>
          <p:cNvPr id="26" name="Picture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00180" y="5599784"/>
            <a:ext cx="1062569" cy="1056090"/>
          </a:xfrm>
          <a:prstGeom prst="rect">
            <a:avLst/>
          </a:prstGeom>
        </p:spPr>
      </p:pic>
      <p:cxnSp>
        <p:nvCxnSpPr>
          <p:cNvPr id="4" name="Straight Arrow Connector 3"/>
          <p:cNvCxnSpPr>
            <a:stCxn id="6" idx="3"/>
          </p:cNvCxnSpPr>
          <p:nvPr/>
        </p:nvCxnSpPr>
        <p:spPr>
          <a:xfrm flipV="1">
            <a:off x="1890712" y="1197376"/>
            <a:ext cx="538163"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flipV="1">
            <a:off x="1352549" y="2351891"/>
            <a:ext cx="1076326"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1391537" y="3799357"/>
            <a:ext cx="1076326"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1257300" y="4878382"/>
            <a:ext cx="117157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2057400" y="5198385"/>
            <a:ext cx="511653" cy="81399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a:stCxn id="25" idx="0"/>
          </p:cNvCxnSpPr>
          <p:nvPr/>
        </p:nvCxnSpPr>
        <p:spPr>
          <a:xfrm flipV="1">
            <a:off x="3151071" y="5019675"/>
            <a:ext cx="0" cy="46326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V="1">
            <a:off x="4693364" y="5048250"/>
            <a:ext cx="0" cy="54312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21" idx="0"/>
          </p:cNvCxnSpPr>
          <p:nvPr/>
        </p:nvCxnSpPr>
        <p:spPr>
          <a:xfrm flipH="1" flipV="1">
            <a:off x="6317114" y="5019675"/>
            <a:ext cx="1" cy="46326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V="1">
            <a:off x="7856070" y="5019675"/>
            <a:ext cx="0" cy="4548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783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8941" y="237744"/>
            <a:ext cx="2578100" cy="1933575"/>
          </a:xfr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6759"/>
          <a:stretch/>
        </p:blipFill>
        <p:spPr>
          <a:xfrm>
            <a:off x="6326366" y="4648198"/>
            <a:ext cx="2578100" cy="1933575"/>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11992" t="7759" r="8033" b="3683"/>
          <a:stretch/>
        </p:blipFill>
        <p:spPr bwMode="auto">
          <a:xfrm>
            <a:off x="6326365" y="237744"/>
            <a:ext cx="2578101"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31936" t="12082" r="14036" b="33890"/>
          <a:stretch/>
        </p:blipFill>
        <p:spPr>
          <a:xfrm>
            <a:off x="258941" y="4648198"/>
            <a:ext cx="2578100" cy="1933575"/>
          </a:xfrm>
          <a:prstGeom prst="rect">
            <a:avLst/>
          </a:prstGeom>
        </p:spPr>
      </p:pic>
      <p:pic>
        <p:nvPicPr>
          <p:cNvPr id="7" name="Picture 2" descr="http://media.treehugger.com/assets/images/2011/10/cargo-ship-fuel-saving.jpg"/>
          <p:cNvPicPr>
            <a:picLocks noChangeAspect="1" noChangeArrowheads="1"/>
          </p:cNvPicPr>
          <p:nvPr/>
        </p:nvPicPr>
        <p:blipFill rotWithShape="1">
          <a:blip r:embed="rId7">
            <a:extLst>
              <a:ext uri="{28A0092B-C50C-407E-A947-70E740481C1C}">
                <a14:useLocalDpi xmlns:a14="http://schemas.microsoft.com/office/drawing/2010/main" val="0"/>
              </a:ext>
            </a:extLst>
          </a:blip>
          <a:srcRect l="5823"/>
          <a:stretch/>
        </p:blipFill>
        <p:spPr bwMode="auto">
          <a:xfrm>
            <a:off x="258942" y="2457070"/>
            <a:ext cx="2578100" cy="18542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Picture 3" descr="C:\Users\jodell\AppData\Local\Microsoft\Windows\Temporary Internet Files\Content.Outlook\EJTNET1A\DSCN0861 (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06943" y="237744"/>
            <a:ext cx="2578100" cy="193357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farm8.staticflickr.com/7131/7118077753_aace911540_h.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17099"/>
          <a:stretch/>
        </p:blipFill>
        <p:spPr bwMode="auto">
          <a:xfrm>
            <a:off x="6326366" y="2457070"/>
            <a:ext cx="2578100" cy="185425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farm5.staticflickr.com/4076/4910602756_00f02690f8_b.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11067"/>
          <a:stretch/>
        </p:blipFill>
        <p:spPr bwMode="auto">
          <a:xfrm>
            <a:off x="3306943" y="4648198"/>
            <a:ext cx="2578100" cy="19335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p:blipFill>
        <p:spPr bwMode="auto">
          <a:xfrm>
            <a:off x="699730" y="640999"/>
            <a:ext cx="7792526" cy="5486400"/>
          </a:xfrm>
          <a:prstGeom prst="rect">
            <a:avLst/>
          </a:prstGeom>
          <a:noFill/>
          <a:ln w="9525">
            <a:solidFill>
              <a:schemeClr val="tx1"/>
            </a:solidFill>
            <a:miter lim="800000"/>
            <a:headEnd/>
            <a:tailEnd/>
          </a:ln>
          <a:effectLst>
            <a:softEdge rad="927100"/>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74052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EB3836-C2DE-4A02-A3C5-A94448234461}"/>
              </a:ext>
            </a:extLst>
          </p:cNvPr>
          <p:cNvPicPr>
            <a:picLocks noChangeAspect="1"/>
          </p:cNvPicPr>
          <p:nvPr/>
        </p:nvPicPr>
        <p:blipFill>
          <a:blip r:embed="rId2"/>
          <a:stretch>
            <a:fillRect/>
          </a:stretch>
        </p:blipFill>
        <p:spPr>
          <a:xfrm>
            <a:off x="0" y="858505"/>
            <a:ext cx="9144000" cy="5140990"/>
          </a:xfrm>
          <a:prstGeom prst="rect">
            <a:avLst/>
          </a:prstGeom>
        </p:spPr>
      </p:pic>
    </p:spTree>
    <p:extLst>
      <p:ext uri="{BB962C8B-B14F-4D97-AF65-F5344CB8AC3E}">
        <p14:creationId xmlns:p14="http://schemas.microsoft.com/office/powerpoint/2010/main" val="24671977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648C06B-EBB8-4B97-B643-08A4DA51C72E}"/>
              </a:ext>
            </a:extLst>
          </p:cNvPr>
          <p:cNvPicPr>
            <a:picLocks noGrp="1" noChangeAspect="1"/>
          </p:cNvPicPr>
          <p:nvPr>
            <p:ph idx="1"/>
          </p:nvPr>
        </p:nvPicPr>
        <p:blipFill>
          <a:blip r:embed="rId2"/>
          <a:stretch>
            <a:fillRect/>
          </a:stretch>
        </p:blipFill>
        <p:spPr>
          <a:xfrm>
            <a:off x="0" y="859536"/>
            <a:ext cx="9140333" cy="5138928"/>
          </a:xfrm>
        </p:spPr>
      </p:pic>
    </p:spTree>
    <p:extLst>
      <p:ext uri="{BB962C8B-B14F-4D97-AF65-F5344CB8AC3E}">
        <p14:creationId xmlns:p14="http://schemas.microsoft.com/office/powerpoint/2010/main" val="11377226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7E952-E356-49B7-8980-00DDAA11A72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0B1EF9B-AA0E-47B4-9E88-FAD8DE78D749}"/>
              </a:ext>
            </a:extLst>
          </p:cNvPr>
          <p:cNvPicPr>
            <a:picLocks noGrp="1" noChangeAspect="1"/>
          </p:cNvPicPr>
          <p:nvPr>
            <p:ph idx="1"/>
          </p:nvPr>
        </p:nvPicPr>
        <p:blipFill>
          <a:blip r:embed="rId2"/>
          <a:stretch>
            <a:fillRect/>
          </a:stretch>
        </p:blipFill>
        <p:spPr>
          <a:xfrm>
            <a:off x="0" y="859536"/>
            <a:ext cx="9140333" cy="5138928"/>
          </a:xfrm>
        </p:spPr>
      </p:pic>
    </p:spTree>
    <p:extLst>
      <p:ext uri="{BB962C8B-B14F-4D97-AF65-F5344CB8AC3E}">
        <p14:creationId xmlns:p14="http://schemas.microsoft.com/office/powerpoint/2010/main" val="19867533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99048-AAC0-47F1-84C1-7FB23BB2C40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E22101D-B3DE-4D1E-9E7A-FF9F5068846C}"/>
              </a:ext>
            </a:extLst>
          </p:cNvPr>
          <p:cNvPicPr>
            <a:picLocks noGrp="1" noChangeAspect="1"/>
          </p:cNvPicPr>
          <p:nvPr>
            <p:ph idx="1"/>
          </p:nvPr>
        </p:nvPicPr>
        <p:blipFill>
          <a:blip r:embed="rId2"/>
          <a:stretch>
            <a:fillRect/>
          </a:stretch>
        </p:blipFill>
        <p:spPr>
          <a:xfrm>
            <a:off x="0" y="859535"/>
            <a:ext cx="9140333" cy="5138928"/>
          </a:xfrm>
        </p:spPr>
      </p:pic>
    </p:spTree>
    <p:extLst>
      <p:ext uri="{BB962C8B-B14F-4D97-AF65-F5344CB8AC3E}">
        <p14:creationId xmlns:p14="http://schemas.microsoft.com/office/powerpoint/2010/main" val="9269789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A2720-1C29-410E-BD21-40FE51B4B17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7AD0BE9-158E-4B55-A32A-20E5892E425D}"/>
              </a:ext>
            </a:extLst>
          </p:cNvPr>
          <p:cNvPicPr>
            <a:picLocks noGrp="1" noChangeAspect="1"/>
          </p:cNvPicPr>
          <p:nvPr>
            <p:ph idx="1"/>
          </p:nvPr>
        </p:nvPicPr>
        <p:blipFill>
          <a:blip r:embed="rId2"/>
          <a:stretch>
            <a:fillRect/>
          </a:stretch>
        </p:blipFill>
        <p:spPr>
          <a:xfrm>
            <a:off x="0" y="859536"/>
            <a:ext cx="9140333" cy="5138928"/>
          </a:xfrm>
        </p:spPr>
      </p:pic>
    </p:spTree>
    <p:extLst>
      <p:ext uri="{BB962C8B-B14F-4D97-AF65-F5344CB8AC3E}">
        <p14:creationId xmlns:p14="http://schemas.microsoft.com/office/powerpoint/2010/main" val="1788975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BC0EA-6B28-43EB-BE3D-36E561255FF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F4F6782-7284-4B3B-80F4-940DE966D3AD}"/>
              </a:ext>
            </a:extLst>
          </p:cNvPr>
          <p:cNvPicPr>
            <a:picLocks noGrp="1" noChangeAspect="1"/>
          </p:cNvPicPr>
          <p:nvPr>
            <p:ph idx="1"/>
          </p:nvPr>
        </p:nvPicPr>
        <p:blipFill>
          <a:blip r:embed="rId2"/>
          <a:stretch>
            <a:fillRect/>
          </a:stretch>
        </p:blipFill>
        <p:spPr>
          <a:xfrm>
            <a:off x="0" y="859536"/>
            <a:ext cx="9140333" cy="5138928"/>
          </a:xfrm>
        </p:spPr>
      </p:pic>
    </p:spTree>
    <p:extLst>
      <p:ext uri="{BB962C8B-B14F-4D97-AF65-F5344CB8AC3E}">
        <p14:creationId xmlns:p14="http://schemas.microsoft.com/office/powerpoint/2010/main" val="26665498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_rels/them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apital">
  <a:themeElements>
    <a:clrScheme name="MARCO Colors">
      <a:dk1>
        <a:srgbClr val="152F60"/>
      </a:dk1>
      <a:lt1>
        <a:srgbClr val="FFFFFF"/>
      </a:lt1>
      <a:dk2>
        <a:srgbClr val="152F60"/>
      </a:dk2>
      <a:lt2>
        <a:srgbClr val="20448C"/>
      </a:lt2>
      <a:accent1>
        <a:srgbClr val="030B39"/>
      </a:accent1>
      <a:accent2>
        <a:srgbClr val="152F60"/>
      </a:accent2>
      <a:accent3>
        <a:srgbClr val="325694"/>
      </a:accent3>
      <a:accent4>
        <a:srgbClr val="92C6E0"/>
      </a:accent4>
      <a:accent5>
        <a:srgbClr val="C2D7E8"/>
      </a:accent5>
      <a:accent6>
        <a:srgbClr val="B9B9B9"/>
      </a:accent6>
      <a:hlink>
        <a:srgbClr val="92C6E0"/>
      </a:hlink>
      <a:folHlink>
        <a:srgbClr val="C2D7E8"/>
      </a:folHlink>
    </a:clrScheme>
    <a:fontScheme name="MARCO basic Arial">
      <a:majorFont>
        <a:latin typeface="Arial"/>
        <a:ea typeface=""/>
        <a:cs typeface=""/>
      </a:majorFont>
      <a:minorFont>
        <a:latin typeface="Arial"/>
        <a:ea typeface=""/>
        <a:cs typeface=""/>
      </a:minorFont>
    </a:fontScheme>
    <a:fmtScheme name="Capital">
      <a:fillStyleLst>
        <a:solidFill>
          <a:schemeClr val="phClr"/>
        </a:solidFill>
        <a:blipFill rotWithShape="1">
          <a:blip xmlns:r="http://schemas.openxmlformats.org/officeDocument/2006/relationships" r:embed="rId1">
            <a:duotone>
              <a:schemeClr val="phClr">
                <a:satMod val="150000"/>
                <a:lumMod val="50000"/>
              </a:schemeClr>
              <a:schemeClr val="phClr">
                <a:satMod val="300000"/>
                <a:lumMod val="125000"/>
              </a:schemeClr>
            </a:duotone>
          </a:blip>
          <a:tile tx="0" ty="0" sx="100000" sy="100000" flip="none" algn="tl"/>
        </a:blipFill>
        <a:blipFill rotWithShape="1">
          <a:blip xmlns:r="http://schemas.openxmlformats.org/officeDocument/2006/relationships" r:embed="rId2">
            <a:duotone>
              <a:schemeClr val="phClr">
                <a:satMod val="135000"/>
                <a:lumMod val="80000"/>
              </a:schemeClr>
              <a:schemeClr val="phClr">
                <a:satMod val="250000"/>
                <a:lumMod val="150000"/>
              </a:schemeClr>
            </a:duotone>
          </a:blip>
          <a:stretch/>
        </a:blip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44450" cap="flat" cmpd="sng" algn="ctr">
          <a:solidFill>
            <a:schemeClr val="phClr">
              <a:shade val="85000"/>
            </a:schemeClr>
          </a:solidFill>
          <a:prstDash val="solid"/>
        </a:ln>
      </a:lnStyleLst>
      <a:effectStyleLst>
        <a:effectStyle>
          <a:effectLst/>
        </a:effectStyle>
        <a:effectStyle>
          <a:effectLst>
            <a:outerShdw blurRad="63500" sx="101000" sy="101000" algn="ctr" rotWithShape="0">
              <a:srgbClr val="000000">
                <a:alpha val="40000"/>
              </a:srgbClr>
            </a:outerShdw>
          </a:effectLst>
          <a:scene3d>
            <a:camera prst="perspectiveFront" fov="3000000"/>
            <a:lightRig rig="threePt" dir="tl"/>
          </a:scene3d>
          <a:sp3d>
            <a:bevelT w="0" h="0"/>
          </a:sp3d>
        </a:effectStyle>
        <a:effectStyle>
          <a:effectLst>
            <a:innerShdw blurRad="190500">
              <a:srgbClr val="000000">
                <a:alpha val="50000"/>
              </a:srgbClr>
            </a:innerShdw>
          </a:effectLst>
          <a:scene3d>
            <a:camera prst="perspectiveFront" fov="4800000"/>
            <a:lightRig rig="twoPt" dir="t">
              <a:rot lat="0" lon="0" rev="4800000"/>
            </a:lightRig>
          </a:scene3d>
          <a:sp3d>
            <a:bevelT w="0" h="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3">
            <a:duotone>
              <a:schemeClr val="phClr">
                <a:satMod val="150000"/>
                <a:lumMod val="50000"/>
              </a:schemeClr>
              <a:schemeClr val="phClr">
                <a:satMod val="400000"/>
                <a:lumMod val="16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24234</TotalTime>
  <Words>174</Words>
  <Application>Microsoft Office PowerPoint</Application>
  <PresentationFormat>On-screen Show (4:3)</PresentationFormat>
  <Paragraphs>13</Paragraphs>
  <Slides>10</Slides>
  <Notes>4</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10</vt:i4>
      </vt:variant>
    </vt:vector>
  </HeadingPairs>
  <TitlesOfParts>
    <vt:vector size="18" baseType="lpstr">
      <vt:lpstr>Arial</vt:lpstr>
      <vt:lpstr>Calibri</vt:lpstr>
      <vt:lpstr>Helvetica Neue Light</vt:lpstr>
      <vt:lpstr>Verdana</vt:lpstr>
      <vt:lpstr>Wingdings</vt:lpstr>
      <vt:lpstr>Default Design</vt:lpstr>
      <vt:lpstr>Capital</vt:lpstr>
      <vt:lpstr>Office Theme</vt:lpstr>
      <vt:lpstr>Introduction to: Mapping &amp; Visualization to Improve Understanding &amp; Build Public Support for the Blue Ocean Economy</vt:lpstr>
      <vt:lpstr>Mid-Atlantic Ocean Data Portal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Nature Conservancy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Marine Planning</dc:title>
  <dc:creator>Joanna Smith</dc:creator>
  <cp:lastModifiedBy>Jay Odell</cp:lastModifiedBy>
  <cp:revision>177</cp:revision>
  <dcterms:created xsi:type="dcterms:W3CDTF">2014-09-16T16:24:53Z</dcterms:created>
  <dcterms:modified xsi:type="dcterms:W3CDTF">2017-10-13T12:52:41Z</dcterms:modified>
</cp:coreProperties>
</file>