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</p:sldIdLst>
  <p:sldSz cx="21945600" cy="16459200"/>
  <p:notesSz cx="6858000" cy="9144000"/>
  <p:embeddedFontLst>
    <p:embeddedFont>
      <p:font typeface="Libre Baskerville" charset="1" panose="02000000000000000000"/>
      <p:regular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fonts/font7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27" Target="../media/image26.png" Type="http://schemas.openxmlformats.org/officeDocument/2006/relationships/image"/><Relationship Id="rId28" Target="../media/image27.svg" Type="http://schemas.openxmlformats.org/officeDocument/2006/relationships/image"/><Relationship Id="rId29" Target="../media/image28.png" Type="http://schemas.openxmlformats.org/officeDocument/2006/relationships/image"/><Relationship Id="rId3" Target="../media/image2.svg" Type="http://schemas.openxmlformats.org/officeDocument/2006/relationships/image"/><Relationship Id="rId30" Target="../media/image29.svg" Type="http://schemas.openxmlformats.org/officeDocument/2006/relationships/image"/><Relationship Id="rId31" Target="../media/image30.png" Type="http://schemas.openxmlformats.org/officeDocument/2006/relationships/image"/><Relationship Id="rId32" Target="../media/image31.svg" Type="http://schemas.openxmlformats.org/officeDocument/2006/relationships/image"/><Relationship Id="rId33" Target="../media/image32.png" Type="http://schemas.openxmlformats.org/officeDocument/2006/relationships/image"/><Relationship Id="rId34" Target="../media/image33.svg" Type="http://schemas.openxmlformats.org/officeDocument/2006/relationships/image"/><Relationship Id="rId35" Target="../media/image34.png" Type="http://schemas.openxmlformats.org/officeDocument/2006/relationships/image"/><Relationship Id="rId36" Target="../media/image35.svg" Type="http://schemas.openxmlformats.org/officeDocument/2006/relationships/image"/><Relationship Id="rId37" Target="../media/image36.png" Type="http://schemas.openxmlformats.org/officeDocument/2006/relationships/image"/><Relationship Id="rId38" Target="../media/image37.svg" Type="http://schemas.openxmlformats.org/officeDocument/2006/relationships/image"/><Relationship Id="rId39" Target="../media/image38.png" Type="http://schemas.openxmlformats.org/officeDocument/2006/relationships/image"/><Relationship Id="rId4" Target="../media/image3.png" Type="http://schemas.openxmlformats.org/officeDocument/2006/relationships/image"/><Relationship Id="rId40" Target="../media/image39.svg" Type="http://schemas.openxmlformats.org/officeDocument/2006/relationships/image"/><Relationship Id="rId41" Target="../media/image40.png" Type="http://schemas.openxmlformats.org/officeDocument/2006/relationships/image"/><Relationship Id="rId42" Target="../media/image41.svg" Type="http://schemas.openxmlformats.org/officeDocument/2006/relationships/image"/><Relationship Id="rId43" Target="../media/image42.png" Type="http://schemas.openxmlformats.org/officeDocument/2006/relationships/image"/><Relationship Id="rId44" Target="../media/image43.png" Type="http://schemas.openxmlformats.org/officeDocument/2006/relationships/image"/><Relationship Id="rId45" Target="../media/image44.svg" Type="http://schemas.openxmlformats.org/officeDocument/2006/relationships/image"/><Relationship Id="rId46" Target="../media/image45.png" Type="http://schemas.openxmlformats.org/officeDocument/2006/relationships/image"/><Relationship Id="rId47" Target="../media/image46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359999" y="757296"/>
            <a:ext cx="3959258" cy="3880072"/>
          </a:xfrm>
          <a:custGeom>
            <a:avLst/>
            <a:gdLst/>
            <a:ahLst/>
            <a:cxnLst/>
            <a:rect r="r" b="b" t="t" l="l"/>
            <a:pathLst>
              <a:path h="3880072" w="3959258">
                <a:moveTo>
                  <a:pt x="0" y="0"/>
                </a:moveTo>
                <a:lnTo>
                  <a:pt x="3959258" y="0"/>
                </a:lnTo>
                <a:lnTo>
                  <a:pt x="3959258" y="3880073"/>
                </a:lnTo>
                <a:lnTo>
                  <a:pt x="0" y="38800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17025" y="-292389"/>
            <a:ext cx="9200973" cy="9200973"/>
          </a:xfrm>
          <a:custGeom>
            <a:avLst/>
            <a:gdLst/>
            <a:ahLst/>
            <a:cxnLst/>
            <a:rect r="r" b="b" t="t" l="l"/>
            <a:pathLst>
              <a:path h="9200973" w="9200973">
                <a:moveTo>
                  <a:pt x="0" y="0"/>
                </a:moveTo>
                <a:lnTo>
                  <a:pt x="9200973" y="0"/>
                </a:lnTo>
                <a:lnTo>
                  <a:pt x="9200973" y="9200972"/>
                </a:lnTo>
                <a:lnTo>
                  <a:pt x="0" y="92009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2140275" y="3797081"/>
            <a:ext cx="3314953" cy="3302522"/>
          </a:xfrm>
          <a:custGeom>
            <a:avLst/>
            <a:gdLst/>
            <a:ahLst/>
            <a:cxnLst/>
            <a:rect r="r" b="b" t="t" l="l"/>
            <a:pathLst>
              <a:path h="3302522" w="3314953">
                <a:moveTo>
                  <a:pt x="0" y="0"/>
                </a:moveTo>
                <a:lnTo>
                  <a:pt x="3314953" y="0"/>
                </a:lnTo>
                <a:lnTo>
                  <a:pt x="3314953" y="3302522"/>
                </a:lnTo>
                <a:lnTo>
                  <a:pt x="0" y="33025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18080229" y="9828059"/>
            <a:ext cx="4240853" cy="4283690"/>
          </a:xfrm>
          <a:custGeom>
            <a:avLst/>
            <a:gdLst/>
            <a:ahLst/>
            <a:cxnLst/>
            <a:rect r="r" b="b" t="t" l="l"/>
            <a:pathLst>
              <a:path h="4283690" w="4240853">
                <a:moveTo>
                  <a:pt x="0" y="0"/>
                </a:moveTo>
                <a:lnTo>
                  <a:pt x="4240854" y="0"/>
                </a:lnTo>
                <a:lnTo>
                  <a:pt x="4240854" y="4283690"/>
                </a:lnTo>
                <a:lnTo>
                  <a:pt x="0" y="42836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400000">
            <a:off x="15149142" y="4869372"/>
            <a:ext cx="2965310" cy="2809631"/>
          </a:xfrm>
          <a:custGeom>
            <a:avLst/>
            <a:gdLst/>
            <a:ahLst/>
            <a:cxnLst/>
            <a:rect r="r" b="b" t="t" l="l"/>
            <a:pathLst>
              <a:path h="2809631" w="2965310">
                <a:moveTo>
                  <a:pt x="0" y="0"/>
                </a:moveTo>
                <a:lnTo>
                  <a:pt x="2965310" y="0"/>
                </a:lnTo>
                <a:lnTo>
                  <a:pt x="2965310" y="2809631"/>
                </a:lnTo>
                <a:lnTo>
                  <a:pt x="0" y="28096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400000">
            <a:off x="7533985" y="9841723"/>
            <a:ext cx="2465794" cy="2481302"/>
          </a:xfrm>
          <a:custGeom>
            <a:avLst/>
            <a:gdLst/>
            <a:ahLst/>
            <a:cxnLst/>
            <a:rect r="r" b="b" t="t" l="l"/>
            <a:pathLst>
              <a:path h="2481302" w="2465794">
                <a:moveTo>
                  <a:pt x="0" y="0"/>
                </a:moveTo>
                <a:lnTo>
                  <a:pt x="2465794" y="0"/>
                </a:lnTo>
                <a:lnTo>
                  <a:pt x="2465794" y="2481303"/>
                </a:lnTo>
                <a:lnTo>
                  <a:pt x="0" y="248130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400000">
            <a:off x="6188679" y="2902780"/>
            <a:ext cx="3627899" cy="3469178"/>
          </a:xfrm>
          <a:custGeom>
            <a:avLst/>
            <a:gdLst/>
            <a:ahLst/>
            <a:cxnLst/>
            <a:rect r="r" b="b" t="t" l="l"/>
            <a:pathLst>
              <a:path h="3469178" w="3627899">
                <a:moveTo>
                  <a:pt x="0" y="0"/>
                </a:moveTo>
                <a:lnTo>
                  <a:pt x="3627899" y="0"/>
                </a:lnTo>
                <a:lnTo>
                  <a:pt x="3627899" y="3469178"/>
                </a:lnTo>
                <a:lnTo>
                  <a:pt x="0" y="34691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18124987" y="-452026"/>
            <a:ext cx="5440383" cy="5572736"/>
          </a:xfrm>
          <a:custGeom>
            <a:avLst/>
            <a:gdLst/>
            <a:ahLst/>
            <a:cxnLst/>
            <a:rect r="r" b="b" t="t" l="l"/>
            <a:pathLst>
              <a:path h="5572736" w="5440383">
                <a:moveTo>
                  <a:pt x="0" y="0"/>
                </a:moveTo>
                <a:lnTo>
                  <a:pt x="5440383" y="0"/>
                </a:lnTo>
                <a:lnTo>
                  <a:pt x="5440383" y="5572736"/>
                </a:lnTo>
                <a:lnTo>
                  <a:pt x="0" y="55727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5400000">
            <a:off x="10966953" y="1252104"/>
            <a:ext cx="2338626" cy="2326933"/>
          </a:xfrm>
          <a:custGeom>
            <a:avLst/>
            <a:gdLst/>
            <a:ahLst/>
            <a:cxnLst/>
            <a:rect r="r" b="b" t="t" l="l"/>
            <a:pathLst>
              <a:path h="2326933" w="2338626">
                <a:moveTo>
                  <a:pt x="0" y="0"/>
                </a:moveTo>
                <a:lnTo>
                  <a:pt x="2338627" y="0"/>
                </a:lnTo>
                <a:lnTo>
                  <a:pt x="2338627" y="2326933"/>
                </a:lnTo>
                <a:lnTo>
                  <a:pt x="0" y="23269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400000">
            <a:off x="-190738" y="-403606"/>
            <a:ext cx="3943108" cy="4033870"/>
          </a:xfrm>
          <a:custGeom>
            <a:avLst/>
            <a:gdLst/>
            <a:ahLst/>
            <a:cxnLst/>
            <a:rect r="r" b="b" t="t" l="l"/>
            <a:pathLst>
              <a:path h="4033870" w="3943108">
                <a:moveTo>
                  <a:pt x="0" y="0"/>
                </a:moveTo>
                <a:lnTo>
                  <a:pt x="3943108" y="0"/>
                </a:lnTo>
                <a:lnTo>
                  <a:pt x="3943108" y="4033871"/>
                </a:lnTo>
                <a:lnTo>
                  <a:pt x="0" y="403387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400000">
            <a:off x="14530195" y="8587669"/>
            <a:ext cx="3897983" cy="3897983"/>
          </a:xfrm>
          <a:custGeom>
            <a:avLst/>
            <a:gdLst/>
            <a:ahLst/>
            <a:cxnLst/>
            <a:rect r="r" b="b" t="t" l="l"/>
            <a:pathLst>
              <a:path h="3897983" w="3897983">
                <a:moveTo>
                  <a:pt x="0" y="0"/>
                </a:moveTo>
                <a:lnTo>
                  <a:pt x="3897982" y="0"/>
                </a:lnTo>
                <a:lnTo>
                  <a:pt x="3897982" y="3897983"/>
                </a:lnTo>
                <a:lnTo>
                  <a:pt x="0" y="389798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400000">
            <a:off x="2371849" y="12536778"/>
            <a:ext cx="2851804" cy="2895232"/>
          </a:xfrm>
          <a:custGeom>
            <a:avLst/>
            <a:gdLst/>
            <a:ahLst/>
            <a:cxnLst/>
            <a:rect r="r" b="b" t="t" l="l"/>
            <a:pathLst>
              <a:path h="2895232" w="2851804">
                <a:moveTo>
                  <a:pt x="0" y="0"/>
                </a:moveTo>
                <a:lnTo>
                  <a:pt x="2851804" y="0"/>
                </a:lnTo>
                <a:lnTo>
                  <a:pt x="2851804" y="2895232"/>
                </a:lnTo>
                <a:lnTo>
                  <a:pt x="0" y="289523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5400000">
            <a:off x="15129038" y="13037467"/>
            <a:ext cx="3005518" cy="3082583"/>
          </a:xfrm>
          <a:custGeom>
            <a:avLst/>
            <a:gdLst/>
            <a:ahLst/>
            <a:cxnLst/>
            <a:rect r="r" b="b" t="t" l="l"/>
            <a:pathLst>
              <a:path h="3082583" w="3005518">
                <a:moveTo>
                  <a:pt x="0" y="0"/>
                </a:moveTo>
                <a:lnTo>
                  <a:pt x="3005518" y="0"/>
                </a:lnTo>
                <a:lnTo>
                  <a:pt x="3005518" y="3082583"/>
                </a:lnTo>
                <a:lnTo>
                  <a:pt x="0" y="308258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5400000">
            <a:off x="18335911" y="5421995"/>
            <a:ext cx="3460241" cy="3512936"/>
          </a:xfrm>
          <a:custGeom>
            <a:avLst/>
            <a:gdLst/>
            <a:ahLst/>
            <a:cxnLst/>
            <a:rect r="r" b="b" t="t" l="l"/>
            <a:pathLst>
              <a:path h="3512936" w="3460241">
                <a:moveTo>
                  <a:pt x="0" y="0"/>
                </a:moveTo>
                <a:lnTo>
                  <a:pt x="3460242" y="0"/>
                </a:lnTo>
                <a:lnTo>
                  <a:pt x="3460242" y="3512935"/>
                </a:lnTo>
                <a:lnTo>
                  <a:pt x="0" y="351293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5400000">
            <a:off x="9495040" y="8457157"/>
            <a:ext cx="4101822" cy="4159008"/>
          </a:xfrm>
          <a:custGeom>
            <a:avLst/>
            <a:gdLst/>
            <a:ahLst/>
            <a:cxnLst/>
            <a:rect r="r" b="b" t="t" l="l"/>
            <a:pathLst>
              <a:path h="4159008" w="4101822">
                <a:moveTo>
                  <a:pt x="0" y="0"/>
                </a:moveTo>
                <a:lnTo>
                  <a:pt x="4101822" y="0"/>
                </a:lnTo>
                <a:lnTo>
                  <a:pt x="4101822" y="4159008"/>
                </a:lnTo>
                <a:lnTo>
                  <a:pt x="0" y="415900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5400000">
            <a:off x="5176929" y="11794147"/>
            <a:ext cx="5761766" cy="6113280"/>
          </a:xfrm>
          <a:custGeom>
            <a:avLst/>
            <a:gdLst/>
            <a:ahLst/>
            <a:cxnLst/>
            <a:rect r="r" b="b" t="t" l="l"/>
            <a:pathLst>
              <a:path h="6113280" w="5761766">
                <a:moveTo>
                  <a:pt x="0" y="0"/>
                </a:moveTo>
                <a:lnTo>
                  <a:pt x="5761767" y="0"/>
                </a:lnTo>
                <a:lnTo>
                  <a:pt x="5761767" y="6113280"/>
                </a:lnTo>
                <a:lnTo>
                  <a:pt x="0" y="611328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5400000">
            <a:off x="18242697" y="14365793"/>
            <a:ext cx="5761766" cy="6129539"/>
          </a:xfrm>
          <a:custGeom>
            <a:avLst/>
            <a:gdLst/>
            <a:ahLst/>
            <a:cxnLst/>
            <a:rect r="r" b="b" t="t" l="l"/>
            <a:pathLst>
              <a:path h="6129539" w="5761766">
                <a:moveTo>
                  <a:pt x="0" y="0"/>
                </a:moveTo>
                <a:lnTo>
                  <a:pt x="5761767" y="0"/>
                </a:lnTo>
                <a:lnTo>
                  <a:pt x="5761767" y="6129539"/>
                </a:lnTo>
                <a:lnTo>
                  <a:pt x="0" y="6129539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5400000">
            <a:off x="10875397" y="4445531"/>
            <a:ext cx="3909914" cy="3856152"/>
          </a:xfrm>
          <a:custGeom>
            <a:avLst/>
            <a:gdLst/>
            <a:ahLst/>
            <a:cxnLst/>
            <a:rect r="r" b="b" t="t" l="l"/>
            <a:pathLst>
              <a:path h="3856152" w="3909914">
                <a:moveTo>
                  <a:pt x="0" y="0"/>
                </a:moveTo>
                <a:lnTo>
                  <a:pt x="3909914" y="0"/>
                </a:lnTo>
                <a:lnTo>
                  <a:pt x="3909914" y="3856153"/>
                </a:lnTo>
                <a:lnTo>
                  <a:pt x="0" y="3856153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5400000">
            <a:off x="4279013" y="-2609581"/>
            <a:ext cx="5761766" cy="5509689"/>
          </a:xfrm>
          <a:custGeom>
            <a:avLst/>
            <a:gdLst/>
            <a:ahLst/>
            <a:cxnLst/>
            <a:rect r="r" b="b" t="t" l="l"/>
            <a:pathLst>
              <a:path h="5509689" w="5761766">
                <a:moveTo>
                  <a:pt x="0" y="0"/>
                </a:moveTo>
                <a:lnTo>
                  <a:pt x="5761767" y="0"/>
                </a:lnTo>
                <a:lnTo>
                  <a:pt x="5761767" y="5509689"/>
                </a:lnTo>
                <a:lnTo>
                  <a:pt x="0" y="5509689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5400000">
            <a:off x="6577951" y="7851183"/>
            <a:ext cx="2959722" cy="2771040"/>
          </a:xfrm>
          <a:custGeom>
            <a:avLst/>
            <a:gdLst/>
            <a:ahLst/>
            <a:cxnLst/>
            <a:rect r="r" b="b" t="t" l="l"/>
            <a:pathLst>
              <a:path h="2771040" w="2959722">
                <a:moveTo>
                  <a:pt x="0" y="0"/>
                </a:moveTo>
                <a:lnTo>
                  <a:pt x="2959723" y="0"/>
                </a:lnTo>
                <a:lnTo>
                  <a:pt x="2959723" y="2771040"/>
                </a:lnTo>
                <a:lnTo>
                  <a:pt x="0" y="2771040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5400000">
            <a:off x="9703651" y="7049230"/>
            <a:ext cx="1406379" cy="1415224"/>
          </a:xfrm>
          <a:custGeom>
            <a:avLst/>
            <a:gdLst/>
            <a:ahLst/>
            <a:cxnLst/>
            <a:rect r="r" b="b" t="t" l="l"/>
            <a:pathLst>
              <a:path h="1415224" w="1406379">
                <a:moveTo>
                  <a:pt x="0" y="0"/>
                </a:moveTo>
                <a:lnTo>
                  <a:pt x="1406379" y="0"/>
                </a:lnTo>
                <a:lnTo>
                  <a:pt x="1406379" y="1415224"/>
                </a:lnTo>
                <a:lnTo>
                  <a:pt x="0" y="14152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5400000">
            <a:off x="4638678" y="10469376"/>
            <a:ext cx="2446593" cy="2339554"/>
          </a:xfrm>
          <a:custGeom>
            <a:avLst/>
            <a:gdLst/>
            <a:ahLst/>
            <a:cxnLst/>
            <a:rect r="r" b="b" t="t" l="l"/>
            <a:pathLst>
              <a:path h="2339554" w="2446593">
                <a:moveTo>
                  <a:pt x="0" y="0"/>
                </a:moveTo>
                <a:lnTo>
                  <a:pt x="2446592" y="0"/>
                </a:lnTo>
                <a:lnTo>
                  <a:pt x="2446592" y="2339554"/>
                </a:lnTo>
                <a:lnTo>
                  <a:pt x="0" y="2339554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5400000">
            <a:off x="4623267" y="7030962"/>
            <a:ext cx="1971554" cy="2016935"/>
          </a:xfrm>
          <a:custGeom>
            <a:avLst/>
            <a:gdLst/>
            <a:ahLst/>
            <a:cxnLst/>
            <a:rect r="r" b="b" t="t" l="l"/>
            <a:pathLst>
              <a:path h="2016935" w="1971554">
                <a:moveTo>
                  <a:pt x="0" y="0"/>
                </a:moveTo>
                <a:lnTo>
                  <a:pt x="1971554" y="0"/>
                </a:lnTo>
                <a:lnTo>
                  <a:pt x="1971554" y="2016935"/>
                </a:lnTo>
                <a:lnTo>
                  <a:pt x="0" y="201693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5400000">
            <a:off x="-2405467" y="4142281"/>
            <a:ext cx="4321325" cy="4051242"/>
          </a:xfrm>
          <a:custGeom>
            <a:avLst/>
            <a:gdLst/>
            <a:ahLst/>
            <a:cxnLst/>
            <a:rect r="r" b="b" t="t" l="l"/>
            <a:pathLst>
              <a:path h="4051242" w="4321325">
                <a:moveTo>
                  <a:pt x="0" y="0"/>
                </a:moveTo>
                <a:lnTo>
                  <a:pt x="4321325" y="0"/>
                </a:lnTo>
                <a:lnTo>
                  <a:pt x="4321325" y="4051242"/>
                </a:lnTo>
                <a:lnTo>
                  <a:pt x="0" y="4051242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5400000">
            <a:off x="13443818" y="11805586"/>
            <a:ext cx="1846408" cy="1809480"/>
          </a:xfrm>
          <a:custGeom>
            <a:avLst/>
            <a:gdLst/>
            <a:ahLst/>
            <a:cxnLst/>
            <a:rect r="r" b="b" t="t" l="l"/>
            <a:pathLst>
              <a:path h="1809480" w="1846408">
                <a:moveTo>
                  <a:pt x="0" y="0"/>
                </a:moveTo>
                <a:lnTo>
                  <a:pt x="1846408" y="0"/>
                </a:lnTo>
                <a:lnTo>
                  <a:pt x="1846408" y="1809480"/>
                </a:lnTo>
                <a:lnTo>
                  <a:pt x="0" y="1809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8036612" y="8656812"/>
            <a:ext cx="1331703" cy="1364101"/>
          </a:xfrm>
          <a:custGeom>
            <a:avLst/>
            <a:gdLst/>
            <a:ahLst/>
            <a:cxnLst/>
            <a:rect r="r" b="b" t="t" l="l"/>
            <a:pathLst>
              <a:path h="1364101" w="1331703">
                <a:moveTo>
                  <a:pt x="0" y="0"/>
                </a:moveTo>
                <a:lnTo>
                  <a:pt x="1331704" y="0"/>
                </a:lnTo>
                <a:lnTo>
                  <a:pt x="1331704" y="1364101"/>
                </a:lnTo>
                <a:lnTo>
                  <a:pt x="0" y="13641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4899077" y="2697333"/>
            <a:ext cx="1419934" cy="1506562"/>
          </a:xfrm>
          <a:custGeom>
            <a:avLst/>
            <a:gdLst/>
            <a:ahLst/>
            <a:cxnLst/>
            <a:rect r="r" b="b" t="t" l="l"/>
            <a:pathLst>
              <a:path h="1506562" w="1419934">
                <a:moveTo>
                  <a:pt x="0" y="0"/>
                </a:moveTo>
                <a:lnTo>
                  <a:pt x="1419934" y="0"/>
                </a:lnTo>
                <a:lnTo>
                  <a:pt x="1419934" y="1506561"/>
                </a:lnTo>
                <a:lnTo>
                  <a:pt x="0" y="150656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5400000">
            <a:off x="-3841818" y="12569296"/>
            <a:ext cx="5761766" cy="5740160"/>
          </a:xfrm>
          <a:custGeom>
            <a:avLst/>
            <a:gdLst/>
            <a:ahLst/>
            <a:cxnLst/>
            <a:rect r="r" b="b" t="t" l="l"/>
            <a:pathLst>
              <a:path h="5740160" w="5761766">
                <a:moveTo>
                  <a:pt x="0" y="0"/>
                </a:moveTo>
                <a:lnTo>
                  <a:pt x="5761766" y="0"/>
                </a:lnTo>
                <a:lnTo>
                  <a:pt x="5761766" y="5740160"/>
                </a:lnTo>
                <a:lnTo>
                  <a:pt x="0" y="57401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5400000">
            <a:off x="1807500" y="8301881"/>
            <a:ext cx="2318516" cy="2371883"/>
          </a:xfrm>
          <a:custGeom>
            <a:avLst/>
            <a:gdLst/>
            <a:ahLst/>
            <a:cxnLst/>
            <a:rect r="r" b="b" t="t" l="l"/>
            <a:pathLst>
              <a:path h="2371883" w="2318516">
                <a:moveTo>
                  <a:pt x="0" y="0"/>
                </a:moveTo>
                <a:lnTo>
                  <a:pt x="2318516" y="0"/>
                </a:lnTo>
                <a:lnTo>
                  <a:pt x="2318516" y="2371883"/>
                </a:lnTo>
                <a:lnTo>
                  <a:pt x="0" y="237188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5400000">
            <a:off x="-173246" y="8735201"/>
            <a:ext cx="1636799" cy="1661725"/>
          </a:xfrm>
          <a:custGeom>
            <a:avLst/>
            <a:gdLst/>
            <a:ahLst/>
            <a:cxnLst/>
            <a:rect r="r" b="b" t="t" l="l"/>
            <a:pathLst>
              <a:path h="1661725" w="1636799">
                <a:moveTo>
                  <a:pt x="0" y="0"/>
                </a:moveTo>
                <a:lnTo>
                  <a:pt x="1636799" y="0"/>
                </a:lnTo>
                <a:lnTo>
                  <a:pt x="1636799" y="1661726"/>
                </a:lnTo>
                <a:lnTo>
                  <a:pt x="0" y="166172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5400000">
            <a:off x="11122207" y="-1335773"/>
            <a:ext cx="2465794" cy="2481302"/>
          </a:xfrm>
          <a:custGeom>
            <a:avLst/>
            <a:gdLst/>
            <a:ahLst/>
            <a:cxnLst/>
            <a:rect r="r" b="b" t="t" l="l"/>
            <a:pathLst>
              <a:path h="2481302" w="2465794">
                <a:moveTo>
                  <a:pt x="0" y="0"/>
                </a:moveTo>
                <a:lnTo>
                  <a:pt x="2465794" y="0"/>
                </a:lnTo>
                <a:lnTo>
                  <a:pt x="2465794" y="2481302"/>
                </a:lnTo>
                <a:lnTo>
                  <a:pt x="0" y="24813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5400000">
            <a:off x="13364422" y="15778154"/>
            <a:ext cx="1406379" cy="1415224"/>
          </a:xfrm>
          <a:custGeom>
            <a:avLst/>
            <a:gdLst/>
            <a:ahLst/>
            <a:cxnLst/>
            <a:rect r="r" b="b" t="t" l="l"/>
            <a:pathLst>
              <a:path h="1415224" w="1406379">
                <a:moveTo>
                  <a:pt x="0" y="0"/>
                </a:moveTo>
                <a:lnTo>
                  <a:pt x="1406379" y="0"/>
                </a:lnTo>
                <a:lnTo>
                  <a:pt x="1406379" y="1415224"/>
                </a:lnTo>
                <a:lnTo>
                  <a:pt x="0" y="14152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4" id="34"/>
          <p:cNvGrpSpPr/>
          <p:nvPr/>
        </p:nvGrpSpPr>
        <p:grpSpPr>
          <a:xfrm rot="0">
            <a:off x="368142" y="-60094"/>
            <a:ext cx="9661922" cy="9661922"/>
            <a:chOff x="0" y="0"/>
            <a:chExt cx="6350000" cy="63500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14168380" y="8602760"/>
            <a:ext cx="7679769" cy="7679769"/>
            <a:chOff x="0" y="0"/>
            <a:chExt cx="6350000" cy="63500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11456123" y="3738868"/>
            <a:ext cx="10528703" cy="5015550"/>
            <a:chOff x="0" y="0"/>
            <a:chExt cx="10060990" cy="4792746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10060990" cy="4792746"/>
            </a:xfrm>
            <a:custGeom>
              <a:avLst/>
              <a:gdLst/>
              <a:ahLst/>
              <a:cxnLst/>
              <a:rect r="r" b="b" t="t" l="l"/>
              <a:pathLst>
                <a:path h="4792746" w="10060990">
                  <a:moveTo>
                    <a:pt x="5030495" y="0"/>
                  </a:moveTo>
                  <a:cubicBezTo>
                    <a:pt x="2252229" y="0"/>
                    <a:pt x="0" y="1072893"/>
                    <a:pt x="0" y="2396373"/>
                  </a:cubicBezTo>
                  <a:cubicBezTo>
                    <a:pt x="0" y="3719854"/>
                    <a:pt x="2252229" y="4792746"/>
                    <a:pt x="5030495" y="4792746"/>
                  </a:cubicBezTo>
                  <a:cubicBezTo>
                    <a:pt x="7808761" y="4792746"/>
                    <a:pt x="10060990" y="3719854"/>
                    <a:pt x="10060990" y="2396373"/>
                  </a:cubicBezTo>
                  <a:cubicBezTo>
                    <a:pt x="10060990" y="1072893"/>
                    <a:pt x="7808761" y="0"/>
                    <a:pt x="5030495" y="0"/>
                  </a:cubicBez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3462282" y="8328564"/>
            <a:ext cx="1210658" cy="1210658"/>
            <a:chOff x="0" y="0"/>
            <a:chExt cx="812800" cy="8128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FE0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320"/>
                </a:lnSpc>
              </a:pPr>
            </a:p>
          </p:txBody>
        </p:sp>
      </p:grpSp>
      <p:sp>
        <p:nvSpPr>
          <p:cNvPr name="Freeform 43" id="43"/>
          <p:cNvSpPr/>
          <p:nvPr/>
        </p:nvSpPr>
        <p:spPr>
          <a:xfrm flipH="false" flipV="false" rot="0">
            <a:off x="-461758" y="10997056"/>
            <a:ext cx="3439455" cy="7707462"/>
          </a:xfrm>
          <a:custGeom>
            <a:avLst/>
            <a:gdLst/>
            <a:ahLst/>
            <a:cxnLst/>
            <a:rect r="r" b="b" t="t" l="l"/>
            <a:pathLst>
              <a:path h="7707462" w="3439455">
                <a:moveTo>
                  <a:pt x="0" y="0"/>
                </a:moveTo>
                <a:lnTo>
                  <a:pt x="3439455" y="0"/>
                </a:lnTo>
                <a:lnTo>
                  <a:pt x="3439455" y="7707462"/>
                </a:lnTo>
                <a:lnTo>
                  <a:pt x="0" y="7707462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158877" y="2266832"/>
            <a:ext cx="7964670" cy="6487586"/>
          </a:xfrm>
          <a:custGeom>
            <a:avLst/>
            <a:gdLst/>
            <a:ahLst/>
            <a:cxnLst/>
            <a:rect r="r" b="b" t="t" l="l"/>
            <a:pathLst>
              <a:path h="6487586" w="7964670">
                <a:moveTo>
                  <a:pt x="0" y="0"/>
                </a:moveTo>
                <a:lnTo>
                  <a:pt x="7964670" y="0"/>
                </a:lnTo>
                <a:lnTo>
                  <a:pt x="7964670" y="6487586"/>
                </a:lnTo>
                <a:lnTo>
                  <a:pt x="0" y="6487586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alphaModFix amt="18000"/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5" id="45"/>
          <p:cNvGrpSpPr/>
          <p:nvPr/>
        </p:nvGrpSpPr>
        <p:grpSpPr>
          <a:xfrm rot="0">
            <a:off x="3241450" y="9510811"/>
            <a:ext cx="8849901" cy="5091785"/>
            <a:chOff x="0" y="0"/>
            <a:chExt cx="8330148" cy="4792746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8330148" cy="4792746"/>
            </a:xfrm>
            <a:custGeom>
              <a:avLst/>
              <a:gdLst/>
              <a:ahLst/>
              <a:cxnLst/>
              <a:rect r="r" b="b" t="t" l="l"/>
              <a:pathLst>
                <a:path h="4792746" w="8330148">
                  <a:moveTo>
                    <a:pt x="4165074" y="0"/>
                  </a:moveTo>
                  <a:cubicBezTo>
                    <a:pt x="1864767" y="0"/>
                    <a:pt x="0" y="1072893"/>
                    <a:pt x="0" y="2396373"/>
                  </a:cubicBezTo>
                  <a:cubicBezTo>
                    <a:pt x="0" y="3719854"/>
                    <a:pt x="1864767" y="4792746"/>
                    <a:pt x="4165074" y="4792746"/>
                  </a:cubicBezTo>
                  <a:cubicBezTo>
                    <a:pt x="6465381" y="4792746"/>
                    <a:pt x="8330148" y="3719854"/>
                    <a:pt x="8330148" y="2396373"/>
                  </a:cubicBezTo>
                  <a:cubicBezTo>
                    <a:pt x="8330148" y="1072893"/>
                    <a:pt x="6465381" y="0"/>
                    <a:pt x="4165074" y="0"/>
                  </a:cubicBez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grpSp>
        <p:nvGrpSpPr>
          <p:cNvPr name="Group 47" id="47"/>
          <p:cNvGrpSpPr/>
          <p:nvPr/>
        </p:nvGrpSpPr>
        <p:grpSpPr>
          <a:xfrm rot="0">
            <a:off x="10577221" y="145263"/>
            <a:ext cx="9722459" cy="3880072"/>
            <a:chOff x="0" y="0"/>
            <a:chExt cx="12009383" cy="4792746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12009382" cy="4792746"/>
            </a:xfrm>
            <a:custGeom>
              <a:avLst/>
              <a:gdLst/>
              <a:ahLst/>
              <a:cxnLst/>
              <a:rect r="r" b="b" t="t" l="l"/>
              <a:pathLst>
                <a:path h="4792746" w="12009382">
                  <a:moveTo>
                    <a:pt x="6004691" y="0"/>
                  </a:moveTo>
                  <a:cubicBezTo>
                    <a:pt x="2688392" y="0"/>
                    <a:pt x="0" y="1072893"/>
                    <a:pt x="0" y="2396373"/>
                  </a:cubicBezTo>
                  <a:cubicBezTo>
                    <a:pt x="0" y="3719854"/>
                    <a:pt x="2688392" y="4792746"/>
                    <a:pt x="6004691" y="4792746"/>
                  </a:cubicBezTo>
                  <a:cubicBezTo>
                    <a:pt x="9320991" y="4792746"/>
                    <a:pt x="12009382" y="3719854"/>
                    <a:pt x="12009382" y="2396373"/>
                  </a:cubicBezTo>
                  <a:cubicBezTo>
                    <a:pt x="12009382" y="1072893"/>
                    <a:pt x="9320991" y="0"/>
                    <a:pt x="6004691" y="0"/>
                  </a:cubicBez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49" id="49"/>
          <p:cNvSpPr/>
          <p:nvPr/>
        </p:nvSpPr>
        <p:spPr>
          <a:xfrm flipH="false" flipV="false" rot="0">
            <a:off x="5577444" y="13176774"/>
            <a:ext cx="8048011" cy="3178195"/>
          </a:xfrm>
          <a:custGeom>
            <a:avLst/>
            <a:gdLst/>
            <a:ahLst/>
            <a:cxnLst/>
            <a:rect r="r" b="b" t="t" l="l"/>
            <a:pathLst>
              <a:path h="3178195" w="8048011">
                <a:moveTo>
                  <a:pt x="0" y="0"/>
                </a:moveTo>
                <a:lnTo>
                  <a:pt x="8048011" y="0"/>
                </a:lnTo>
                <a:lnTo>
                  <a:pt x="8048011" y="3178196"/>
                </a:lnTo>
                <a:lnTo>
                  <a:pt x="0" y="3178196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alphaModFix amt="85000"/>
            </a:blip>
            <a:stretch>
              <a:fillRect l="0" t="0" r="0" b="0"/>
            </a:stretch>
          </a:blipFill>
          <a:ln w="104775" cap="sq">
            <a:solidFill>
              <a:srgbClr val="FFFFFF">
                <a:alpha val="84706"/>
              </a:srgbClr>
            </a:solidFill>
            <a:prstDash val="solid"/>
            <a:miter/>
          </a:ln>
        </p:spPr>
      </p:sp>
      <p:sp>
        <p:nvSpPr>
          <p:cNvPr name="TextBox 50" id="50"/>
          <p:cNvSpPr txBox="true"/>
          <p:nvPr/>
        </p:nvSpPr>
        <p:spPr>
          <a:xfrm rot="0">
            <a:off x="1035101" y="-268584"/>
            <a:ext cx="8018284" cy="3189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20"/>
              </a:lnSpc>
              <a:spcBef>
                <a:spcPct val="0"/>
              </a:spcBef>
            </a:pPr>
            <a:r>
              <a:rPr lang="en-US" sz="83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Sophia Valente 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3163168" y="1321268"/>
            <a:ext cx="3676008" cy="1182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45"/>
              </a:lnSpc>
              <a:spcBef>
                <a:spcPct val="0"/>
              </a:spcBef>
            </a:pPr>
            <a:r>
              <a:rPr lang="en-US" sz="688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EDS330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4054941" y="10542576"/>
            <a:ext cx="7222919" cy="3090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41"/>
              </a:lnSpc>
              <a:spcBef>
                <a:spcPct val="0"/>
              </a:spcBef>
            </a:pPr>
            <a:r>
              <a:rPr lang="en-US" sz="4386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“Even in a sh</a:t>
            </a:r>
            <a:r>
              <a:rPr lang="en-US" sz="4386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ort time, I made students feel seen, supported, and safe.”</a:t>
            </a:r>
          </a:p>
          <a:p>
            <a:pPr algn="ctr">
              <a:lnSpc>
                <a:spcPts val="6141"/>
              </a:lnSpc>
              <a:spcBef>
                <a:spcPct val="0"/>
              </a:spcBef>
            </a:pPr>
          </a:p>
        </p:txBody>
      </p:sp>
      <p:sp>
        <p:nvSpPr>
          <p:cNvPr name="TextBox 53" id="53"/>
          <p:cNvSpPr txBox="true"/>
          <p:nvPr/>
        </p:nvSpPr>
        <p:spPr>
          <a:xfrm rot="0">
            <a:off x="14794273" y="9954238"/>
            <a:ext cx="6513947" cy="6504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29"/>
              </a:lnSpc>
            </a:pPr>
          </a:p>
          <a:p>
            <a:pPr algn="l" marL="729407" indent="-364703" lvl="1">
              <a:lnSpc>
                <a:spcPts val="4729"/>
              </a:lnSpc>
              <a:spcBef>
                <a:spcPct val="0"/>
              </a:spcBef>
              <a:buFont typeface="Arial"/>
              <a:buChar char="•"/>
            </a:pPr>
            <a:r>
              <a:rPr lang="en-US" sz="3378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Students thrive when we adapt to their unique learning styles</a:t>
            </a:r>
          </a:p>
          <a:p>
            <a:pPr algn="l" marL="729407" indent="-364703" lvl="1">
              <a:lnSpc>
                <a:spcPts val="4729"/>
              </a:lnSpc>
              <a:spcBef>
                <a:spcPct val="0"/>
              </a:spcBef>
              <a:buFont typeface="Arial"/>
              <a:buChar char="•"/>
            </a:pPr>
            <a:r>
              <a:rPr lang="en-US" sz="3378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Teamwork with staff creates stronger support for children</a:t>
            </a:r>
          </a:p>
          <a:p>
            <a:pPr algn="l" marL="729407" indent="-364703" lvl="1">
              <a:lnSpc>
                <a:spcPts val="4729"/>
              </a:lnSpc>
              <a:spcBef>
                <a:spcPct val="0"/>
              </a:spcBef>
              <a:buFont typeface="Arial"/>
              <a:buChar char="•"/>
            </a:pPr>
            <a:r>
              <a:rPr lang="en-US" sz="3378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Meet the need, change the outcome. </a:t>
            </a:r>
          </a:p>
          <a:p>
            <a:pPr algn="ctr">
              <a:lnSpc>
                <a:spcPts val="4729"/>
              </a:lnSpc>
              <a:spcBef>
                <a:spcPct val="0"/>
              </a:spcBef>
            </a:pPr>
          </a:p>
          <a:p>
            <a:pPr algn="ctr">
              <a:lnSpc>
                <a:spcPts val="4729"/>
              </a:lnSpc>
              <a:spcBef>
                <a:spcPct val="0"/>
              </a:spcBef>
            </a:pPr>
          </a:p>
        </p:txBody>
      </p:sp>
      <p:sp>
        <p:nvSpPr>
          <p:cNvPr name="Freeform 54" id="54"/>
          <p:cNvSpPr/>
          <p:nvPr/>
        </p:nvSpPr>
        <p:spPr>
          <a:xfrm flipH="false" flipV="false" rot="0">
            <a:off x="15438451" y="10122545"/>
            <a:ext cx="4861539" cy="4871894"/>
          </a:xfrm>
          <a:custGeom>
            <a:avLst/>
            <a:gdLst/>
            <a:ahLst/>
            <a:cxnLst/>
            <a:rect r="r" b="b" t="t" l="l"/>
            <a:pathLst>
              <a:path h="4871894" w="4861539">
                <a:moveTo>
                  <a:pt x="0" y="0"/>
                </a:moveTo>
                <a:lnTo>
                  <a:pt x="4861539" y="0"/>
                </a:lnTo>
                <a:lnTo>
                  <a:pt x="4861539" y="4871894"/>
                </a:lnTo>
                <a:lnTo>
                  <a:pt x="0" y="4871894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alphaModFix amt="20999"/>
            </a:blip>
            <a:stretch>
              <a:fillRect l="0" t="0" r="0" b="-2346"/>
            </a:stretch>
          </a:blipFill>
        </p:spPr>
      </p:sp>
      <p:sp>
        <p:nvSpPr>
          <p:cNvPr name="TextBox 55" id="55"/>
          <p:cNvSpPr txBox="true"/>
          <p:nvPr/>
        </p:nvSpPr>
        <p:spPr>
          <a:xfrm rot="0">
            <a:off x="15327510" y="8756428"/>
            <a:ext cx="5418204" cy="2028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26"/>
              </a:lnSpc>
              <a:spcBef>
                <a:spcPct val="0"/>
              </a:spcBef>
            </a:pPr>
            <a:r>
              <a:rPr lang="en-US" sz="5447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What I Learned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132208" y="2778076"/>
            <a:ext cx="7824071" cy="46263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195"/>
              </a:lnSpc>
            </a:pPr>
            <a:r>
              <a:rPr lang="en-US" sz="3644" strike="noStrike" u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 a classroom supporting students with disabilities, I observed whole-class learning, guided independent reading, checked in with students, and provided help and support to all.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2177193" y="4868472"/>
            <a:ext cx="8490075" cy="2735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33"/>
              </a:lnSpc>
              <a:spcBef>
                <a:spcPct val="0"/>
              </a:spcBef>
            </a:pPr>
            <a:r>
              <a:rPr lang="en-US" sz="3881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 worked with children in 5</a:t>
            </a:r>
            <a:r>
              <a:rPr lang="en-US" sz="3881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</a:t>
            </a:r>
            <a:r>
              <a:rPr lang="en-US" sz="3881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grade, aged 10-11, in a small classroom setting. Each child had unique strengths and weaknesses.  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1114452" y="837775"/>
            <a:ext cx="9184738" cy="2206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8"/>
              </a:lnSpc>
              <a:spcBef>
                <a:spcPct val="0"/>
              </a:spcBef>
            </a:pPr>
            <a:r>
              <a:rPr lang="en-US" sz="4198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“These experiences not only shaped my teaching skills but also my heart.”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DAGkqFSk71E</dc:identifier>
  <dcterms:modified xsi:type="dcterms:W3CDTF">2011-08-01T06:04:30Z</dcterms:modified>
  <cp:revision>1</cp:revision>
  <dc:title>ValenteSophiaMReflection</dc:title>
</cp:coreProperties>
</file>