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32918400" cx="43891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747775"/>
          </p15:clr>
        </p15:guide>
        <p15:guide id="2" pos="13824">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368"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496200" y="4765280"/>
            <a:ext cx="40899000" cy="131367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496160" y="18138400"/>
            <a:ext cx="40899000" cy="5072700"/>
          </a:xfrm>
          <a:prstGeom prst="rect">
            <a:avLst/>
          </a:prstGeom>
        </p:spPr>
        <p:txBody>
          <a:bodyPr anchorCtr="0" anchor="t" bIns="487600" lIns="487600" spcFirstLastPara="1" rIns="487600" wrap="square" tIns="487600">
            <a:norm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496160" y="7079200"/>
            <a:ext cx="40899000" cy="125664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496160" y="20174240"/>
            <a:ext cx="40899000" cy="8325000"/>
          </a:xfrm>
          <a:prstGeom prst="rect">
            <a:avLst/>
          </a:prstGeom>
        </p:spPr>
        <p:txBody>
          <a:bodyPr anchorCtr="0" anchor="t" bIns="487600" lIns="487600" spcFirstLastPara="1" rIns="487600" wrap="square" tIns="487600">
            <a:normAutofit/>
          </a:bodyPr>
          <a:lstStyle>
            <a:lvl1pPr indent="-838200" lvl="0" marL="457200" algn="ctr">
              <a:spcBef>
                <a:spcPts val="0"/>
              </a:spcBef>
              <a:spcAft>
                <a:spcPts val="0"/>
              </a:spcAft>
              <a:buSzPts val="9600"/>
              <a:buChar char="●"/>
              <a:defRPr/>
            </a:lvl1pPr>
            <a:lvl2pPr indent="-704850" lvl="1" marL="914400" algn="ctr">
              <a:spcBef>
                <a:spcPts val="0"/>
              </a:spcBef>
              <a:spcAft>
                <a:spcPts val="0"/>
              </a:spcAft>
              <a:buSzPts val="7500"/>
              <a:buChar char="○"/>
              <a:defRPr/>
            </a:lvl2pPr>
            <a:lvl3pPr indent="-704850" lvl="2" marL="1371600" algn="ctr">
              <a:spcBef>
                <a:spcPts val="0"/>
              </a:spcBef>
              <a:spcAft>
                <a:spcPts val="0"/>
              </a:spcAft>
              <a:buSzPts val="7500"/>
              <a:buChar char="■"/>
              <a:defRPr/>
            </a:lvl3pPr>
            <a:lvl4pPr indent="-704850" lvl="3" marL="1828800" algn="ctr">
              <a:spcBef>
                <a:spcPts val="0"/>
              </a:spcBef>
              <a:spcAft>
                <a:spcPts val="0"/>
              </a:spcAft>
              <a:buSzPts val="7500"/>
              <a:buChar char="●"/>
              <a:defRPr/>
            </a:lvl4pPr>
            <a:lvl5pPr indent="-704850" lvl="4" marL="2286000" algn="ctr">
              <a:spcBef>
                <a:spcPts val="0"/>
              </a:spcBef>
              <a:spcAft>
                <a:spcPts val="0"/>
              </a:spcAft>
              <a:buSzPts val="7500"/>
              <a:buChar char="○"/>
              <a:defRPr/>
            </a:lvl5pPr>
            <a:lvl6pPr indent="-704850" lvl="5" marL="2743200" algn="ctr">
              <a:spcBef>
                <a:spcPts val="0"/>
              </a:spcBef>
              <a:spcAft>
                <a:spcPts val="0"/>
              </a:spcAft>
              <a:buSzPts val="7500"/>
              <a:buChar char="■"/>
              <a:defRPr/>
            </a:lvl6pPr>
            <a:lvl7pPr indent="-704850" lvl="6" marL="3200400" algn="ctr">
              <a:spcBef>
                <a:spcPts val="0"/>
              </a:spcBef>
              <a:spcAft>
                <a:spcPts val="0"/>
              </a:spcAft>
              <a:buSzPts val="7500"/>
              <a:buChar char="●"/>
              <a:defRPr/>
            </a:lvl7pPr>
            <a:lvl8pPr indent="-704850" lvl="7" marL="3657600" algn="ctr">
              <a:spcBef>
                <a:spcPts val="0"/>
              </a:spcBef>
              <a:spcAft>
                <a:spcPts val="0"/>
              </a:spcAft>
              <a:buSzPts val="7500"/>
              <a:buChar char="○"/>
              <a:defRPr/>
            </a:lvl8pPr>
            <a:lvl9pPr indent="-704850" lvl="8" marL="4114800" algn="ctr">
              <a:spcBef>
                <a:spcPts val="0"/>
              </a:spcBef>
              <a:spcAft>
                <a:spcPts val="0"/>
              </a:spcAft>
              <a:buSzPts val="7500"/>
              <a:buChar char="■"/>
              <a:defRPr/>
            </a:lvl9pPr>
          </a:lstStyle>
          <a:p/>
        </p:txBody>
      </p:sp>
      <p:sp>
        <p:nvSpPr>
          <p:cNvPr id="47" name="Google Shape;47;p11"/>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496160" y="13765440"/>
            <a:ext cx="40899000" cy="5387400"/>
          </a:xfrm>
          <a:prstGeom prst="rect">
            <a:avLst/>
          </a:prstGeom>
        </p:spPr>
        <p:txBody>
          <a:bodyPr anchorCtr="0" anchor="ctr" bIns="487600" lIns="487600" spcFirstLastPara="1" rIns="487600" wrap="square" tIns="487600">
            <a:norm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496160" y="7375840"/>
            <a:ext cx="40899000" cy="21864900"/>
          </a:xfrm>
          <a:prstGeom prst="rect">
            <a:avLst/>
          </a:prstGeom>
        </p:spPr>
        <p:txBody>
          <a:bodyPr anchorCtr="0" anchor="t" bIns="487600" lIns="487600" spcFirstLastPara="1" rIns="487600" wrap="square" tIns="487600">
            <a:normAutofit/>
          </a:bodyPr>
          <a:lstStyle>
            <a:lvl1pPr indent="-838200" lvl="0" marL="457200">
              <a:spcBef>
                <a:spcPts val="0"/>
              </a:spcBef>
              <a:spcAft>
                <a:spcPts val="0"/>
              </a:spcAft>
              <a:buSzPts val="9600"/>
              <a:buChar char="●"/>
              <a:defRPr/>
            </a:lvl1pPr>
            <a:lvl2pPr indent="-704850" lvl="1" marL="914400">
              <a:spcBef>
                <a:spcPts val="0"/>
              </a:spcBef>
              <a:spcAft>
                <a:spcPts val="0"/>
              </a:spcAft>
              <a:buSzPts val="7500"/>
              <a:buChar char="○"/>
              <a:defRPr/>
            </a:lvl2pPr>
            <a:lvl3pPr indent="-704850" lvl="2" marL="1371600">
              <a:spcBef>
                <a:spcPts val="0"/>
              </a:spcBef>
              <a:spcAft>
                <a:spcPts val="0"/>
              </a:spcAft>
              <a:buSzPts val="7500"/>
              <a:buChar char="■"/>
              <a:defRPr/>
            </a:lvl3pPr>
            <a:lvl4pPr indent="-704850" lvl="3" marL="1828800">
              <a:spcBef>
                <a:spcPts val="0"/>
              </a:spcBef>
              <a:spcAft>
                <a:spcPts val="0"/>
              </a:spcAft>
              <a:buSzPts val="7500"/>
              <a:buChar char="●"/>
              <a:defRPr/>
            </a:lvl4pPr>
            <a:lvl5pPr indent="-704850" lvl="4" marL="2286000">
              <a:spcBef>
                <a:spcPts val="0"/>
              </a:spcBef>
              <a:spcAft>
                <a:spcPts val="0"/>
              </a:spcAft>
              <a:buSzPts val="7500"/>
              <a:buChar char="○"/>
              <a:defRPr/>
            </a:lvl5pPr>
            <a:lvl6pPr indent="-704850" lvl="5" marL="2743200">
              <a:spcBef>
                <a:spcPts val="0"/>
              </a:spcBef>
              <a:spcAft>
                <a:spcPts val="0"/>
              </a:spcAft>
              <a:buSzPts val="7500"/>
              <a:buChar char="■"/>
              <a:defRPr/>
            </a:lvl6pPr>
            <a:lvl7pPr indent="-704850" lvl="6" marL="3200400">
              <a:spcBef>
                <a:spcPts val="0"/>
              </a:spcBef>
              <a:spcAft>
                <a:spcPts val="0"/>
              </a:spcAft>
              <a:buSzPts val="7500"/>
              <a:buChar char="●"/>
              <a:defRPr/>
            </a:lvl7pPr>
            <a:lvl8pPr indent="-704850" lvl="7" marL="3657600">
              <a:spcBef>
                <a:spcPts val="0"/>
              </a:spcBef>
              <a:spcAft>
                <a:spcPts val="0"/>
              </a:spcAft>
              <a:buSzPts val="7500"/>
              <a:buChar char="○"/>
              <a:defRPr/>
            </a:lvl8pPr>
            <a:lvl9pPr indent="-704850" lvl="8" marL="4114800">
              <a:spcBef>
                <a:spcPts val="0"/>
              </a:spcBef>
              <a:spcAft>
                <a:spcPts val="0"/>
              </a:spcAft>
              <a:buSzPts val="7500"/>
              <a:buChar char="■"/>
              <a:defRPr/>
            </a:lvl9pPr>
          </a:lstStyle>
          <a:p/>
        </p:txBody>
      </p:sp>
      <p:sp>
        <p:nvSpPr>
          <p:cNvPr id="19" name="Google Shape;19;p4"/>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496160" y="7375840"/>
            <a:ext cx="19199400" cy="21864900"/>
          </a:xfrm>
          <a:prstGeom prst="rect">
            <a:avLst/>
          </a:prstGeom>
        </p:spPr>
        <p:txBody>
          <a:bodyPr anchorCtr="0" anchor="t" bIns="487600" lIns="487600" spcFirstLastPara="1" rIns="487600" wrap="square" tIns="487600">
            <a:normAutofit/>
          </a:bodyPr>
          <a:lstStyle>
            <a:lvl1pPr indent="-704850" lvl="0" marL="457200">
              <a:spcBef>
                <a:spcPts val="0"/>
              </a:spcBef>
              <a:spcAft>
                <a:spcPts val="0"/>
              </a:spcAft>
              <a:buSzPts val="7500"/>
              <a:buChar char="●"/>
              <a:defRPr sz="75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23" name="Google Shape;23;p5"/>
          <p:cNvSpPr txBox="1"/>
          <p:nvPr>
            <p:ph idx="2" type="body"/>
          </p:nvPr>
        </p:nvSpPr>
        <p:spPr>
          <a:xfrm>
            <a:off x="23195520" y="7375840"/>
            <a:ext cx="19199400" cy="21864900"/>
          </a:xfrm>
          <a:prstGeom prst="rect">
            <a:avLst/>
          </a:prstGeom>
        </p:spPr>
        <p:txBody>
          <a:bodyPr anchorCtr="0" anchor="t" bIns="487600" lIns="487600" spcFirstLastPara="1" rIns="487600" wrap="square" tIns="487600">
            <a:normAutofit/>
          </a:bodyPr>
          <a:lstStyle>
            <a:lvl1pPr indent="-704850" lvl="0" marL="457200">
              <a:spcBef>
                <a:spcPts val="0"/>
              </a:spcBef>
              <a:spcAft>
                <a:spcPts val="0"/>
              </a:spcAft>
              <a:buSzPts val="7500"/>
              <a:buChar char="●"/>
              <a:defRPr sz="75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24" name="Google Shape;24;p5"/>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496160" y="3555840"/>
            <a:ext cx="13478400" cy="4836600"/>
          </a:xfrm>
          <a:prstGeom prst="rect">
            <a:avLst/>
          </a:prstGeom>
        </p:spPr>
        <p:txBody>
          <a:bodyPr anchorCtr="0" anchor="b" bIns="487600" lIns="487600" spcFirstLastPara="1" rIns="487600" wrap="square" tIns="487600">
            <a:norm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496160" y="8893440"/>
            <a:ext cx="13478400" cy="20348100"/>
          </a:xfrm>
          <a:prstGeom prst="rect">
            <a:avLst/>
          </a:prstGeom>
        </p:spPr>
        <p:txBody>
          <a:bodyPr anchorCtr="0" anchor="t" bIns="487600" lIns="487600" spcFirstLastPara="1" rIns="487600" wrap="square" tIns="487600">
            <a:normAutofit/>
          </a:bodyPr>
          <a:lstStyle>
            <a:lvl1pPr indent="-635000" lvl="0" marL="457200">
              <a:spcBef>
                <a:spcPts val="0"/>
              </a:spcBef>
              <a:spcAft>
                <a:spcPts val="0"/>
              </a:spcAft>
              <a:buSzPts val="6400"/>
              <a:buChar char="●"/>
              <a:defRPr sz="64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31" name="Google Shape;31;p7"/>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353200" y="2880960"/>
            <a:ext cx="30565500" cy="26181000"/>
          </a:xfrm>
          <a:prstGeom prst="rect">
            <a:avLst/>
          </a:prstGeom>
        </p:spPr>
        <p:txBody>
          <a:bodyPr anchorCtr="0" anchor="ctr" bIns="487600" lIns="487600" spcFirstLastPara="1" rIns="487600" wrap="square" tIns="487600">
            <a:norm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1945600" y="-800"/>
            <a:ext cx="21945600" cy="32918400"/>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274400" y="7892320"/>
            <a:ext cx="19416900" cy="94866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274400" y="17939680"/>
            <a:ext cx="19416900" cy="7904700"/>
          </a:xfrm>
          <a:prstGeom prst="rect">
            <a:avLst/>
          </a:prstGeom>
        </p:spPr>
        <p:txBody>
          <a:bodyPr anchorCtr="0" anchor="t" bIns="487600" lIns="487600" spcFirstLastPara="1" rIns="487600" wrap="square" tIns="487600">
            <a:norm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3709600" y="4634080"/>
            <a:ext cx="18417600" cy="23648700"/>
          </a:xfrm>
          <a:prstGeom prst="rect">
            <a:avLst/>
          </a:prstGeom>
        </p:spPr>
        <p:txBody>
          <a:bodyPr anchorCtr="0" anchor="ctr" bIns="487600" lIns="487600" spcFirstLastPara="1" rIns="487600" wrap="square" tIns="487600">
            <a:normAutofit/>
          </a:bodyPr>
          <a:lstStyle>
            <a:lvl1pPr indent="-838200" lvl="0" marL="457200">
              <a:spcBef>
                <a:spcPts val="0"/>
              </a:spcBef>
              <a:spcAft>
                <a:spcPts val="0"/>
              </a:spcAft>
              <a:buSzPts val="9600"/>
              <a:buChar char="●"/>
              <a:defRPr/>
            </a:lvl1pPr>
            <a:lvl2pPr indent="-704850" lvl="1" marL="914400">
              <a:spcBef>
                <a:spcPts val="0"/>
              </a:spcBef>
              <a:spcAft>
                <a:spcPts val="0"/>
              </a:spcAft>
              <a:buSzPts val="7500"/>
              <a:buChar char="○"/>
              <a:defRPr/>
            </a:lvl2pPr>
            <a:lvl3pPr indent="-704850" lvl="2" marL="1371600">
              <a:spcBef>
                <a:spcPts val="0"/>
              </a:spcBef>
              <a:spcAft>
                <a:spcPts val="0"/>
              </a:spcAft>
              <a:buSzPts val="7500"/>
              <a:buChar char="■"/>
              <a:defRPr/>
            </a:lvl3pPr>
            <a:lvl4pPr indent="-704850" lvl="3" marL="1828800">
              <a:spcBef>
                <a:spcPts val="0"/>
              </a:spcBef>
              <a:spcAft>
                <a:spcPts val="0"/>
              </a:spcAft>
              <a:buSzPts val="7500"/>
              <a:buChar char="●"/>
              <a:defRPr/>
            </a:lvl4pPr>
            <a:lvl5pPr indent="-704850" lvl="4" marL="2286000">
              <a:spcBef>
                <a:spcPts val="0"/>
              </a:spcBef>
              <a:spcAft>
                <a:spcPts val="0"/>
              </a:spcAft>
              <a:buSzPts val="7500"/>
              <a:buChar char="○"/>
              <a:defRPr/>
            </a:lvl5pPr>
            <a:lvl6pPr indent="-704850" lvl="5" marL="2743200">
              <a:spcBef>
                <a:spcPts val="0"/>
              </a:spcBef>
              <a:spcAft>
                <a:spcPts val="0"/>
              </a:spcAft>
              <a:buSzPts val="7500"/>
              <a:buChar char="■"/>
              <a:defRPr/>
            </a:lvl6pPr>
            <a:lvl7pPr indent="-704850" lvl="6" marL="3200400">
              <a:spcBef>
                <a:spcPts val="0"/>
              </a:spcBef>
              <a:spcAft>
                <a:spcPts val="0"/>
              </a:spcAft>
              <a:buSzPts val="7500"/>
              <a:buChar char="●"/>
              <a:defRPr/>
            </a:lvl7pPr>
            <a:lvl8pPr indent="-704850" lvl="7" marL="3657600">
              <a:spcBef>
                <a:spcPts val="0"/>
              </a:spcBef>
              <a:spcAft>
                <a:spcPts val="0"/>
              </a:spcAft>
              <a:buSzPts val="7500"/>
              <a:buChar char="○"/>
              <a:defRPr/>
            </a:lvl8pPr>
            <a:lvl9pPr indent="-704850" lvl="8" marL="4114800">
              <a:spcBef>
                <a:spcPts val="0"/>
              </a:spcBef>
              <a:spcAft>
                <a:spcPts val="0"/>
              </a:spcAft>
              <a:buSzPts val="7500"/>
              <a:buChar char="■"/>
              <a:defRPr/>
            </a:lvl9pPr>
          </a:lstStyle>
          <a:p/>
        </p:txBody>
      </p:sp>
      <p:sp>
        <p:nvSpPr>
          <p:cNvPr id="40" name="Google Shape;40;p9"/>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496160" y="27075680"/>
            <a:ext cx="28794300" cy="3872700"/>
          </a:xfrm>
          <a:prstGeom prst="rect">
            <a:avLst/>
          </a:prstGeom>
        </p:spPr>
        <p:txBody>
          <a:bodyPr anchorCtr="0" anchor="ctr" bIns="487600" lIns="487600" spcFirstLastPara="1" rIns="487600" wrap="square" tIns="487600">
            <a:norm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496160" y="2848160"/>
            <a:ext cx="40899000" cy="3665400"/>
          </a:xfrm>
          <a:prstGeom prst="rect">
            <a:avLst/>
          </a:prstGeom>
          <a:noFill/>
          <a:ln>
            <a:noFill/>
          </a:ln>
        </p:spPr>
        <p:txBody>
          <a:bodyPr anchorCtr="0" anchor="t" bIns="487600" lIns="487600" spcFirstLastPara="1" rIns="487600" wrap="square" tIns="487600">
            <a:norm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496160" y="7375840"/>
            <a:ext cx="40899000" cy="21864900"/>
          </a:xfrm>
          <a:prstGeom prst="rect">
            <a:avLst/>
          </a:prstGeom>
          <a:noFill/>
          <a:ln>
            <a:noFill/>
          </a:ln>
        </p:spPr>
        <p:txBody>
          <a:bodyPr anchorCtr="0" anchor="t" bIns="487600" lIns="487600" spcFirstLastPara="1" rIns="487600" wrap="square" tIns="487600">
            <a:norm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0"/>
              </a:spcBef>
              <a:spcAft>
                <a:spcPts val="0"/>
              </a:spcAft>
              <a:buClr>
                <a:schemeClr val="dk2"/>
              </a:buClr>
              <a:buSzPts val="7500"/>
              <a:buChar char="○"/>
              <a:defRPr sz="7500">
                <a:solidFill>
                  <a:schemeClr val="dk2"/>
                </a:solidFill>
              </a:defRPr>
            </a:lvl2pPr>
            <a:lvl3pPr indent="-704850" lvl="2" marL="1371600">
              <a:lnSpc>
                <a:spcPct val="115000"/>
              </a:lnSpc>
              <a:spcBef>
                <a:spcPts val="0"/>
              </a:spcBef>
              <a:spcAft>
                <a:spcPts val="0"/>
              </a:spcAft>
              <a:buClr>
                <a:schemeClr val="dk2"/>
              </a:buClr>
              <a:buSzPts val="7500"/>
              <a:buChar char="■"/>
              <a:defRPr sz="7500">
                <a:solidFill>
                  <a:schemeClr val="dk2"/>
                </a:solidFill>
              </a:defRPr>
            </a:lvl3pPr>
            <a:lvl4pPr indent="-704850" lvl="3" marL="1828800">
              <a:lnSpc>
                <a:spcPct val="115000"/>
              </a:lnSpc>
              <a:spcBef>
                <a:spcPts val="0"/>
              </a:spcBef>
              <a:spcAft>
                <a:spcPts val="0"/>
              </a:spcAft>
              <a:buClr>
                <a:schemeClr val="dk2"/>
              </a:buClr>
              <a:buSzPts val="7500"/>
              <a:buChar char="●"/>
              <a:defRPr sz="7500">
                <a:solidFill>
                  <a:schemeClr val="dk2"/>
                </a:solidFill>
              </a:defRPr>
            </a:lvl4pPr>
            <a:lvl5pPr indent="-704850" lvl="4" marL="2286000">
              <a:lnSpc>
                <a:spcPct val="115000"/>
              </a:lnSpc>
              <a:spcBef>
                <a:spcPts val="0"/>
              </a:spcBef>
              <a:spcAft>
                <a:spcPts val="0"/>
              </a:spcAft>
              <a:buClr>
                <a:schemeClr val="dk2"/>
              </a:buClr>
              <a:buSzPts val="7500"/>
              <a:buChar char="○"/>
              <a:defRPr sz="7500">
                <a:solidFill>
                  <a:schemeClr val="dk2"/>
                </a:solidFill>
              </a:defRPr>
            </a:lvl5pPr>
            <a:lvl6pPr indent="-704850" lvl="5" marL="2743200">
              <a:lnSpc>
                <a:spcPct val="115000"/>
              </a:lnSpc>
              <a:spcBef>
                <a:spcPts val="0"/>
              </a:spcBef>
              <a:spcAft>
                <a:spcPts val="0"/>
              </a:spcAft>
              <a:buClr>
                <a:schemeClr val="dk2"/>
              </a:buClr>
              <a:buSzPts val="7500"/>
              <a:buChar char="■"/>
              <a:defRPr sz="7500">
                <a:solidFill>
                  <a:schemeClr val="dk2"/>
                </a:solidFill>
              </a:defRPr>
            </a:lvl6pPr>
            <a:lvl7pPr indent="-704850" lvl="6" marL="3200400">
              <a:lnSpc>
                <a:spcPct val="115000"/>
              </a:lnSpc>
              <a:spcBef>
                <a:spcPts val="0"/>
              </a:spcBef>
              <a:spcAft>
                <a:spcPts val="0"/>
              </a:spcAft>
              <a:buClr>
                <a:schemeClr val="dk2"/>
              </a:buClr>
              <a:buSzPts val="7500"/>
              <a:buChar char="●"/>
              <a:defRPr sz="7500">
                <a:solidFill>
                  <a:schemeClr val="dk2"/>
                </a:solidFill>
              </a:defRPr>
            </a:lvl7pPr>
            <a:lvl8pPr indent="-704850" lvl="7" marL="3657600">
              <a:lnSpc>
                <a:spcPct val="115000"/>
              </a:lnSpc>
              <a:spcBef>
                <a:spcPts val="0"/>
              </a:spcBef>
              <a:spcAft>
                <a:spcPts val="0"/>
              </a:spcAft>
              <a:buClr>
                <a:schemeClr val="dk2"/>
              </a:buClr>
              <a:buSzPts val="7500"/>
              <a:buChar char="○"/>
              <a:defRPr sz="7500">
                <a:solidFill>
                  <a:schemeClr val="dk2"/>
                </a:solidFill>
              </a:defRPr>
            </a:lvl8pPr>
            <a:lvl9pPr indent="-704850" lvl="8" marL="4114800">
              <a:lnSpc>
                <a:spcPct val="115000"/>
              </a:lnSpc>
              <a:spcBef>
                <a:spcPts val="0"/>
              </a:spcBef>
              <a:spcAft>
                <a:spcPts val="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40667798" y="29844588"/>
            <a:ext cx="2633700" cy="2519100"/>
          </a:xfrm>
          <a:prstGeom prst="rect">
            <a:avLst/>
          </a:prstGeom>
          <a:noFill/>
          <a:ln>
            <a:noFill/>
          </a:ln>
        </p:spPr>
        <p:txBody>
          <a:bodyPr anchorCtr="0" anchor="ctr" bIns="487600" lIns="487600" spcFirstLastPara="1" rIns="487600" wrap="square" tIns="487600">
            <a:norm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5.jpg"/><Relationship Id="rId11" Type="http://schemas.openxmlformats.org/officeDocument/2006/relationships/image" Target="../media/image1.png"/><Relationship Id="rId10" Type="http://schemas.openxmlformats.org/officeDocument/2006/relationships/hyperlink" Target="http://drive.google.com/file/d/15lVvmSQrFQr_drwg47qHt048Ej6t-4Im/view" TargetMode="External"/><Relationship Id="rId9" Type="http://schemas.openxmlformats.org/officeDocument/2006/relationships/image" Target="../media/image4.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2.png"/><Relationship Id="rId8"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0" y="-67850"/>
            <a:ext cx="43967100" cy="6793500"/>
          </a:xfrm>
          <a:prstGeom prst="rect">
            <a:avLst/>
          </a:prstGeom>
          <a:solidFill>
            <a:srgbClr val="A2C4C9"/>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55" name="Google Shape;55;p13"/>
          <p:cNvPicPr preferRelativeResize="0"/>
          <p:nvPr/>
        </p:nvPicPr>
        <p:blipFill>
          <a:blip r:embed="rId3">
            <a:alphaModFix/>
          </a:blip>
          <a:stretch>
            <a:fillRect/>
          </a:stretch>
        </p:blipFill>
        <p:spPr>
          <a:xfrm>
            <a:off x="1015098" y="1067300"/>
            <a:ext cx="4943400" cy="4523175"/>
          </a:xfrm>
          <a:prstGeom prst="rect">
            <a:avLst/>
          </a:prstGeom>
          <a:noFill/>
          <a:ln>
            <a:noFill/>
          </a:ln>
        </p:spPr>
      </p:pic>
      <p:sp>
        <p:nvSpPr>
          <p:cNvPr id="56" name="Google Shape;56;p13"/>
          <p:cNvSpPr/>
          <p:nvPr/>
        </p:nvSpPr>
        <p:spPr>
          <a:xfrm>
            <a:off x="0" y="6725650"/>
            <a:ext cx="43891200" cy="26158500"/>
          </a:xfrm>
          <a:prstGeom prst="rect">
            <a:avLst/>
          </a:prstGeom>
          <a:solidFill>
            <a:srgbClr val="D0E0E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57" name="Google Shape;57;p13"/>
          <p:cNvPicPr preferRelativeResize="0"/>
          <p:nvPr/>
        </p:nvPicPr>
        <p:blipFill>
          <a:blip r:embed="rId4">
            <a:alphaModFix/>
          </a:blip>
          <a:stretch>
            <a:fillRect/>
          </a:stretch>
        </p:blipFill>
        <p:spPr>
          <a:xfrm>
            <a:off x="21945600" y="24764175"/>
            <a:ext cx="6675900" cy="6951375"/>
          </a:xfrm>
          <a:prstGeom prst="rect">
            <a:avLst/>
          </a:prstGeom>
          <a:solidFill>
            <a:srgbClr val="D0E0E3"/>
          </a:solidFill>
          <a:ln>
            <a:noFill/>
          </a:ln>
          <a:effectLst>
            <a:outerShdw blurRad="57150" rotWithShape="0" algn="bl" dir="5400000" dist="19050">
              <a:srgbClr val="000000">
                <a:alpha val="50000"/>
              </a:srgbClr>
            </a:outerShdw>
          </a:effectLst>
        </p:spPr>
      </p:pic>
      <p:pic>
        <p:nvPicPr>
          <p:cNvPr id="58" name="Google Shape;58;p13"/>
          <p:cNvPicPr preferRelativeResize="0"/>
          <p:nvPr/>
        </p:nvPicPr>
        <p:blipFill>
          <a:blip r:embed="rId5">
            <a:alphaModFix/>
          </a:blip>
          <a:stretch>
            <a:fillRect/>
          </a:stretch>
        </p:blipFill>
        <p:spPr>
          <a:xfrm>
            <a:off x="21945588" y="12231297"/>
            <a:ext cx="6698625" cy="3779290"/>
          </a:xfrm>
          <a:prstGeom prst="rect">
            <a:avLst/>
          </a:prstGeom>
          <a:solidFill>
            <a:srgbClr val="D0E0E3"/>
          </a:solidFill>
          <a:ln>
            <a:noFill/>
          </a:ln>
          <a:effectLst>
            <a:outerShdw blurRad="57150" rotWithShape="0" algn="bl" dir="5400000" dist="19050">
              <a:srgbClr val="000000">
                <a:alpha val="50000"/>
              </a:srgbClr>
            </a:outerShdw>
          </a:effectLst>
        </p:spPr>
      </p:pic>
      <p:pic>
        <p:nvPicPr>
          <p:cNvPr id="59" name="Google Shape;59;p13" title="Screenshot 2025-04-01 at 4.36.08 PM.png"/>
          <p:cNvPicPr preferRelativeResize="0"/>
          <p:nvPr/>
        </p:nvPicPr>
        <p:blipFill>
          <a:blip r:embed="rId6">
            <a:alphaModFix/>
          </a:blip>
          <a:stretch>
            <a:fillRect/>
          </a:stretch>
        </p:blipFill>
        <p:spPr>
          <a:xfrm>
            <a:off x="21956900" y="7588825"/>
            <a:ext cx="6676015" cy="3779300"/>
          </a:xfrm>
          <a:prstGeom prst="rect">
            <a:avLst/>
          </a:prstGeom>
          <a:noFill/>
          <a:ln>
            <a:noFill/>
          </a:ln>
          <a:effectLst>
            <a:outerShdw blurRad="57150" rotWithShape="0" algn="bl" dir="5400000" dist="19050">
              <a:srgbClr val="000000">
                <a:alpha val="50000"/>
              </a:srgbClr>
            </a:outerShdw>
          </a:effectLst>
        </p:spPr>
      </p:pic>
      <p:sp>
        <p:nvSpPr>
          <p:cNvPr id="60" name="Google Shape;60;p13"/>
          <p:cNvSpPr/>
          <p:nvPr/>
        </p:nvSpPr>
        <p:spPr>
          <a:xfrm>
            <a:off x="686125" y="7558525"/>
            <a:ext cx="8257200" cy="159381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1" name="Google Shape;61;p13"/>
          <p:cNvSpPr txBox="1"/>
          <p:nvPr/>
        </p:nvSpPr>
        <p:spPr>
          <a:xfrm>
            <a:off x="1295625" y="8133800"/>
            <a:ext cx="6736500" cy="14807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5000" u="sng">
                <a:latin typeface="Times New Roman"/>
                <a:ea typeface="Times New Roman"/>
                <a:cs typeface="Times New Roman"/>
                <a:sym typeface="Times New Roman"/>
              </a:rPr>
              <a:t>Setting</a:t>
            </a:r>
            <a:endParaRPr sz="5000" u="sng">
              <a:latin typeface="Times New Roman"/>
              <a:ea typeface="Times New Roman"/>
              <a:cs typeface="Times New Roman"/>
              <a:sym typeface="Times New Roman"/>
            </a:endParaRPr>
          </a:p>
          <a:p>
            <a:pPr indent="0" lvl="0" marL="0" rtl="0" algn="l">
              <a:spcBef>
                <a:spcPts val="0"/>
              </a:spcBef>
              <a:spcAft>
                <a:spcPts val="0"/>
              </a:spcAft>
              <a:buNone/>
            </a:pPr>
            <a:r>
              <a:rPr b="1" lang="en" sz="4000">
                <a:latin typeface="Times New Roman"/>
                <a:ea typeface="Times New Roman"/>
                <a:cs typeface="Times New Roman"/>
                <a:sym typeface="Times New Roman"/>
              </a:rPr>
              <a:t>School</a:t>
            </a:r>
            <a:r>
              <a:rPr lang="en" sz="4000">
                <a:latin typeface="Times New Roman"/>
                <a:ea typeface="Times New Roman"/>
                <a:cs typeface="Times New Roman"/>
                <a:sym typeface="Times New Roman"/>
              </a:rPr>
              <a:t>: Amerigo A. Anastasia Elementary School</a:t>
            </a:r>
            <a:endParaRPr sz="4000">
              <a:latin typeface="Times New Roman"/>
              <a:ea typeface="Times New Roman"/>
              <a:cs typeface="Times New Roman"/>
              <a:sym typeface="Times New Roman"/>
            </a:endParaRPr>
          </a:p>
          <a:p>
            <a:pPr indent="0" lvl="0" marL="0" rtl="0" algn="l">
              <a:spcBef>
                <a:spcPts val="0"/>
              </a:spcBef>
              <a:spcAft>
                <a:spcPts val="0"/>
              </a:spcAft>
              <a:buNone/>
            </a:pPr>
            <a:r>
              <a:rPr b="1" lang="en" sz="4000">
                <a:latin typeface="Times New Roman"/>
                <a:ea typeface="Times New Roman"/>
                <a:cs typeface="Times New Roman"/>
                <a:sym typeface="Times New Roman"/>
              </a:rPr>
              <a:t>Location</a:t>
            </a:r>
            <a:r>
              <a:rPr lang="en" sz="4000">
                <a:latin typeface="Times New Roman"/>
                <a:ea typeface="Times New Roman"/>
                <a:cs typeface="Times New Roman"/>
                <a:sym typeface="Times New Roman"/>
              </a:rPr>
              <a:t>: Long Branch, New Jersey</a:t>
            </a:r>
            <a:endParaRPr sz="4000">
              <a:latin typeface="Times New Roman"/>
              <a:ea typeface="Times New Roman"/>
              <a:cs typeface="Times New Roman"/>
              <a:sym typeface="Times New Roman"/>
            </a:endParaRPr>
          </a:p>
          <a:p>
            <a:pPr indent="0" lvl="0" marL="0" rtl="0" algn="l">
              <a:spcBef>
                <a:spcPts val="0"/>
              </a:spcBef>
              <a:spcAft>
                <a:spcPts val="0"/>
              </a:spcAft>
              <a:buNone/>
            </a:pPr>
            <a:r>
              <a:t/>
            </a:r>
            <a:endParaRPr sz="4000">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lang="en" sz="5000" u="sng">
                <a:solidFill>
                  <a:schemeClr val="dk1"/>
                </a:solidFill>
                <a:latin typeface="Times New Roman"/>
                <a:ea typeface="Times New Roman"/>
                <a:cs typeface="Times New Roman"/>
                <a:sym typeface="Times New Roman"/>
              </a:rPr>
              <a:t>School Demographics</a:t>
            </a:r>
            <a:endParaRPr sz="4000">
              <a:latin typeface="Times New Roman"/>
              <a:ea typeface="Times New Roman"/>
              <a:cs typeface="Times New Roman"/>
              <a:sym typeface="Times New Roman"/>
            </a:endParaRPr>
          </a:p>
          <a:p>
            <a:pPr indent="0" lvl="0" marL="0" rtl="0" algn="l">
              <a:spcBef>
                <a:spcPts val="0"/>
              </a:spcBef>
              <a:spcAft>
                <a:spcPts val="0"/>
              </a:spcAft>
              <a:buNone/>
            </a:pPr>
            <a:r>
              <a:rPr b="1" lang="en" sz="4000">
                <a:latin typeface="Times New Roman"/>
                <a:ea typeface="Times New Roman"/>
                <a:cs typeface="Times New Roman"/>
                <a:sym typeface="Times New Roman"/>
              </a:rPr>
              <a:t>Student/Teacher Ratio</a:t>
            </a:r>
            <a:r>
              <a:rPr lang="en" sz="4000">
                <a:latin typeface="Times New Roman"/>
                <a:ea typeface="Times New Roman"/>
                <a:cs typeface="Times New Roman"/>
                <a:sym typeface="Times New Roman"/>
              </a:rPr>
              <a:t>: 9:1</a:t>
            </a:r>
            <a:endParaRPr sz="4000">
              <a:latin typeface="Times New Roman"/>
              <a:ea typeface="Times New Roman"/>
              <a:cs typeface="Times New Roman"/>
              <a:sym typeface="Times New Roman"/>
            </a:endParaRPr>
          </a:p>
          <a:p>
            <a:pPr indent="0" lvl="0" marL="0" rtl="0" algn="l">
              <a:spcBef>
                <a:spcPts val="0"/>
              </a:spcBef>
              <a:spcAft>
                <a:spcPts val="0"/>
              </a:spcAft>
              <a:buNone/>
            </a:pPr>
            <a:r>
              <a:rPr b="1" lang="en" sz="4000">
                <a:latin typeface="Times New Roman"/>
                <a:ea typeface="Times New Roman"/>
                <a:cs typeface="Times New Roman"/>
                <a:sym typeface="Times New Roman"/>
              </a:rPr>
              <a:t>Grades</a:t>
            </a:r>
            <a:r>
              <a:rPr lang="en" sz="4000">
                <a:latin typeface="Times New Roman"/>
                <a:ea typeface="Times New Roman"/>
                <a:cs typeface="Times New Roman"/>
                <a:sym typeface="Times New Roman"/>
              </a:rPr>
              <a:t>: K - 5</a:t>
            </a:r>
            <a:br>
              <a:rPr lang="en" sz="4000">
                <a:latin typeface="Times New Roman"/>
                <a:ea typeface="Times New Roman"/>
                <a:cs typeface="Times New Roman"/>
                <a:sym typeface="Times New Roman"/>
              </a:rPr>
            </a:br>
            <a:r>
              <a:rPr b="1" lang="en" sz="4000">
                <a:latin typeface="Times New Roman"/>
                <a:ea typeface="Times New Roman"/>
                <a:cs typeface="Times New Roman"/>
                <a:sym typeface="Times New Roman"/>
              </a:rPr>
              <a:t>Total Students</a:t>
            </a:r>
            <a:r>
              <a:rPr lang="en" sz="4000">
                <a:latin typeface="Times New Roman"/>
                <a:ea typeface="Times New Roman"/>
                <a:cs typeface="Times New Roman"/>
                <a:sym typeface="Times New Roman"/>
              </a:rPr>
              <a:t>: 587</a:t>
            </a:r>
            <a:endParaRPr sz="4000">
              <a:latin typeface="Times New Roman"/>
              <a:ea typeface="Times New Roman"/>
              <a:cs typeface="Times New Roman"/>
              <a:sym typeface="Times New Roman"/>
            </a:endParaRPr>
          </a:p>
          <a:p>
            <a:pPr indent="0" lvl="0" marL="0" rtl="0" algn="l">
              <a:spcBef>
                <a:spcPts val="0"/>
              </a:spcBef>
              <a:spcAft>
                <a:spcPts val="0"/>
              </a:spcAft>
              <a:buNone/>
            </a:pPr>
            <a:r>
              <a:rPr lang="en" sz="4000">
                <a:latin typeface="Times New Roman"/>
                <a:ea typeface="Times New Roman"/>
                <a:cs typeface="Times New Roman"/>
                <a:sym typeface="Times New Roman"/>
              </a:rPr>
              <a:t>	</a:t>
            </a:r>
            <a:r>
              <a:rPr i="1" lang="en" sz="4000">
                <a:latin typeface="Times New Roman"/>
                <a:ea typeface="Times New Roman"/>
                <a:cs typeface="Times New Roman"/>
                <a:sym typeface="Times New Roman"/>
              </a:rPr>
              <a:t>White</a:t>
            </a:r>
            <a:r>
              <a:rPr lang="en" sz="4000">
                <a:latin typeface="Times New Roman"/>
                <a:ea typeface="Times New Roman"/>
                <a:cs typeface="Times New Roman"/>
                <a:sym typeface="Times New Roman"/>
              </a:rPr>
              <a:t>: 24.5%</a:t>
            </a:r>
            <a:endParaRPr sz="4000">
              <a:latin typeface="Times New Roman"/>
              <a:ea typeface="Times New Roman"/>
              <a:cs typeface="Times New Roman"/>
              <a:sym typeface="Times New Roman"/>
            </a:endParaRPr>
          </a:p>
          <a:p>
            <a:pPr indent="0" lvl="0" marL="0" rtl="0" algn="l">
              <a:spcBef>
                <a:spcPts val="0"/>
              </a:spcBef>
              <a:spcAft>
                <a:spcPts val="0"/>
              </a:spcAft>
              <a:buNone/>
            </a:pPr>
            <a:r>
              <a:rPr lang="en" sz="4000">
                <a:latin typeface="Times New Roman"/>
                <a:ea typeface="Times New Roman"/>
                <a:cs typeface="Times New Roman"/>
                <a:sym typeface="Times New Roman"/>
              </a:rPr>
              <a:t>	</a:t>
            </a:r>
            <a:r>
              <a:rPr i="1" lang="en" sz="4000">
                <a:latin typeface="Times New Roman"/>
                <a:ea typeface="Times New Roman"/>
                <a:cs typeface="Times New Roman"/>
                <a:sym typeface="Times New Roman"/>
              </a:rPr>
              <a:t>Hispanic/Latino</a:t>
            </a:r>
            <a:r>
              <a:rPr lang="en" sz="4000">
                <a:latin typeface="Times New Roman"/>
                <a:ea typeface="Times New Roman"/>
                <a:cs typeface="Times New Roman"/>
                <a:sym typeface="Times New Roman"/>
              </a:rPr>
              <a:t>: 58.9%</a:t>
            </a:r>
            <a:endParaRPr sz="4000">
              <a:latin typeface="Times New Roman"/>
              <a:ea typeface="Times New Roman"/>
              <a:cs typeface="Times New Roman"/>
              <a:sym typeface="Times New Roman"/>
            </a:endParaRPr>
          </a:p>
          <a:p>
            <a:pPr indent="457200" lvl="0" marL="0" rtl="0" algn="l">
              <a:spcBef>
                <a:spcPts val="0"/>
              </a:spcBef>
              <a:spcAft>
                <a:spcPts val="0"/>
              </a:spcAft>
              <a:buNone/>
            </a:pPr>
            <a:r>
              <a:rPr i="1" lang="en" sz="4000">
                <a:latin typeface="Times New Roman"/>
                <a:ea typeface="Times New Roman"/>
                <a:cs typeface="Times New Roman"/>
                <a:sym typeface="Times New Roman"/>
              </a:rPr>
              <a:t>African American</a:t>
            </a:r>
            <a:r>
              <a:rPr lang="en" sz="4000">
                <a:latin typeface="Times New Roman"/>
                <a:ea typeface="Times New Roman"/>
                <a:cs typeface="Times New Roman"/>
                <a:sym typeface="Times New Roman"/>
              </a:rPr>
              <a:t>: 10.9%</a:t>
            </a:r>
            <a:endParaRPr sz="4000">
              <a:latin typeface="Times New Roman"/>
              <a:ea typeface="Times New Roman"/>
              <a:cs typeface="Times New Roman"/>
              <a:sym typeface="Times New Roman"/>
            </a:endParaRPr>
          </a:p>
          <a:p>
            <a:pPr indent="457200" lvl="0" marL="0" rtl="0" algn="l">
              <a:spcBef>
                <a:spcPts val="0"/>
              </a:spcBef>
              <a:spcAft>
                <a:spcPts val="0"/>
              </a:spcAft>
              <a:buNone/>
            </a:pPr>
            <a:r>
              <a:rPr i="1" lang="en" sz="4000">
                <a:latin typeface="Times New Roman"/>
                <a:ea typeface="Times New Roman"/>
                <a:cs typeface="Times New Roman"/>
                <a:sym typeface="Times New Roman"/>
              </a:rPr>
              <a:t>Asian/Pacific Islander</a:t>
            </a:r>
            <a:r>
              <a:rPr lang="en" sz="4000">
                <a:latin typeface="Times New Roman"/>
                <a:ea typeface="Times New Roman"/>
                <a:cs typeface="Times New Roman"/>
                <a:sym typeface="Times New Roman"/>
              </a:rPr>
              <a:t>: 0.3%</a:t>
            </a:r>
            <a:endParaRPr sz="4000">
              <a:latin typeface="Times New Roman"/>
              <a:ea typeface="Times New Roman"/>
              <a:cs typeface="Times New Roman"/>
              <a:sym typeface="Times New Roman"/>
            </a:endParaRPr>
          </a:p>
          <a:p>
            <a:pPr indent="0" lvl="0" marL="0" rtl="0" algn="ctr">
              <a:spcBef>
                <a:spcPts val="0"/>
              </a:spcBef>
              <a:spcAft>
                <a:spcPts val="0"/>
              </a:spcAft>
              <a:buNone/>
            </a:pPr>
            <a:r>
              <a:rPr lang="en" sz="4000">
                <a:latin typeface="Times New Roman"/>
                <a:ea typeface="Times New Roman"/>
                <a:cs typeface="Times New Roman"/>
                <a:sym typeface="Times New Roman"/>
              </a:rPr>
              <a:t>(usnews.com)</a:t>
            </a:r>
            <a:endParaRPr sz="4000">
              <a:latin typeface="Times New Roman"/>
              <a:ea typeface="Times New Roman"/>
              <a:cs typeface="Times New Roman"/>
              <a:sym typeface="Times New Roman"/>
            </a:endParaRPr>
          </a:p>
          <a:p>
            <a:pPr indent="0" lvl="0" marL="0" rtl="0" algn="l">
              <a:spcBef>
                <a:spcPts val="0"/>
              </a:spcBef>
              <a:spcAft>
                <a:spcPts val="0"/>
              </a:spcAft>
              <a:buNone/>
            </a:pPr>
            <a:r>
              <a:t/>
            </a:r>
            <a:endParaRPr sz="4000">
              <a:latin typeface="Times New Roman"/>
              <a:ea typeface="Times New Roman"/>
              <a:cs typeface="Times New Roman"/>
              <a:sym typeface="Times New Roman"/>
            </a:endParaRPr>
          </a:p>
          <a:p>
            <a:pPr indent="0" lvl="0" marL="0" rtl="0" algn="l">
              <a:spcBef>
                <a:spcPts val="0"/>
              </a:spcBef>
              <a:spcAft>
                <a:spcPts val="0"/>
              </a:spcAft>
              <a:buNone/>
            </a:pPr>
            <a:r>
              <a:t/>
            </a:r>
            <a:endParaRPr sz="4000">
              <a:latin typeface="Times New Roman"/>
              <a:ea typeface="Times New Roman"/>
              <a:cs typeface="Times New Roman"/>
              <a:sym typeface="Times New Roman"/>
            </a:endParaRPr>
          </a:p>
          <a:p>
            <a:pPr indent="0" lvl="0" marL="0" rtl="0" algn="ctr">
              <a:spcBef>
                <a:spcPts val="0"/>
              </a:spcBef>
              <a:spcAft>
                <a:spcPts val="0"/>
              </a:spcAft>
              <a:buNone/>
            </a:pPr>
            <a:r>
              <a:rPr lang="en" sz="5000" u="sng">
                <a:latin typeface="Times New Roman"/>
                <a:ea typeface="Times New Roman"/>
                <a:cs typeface="Times New Roman"/>
                <a:sym typeface="Times New Roman"/>
              </a:rPr>
              <a:t>Classroom</a:t>
            </a:r>
            <a:endParaRPr sz="5000" u="sng">
              <a:latin typeface="Times New Roman"/>
              <a:ea typeface="Times New Roman"/>
              <a:cs typeface="Times New Roman"/>
              <a:sym typeface="Times New Roman"/>
            </a:endParaRPr>
          </a:p>
          <a:p>
            <a:pPr indent="0" lvl="0" marL="0" rtl="0" algn="l">
              <a:spcBef>
                <a:spcPts val="0"/>
              </a:spcBef>
              <a:spcAft>
                <a:spcPts val="0"/>
              </a:spcAft>
              <a:buNone/>
            </a:pPr>
            <a:r>
              <a:rPr b="1" lang="en" sz="4000">
                <a:solidFill>
                  <a:schemeClr val="dk1"/>
                </a:solidFill>
                <a:latin typeface="Times New Roman"/>
                <a:ea typeface="Times New Roman"/>
                <a:cs typeface="Times New Roman"/>
                <a:sym typeface="Times New Roman"/>
              </a:rPr>
              <a:t>Grade: </a:t>
            </a:r>
            <a:r>
              <a:rPr lang="en" sz="4000">
                <a:solidFill>
                  <a:schemeClr val="dk1"/>
                </a:solidFill>
                <a:latin typeface="Times New Roman"/>
                <a:ea typeface="Times New Roman"/>
                <a:cs typeface="Times New Roman"/>
                <a:sym typeface="Times New Roman"/>
              </a:rPr>
              <a:t>3rd - 5th</a:t>
            </a:r>
            <a:endParaRPr sz="4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b="1" lang="en" sz="4000">
                <a:solidFill>
                  <a:schemeClr val="dk1"/>
                </a:solidFill>
                <a:latin typeface="Times New Roman"/>
                <a:ea typeface="Times New Roman"/>
                <a:cs typeface="Times New Roman"/>
                <a:sym typeface="Times New Roman"/>
              </a:rPr>
              <a:t>Type</a:t>
            </a:r>
            <a:r>
              <a:rPr lang="en" sz="4000">
                <a:solidFill>
                  <a:schemeClr val="dk1"/>
                </a:solidFill>
                <a:latin typeface="Times New Roman"/>
                <a:ea typeface="Times New Roman"/>
                <a:cs typeface="Times New Roman"/>
                <a:sym typeface="Times New Roman"/>
              </a:rPr>
              <a:t>: Special </a:t>
            </a:r>
            <a:r>
              <a:rPr lang="en" sz="4000">
                <a:solidFill>
                  <a:schemeClr val="dk1"/>
                </a:solidFill>
                <a:latin typeface="Times New Roman"/>
                <a:ea typeface="Times New Roman"/>
                <a:cs typeface="Times New Roman"/>
                <a:sym typeface="Times New Roman"/>
              </a:rPr>
              <a:t>Education</a:t>
            </a:r>
            <a:r>
              <a:rPr lang="en" sz="4000">
                <a:solidFill>
                  <a:schemeClr val="dk1"/>
                </a:solidFill>
                <a:latin typeface="Times New Roman"/>
                <a:ea typeface="Times New Roman"/>
                <a:cs typeface="Times New Roman"/>
                <a:sym typeface="Times New Roman"/>
              </a:rPr>
              <a:t> Moderate </a:t>
            </a:r>
            <a:r>
              <a:rPr lang="en" sz="4000">
                <a:solidFill>
                  <a:schemeClr val="dk1"/>
                </a:solidFill>
                <a:latin typeface="Times New Roman"/>
                <a:ea typeface="Times New Roman"/>
                <a:cs typeface="Times New Roman"/>
                <a:sym typeface="Times New Roman"/>
              </a:rPr>
              <a:t>Cognitive</a:t>
            </a:r>
            <a:r>
              <a:rPr lang="en" sz="4000">
                <a:solidFill>
                  <a:schemeClr val="dk1"/>
                </a:solidFill>
                <a:latin typeface="Times New Roman"/>
                <a:ea typeface="Times New Roman"/>
                <a:cs typeface="Times New Roman"/>
                <a:sym typeface="Times New Roman"/>
              </a:rPr>
              <a:t> Impairment (MCI)</a:t>
            </a:r>
            <a:endParaRPr sz="4000">
              <a:latin typeface="Times New Roman"/>
              <a:ea typeface="Times New Roman"/>
              <a:cs typeface="Times New Roman"/>
              <a:sym typeface="Times New Roman"/>
            </a:endParaRPr>
          </a:p>
          <a:p>
            <a:pPr indent="0" lvl="0" marL="0" rtl="0" algn="l">
              <a:spcBef>
                <a:spcPts val="0"/>
              </a:spcBef>
              <a:spcAft>
                <a:spcPts val="0"/>
              </a:spcAft>
              <a:buNone/>
            </a:pPr>
            <a:r>
              <a:t/>
            </a:r>
            <a:endParaRPr sz="4000">
              <a:latin typeface="Times New Roman"/>
              <a:ea typeface="Times New Roman"/>
              <a:cs typeface="Times New Roman"/>
              <a:sym typeface="Times New Roman"/>
            </a:endParaRPr>
          </a:p>
        </p:txBody>
      </p:sp>
      <p:pic>
        <p:nvPicPr>
          <p:cNvPr id="62" name="Google Shape;62;p13"/>
          <p:cNvPicPr preferRelativeResize="0"/>
          <p:nvPr/>
        </p:nvPicPr>
        <p:blipFill>
          <a:blip r:embed="rId7">
            <a:alphaModFix/>
          </a:blip>
          <a:stretch>
            <a:fillRect/>
          </a:stretch>
        </p:blipFill>
        <p:spPr>
          <a:xfrm>
            <a:off x="37041000" y="358138"/>
            <a:ext cx="5941500" cy="5941500"/>
          </a:xfrm>
          <a:prstGeom prst="rect">
            <a:avLst/>
          </a:prstGeom>
          <a:noFill/>
          <a:ln>
            <a:noFill/>
          </a:ln>
          <a:effectLst>
            <a:outerShdw blurRad="57150" rotWithShape="0" algn="bl" dir="5400000" dist="19050">
              <a:srgbClr val="000000">
                <a:alpha val="50000"/>
              </a:srgbClr>
            </a:outerShdw>
          </a:effectLst>
        </p:spPr>
      </p:pic>
      <p:pic>
        <p:nvPicPr>
          <p:cNvPr id="63" name="Google Shape;63;p13" title="Screenshot 2025-04-01 at 4.46.09 PM.png"/>
          <p:cNvPicPr preferRelativeResize="0"/>
          <p:nvPr/>
        </p:nvPicPr>
        <p:blipFill>
          <a:blip r:embed="rId8">
            <a:alphaModFix/>
          </a:blip>
          <a:stretch>
            <a:fillRect/>
          </a:stretch>
        </p:blipFill>
        <p:spPr>
          <a:xfrm>
            <a:off x="21945600" y="17076859"/>
            <a:ext cx="6676000" cy="6621053"/>
          </a:xfrm>
          <a:prstGeom prst="rect">
            <a:avLst/>
          </a:prstGeom>
          <a:noFill/>
          <a:ln>
            <a:noFill/>
          </a:ln>
          <a:effectLst>
            <a:outerShdw blurRad="57150" rotWithShape="0" algn="bl" dir="5400000" dist="19050">
              <a:srgbClr val="000000">
                <a:alpha val="50000"/>
              </a:srgbClr>
            </a:outerShdw>
          </a:effectLst>
        </p:spPr>
      </p:pic>
      <p:sp>
        <p:nvSpPr>
          <p:cNvPr id="64" name="Google Shape;64;p13"/>
          <p:cNvSpPr txBox="1"/>
          <p:nvPr/>
        </p:nvSpPr>
        <p:spPr>
          <a:xfrm>
            <a:off x="6926100" y="101010"/>
            <a:ext cx="30114900" cy="62184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1200">
                <a:latin typeface="Times New Roman"/>
                <a:ea typeface="Times New Roman"/>
                <a:cs typeface="Times New Roman"/>
                <a:sym typeface="Times New Roman"/>
              </a:rPr>
              <a:t>Differentiated Instruction Through Sight Word and Letter Bingo: A Plan to Improve Literacy</a:t>
            </a:r>
            <a:endParaRPr b="1" sz="11200">
              <a:latin typeface="Times New Roman"/>
              <a:ea typeface="Times New Roman"/>
              <a:cs typeface="Times New Roman"/>
              <a:sym typeface="Times New Roman"/>
            </a:endParaRPr>
          </a:p>
          <a:p>
            <a:pPr indent="0" lvl="0" marL="0" rtl="0" algn="ctr">
              <a:spcBef>
                <a:spcPts val="0"/>
              </a:spcBef>
              <a:spcAft>
                <a:spcPts val="0"/>
              </a:spcAft>
              <a:buNone/>
            </a:pPr>
            <a:r>
              <a:t/>
            </a:r>
            <a:endParaRPr b="1" sz="5000">
              <a:latin typeface="Times New Roman"/>
              <a:ea typeface="Times New Roman"/>
              <a:cs typeface="Times New Roman"/>
              <a:sym typeface="Times New Roman"/>
            </a:endParaRPr>
          </a:p>
          <a:p>
            <a:pPr indent="0" lvl="0" marL="0" rtl="0" algn="ctr">
              <a:spcBef>
                <a:spcPts val="0"/>
              </a:spcBef>
              <a:spcAft>
                <a:spcPts val="0"/>
              </a:spcAft>
              <a:buNone/>
            </a:pPr>
            <a:r>
              <a:rPr b="1" lang="en" sz="6800">
                <a:solidFill>
                  <a:schemeClr val="dk1"/>
                </a:solidFill>
                <a:latin typeface="Times New Roman"/>
                <a:ea typeface="Times New Roman"/>
                <a:cs typeface="Times New Roman"/>
                <a:sym typeface="Times New Roman"/>
              </a:rPr>
              <a:t>Ava Bamonte</a:t>
            </a:r>
            <a:endParaRPr b="1" sz="6800">
              <a:latin typeface="Times New Roman"/>
              <a:ea typeface="Times New Roman"/>
              <a:cs typeface="Times New Roman"/>
              <a:sym typeface="Times New Roman"/>
            </a:endParaRPr>
          </a:p>
          <a:p>
            <a:pPr indent="0" lvl="0" marL="0" rtl="0" algn="ctr">
              <a:spcBef>
                <a:spcPts val="0"/>
              </a:spcBef>
              <a:spcAft>
                <a:spcPts val="0"/>
              </a:spcAft>
              <a:buNone/>
            </a:pPr>
            <a:r>
              <a:rPr b="1" lang="en" sz="5000">
                <a:latin typeface="Times New Roman"/>
                <a:ea typeface="Times New Roman"/>
                <a:cs typeface="Times New Roman"/>
                <a:sym typeface="Times New Roman"/>
              </a:rPr>
              <a:t>EDS 330 - Foundations of Special Education Development Across the Lifespan</a:t>
            </a:r>
            <a:endParaRPr b="1" sz="5000">
              <a:latin typeface="Times New Roman"/>
              <a:ea typeface="Times New Roman"/>
              <a:cs typeface="Times New Roman"/>
              <a:sym typeface="Times New Roman"/>
            </a:endParaRPr>
          </a:p>
        </p:txBody>
      </p:sp>
      <p:grpSp>
        <p:nvGrpSpPr>
          <p:cNvPr id="65" name="Google Shape;65;p13"/>
          <p:cNvGrpSpPr/>
          <p:nvPr/>
        </p:nvGrpSpPr>
        <p:grpSpPr>
          <a:xfrm>
            <a:off x="9620813" y="7558530"/>
            <a:ext cx="11658600" cy="8523600"/>
            <a:chOff x="9620825" y="4105317"/>
            <a:chExt cx="11658600" cy="8523600"/>
          </a:xfrm>
        </p:grpSpPr>
        <p:sp>
          <p:nvSpPr>
            <p:cNvPr id="66" name="Google Shape;66;p13"/>
            <p:cNvSpPr/>
            <p:nvPr/>
          </p:nvSpPr>
          <p:spPr>
            <a:xfrm>
              <a:off x="9620825" y="4105317"/>
              <a:ext cx="11658600" cy="85236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sz="4000">
                <a:solidFill>
                  <a:schemeClr val="dk1"/>
                </a:solidFill>
                <a:latin typeface="Times New Roman"/>
                <a:ea typeface="Times New Roman"/>
                <a:cs typeface="Times New Roman"/>
                <a:sym typeface="Times New Roman"/>
              </a:endParaRPr>
            </a:p>
          </p:txBody>
        </p:sp>
        <p:sp>
          <p:nvSpPr>
            <p:cNvPr id="67" name="Google Shape;67;p13"/>
            <p:cNvSpPr txBox="1"/>
            <p:nvPr/>
          </p:nvSpPr>
          <p:spPr>
            <a:xfrm>
              <a:off x="9949313" y="4349650"/>
              <a:ext cx="11001600" cy="78579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9000" u="sng">
                  <a:solidFill>
                    <a:schemeClr val="dk1"/>
                  </a:solidFill>
                  <a:highlight>
                    <a:srgbClr val="D0E0E3"/>
                  </a:highlight>
                  <a:latin typeface="Times New Roman"/>
                  <a:ea typeface="Times New Roman"/>
                  <a:cs typeface="Times New Roman"/>
                  <a:sym typeface="Times New Roman"/>
                </a:rPr>
                <a:t>Students</a:t>
              </a:r>
              <a:endParaRPr sz="9000" u="sng">
                <a:solidFill>
                  <a:schemeClr val="dk1"/>
                </a:solidFill>
                <a:highlight>
                  <a:srgbClr val="D0E0E3"/>
                </a:highlight>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Total:</a:t>
              </a:r>
              <a:r>
                <a:rPr lang="en" sz="5000">
                  <a:solidFill>
                    <a:schemeClr val="dk1"/>
                  </a:solidFill>
                  <a:latin typeface="Times New Roman"/>
                  <a:ea typeface="Times New Roman"/>
                  <a:cs typeface="Times New Roman"/>
                  <a:sym typeface="Times New Roman"/>
                </a:rPr>
                <a:t> 8 (2 girls + 6 boys)</a:t>
              </a:r>
              <a:endParaRPr sz="5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Disabilities</a:t>
              </a:r>
              <a:r>
                <a:rPr lang="en" sz="5000">
                  <a:solidFill>
                    <a:schemeClr val="dk1"/>
                  </a:solidFill>
                  <a:latin typeface="Times New Roman"/>
                  <a:ea typeface="Times New Roman"/>
                  <a:cs typeface="Times New Roman"/>
                  <a:sym typeface="Times New Roman"/>
                </a:rPr>
                <a:t>: Williams Syndrome, Cerebral Palsy, Non-Verbal Autism, ADHD, and Aphasia</a:t>
              </a:r>
              <a:endParaRPr sz="5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Related Services Used</a:t>
              </a:r>
              <a:r>
                <a:rPr lang="en" sz="5000">
                  <a:solidFill>
                    <a:schemeClr val="dk1"/>
                  </a:solidFill>
                  <a:latin typeface="Times New Roman"/>
                  <a:ea typeface="Times New Roman"/>
                  <a:cs typeface="Times New Roman"/>
                  <a:sym typeface="Times New Roman"/>
                </a:rPr>
                <a:t>: Speech Therapy and Occupational Therapy</a:t>
              </a:r>
              <a:endParaRPr sz="5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sz="5000">
                <a:solidFill>
                  <a:schemeClr val="dk1"/>
                </a:solidFill>
                <a:latin typeface="Times New Roman"/>
                <a:ea typeface="Times New Roman"/>
                <a:cs typeface="Times New Roman"/>
                <a:sym typeface="Times New Roman"/>
              </a:endParaRPr>
            </a:p>
          </p:txBody>
        </p:sp>
      </p:grpSp>
      <p:grpSp>
        <p:nvGrpSpPr>
          <p:cNvPr id="68" name="Google Shape;68;p13"/>
          <p:cNvGrpSpPr/>
          <p:nvPr/>
        </p:nvGrpSpPr>
        <p:grpSpPr>
          <a:xfrm>
            <a:off x="9615150" y="17057663"/>
            <a:ext cx="11658600" cy="6439775"/>
            <a:chOff x="9615163" y="10614063"/>
            <a:chExt cx="11658600" cy="6218400"/>
          </a:xfrm>
        </p:grpSpPr>
        <p:sp>
          <p:nvSpPr>
            <p:cNvPr id="69" name="Google Shape;69;p13"/>
            <p:cNvSpPr/>
            <p:nvPr/>
          </p:nvSpPr>
          <p:spPr>
            <a:xfrm>
              <a:off x="9615163" y="10614063"/>
              <a:ext cx="11658600" cy="62184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4000">
                <a:solidFill>
                  <a:schemeClr val="dk1"/>
                </a:solidFill>
                <a:latin typeface="Times New Roman"/>
                <a:ea typeface="Times New Roman"/>
                <a:cs typeface="Times New Roman"/>
                <a:sym typeface="Times New Roman"/>
              </a:endParaRPr>
            </a:p>
          </p:txBody>
        </p:sp>
        <p:sp>
          <p:nvSpPr>
            <p:cNvPr id="70" name="Google Shape;70;p13"/>
            <p:cNvSpPr txBox="1"/>
            <p:nvPr/>
          </p:nvSpPr>
          <p:spPr>
            <a:xfrm>
              <a:off x="9943663" y="10993275"/>
              <a:ext cx="11001600" cy="41691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9000" u="sng">
                  <a:solidFill>
                    <a:schemeClr val="dk1"/>
                  </a:solidFill>
                  <a:highlight>
                    <a:srgbClr val="D0E0E3"/>
                  </a:highlight>
                  <a:latin typeface="Times New Roman"/>
                  <a:ea typeface="Times New Roman"/>
                  <a:cs typeface="Times New Roman"/>
                  <a:sym typeface="Times New Roman"/>
                </a:rPr>
                <a:t>Staff</a:t>
              </a:r>
              <a:endParaRPr sz="9000" u="sng">
                <a:solidFill>
                  <a:schemeClr val="dk1"/>
                </a:solidFill>
                <a:highlight>
                  <a:srgbClr val="D0E0E3"/>
                </a:highlight>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1 - </a:t>
              </a:r>
              <a:r>
                <a:rPr lang="en" sz="5000">
                  <a:solidFill>
                    <a:schemeClr val="dk1"/>
                  </a:solidFill>
                  <a:latin typeface="Times New Roman"/>
                  <a:ea typeface="Times New Roman"/>
                  <a:cs typeface="Times New Roman"/>
                  <a:sym typeface="Times New Roman"/>
                </a:rPr>
                <a:t>Special Education Teacher</a:t>
              </a:r>
              <a:endParaRPr sz="5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1</a:t>
              </a:r>
              <a:r>
                <a:rPr lang="en" sz="5000">
                  <a:solidFill>
                    <a:schemeClr val="dk1"/>
                  </a:solidFill>
                  <a:latin typeface="Times New Roman"/>
                  <a:ea typeface="Times New Roman"/>
                  <a:cs typeface="Times New Roman"/>
                  <a:sym typeface="Times New Roman"/>
                </a:rPr>
                <a:t> - Classroom Paraprofessional</a:t>
              </a:r>
              <a:endParaRPr sz="5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5000">
                  <a:solidFill>
                    <a:schemeClr val="dk1"/>
                  </a:solidFill>
                  <a:latin typeface="Times New Roman"/>
                  <a:ea typeface="Times New Roman"/>
                  <a:cs typeface="Times New Roman"/>
                  <a:sym typeface="Times New Roman"/>
                </a:rPr>
                <a:t>1</a:t>
              </a:r>
              <a:r>
                <a:rPr lang="en" sz="5000">
                  <a:solidFill>
                    <a:schemeClr val="dk1"/>
                  </a:solidFill>
                  <a:latin typeface="Times New Roman"/>
                  <a:ea typeface="Times New Roman"/>
                  <a:cs typeface="Times New Roman"/>
                  <a:sym typeface="Times New Roman"/>
                </a:rPr>
                <a:t> - One-on-one aide</a:t>
              </a:r>
              <a:endParaRPr sz="5000">
                <a:solidFill>
                  <a:schemeClr val="dk1"/>
                </a:solidFill>
                <a:latin typeface="Times New Roman"/>
                <a:ea typeface="Times New Roman"/>
                <a:cs typeface="Times New Roman"/>
                <a:sym typeface="Times New Roman"/>
              </a:endParaRPr>
            </a:p>
          </p:txBody>
        </p:sp>
      </p:grpSp>
      <p:pic>
        <p:nvPicPr>
          <p:cNvPr id="71" name="Google Shape;71;p13"/>
          <p:cNvPicPr preferRelativeResize="0"/>
          <p:nvPr/>
        </p:nvPicPr>
        <p:blipFill>
          <a:blip r:embed="rId9">
            <a:alphaModFix/>
          </a:blip>
          <a:stretch>
            <a:fillRect/>
          </a:stretch>
        </p:blipFill>
        <p:spPr>
          <a:xfrm>
            <a:off x="2563261" y="23984800"/>
            <a:ext cx="4201238" cy="7952051"/>
          </a:xfrm>
          <a:prstGeom prst="rect">
            <a:avLst/>
          </a:prstGeom>
          <a:noFill/>
          <a:ln>
            <a:noFill/>
          </a:ln>
          <a:effectLst>
            <a:outerShdw blurRad="57150" rotWithShape="0" algn="bl" dir="5400000" dist="19050">
              <a:srgbClr val="000000">
                <a:alpha val="50000"/>
              </a:srgbClr>
            </a:outerShdw>
          </a:effectLst>
        </p:spPr>
      </p:pic>
      <p:sp>
        <p:nvSpPr>
          <p:cNvPr id="72" name="Google Shape;72;p13"/>
          <p:cNvSpPr/>
          <p:nvPr/>
        </p:nvSpPr>
        <p:spPr>
          <a:xfrm>
            <a:off x="5958500" y="27219425"/>
            <a:ext cx="806400" cy="800100"/>
          </a:xfrm>
          <a:prstGeom prst="star5">
            <a:avLst>
              <a:gd fmla="val 19098" name="adj"/>
              <a:gd fmla="val 105146" name="hf"/>
              <a:gd fmla="val 110557" name="vf"/>
            </a:avLst>
          </a:prstGeom>
          <a:solidFill>
            <a:srgbClr val="FF00FF"/>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73" name="Google Shape;73;p13"/>
          <p:cNvGrpSpPr/>
          <p:nvPr/>
        </p:nvGrpSpPr>
        <p:grpSpPr>
          <a:xfrm>
            <a:off x="9615175" y="24249971"/>
            <a:ext cx="11864475" cy="7735690"/>
            <a:chOff x="9615175" y="10835100"/>
            <a:chExt cx="11864475" cy="6218400"/>
          </a:xfrm>
        </p:grpSpPr>
        <p:sp>
          <p:nvSpPr>
            <p:cNvPr id="74" name="Google Shape;74;p13"/>
            <p:cNvSpPr/>
            <p:nvPr/>
          </p:nvSpPr>
          <p:spPr>
            <a:xfrm>
              <a:off x="9615175" y="10835100"/>
              <a:ext cx="11658600" cy="62184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4000">
                <a:solidFill>
                  <a:schemeClr val="dk1"/>
                </a:solidFill>
                <a:latin typeface="Times New Roman"/>
                <a:ea typeface="Times New Roman"/>
                <a:cs typeface="Times New Roman"/>
                <a:sym typeface="Times New Roman"/>
              </a:endParaRPr>
            </a:p>
          </p:txBody>
        </p:sp>
        <p:sp>
          <p:nvSpPr>
            <p:cNvPr id="75" name="Google Shape;75;p13"/>
            <p:cNvSpPr txBox="1"/>
            <p:nvPr/>
          </p:nvSpPr>
          <p:spPr>
            <a:xfrm>
              <a:off x="9821050" y="11014383"/>
              <a:ext cx="11658600" cy="59082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9000" u="sng">
                  <a:solidFill>
                    <a:schemeClr val="dk1"/>
                  </a:solidFill>
                  <a:highlight>
                    <a:srgbClr val="D0E0E3"/>
                  </a:highlight>
                  <a:latin typeface="Times New Roman"/>
                  <a:ea typeface="Times New Roman"/>
                  <a:cs typeface="Times New Roman"/>
                  <a:sym typeface="Times New Roman"/>
                </a:rPr>
                <a:t>My Role</a:t>
              </a:r>
              <a:endParaRPr sz="9000" u="sng">
                <a:solidFill>
                  <a:schemeClr val="dk1"/>
                </a:solidFill>
                <a:highlight>
                  <a:srgbClr val="D0E0E3"/>
                </a:highlight>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Monmouth Learning Partner</a:t>
              </a:r>
              <a:endParaRPr b="1"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Create connections with students in local community</a:t>
              </a:r>
              <a:endParaRPr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Make a positive impact </a:t>
              </a:r>
              <a:r>
                <a:rPr lang="en" sz="4000">
                  <a:solidFill>
                    <a:schemeClr val="dk1"/>
                  </a:solidFill>
                  <a:latin typeface="Times New Roman"/>
                  <a:ea typeface="Times New Roman"/>
                  <a:cs typeface="Times New Roman"/>
                  <a:sym typeface="Times New Roman"/>
                </a:rPr>
                <a:t>on</a:t>
              </a:r>
              <a:r>
                <a:rPr lang="en" sz="4000">
                  <a:solidFill>
                    <a:schemeClr val="dk1"/>
                  </a:solidFill>
                  <a:latin typeface="Times New Roman"/>
                  <a:ea typeface="Times New Roman"/>
                  <a:cs typeface="Times New Roman"/>
                  <a:sym typeface="Times New Roman"/>
                </a:rPr>
                <a:t> students’ personal and academic</a:t>
              </a:r>
              <a:r>
                <a:rPr lang="en" sz="4000">
                  <a:solidFill>
                    <a:schemeClr val="dk1"/>
                  </a:solidFill>
                  <a:latin typeface="Times New Roman"/>
                  <a:ea typeface="Times New Roman"/>
                  <a:cs typeface="Times New Roman"/>
                  <a:sym typeface="Times New Roman"/>
                </a:rPr>
                <a:t> lives.</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Monmouth University School of Education Student</a:t>
              </a:r>
              <a:endParaRPr b="1"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Acquire knowledge to better myself as a future educator</a:t>
              </a:r>
              <a:endParaRPr sz="4000">
                <a:solidFill>
                  <a:schemeClr val="dk1"/>
                </a:solidFill>
                <a:latin typeface="Times New Roman"/>
                <a:ea typeface="Times New Roman"/>
                <a:cs typeface="Times New Roman"/>
                <a:sym typeface="Times New Roman"/>
              </a:endParaRPr>
            </a:p>
          </p:txBody>
        </p:sp>
      </p:grpSp>
      <p:sp>
        <p:nvSpPr>
          <p:cNvPr id="76" name="Google Shape;76;p13"/>
          <p:cNvSpPr/>
          <p:nvPr/>
        </p:nvSpPr>
        <p:spPr>
          <a:xfrm>
            <a:off x="29310400" y="7558525"/>
            <a:ext cx="13672200" cy="162723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4000">
              <a:solidFill>
                <a:schemeClr val="dk1"/>
              </a:solidFill>
              <a:latin typeface="Times New Roman"/>
              <a:ea typeface="Times New Roman"/>
              <a:cs typeface="Times New Roman"/>
              <a:sym typeface="Times New Roman"/>
            </a:endParaRPr>
          </a:p>
        </p:txBody>
      </p:sp>
      <p:sp>
        <p:nvSpPr>
          <p:cNvPr id="77" name="Google Shape;77;p13"/>
          <p:cNvSpPr txBox="1"/>
          <p:nvPr/>
        </p:nvSpPr>
        <p:spPr>
          <a:xfrm>
            <a:off x="29651475" y="7755775"/>
            <a:ext cx="12992100" cy="15846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9000" u="sng">
                <a:solidFill>
                  <a:schemeClr val="dk1"/>
                </a:solidFill>
                <a:highlight>
                  <a:srgbClr val="D0E0E3"/>
                </a:highlight>
                <a:latin typeface="Times New Roman"/>
                <a:ea typeface="Times New Roman"/>
                <a:cs typeface="Times New Roman"/>
                <a:sym typeface="Times New Roman"/>
              </a:rPr>
              <a:t>My Project</a:t>
            </a:r>
            <a:endParaRPr b="1" sz="9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Goal:</a:t>
            </a:r>
            <a:r>
              <a:rPr lang="en" sz="4000">
                <a:solidFill>
                  <a:schemeClr val="dk1"/>
                </a:solidFill>
                <a:latin typeface="Times New Roman"/>
                <a:ea typeface="Times New Roman"/>
                <a:cs typeface="Times New Roman"/>
                <a:sym typeface="Times New Roman"/>
              </a:rPr>
              <a:t> Task students with an alternative method to learning literacy; Use bingo boards as an </a:t>
            </a:r>
            <a:r>
              <a:rPr lang="en" sz="4000">
                <a:solidFill>
                  <a:schemeClr val="dk1"/>
                </a:solidFill>
                <a:latin typeface="Times New Roman"/>
                <a:ea typeface="Times New Roman"/>
                <a:cs typeface="Times New Roman"/>
                <a:sym typeface="Times New Roman"/>
              </a:rPr>
              <a:t>evolving</a:t>
            </a:r>
            <a:r>
              <a:rPr lang="en" sz="4000">
                <a:solidFill>
                  <a:schemeClr val="dk1"/>
                </a:solidFill>
                <a:latin typeface="Times New Roman"/>
                <a:ea typeface="Times New Roman"/>
                <a:cs typeface="Times New Roman"/>
                <a:sym typeface="Times New Roman"/>
              </a:rPr>
              <a:t> plan. Update plan weekly with students’ progressed levels of </a:t>
            </a:r>
            <a:r>
              <a:rPr lang="en" sz="4000">
                <a:solidFill>
                  <a:schemeClr val="dk1"/>
                </a:solidFill>
                <a:latin typeface="Times New Roman"/>
                <a:ea typeface="Times New Roman"/>
                <a:cs typeface="Times New Roman"/>
                <a:sym typeface="Times New Roman"/>
              </a:rPr>
              <a:t>proficiency</a:t>
            </a:r>
            <a:r>
              <a:rPr lang="en" sz="4000">
                <a:solidFill>
                  <a:schemeClr val="dk1"/>
                </a:solidFill>
                <a:latin typeface="Times New Roman"/>
                <a:ea typeface="Times New Roman"/>
                <a:cs typeface="Times New Roman"/>
                <a:sym typeface="Times New Roman"/>
              </a:rPr>
              <a:t> in literacy. Each week, I altered them to align with their current learning standards.</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b="1"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Modifications Made: </a:t>
            </a:r>
            <a:r>
              <a:rPr lang="en" sz="4000">
                <a:solidFill>
                  <a:schemeClr val="dk1"/>
                </a:solidFill>
                <a:latin typeface="Times New Roman"/>
                <a:ea typeface="Times New Roman"/>
                <a:cs typeface="Times New Roman"/>
                <a:sym typeface="Times New Roman"/>
              </a:rPr>
              <a:t>(3 total games)</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	</a:t>
            </a:r>
            <a:r>
              <a:rPr i="1" lang="en" sz="4000" u="sng">
                <a:solidFill>
                  <a:schemeClr val="dk1"/>
                </a:solidFill>
                <a:latin typeface="Times New Roman"/>
                <a:ea typeface="Times New Roman"/>
                <a:cs typeface="Times New Roman"/>
                <a:sym typeface="Times New Roman"/>
              </a:rPr>
              <a:t>Game #1</a:t>
            </a:r>
            <a:r>
              <a:rPr lang="en" sz="4000">
                <a:solidFill>
                  <a:schemeClr val="dk1"/>
                </a:solidFill>
                <a:latin typeface="Times New Roman"/>
                <a:ea typeface="Times New Roman"/>
                <a:cs typeface="Times New Roman"/>
                <a:sym typeface="Times New Roman"/>
              </a:rPr>
              <a:t> - Students presented with visual of written sight/cvc word on slide. After sounding it out, students found the picture that matched on their bingo board</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lang="en" sz="4000">
                <a:solidFill>
                  <a:schemeClr val="dk1"/>
                </a:solidFill>
                <a:latin typeface="Times New Roman"/>
                <a:ea typeface="Times New Roman"/>
                <a:cs typeface="Times New Roman"/>
                <a:sym typeface="Times New Roman"/>
              </a:rPr>
              <a:t>	</a:t>
            </a:r>
            <a:r>
              <a:rPr i="1" lang="en" sz="4000" u="sng">
                <a:solidFill>
                  <a:schemeClr val="dk1"/>
                </a:solidFill>
                <a:latin typeface="Times New Roman"/>
                <a:ea typeface="Times New Roman"/>
                <a:cs typeface="Times New Roman"/>
                <a:sym typeface="Times New Roman"/>
              </a:rPr>
              <a:t>Game #2</a:t>
            </a:r>
            <a:r>
              <a:rPr lang="en" sz="4000" u="sng">
                <a:solidFill>
                  <a:schemeClr val="dk1"/>
                </a:solidFill>
                <a:latin typeface="Times New Roman"/>
                <a:ea typeface="Times New Roman"/>
                <a:cs typeface="Times New Roman"/>
                <a:sym typeface="Times New Roman"/>
              </a:rPr>
              <a:t> </a:t>
            </a:r>
            <a:r>
              <a:rPr lang="en" sz="4000">
                <a:solidFill>
                  <a:schemeClr val="dk1"/>
                </a:solidFill>
                <a:latin typeface="Times New Roman"/>
                <a:ea typeface="Times New Roman"/>
                <a:cs typeface="Times New Roman"/>
                <a:sym typeface="Times New Roman"/>
              </a:rPr>
              <a:t>- </a:t>
            </a:r>
            <a:r>
              <a:rPr lang="en" sz="4000">
                <a:solidFill>
                  <a:schemeClr val="dk1"/>
                </a:solidFill>
                <a:latin typeface="Times New Roman"/>
                <a:ea typeface="Times New Roman"/>
                <a:cs typeface="Times New Roman"/>
                <a:sym typeface="Times New Roman"/>
              </a:rPr>
              <a:t>Students presented with visual of written sight/cvc word on slide alongside two picture options. After sounding it out, students selected the correct picture out of the two and then matched it to their board.</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lang="en" sz="4000">
                <a:solidFill>
                  <a:schemeClr val="dk1"/>
                </a:solidFill>
                <a:latin typeface="Times New Roman"/>
                <a:ea typeface="Times New Roman"/>
                <a:cs typeface="Times New Roman"/>
                <a:sym typeface="Times New Roman"/>
              </a:rPr>
              <a:t>	</a:t>
            </a:r>
            <a:r>
              <a:rPr i="1" lang="en" sz="4000" u="sng">
                <a:solidFill>
                  <a:schemeClr val="dk1"/>
                </a:solidFill>
                <a:latin typeface="Times New Roman"/>
                <a:ea typeface="Times New Roman"/>
                <a:cs typeface="Times New Roman"/>
                <a:sym typeface="Times New Roman"/>
              </a:rPr>
              <a:t>Game #3</a:t>
            </a:r>
            <a:r>
              <a:rPr lang="en" sz="4000">
                <a:solidFill>
                  <a:schemeClr val="dk1"/>
                </a:solidFill>
                <a:latin typeface="Times New Roman"/>
                <a:ea typeface="Times New Roman"/>
                <a:cs typeface="Times New Roman"/>
                <a:sym typeface="Times New Roman"/>
              </a:rPr>
              <a:t> - Bingo board has capital and lowercase letters. After I verbally said the letter and phoneme, student found it on bingo board. Student that used iPad for augmentative and alternative communication (AAC) found the letter on their iPad and then circled on board. Students with dysgraphia were able to use counters rather than a pencil (seen in Figure 4).</a:t>
            </a:r>
            <a:endParaRPr sz="5000">
              <a:solidFill>
                <a:schemeClr val="dk1"/>
              </a:solidFill>
              <a:latin typeface="Times New Roman"/>
              <a:ea typeface="Times New Roman"/>
              <a:cs typeface="Times New Roman"/>
              <a:sym typeface="Times New Roman"/>
            </a:endParaRPr>
          </a:p>
        </p:txBody>
      </p:sp>
      <p:sp>
        <p:nvSpPr>
          <p:cNvPr id="78" name="Google Shape;78;p13"/>
          <p:cNvSpPr/>
          <p:nvPr/>
        </p:nvSpPr>
        <p:spPr>
          <a:xfrm>
            <a:off x="29316050" y="24250538"/>
            <a:ext cx="13672200" cy="7952100"/>
          </a:xfrm>
          <a:prstGeom prst="rect">
            <a:avLst/>
          </a:prstGeom>
          <a:solidFill>
            <a:srgbClr val="FFFFFF"/>
          </a:solidFill>
          <a:ln cap="flat" cmpd="sng" w="76200">
            <a:solidFill>
              <a:srgbClr val="0C343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4000">
              <a:solidFill>
                <a:schemeClr val="dk1"/>
              </a:solidFill>
              <a:latin typeface="Times New Roman"/>
              <a:ea typeface="Times New Roman"/>
              <a:cs typeface="Times New Roman"/>
              <a:sym typeface="Times New Roman"/>
            </a:endParaRPr>
          </a:p>
        </p:txBody>
      </p:sp>
      <p:sp>
        <p:nvSpPr>
          <p:cNvPr id="79" name="Google Shape;79;p13"/>
          <p:cNvSpPr txBox="1"/>
          <p:nvPr/>
        </p:nvSpPr>
        <p:spPr>
          <a:xfrm>
            <a:off x="29651475" y="24459375"/>
            <a:ext cx="12992100" cy="73497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lang="en" sz="9000" u="sng">
                <a:solidFill>
                  <a:schemeClr val="dk1"/>
                </a:solidFill>
                <a:highlight>
                  <a:srgbClr val="D0E0E3"/>
                </a:highlight>
                <a:latin typeface="Times New Roman"/>
                <a:ea typeface="Times New Roman"/>
                <a:cs typeface="Times New Roman"/>
                <a:sym typeface="Times New Roman"/>
              </a:rPr>
              <a:t>Impact + Outcome</a:t>
            </a:r>
            <a:endParaRPr sz="9000" u="sng">
              <a:solidFill>
                <a:schemeClr val="dk1"/>
              </a:solidFill>
              <a:highlight>
                <a:srgbClr val="D0E0E3"/>
              </a:highlight>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Personal:</a:t>
            </a:r>
            <a:endParaRPr b="1"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Inspiring</a:t>
            </a:r>
            <a:r>
              <a:rPr lang="en" sz="4000">
                <a:solidFill>
                  <a:schemeClr val="dk1"/>
                </a:solidFill>
                <a:latin typeface="Times New Roman"/>
                <a:ea typeface="Times New Roman"/>
                <a:cs typeface="Times New Roman"/>
                <a:sym typeface="Times New Roman"/>
              </a:rPr>
              <a:t> to see students’ progress</a:t>
            </a:r>
            <a:endParaRPr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Instructional skills development</a:t>
            </a:r>
            <a:endParaRPr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Confidence in the classroom</a:t>
            </a:r>
            <a:endParaRPr sz="40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rPr b="1" lang="en" sz="4000">
                <a:solidFill>
                  <a:schemeClr val="dk1"/>
                </a:solidFill>
                <a:latin typeface="Times New Roman"/>
                <a:ea typeface="Times New Roman"/>
                <a:cs typeface="Times New Roman"/>
                <a:sym typeface="Times New Roman"/>
              </a:rPr>
              <a:t>Students: </a:t>
            </a:r>
            <a:endParaRPr b="1"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Literacy </a:t>
            </a:r>
            <a:r>
              <a:rPr lang="en" sz="4000">
                <a:solidFill>
                  <a:schemeClr val="dk1"/>
                </a:solidFill>
                <a:latin typeface="Times New Roman"/>
                <a:ea typeface="Times New Roman"/>
                <a:cs typeface="Times New Roman"/>
                <a:sym typeface="Times New Roman"/>
              </a:rPr>
              <a:t>proficiency</a:t>
            </a:r>
            <a:r>
              <a:rPr lang="en" sz="4000">
                <a:solidFill>
                  <a:schemeClr val="dk1"/>
                </a:solidFill>
                <a:latin typeface="Times New Roman"/>
                <a:ea typeface="Times New Roman"/>
                <a:cs typeface="Times New Roman"/>
                <a:sym typeface="Times New Roman"/>
              </a:rPr>
              <a:t> increased</a:t>
            </a:r>
            <a:endParaRPr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Peer to peer interaction (taking turns) strengthened</a:t>
            </a:r>
            <a:endParaRPr sz="4000">
              <a:solidFill>
                <a:schemeClr val="dk1"/>
              </a:solidFill>
              <a:latin typeface="Times New Roman"/>
              <a:ea typeface="Times New Roman"/>
              <a:cs typeface="Times New Roman"/>
              <a:sym typeface="Times New Roman"/>
            </a:endParaRPr>
          </a:p>
          <a:p>
            <a:pPr indent="-482600" lvl="0" marL="914400" rtl="0" algn="l">
              <a:lnSpc>
                <a:spcPct val="115000"/>
              </a:lnSpc>
              <a:spcBef>
                <a:spcPts val="0"/>
              </a:spcBef>
              <a:spcAft>
                <a:spcPts val="0"/>
              </a:spcAft>
              <a:buClr>
                <a:schemeClr val="dk1"/>
              </a:buClr>
              <a:buSzPts val="4000"/>
              <a:buFont typeface="Times New Roman"/>
              <a:buChar char="-"/>
            </a:pPr>
            <a:r>
              <a:rPr lang="en" sz="4000">
                <a:solidFill>
                  <a:schemeClr val="dk1"/>
                </a:solidFill>
                <a:latin typeface="Times New Roman"/>
                <a:ea typeface="Times New Roman"/>
                <a:cs typeface="Times New Roman"/>
                <a:sym typeface="Times New Roman"/>
              </a:rPr>
              <a:t>Increased motivation to do new assignments</a:t>
            </a:r>
            <a:endParaRPr sz="4000">
              <a:solidFill>
                <a:schemeClr val="dk1"/>
              </a:solidFill>
              <a:latin typeface="Times New Roman"/>
              <a:ea typeface="Times New Roman"/>
              <a:cs typeface="Times New Roman"/>
              <a:sym typeface="Times New Roman"/>
            </a:endParaRPr>
          </a:p>
        </p:txBody>
      </p:sp>
      <p:sp>
        <p:nvSpPr>
          <p:cNvPr id="80" name="Google Shape;80;p13"/>
          <p:cNvSpPr txBox="1"/>
          <p:nvPr/>
        </p:nvSpPr>
        <p:spPr>
          <a:xfrm>
            <a:off x="21956897" y="11399525"/>
            <a:ext cx="6675900" cy="723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i="1" lang="en" sz="3500">
                <a:solidFill>
                  <a:schemeClr val="dk1"/>
                </a:solidFill>
                <a:latin typeface="Times New Roman"/>
                <a:ea typeface="Times New Roman"/>
                <a:cs typeface="Times New Roman"/>
                <a:sym typeface="Times New Roman"/>
              </a:rPr>
              <a:t>Figure 1: (Game #1)</a:t>
            </a:r>
            <a:endParaRPr b="1" i="1" sz="3500"/>
          </a:p>
        </p:txBody>
      </p:sp>
      <p:sp>
        <p:nvSpPr>
          <p:cNvPr id="81" name="Google Shape;81;p13"/>
          <p:cNvSpPr txBox="1"/>
          <p:nvPr/>
        </p:nvSpPr>
        <p:spPr>
          <a:xfrm>
            <a:off x="21956960" y="16143513"/>
            <a:ext cx="6675900" cy="723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i="1" lang="en" sz="3500">
                <a:solidFill>
                  <a:schemeClr val="dk1"/>
                </a:solidFill>
                <a:latin typeface="Times New Roman"/>
                <a:ea typeface="Times New Roman"/>
                <a:cs typeface="Times New Roman"/>
                <a:sym typeface="Times New Roman"/>
              </a:rPr>
              <a:t>Figure 2: (Game #2)</a:t>
            </a:r>
            <a:endParaRPr b="1" i="1" sz="3500"/>
          </a:p>
        </p:txBody>
      </p:sp>
      <p:sp>
        <p:nvSpPr>
          <p:cNvPr id="82" name="Google Shape;82;p13"/>
          <p:cNvSpPr txBox="1"/>
          <p:nvPr/>
        </p:nvSpPr>
        <p:spPr>
          <a:xfrm>
            <a:off x="21956972" y="23830825"/>
            <a:ext cx="6675900" cy="7233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i="1" lang="en" sz="3500">
                <a:solidFill>
                  <a:schemeClr val="dk1"/>
                </a:solidFill>
                <a:latin typeface="Times New Roman"/>
                <a:ea typeface="Times New Roman"/>
                <a:cs typeface="Times New Roman"/>
                <a:sym typeface="Times New Roman"/>
              </a:rPr>
              <a:t>Figure 3: (Board for Games #1+2)</a:t>
            </a:r>
            <a:endParaRPr b="1" i="1" sz="3500"/>
          </a:p>
        </p:txBody>
      </p:sp>
      <p:sp>
        <p:nvSpPr>
          <p:cNvPr id="83" name="Google Shape;83;p13"/>
          <p:cNvSpPr txBox="1"/>
          <p:nvPr/>
        </p:nvSpPr>
        <p:spPr>
          <a:xfrm>
            <a:off x="21956960" y="31925600"/>
            <a:ext cx="6675900" cy="6156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i="1" lang="en" sz="2800">
                <a:solidFill>
                  <a:schemeClr val="dk1"/>
                </a:solidFill>
                <a:latin typeface="Times New Roman"/>
                <a:ea typeface="Times New Roman"/>
                <a:cs typeface="Times New Roman"/>
                <a:sym typeface="Times New Roman"/>
              </a:rPr>
              <a:t>Figure 4: (Board for Game #3 w/ counters)</a:t>
            </a:r>
            <a:endParaRPr b="1" i="1" sz="2800"/>
          </a:p>
        </p:txBody>
      </p:sp>
      <p:pic>
        <p:nvPicPr>
          <p:cNvPr id="84" name="Google Shape;84;p13" title="ExperientialBamonte 1.mp3">
            <a:hlinkClick r:id="rId10"/>
          </p:cNvPr>
          <p:cNvPicPr preferRelativeResize="0"/>
          <p:nvPr/>
        </p:nvPicPr>
        <p:blipFill>
          <a:blip r:embed="rId11">
            <a:alphaModFix/>
          </a:blip>
          <a:stretch>
            <a:fillRect/>
          </a:stretch>
        </p:blipFill>
        <p:spPr>
          <a:xfrm>
            <a:off x="244925" y="30530675"/>
            <a:ext cx="2160125" cy="21601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