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E8CE-36B0-48FD-8525-577E70C409D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DE5F-787A-44A0-809B-7558F20E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3509963"/>
            <a:ext cx="8691418" cy="3231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47" y="0"/>
            <a:ext cx="59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Lewis</dc:creator>
  <cp:lastModifiedBy>Gareth Lewis</cp:lastModifiedBy>
  <cp:revision>1</cp:revision>
  <dcterms:created xsi:type="dcterms:W3CDTF">2025-04-14T20:43:28Z</dcterms:created>
  <dcterms:modified xsi:type="dcterms:W3CDTF">2025-04-14T20:45:25Z</dcterms:modified>
</cp:coreProperties>
</file>