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895"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647" autoAdjust="0"/>
  </p:normalViewPr>
  <p:slideViewPr>
    <p:cSldViewPr>
      <p:cViewPr varScale="1">
        <p:scale>
          <a:sx n="26" d="100"/>
          <a:sy n="26" d="100"/>
        </p:scale>
        <p:origin x="3608" y="344"/>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40E3C86-0197-7CE7-C797-86B1BC235609}"/>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7" name="Rectangle 3">
            <a:extLst>
              <a:ext uri="{FF2B5EF4-FFF2-40B4-BE49-F238E27FC236}">
                <a16:creationId xmlns:a16="http://schemas.microsoft.com/office/drawing/2014/main" id="{0A632435-E46B-5153-AB72-4BD9F3F3CBF7}"/>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C1C048BE-1D62-64E1-E290-4606FC0B97D0}"/>
              </a:ext>
            </a:extLst>
          </p:cNvPr>
          <p:cNvSpPr>
            <a:spLocks noGrp="1" noRot="1" noChangeAspect="1" noChangeArrowheads="1" noTextEdit="1"/>
          </p:cNvSpPr>
          <p:nvPr>
            <p:ph type="sldImg"/>
          </p:nvPr>
        </p:nvSpPr>
        <p:spPr>
          <a:ln/>
        </p:spPr>
      </p:sp>
      <p:sp>
        <p:nvSpPr>
          <p:cNvPr id="4098" name="Rectangle 3">
            <a:extLst>
              <a:ext uri="{FF2B5EF4-FFF2-40B4-BE49-F238E27FC236}">
                <a16:creationId xmlns:a16="http://schemas.microsoft.com/office/drawing/2014/main" id="{1DFD6D74-ECEC-F8D1-0659-E47E963B836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rPr>
              <a:t>Hi. My name is Kaitlyn Delatush, and for my service-learning project, I was placed in a 5th grade special education classroom at </a:t>
            </a:r>
            <a:r>
              <a:rPr lang="en-US" altLang="en-US" i="1">
                <a:solidFill>
                  <a:srgbClr val="000000"/>
                </a:solidFill>
              </a:rPr>
              <a:t>Anastasia Elementary School</a:t>
            </a:r>
            <a:r>
              <a:rPr lang="en-US" altLang="en-US">
                <a:solidFill>
                  <a:srgbClr val="000000"/>
                </a:solidFill>
              </a:rPr>
              <a:t> in Long Branch, New Jersey.</a:t>
            </a:r>
          </a:p>
          <a:p>
            <a:r>
              <a:rPr lang="en-US" altLang="en-US">
                <a:solidFill>
                  <a:srgbClr val="000000"/>
                </a:solidFill>
              </a:rPr>
              <a:t>The classroom had two homerooms with 7 students in each. All the students had mild disabilities—nothing severe—and most were diagnosed with learning disabilities or ADHD. I worked under the guidance of Miss Hochstaedter, and also collaborated with Miss Carrié’s class.</a:t>
            </a:r>
          </a:p>
          <a:p>
            <a:r>
              <a:rPr lang="en-US" altLang="en-US">
                <a:solidFill>
                  <a:srgbClr val="000000"/>
                </a:solidFill>
              </a:rPr>
              <a:t>My project was focused on building fluency and encouraging students to feel more confident and excited about reading. So I created </a:t>
            </a:r>
            <a:r>
              <a:rPr lang="en-US" altLang="en-US" b="1">
                <a:solidFill>
                  <a:srgbClr val="000000"/>
                </a:solidFill>
              </a:rPr>
              <a:t>take-home literacy kits</a:t>
            </a:r>
            <a:r>
              <a:rPr lang="en-US" altLang="en-US">
                <a:solidFill>
                  <a:srgbClr val="000000"/>
                </a:solidFill>
              </a:rPr>
              <a:t>, which included small activitues, stickers, a parent guide, and some fun options for personalization. I launched it on March 13 and checked in weekly to see how it was going.</a:t>
            </a:r>
          </a:p>
          <a:p>
            <a:r>
              <a:rPr lang="en-US" altLang="en-US">
                <a:solidFill>
                  <a:srgbClr val="000000"/>
                </a:solidFill>
              </a:rPr>
              <a:t>I introduced the kits in both classes and the response was really positive! The students were engaged right away, especially when I showed them my own example that I had decorated. They asked questions about how many nights to do and what to do if they forgot. I kept things flexible and focused on encouragement.</a:t>
            </a:r>
          </a:p>
          <a:p>
            <a:r>
              <a:rPr lang="en-US" altLang="en-US">
                <a:solidFill>
                  <a:srgbClr val="000000"/>
                </a:solidFill>
              </a:rPr>
              <a:t>One thing I noticed early on was how much the kids enjoyed decorating their folders and using the stickers. Many did the activities with their siblings, and some did it independently. A few had trouble remembering, but the Mrs. H helped by checking in mid-week. One of the biggest wins was how excited they were when I came in to check them—it was a moment I was proud of.</a:t>
            </a:r>
          </a:p>
          <a:p>
            <a:r>
              <a:rPr lang="en-US" altLang="en-US">
                <a:solidFill>
                  <a:srgbClr val="000000"/>
                </a:solidFill>
              </a:rPr>
              <a:t>After that, I wanted to build on the fluency piece with a </a:t>
            </a:r>
            <a:r>
              <a:rPr lang="en-US" altLang="en-US" b="1">
                <a:solidFill>
                  <a:srgbClr val="000000"/>
                </a:solidFill>
              </a:rPr>
              <a:t>Reader’s Theater</a:t>
            </a:r>
            <a:r>
              <a:rPr lang="en-US" altLang="en-US">
                <a:solidFill>
                  <a:srgbClr val="000000"/>
                </a:solidFill>
              </a:rPr>
              <a:t> activity. We used </a:t>
            </a:r>
            <a:r>
              <a:rPr lang="en-US" altLang="en-US" i="1">
                <a:solidFill>
                  <a:srgbClr val="000000"/>
                </a:solidFill>
              </a:rPr>
              <a:t>The Cat in the Hat</a:t>
            </a:r>
            <a:r>
              <a:rPr lang="en-US" altLang="en-US">
                <a:solidFill>
                  <a:srgbClr val="000000"/>
                </a:solidFill>
              </a:rPr>
              <a:t>, and I taught them how to use a fluency checklist first so they could reflect on how they were reading—things like volume, expression, and not reading like a robot. One girl literally said, “At first I was a robot but then I wasn’t!” and that was so awesome to hear.</a:t>
            </a:r>
          </a:p>
          <a:p>
            <a:r>
              <a:rPr lang="en-US" altLang="en-US">
                <a:solidFill>
                  <a:srgbClr val="000000"/>
                </a:solidFill>
              </a:rPr>
              <a:t>We picked parts by pulling sticks, which made it feel like a fun game. Even though some students struggled with rhyming words, they followed along well, especially since I highlighted their parts. The whole experience made them more expressive readers, and it turned reading into something joyful—not just another assignment.</a:t>
            </a:r>
          </a:p>
          <a:p>
            <a:r>
              <a:rPr lang="en-US" altLang="en-US">
                <a:solidFill>
                  <a:srgbClr val="000000"/>
                </a:solidFill>
              </a:rPr>
              <a:t>This project really helped me connect theory to practice. In class, we talk a lot about fluency, engagement, and scaffolding, but seeing it in real life made it real. It also reminded me how much small details—like stickers, visuals, and fun voices—can go a long way.</a:t>
            </a:r>
          </a:p>
          <a:p>
            <a:r>
              <a:rPr lang="en-US" altLang="en-US">
                <a:solidFill>
                  <a:srgbClr val="000000"/>
                </a:solidFill>
              </a:rPr>
              <a:t>Moving forward, I want to keep learning how to support fluency in creative ways, especially for students with learning differences. I’d love to explore more scripts for Reader’s Theater and keep finding fun ways to involve families in the process too.</a:t>
            </a:r>
          </a:p>
          <a:p>
            <a:r>
              <a:rPr lang="en-US" altLang="en-US">
                <a:solidFill>
                  <a:srgbClr val="000000"/>
                </a:solidFill>
              </a:rPr>
              <a:t>Thanks for listening!</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EEC92C0-89AA-FAA9-FAD7-7B798EECC5D7}"/>
              </a:ext>
            </a:extLst>
          </p:cNvPr>
          <p:cNvSpPr>
            <a:spLocks noGrp="1"/>
          </p:cNvSpPr>
          <p:nvPr>
            <p:ph type="dt" sz="half" idx="10"/>
          </p:nvPr>
        </p:nvSpPr>
        <p:spPr/>
        <p:txBody>
          <a:bodyPr/>
          <a:lstStyle>
            <a:lvl1pPr>
              <a:defRPr/>
            </a:lvl1pPr>
          </a:lstStyle>
          <a:p>
            <a:pPr>
              <a:defRPr/>
            </a:pPr>
            <a:fld id="{CF2A3C98-2D8C-4245-8859-06B6603E15C9}" type="datetimeFigureOut">
              <a:rPr lang="en-US"/>
              <a:pPr>
                <a:defRPr/>
              </a:pPr>
              <a:t>4/13/25</a:t>
            </a:fld>
            <a:endParaRPr lang="en-US"/>
          </a:p>
        </p:txBody>
      </p:sp>
      <p:sp>
        <p:nvSpPr>
          <p:cNvPr id="5" name="Footer Placeholder 4">
            <a:extLst>
              <a:ext uri="{FF2B5EF4-FFF2-40B4-BE49-F238E27FC236}">
                <a16:creationId xmlns:a16="http://schemas.microsoft.com/office/drawing/2014/main" id="{10C647FF-4F2E-1D3F-18D5-7B460C3812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2CE390-8EA9-C270-F9C9-305A6B85D191}"/>
              </a:ext>
            </a:extLst>
          </p:cNvPr>
          <p:cNvSpPr>
            <a:spLocks noGrp="1"/>
          </p:cNvSpPr>
          <p:nvPr>
            <p:ph type="sldNum" sz="quarter" idx="12"/>
          </p:nvPr>
        </p:nvSpPr>
        <p:spPr/>
        <p:txBody>
          <a:bodyPr/>
          <a:lstStyle>
            <a:lvl1pPr>
              <a:defRPr/>
            </a:lvl1pPr>
          </a:lstStyle>
          <a:p>
            <a:pPr>
              <a:defRPr/>
            </a:pPr>
            <a:fld id="{40C2C75F-FF5C-BE4A-B06B-07926F9B2DA8}" type="slidenum">
              <a:rPr lang="en-US" altLang="en-US"/>
              <a:pPr>
                <a:defRPr/>
              </a:pPr>
              <a:t>‹#›</a:t>
            </a:fld>
            <a:endParaRPr lang="en-US" altLang="en-US"/>
          </a:p>
        </p:txBody>
      </p:sp>
    </p:spTree>
    <p:extLst>
      <p:ext uri="{BB962C8B-B14F-4D97-AF65-F5344CB8AC3E}">
        <p14:creationId xmlns:p14="http://schemas.microsoft.com/office/powerpoint/2010/main" val="354354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881A8B-32BB-B10C-EE47-0F246D3B31E1}"/>
              </a:ext>
            </a:extLst>
          </p:cNvPr>
          <p:cNvSpPr>
            <a:spLocks noGrp="1"/>
          </p:cNvSpPr>
          <p:nvPr>
            <p:ph type="dt" sz="half" idx="10"/>
          </p:nvPr>
        </p:nvSpPr>
        <p:spPr/>
        <p:txBody>
          <a:bodyPr/>
          <a:lstStyle>
            <a:lvl1pPr>
              <a:defRPr/>
            </a:lvl1pPr>
          </a:lstStyle>
          <a:p>
            <a:pPr>
              <a:defRPr/>
            </a:pPr>
            <a:fld id="{FE7F69D8-4766-AE44-83A8-F65644AE22EE}" type="datetimeFigureOut">
              <a:rPr lang="en-US"/>
              <a:pPr>
                <a:defRPr/>
              </a:pPr>
              <a:t>4/13/25</a:t>
            </a:fld>
            <a:endParaRPr lang="en-US"/>
          </a:p>
        </p:txBody>
      </p:sp>
      <p:sp>
        <p:nvSpPr>
          <p:cNvPr id="5" name="Footer Placeholder 4">
            <a:extLst>
              <a:ext uri="{FF2B5EF4-FFF2-40B4-BE49-F238E27FC236}">
                <a16:creationId xmlns:a16="http://schemas.microsoft.com/office/drawing/2014/main" id="{66F4A34A-24D7-65FC-B6B8-FF6178B399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052B8B-FDBF-638A-05F6-0C5CD0AF423C}"/>
              </a:ext>
            </a:extLst>
          </p:cNvPr>
          <p:cNvSpPr>
            <a:spLocks noGrp="1"/>
          </p:cNvSpPr>
          <p:nvPr>
            <p:ph type="sldNum" sz="quarter" idx="12"/>
          </p:nvPr>
        </p:nvSpPr>
        <p:spPr/>
        <p:txBody>
          <a:bodyPr/>
          <a:lstStyle>
            <a:lvl1pPr>
              <a:defRPr/>
            </a:lvl1pPr>
          </a:lstStyle>
          <a:p>
            <a:pPr>
              <a:defRPr/>
            </a:pPr>
            <a:fld id="{41BF1B24-8471-EC45-8F07-31D403878502}" type="slidenum">
              <a:rPr lang="en-US" altLang="en-US"/>
              <a:pPr>
                <a:defRPr/>
              </a:pPr>
              <a:t>‹#›</a:t>
            </a:fld>
            <a:endParaRPr lang="en-US" altLang="en-US"/>
          </a:p>
        </p:txBody>
      </p:sp>
    </p:spTree>
    <p:extLst>
      <p:ext uri="{BB962C8B-B14F-4D97-AF65-F5344CB8AC3E}">
        <p14:creationId xmlns:p14="http://schemas.microsoft.com/office/powerpoint/2010/main" val="22715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EB0959-6495-3321-FD94-21C98A05D68B}"/>
              </a:ext>
            </a:extLst>
          </p:cNvPr>
          <p:cNvSpPr>
            <a:spLocks noGrp="1"/>
          </p:cNvSpPr>
          <p:nvPr>
            <p:ph type="dt" sz="half" idx="10"/>
          </p:nvPr>
        </p:nvSpPr>
        <p:spPr/>
        <p:txBody>
          <a:bodyPr/>
          <a:lstStyle>
            <a:lvl1pPr>
              <a:defRPr/>
            </a:lvl1pPr>
          </a:lstStyle>
          <a:p>
            <a:pPr>
              <a:defRPr/>
            </a:pPr>
            <a:fld id="{682CD45A-D5DE-B242-80D3-E8987446A85E}" type="datetimeFigureOut">
              <a:rPr lang="en-US"/>
              <a:pPr>
                <a:defRPr/>
              </a:pPr>
              <a:t>4/13/25</a:t>
            </a:fld>
            <a:endParaRPr lang="en-US"/>
          </a:p>
        </p:txBody>
      </p:sp>
      <p:sp>
        <p:nvSpPr>
          <p:cNvPr id="5" name="Footer Placeholder 4">
            <a:extLst>
              <a:ext uri="{FF2B5EF4-FFF2-40B4-BE49-F238E27FC236}">
                <a16:creationId xmlns:a16="http://schemas.microsoft.com/office/drawing/2014/main" id="{897AA442-C6A3-E1E1-201A-82504EEDD9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E3BF33-EBC3-177E-81B9-47375D62C556}"/>
              </a:ext>
            </a:extLst>
          </p:cNvPr>
          <p:cNvSpPr>
            <a:spLocks noGrp="1"/>
          </p:cNvSpPr>
          <p:nvPr>
            <p:ph type="sldNum" sz="quarter" idx="12"/>
          </p:nvPr>
        </p:nvSpPr>
        <p:spPr/>
        <p:txBody>
          <a:bodyPr/>
          <a:lstStyle>
            <a:lvl1pPr>
              <a:defRPr/>
            </a:lvl1pPr>
          </a:lstStyle>
          <a:p>
            <a:pPr>
              <a:defRPr/>
            </a:pPr>
            <a:fld id="{50605BDE-D811-A546-8E82-E5D10CFA5C7C}" type="slidenum">
              <a:rPr lang="en-US" altLang="en-US"/>
              <a:pPr>
                <a:defRPr/>
              </a:pPr>
              <a:t>‹#›</a:t>
            </a:fld>
            <a:endParaRPr lang="en-US" altLang="en-US"/>
          </a:p>
        </p:txBody>
      </p:sp>
    </p:spTree>
    <p:extLst>
      <p:ext uri="{BB962C8B-B14F-4D97-AF65-F5344CB8AC3E}">
        <p14:creationId xmlns:p14="http://schemas.microsoft.com/office/powerpoint/2010/main" val="121703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a:lstStyle/>
          <a:p>
            <a:pPr lvl="0"/>
            <a:endParaRPr lang="en-US" noProof="0"/>
          </a:p>
        </p:txBody>
      </p:sp>
    </p:spTree>
    <p:extLst>
      <p:ext uri="{BB962C8B-B14F-4D97-AF65-F5344CB8AC3E}">
        <p14:creationId xmlns:p14="http://schemas.microsoft.com/office/powerpoint/2010/main" val="227622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82D611B-5719-36B9-91AD-1F1420B79392}"/>
              </a:ext>
            </a:extLst>
          </p:cNvPr>
          <p:cNvSpPr>
            <a:spLocks noGrp="1"/>
          </p:cNvSpPr>
          <p:nvPr>
            <p:ph type="dt" sz="half" idx="10"/>
          </p:nvPr>
        </p:nvSpPr>
        <p:spPr/>
        <p:txBody>
          <a:bodyPr/>
          <a:lstStyle>
            <a:lvl1pPr>
              <a:defRPr/>
            </a:lvl1pPr>
          </a:lstStyle>
          <a:p>
            <a:pPr>
              <a:defRPr/>
            </a:pPr>
            <a:fld id="{1B490A0C-D130-1D47-B8B0-D19634979F3B}" type="datetimeFigureOut">
              <a:rPr lang="en-US"/>
              <a:pPr>
                <a:defRPr/>
              </a:pPr>
              <a:t>4/13/25</a:t>
            </a:fld>
            <a:endParaRPr lang="en-US"/>
          </a:p>
        </p:txBody>
      </p:sp>
      <p:sp>
        <p:nvSpPr>
          <p:cNvPr id="5" name="Footer Placeholder 4">
            <a:extLst>
              <a:ext uri="{FF2B5EF4-FFF2-40B4-BE49-F238E27FC236}">
                <a16:creationId xmlns:a16="http://schemas.microsoft.com/office/drawing/2014/main" id="{D542E4D9-B73D-8400-0A66-DEB43AE36F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1E6779-E9F4-A980-25BF-6D766FA00C78}"/>
              </a:ext>
            </a:extLst>
          </p:cNvPr>
          <p:cNvSpPr>
            <a:spLocks noGrp="1"/>
          </p:cNvSpPr>
          <p:nvPr>
            <p:ph type="sldNum" sz="quarter" idx="12"/>
          </p:nvPr>
        </p:nvSpPr>
        <p:spPr/>
        <p:txBody>
          <a:bodyPr/>
          <a:lstStyle>
            <a:lvl1pPr>
              <a:defRPr/>
            </a:lvl1pPr>
          </a:lstStyle>
          <a:p>
            <a:pPr>
              <a:defRPr/>
            </a:pPr>
            <a:fld id="{04504EDA-A85F-F946-B2E8-8DC6264FB680}" type="slidenum">
              <a:rPr lang="en-US" altLang="en-US"/>
              <a:pPr>
                <a:defRPr/>
              </a:pPr>
              <a:t>‹#›</a:t>
            </a:fld>
            <a:endParaRPr lang="en-US" altLang="en-US"/>
          </a:p>
        </p:txBody>
      </p:sp>
    </p:spTree>
    <p:extLst>
      <p:ext uri="{BB962C8B-B14F-4D97-AF65-F5344CB8AC3E}">
        <p14:creationId xmlns:p14="http://schemas.microsoft.com/office/powerpoint/2010/main" val="353665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tint val="82000"/>
                  </a:schemeClr>
                </a:solidFill>
              </a:defRPr>
            </a:lvl1pPr>
            <a:lvl2pPr marL="2011680" indent="0">
              <a:buNone/>
              <a:defRPr sz="8800">
                <a:solidFill>
                  <a:schemeClr val="tx1">
                    <a:tint val="82000"/>
                  </a:schemeClr>
                </a:solidFill>
              </a:defRPr>
            </a:lvl2pPr>
            <a:lvl3pPr marL="4023360" indent="0">
              <a:buNone/>
              <a:defRPr sz="7920">
                <a:solidFill>
                  <a:schemeClr val="tx1">
                    <a:tint val="82000"/>
                  </a:schemeClr>
                </a:solidFill>
              </a:defRPr>
            </a:lvl3pPr>
            <a:lvl4pPr marL="6035040" indent="0">
              <a:buNone/>
              <a:defRPr sz="7040">
                <a:solidFill>
                  <a:schemeClr val="tx1">
                    <a:tint val="82000"/>
                  </a:schemeClr>
                </a:solidFill>
              </a:defRPr>
            </a:lvl4pPr>
            <a:lvl5pPr marL="8046720" indent="0">
              <a:buNone/>
              <a:defRPr sz="7040">
                <a:solidFill>
                  <a:schemeClr val="tx1">
                    <a:tint val="82000"/>
                  </a:schemeClr>
                </a:solidFill>
              </a:defRPr>
            </a:lvl5pPr>
            <a:lvl6pPr marL="10058400" indent="0">
              <a:buNone/>
              <a:defRPr sz="7040">
                <a:solidFill>
                  <a:schemeClr val="tx1">
                    <a:tint val="82000"/>
                  </a:schemeClr>
                </a:solidFill>
              </a:defRPr>
            </a:lvl6pPr>
            <a:lvl7pPr marL="12070080" indent="0">
              <a:buNone/>
              <a:defRPr sz="7040">
                <a:solidFill>
                  <a:schemeClr val="tx1">
                    <a:tint val="82000"/>
                  </a:schemeClr>
                </a:solidFill>
              </a:defRPr>
            </a:lvl7pPr>
            <a:lvl8pPr marL="14081760" indent="0">
              <a:buNone/>
              <a:defRPr sz="7040">
                <a:solidFill>
                  <a:schemeClr val="tx1">
                    <a:tint val="82000"/>
                  </a:schemeClr>
                </a:solidFill>
              </a:defRPr>
            </a:lvl8pPr>
            <a:lvl9pPr marL="16093440" indent="0">
              <a:buNone/>
              <a:defRPr sz="704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7CD2A8-1AA7-6293-DA7F-B5801FC2B0C4}"/>
              </a:ext>
            </a:extLst>
          </p:cNvPr>
          <p:cNvSpPr>
            <a:spLocks noGrp="1"/>
          </p:cNvSpPr>
          <p:nvPr>
            <p:ph type="dt" sz="half" idx="10"/>
          </p:nvPr>
        </p:nvSpPr>
        <p:spPr/>
        <p:txBody>
          <a:bodyPr/>
          <a:lstStyle>
            <a:lvl1pPr>
              <a:defRPr/>
            </a:lvl1pPr>
          </a:lstStyle>
          <a:p>
            <a:pPr>
              <a:defRPr/>
            </a:pPr>
            <a:fld id="{2AC8D911-05C9-A743-859E-C47331F28430}" type="datetimeFigureOut">
              <a:rPr lang="en-US"/>
              <a:pPr>
                <a:defRPr/>
              </a:pPr>
              <a:t>4/13/25</a:t>
            </a:fld>
            <a:endParaRPr lang="en-US"/>
          </a:p>
        </p:txBody>
      </p:sp>
      <p:sp>
        <p:nvSpPr>
          <p:cNvPr id="5" name="Footer Placeholder 4">
            <a:extLst>
              <a:ext uri="{FF2B5EF4-FFF2-40B4-BE49-F238E27FC236}">
                <a16:creationId xmlns:a16="http://schemas.microsoft.com/office/drawing/2014/main" id="{5E416C82-7BED-B779-F7D8-5646AD681F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78E885-D9DB-4EDD-AD38-04D0D4ABCC30}"/>
              </a:ext>
            </a:extLst>
          </p:cNvPr>
          <p:cNvSpPr>
            <a:spLocks noGrp="1"/>
          </p:cNvSpPr>
          <p:nvPr>
            <p:ph type="sldNum" sz="quarter" idx="12"/>
          </p:nvPr>
        </p:nvSpPr>
        <p:spPr/>
        <p:txBody>
          <a:bodyPr/>
          <a:lstStyle>
            <a:lvl1pPr>
              <a:defRPr/>
            </a:lvl1pPr>
          </a:lstStyle>
          <a:p>
            <a:pPr>
              <a:defRPr/>
            </a:pPr>
            <a:fld id="{D4041991-C3FA-A947-9E99-9DB758E0F6B4}" type="slidenum">
              <a:rPr lang="en-US" altLang="en-US"/>
              <a:pPr>
                <a:defRPr/>
              </a:pPr>
              <a:t>‹#›</a:t>
            </a:fld>
            <a:endParaRPr lang="en-US" altLang="en-US"/>
          </a:p>
        </p:txBody>
      </p:sp>
    </p:spTree>
    <p:extLst>
      <p:ext uri="{BB962C8B-B14F-4D97-AF65-F5344CB8AC3E}">
        <p14:creationId xmlns:p14="http://schemas.microsoft.com/office/powerpoint/2010/main" val="265419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03467EE-2592-076F-0CB9-08C7AF8027C7}"/>
              </a:ext>
            </a:extLst>
          </p:cNvPr>
          <p:cNvSpPr>
            <a:spLocks noGrp="1"/>
          </p:cNvSpPr>
          <p:nvPr>
            <p:ph type="dt" sz="half" idx="10"/>
          </p:nvPr>
        </p:nvSpPr>
        <p:spPr/>
        <p:txBody>
          <a:bodyPr/>
          <a:lstStyle>
            <a:lvl1pPr>
              <a:defRPr/>
            </a:lvl1pPr>
          </a:lstStyle>
          <a:p>
            <a:pPr>
              <a:defRPr/>
            </a:pPr>
            <a:fld id="{B1E002A5-585B-7E4E-BAC8-BFBBB074DE82}" type="datetimeFigureOut">
              <a:rPr lang="en-US"/>
              <a:pPr>
                <a:defRPr/>
              </a:pPr>
              <a:t>4/13/25</a:t>
            </a:fld>
            <a:endParaRPr lang="en-US"/>
          </a:p>
        </p:txBody>
      </p:sp>
      <p:sp>
        <p:nvSpPr>
          <p:cNvPr id="6" name="Footer Placeholder 4">
            <a:extLst>
              <a:ext uri="{FF2B5EF4-FFF2-40B4-BE49-F238E27FC236}">
                <a16:creationId xmlns:a16="http://schemas.microsoft.com/office/drawing/2014/main" id="{1691B5AE-E743-6E26-A8BE-D7D5618353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1D0D83-155A-A15E-29FD-3253EA4FBDF1}"/>
              </a:ext>
            </a:extLst>
          </p:cNvPr>
          <p:cNvSpPr>
            <a:spLocks noGrp="1"/>
          </p:cNvSpPr>
          <p:nvPr>
            <p:ph type="sldNum" sz="quarter" idx="12"/>
          </p:nvPr>
        </p:nvSpPr>
        <p:spPr/>
        <p:txBody>
          <a:bodyPr/>
          <a:lstStyle>
            <a:lvl1pPr>
              <a:defRPr/>
            </a:lvl1pPr>
          </a:lstStyle>
          <a:p>
            <a:pPr>
              <a:defRPr/>
            </a:pPr>
            <a:fld id="{53C0A392-49DD-8F43-85E9-3AEEDEA45E7B}" type="slidenum">
              <a:rPr lang="en-US" altLang="en-US"/>
              <a:pPr>
                <a:defRPr/>
              </a:pPr>
              <a:t>‹#›</a:t>
            </a:fld>
            <a:endParaRPr lang="en-US" altLang="en-US"/>
          </a:p>
        </p:txBody>
      </p:sp>
    </p:spTree>
    <p:extLst>
      <p:ext uri="{BB962C8B-B14F-4D97-AF65-F5344CB8AC3E}">
        <p14:creationId xmlns:p14="http://schemas.microsoft.com/office/powerpoint/2010/main" val="25892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25E305C-EDBC-FF8C-1CAA-FEF2A331EBAC}"/>
              </a:ext>
            </a:extLst>
          </p:cNvPr>
          <p:cNvSpPr>
            <a:spLocks noGrp="1"/>
          </p:cNvSpPr>
          <p:nvPr>
            <p:ph type="dt" sz="half" idx="10"/>
          </p:nvPr>
        </p:nvSpPr>
        <p:spPr/>
        <p:txBody>
          <a:bodyPr/>
          <a:lstStyle>
            <a:lvl1pPr>
              <a:defRPr/>
            </a:lvl1pPr>
          </a:lstStyle>
          <a:p>
            <a:pPr>
              <a:defRPr/>
            </a:pPr>
            <a:fld id="{65BE83A1-8F2F-9740-A65C-F96DD0B5AB9E}" type="datetimeFigureOut">
              <a:rPr lang="en-US"/>
              <a:pPr>
                <a:defRPr/>
              </a:pPr>
              <a:t>4/13/25</a:t>
            </a:fld>
            <a:endParaRPr lang="en-US"/>
          </a:p>
        </p:txBody>
      </p:sp>
      <p:sp>
        <p:nvSpPr>
          <p:cNvPr id="8" name="Footer Placeholder 4">
            <a:extLst>
              <a:ext uri="{FF2B5EF4-FFF2-40B4-BE49-F238E27FC236}">
                <a16:creationId xmlns:a16="http://schemas.microsoft.com/office/drawing/2014/main" id="{42A218DA-4B03-7FF2-7D6B-9AE6D1EFA2F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EF205D-0F65-5481-1F52-68B762A6893C}"/>
              </a:ext>
            </a:extLst>
          </p:cNvPr>
          <p:cNvSpPr>
            <a:spLocks noGrp="1"/>
          </p:cNvSpPr>
          <p:nvPr>
            <p:ph type="sldNum" sz="quarter" idx="12"/>
          </p:nvPr>
        </p:nvSpPr>
        <p:spPr/>
        <p:txBody>
          <a:bodyPr/>
          <a:lstStyle>
            <a:lvl1pPr>
              <a:defRPr/>
            </a:lvl1pPr>
          </a:lstStyle>
          <a:p>
            <a:pPr>
              <a:defRPr/>
            </a:pPr>
            <a:fld id="{43B78E04-993E-F847-8C9D-BFE9B51E46E7}" type="slidenum">
              <a:rPr lang="en-US" altLang="en-US"/>
              <a:pPr>
                <a:defRPr/>
              </a:pPr>
              <a:t>‹#›</a:t>
            </a:fld>
            <a:endParaRPr lang="en-US" altLang="en-US"/>
          </a:p>
        </p:txBody>
      </p:sp>
    </p:spTree>
    <p:extLst>
      <p:ext uri="{BB962C8B-B14F-4D97-AF65-F5344CB8AC3E}">
        <p14:creationId xmlns:p14="http://schemas.microsoft.com/office/powerpoint/2010/main" val="2610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9DC1CE5-2014-9B51-3435-CF76ACC98A1A}"/>
              </a:ext>
            </a:extLst>
          </p:cNvPr>
          <p:cNvSpPr>
            <a:spLocks noGrp="1"/>
          </p:cNvSpPr>
          <p:nvPr>
            <p:ph type="dt" sz="half" idx="10"/>
          </p:nvPr>
        </p:nvSpPr>
        <p:spPr/>
        <p:txBody>
          <a:bodyPr/>
          <a:lstStyle>
            <a:lvl1pPr>
              <a:defRPr/>
            </a:lvl1pPr>
          </a:lstStyle>
          <a:p>
            <a:pPr>
              <a:defRPr/>
            </a:pPr>
            <a:fld id="{EECB390C-5669-ED4B-8DEF-313EAA22C7BA}" type="datetimeFigureOut">
              <a:rPr lang="en-US"/>
              <a:pPr>
                <a:defRPr/>
              </a:pPr>
              <a:t>4/13/25</a:t>
            </a:fld>
            <a:endParaRPr lang="en-US"/>
          </a:p>
        </p:txBody>
      </p:sp>
      <p:sp>
        <p:nvSpPr>
          <p:cNvPr id="4" name="Footer Placeholder 4">
            <a:extLst>
              <a:ext uri="{FF2B5EF4-FFF2-40B4-BE49-F238E27FC236}">
                <a16:creationId xmlns:a16="http://schemas.microsoft.com/office/drawing/2014/main" id="{22FB5C2C-99E5-9BC7-FEBB-4EE8E84BE78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A2433DE-9D47-335E-5AA9-FA88D6C3407E}"/>
              </a:ext>
            </a:extLst>
          </p:cNvPr>
          <p:cNvSpPr>
            <a:spLocks noGrp="1"/>
          </p:cNvSpPr>
          <p:nvPr>
            <p:ph type="sldNum" sz="quarter" idx="12"/>
          </p:nvPr>
        </p:nvSpPr>
        <p:spPr/>
        <p:txBody>
          <a:bodyPr/>
          <a:lstStyle>
            <a:lvl1pPr>
              <a:defRPr/>
            </a:lvl1pPr>
          </a:lstStyle>
          <a:p>
            <a:pPr>
              <a:defRPr/>
            </a:pPr>
            <a:fld id="{826175E3-2735-8D4C-854E-9D1BDE7F2A2E}" type="slidenum">
              <a:rPr lang="en-US" altLang="en-US"/>
              <a:pPr>
                <a:defRPr/>
              </a:pPr>
              <a:t>‹#›</a:t>
            </a:fld>
            <a:endParaRPr lang="en-US" altLang="en-US"/>
          </a:p>
        </p:txBody>
      </p:sp>
    </p:spTree>
    <p:extLst>
      <p:ext uri="{BB962C8B-B14F-4D97-AF65-F5344CB8AC3E}">
        <p14:creationId xmlns:p14="http://schemas.microsoft.com/office/powerpoint/2010/main" val="283141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C9A3D7-3996-BE7E-2CCB-E02F0DCE6B34}"/>
              </a:ext>
            </a:extLst>
          </p:cNvPr>
          <p:cNvSpPr>
            <a:spLocks noGrp="1"/>
          </p:cNvSpPr>
          <p:nvPr>
            <p:ph type="dt" sz="half" idx="10"/>
          </p:nvPr>
        </p:nvSpPr>
        <p:spPr/>
        <p:txBody>
          <a:bodyPr/>
          <a:lstStyle>
            <a:lvl1pPr>
              <a:defRPr/>
            </a:lvl1pPr>
          </a:lstStyle>
          <a:p>
            <a:pPr>
              <a:defRPr/>
            </a:pPr>
            <a:fld id="{A320F803-B2AF-D944-A6AF-43A3A87B84AD}" type="datetimeFigureOut">
              <a:rPr lang="en-US"/>
              <a:pPr>
                <a:defRPr/>
              </a:pPr>
              <a:t>4/13/25</a:t>
            </a:fld>
            <a:endParaRPr lang="en-US"/>
          </a:p>
        </p:txBody>
      </p:sp>
      <p:sp>
        <p:nvSpPr>
          <p:cNvPr id="3" name="Footer Placeholder 4">
            <a:extLst>
              <a:ext uri="{FF2B5EF4-FFF2-40B4-BE49-F238E27FC236}">
                <a16:creationId xmlns:a16="http://schemas.microsoft.com/office/drawing/2014/main" id="{45A3FC0F-AD8E-B6BE-7FAC-8C652518D8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F3DE8BE-BFDA-DF8F-14A3-C422B155B5B5}"/>
              </a:ext>
            </a:extLst>
          </p:cNvPr>
          <p:cNvSpPr>
            <a:spLocks noGrp="1"/>
          </p:cNvSpPr>
          <p:nvPr>
            <p:ph type="sldNum" sz="quarter" idx="12"/>
          </p:nvPr>
        </p:nvSpPr>
        <p:spPr/>
        <p:txBody>
          <a:bodyPr/>
          <a:lstStyle>
            <a:lvl1pPr>
              <a:defRPr/>
            </a:lvl1pPr>
          </a:lstStyle>
          <a:p>
            <a:pPr>
              <a:defRPr/>
            </a:pPr>
            <a:fld id="{03FC2638-3A29-7941-B9A9-25CFDFF11BDE}" type="slidenum">
              <a:rPr lang="en-US" altLang="en-US"/>
              <a:pPr>
                <a:defRPr/>
              </a:pPr>
              <a:t>‹#›</a:t>
            </a:fld>
            <a:endParaRPr lang="en-US" altLang="en-US"/>
          </a:p>
        </p:txBody>
      </p:sp>
    </p:spTree>
    <p:extLst>
      <p:ext uri="{BB962C8B-B14F-4D97-AF65-F5344CB8AC3E}">
        <p14:creationId xmlns:p14="http://schemas.microsoft.com/office/powerpoint/2010/main" val="311830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3">
            <a:extLst>
              <a:ext uri="{FF2B5EF4-FFF2-40B4-BE49-F238E27FC236}">
                <a16:creationId xmlns:a16="http://schemas.microsoft.com/office/drawing/2014/main" id="{2145B2F3-084D-8744-7F40-A1820904297E}"/>
              </a:ext>
            </a:extLst>
          </p:cNvPr>
          <p:cNvSpPr>
            <a:spLocks noGrp="1"/>
          </p:cNvSpPr>
          <p:nvPr>
            <p:ph type="dt" sz="half" idx="10"/>
          </p:nvPr>
        </p:nvSpPr>
        <p:spPr/>
        <p:txBody>
          <a:bodyPr/>
          <a:lstStyle>
            <a:lvl1pPr>
              <a:defRPr/>
            </a:lvl1pPr>
          </a:lstStyle>
          <a:p>
            <a:pPr>
              <a:defRPr/>
            </a:pPr>
            <a:fld id="{7110A410-F202-CD43-B912-8D3877658151}" type="datetimeFigureOut">
              <a:rPr lang="en-US"/>
              <a:pPr>
                <a:defRPr/>
              </a:pPr>
              <a:t>4/13/25</a:t>
            </a:fld>
            <a:endParaRPr lang="en-US"/>
          </a:p>
        </p:txBody>
      </p:sp>
      <p:sp>
        <p:nvSpPr>
          <p:cNvPr id="6" name="Footer Placeholder 4">
            <a:extLst>
              <a:ext uri="{FF2B5EF4-FFF2-40B4-BE49-F238E27FC236}">
                <a16:creationId xmlns:a16="http://schemas.microsoft.com/office/drawing/2014/main" id="{BFC2161D-EB41-D960-4FA3-629C9C6E58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1886A9-8614-28F7-C615-6F01344D2B59}"/>
              </a:ext>
            </a:extLst>
          </p:cNvPr>
          <p:cNvSpPr>
            <a:spLocks noGrp="1"/>
          </p:cNvSpPr>
          <p:nvPr>
            <p:ph type="sldNum" sz="quarter" idx="12"/>
          </p:nvPr>
        </p:nvSpPr>
        <p:spPr/>
        <p:txBody>
          <a:bodyPr/>
          <a:lstStyle>
            <a:lvl1pPr>
              <a:defRPr/>
            </a:lvl1pPr>
          </a:lstStyle>
          <a:p>
            <a:pPr>
              <a:defRPr/>
            </a:pPr>
            <a:fld id="{2BD16374-4BB8-DA4F-8036-A34A22223051}" type="slidenum">
              <a:rPr lang="en-US" altLang="en-US"/>
              <a:pPr>
                <a:defRPr/>
              </a:pPr>
              <a:t>‹#›</a:t>
            </a:fld>
            <a:endParaRPr lang="en-US" altLang="en-US"/>
          </a:p>
        </p:txBody>
      </p:sp>
    </p:spTree>
    <p:extLst>
      <p:ext uri="{BB962C8B-B14F-4D97-AF65-F5344CB8AC3E}">
        <p14:creationId xmlns:p14="http://schemas.microsoft.com/office/powerpoint/2010/main" val="182236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3">
            <a:extLst>
              <a:ext uri="{FF2B5EF4-FFF2-40B4-BE49-F238E27FC236}">
                <a16:creationId xmlns:a16="http://schemas.microsoft.com/office/drawing/2014/main" id="{49F4AEB7-B1A5-76F3-B17B-A26ADE7E0F0F}"/>
              </a:ext>
            </a:extLst>
          </p:cNvPr>
          <p:cNvSpPr>
            <a:spLocks noGrp="1"/>
          </p:cNvSpPr>
          <p:nvPr>
            <p:ph type="dt" sz="half" idx="10"/>
          </p:nvPr>
        </p:nvSpPr>
        <p:spPr/>
        <p:txBody>
          <a:bodyPr/>
          <a:lstStyle>
            <a:lvl1pPr>
              <a:defRPr/>
            </a:lvl1pPr>
          </a:lstStyle>
          <a:p>
            <a:pPr>
              <a:defRPr/>
            </a:pPr>
            <a:fld id="{A01FDA67-8E13-204D-89AC-6DE34D6B8DE7}" type="datetimeFigureOut">
              <a:rPr lang="en-US"/>
              <a:pPr>
                <a:defRPr/>
              </a:pPr>
              <a:t>4/13/25</a:t>
            </a:fld>
            <a:endParaRPr lang="en-US"/>
          </a:p>
        </p:txBody>
      </p:sp>
      <p:sp>
        <p:nvSpPr>
          <p:cNvPr id="6" name="Footer Placeholder 4">
            <a:extLst>
              <a:ext uri="{FF2B5EF4-FFF2-40B4-BE49-F238E27FC236}">
                <a16:creationId xmlns:a16="http://schemas.microsoft.com/office/drawing/2014/main" id="{05BDB9E7-E256-8C31-010B-F8B1CEB72D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CD89DE-AEFD-22CD-C2CD-4EDCFDF1D699}"/>
              </a:ext>
            </a:extLst>
          </p:cNvPr>
          <p:cNvSpPr>
            <a:spLocks noGrp="1"/>
          </p:cNvSpPr>
          <p:nvPr>
            <p:ph type="sldNum" sz="quarter" idx="12"/>
          </p:nvPr>
        </p:nvSpPr>
        <p:spPr/>
        <p:txBody>
          <a:bodyPr/>
          <a:lstStyle>
            <a:lvl1pPr>
              <a:defRPr/>
            </a:lvl1pPr>
          </a:lstStyle>
          <a:p>
            <a:pPr>
              <a:defRPr/>
            </a:pPr>
            <a:fld id="{2D5851DB-AA7B-4741-96FC-F2ABF1DCD14E}" type="slidenum">
              <a:rPr lang="en-US" altLang="en-US"/>
              <a:pPr>
                <a:defRPr/>
              </a:pPr>
              <a:t>‹#›</a:t>
            </a:fld>
            <a:endParaRPr lang="en-US" altLang="en-US"/>
          </a:p>
        </p:txBody>
      </p:sp>
    </p:spTree>
    <p:extLst>
      <p:ext uri="{BB962C8B-B14F-4D97-AF65-F5344CB8AC3E}">
        <p14:creationId xmlns:p14="http://schemas.microsoft.com/office/powerpoint/2010/main" val="289448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92DB3A-DE88-DC18-C927-0C65A911CAFF}"/>
              </a:ext>
            </a:extLst>
          </p:cNvPr>
          <p:cNvSpPr>
            <a:spLocks noGrp="1"/>
          </p:cNvSpPr>
          <p:nvPr>
            <p:ph type="title"/>
          </p:nvPr>
        </p:nvSpPr>
        <p:spPr>
          <a:xfrm>
            <a:off x="2765425" y="1752600"/>
            <a:ext cx="34702750" cy="6362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BC976E-3A7E-81EB-15E3-180F1115F452}"/>
              </a:ext>
            </a:extLst>
          </p:cNvPr>
          <p:cNvSpPr>
            <a:spLocks noGrp="1"/>
          </p:cNvSpPr>
          <p:nvPr>
            <p:ph type="body" idx="1"/>
          </p:nvPr>
        </p:nvSpPr>
        <p:spPr>
          <a:xfrm>
            <a:off x="2765425" y="8763000"/>
            <a:ext cx="34702750"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DFEB6F-4851-58C1-2575-61EE4E808CB4}"/>
              </a:ext>
            </a:extLst>
          </p:cNvPr>
          <p:cNvSpPr>
            <a:spLocks noGrp="1"/>
          </p:cNvSpPr>
          <p:nvPr>
            <p:ph type="dt" sz="half" idx="2"/>
          </p:nvPr>
        </p:nvSpPr>
        <p:spPr>
          <a:xfrm>
            <a:off x="2765425" y="30510163"/>
            <a:ext cx="9053513" cy="1752600"/>
          </a:xfrm>
          <a:prstGeom prst="rect">
            <a:avLst/>
          </a:prstGeom>
        </p:spPr>
        <p:txBody>
          <a:bodyPr vert="horz" lIns="91440" tIns="45720" rIns="91440" bIns="45720" rtlCol="0" anchor="ctr"/>
          <a:lstStyle>
            <a:lvl1pPr algn="l" eaLnBrk="1" fontAlgn="auto" hangingPunct="1">
              <a:spcBef>
                <a:spcPts val="0"/>
              </a:spcBef>
              <a:spcAft>
                <a:spcPts val="0"/>
              </a:spcAft>
              <a:defRPr sz="5280" smtClean="0">
                <a:solidFill>
                  <a:schemeClr val="tx1">
                    <a:tint val="82000"/>
                  </a:schemeClr>
                </a:solidFill>
                <a:latin typeface="+mn-lt"/>
              </a:defRPr>
            </a:lvl1pPr>
          </a:lstStyle>
          <a:p>
            <a:pPr>
              <a:defRPr/>
            </a:pPr>
            <a:fld id="{EF9685E0-36FA-2B42-B785-93DF4739F00A}" type="datetimeFigureOut">
              <a:rPr lang="en-US"/>
              <a:pPr>
                <a:defRPr/>
              </a:pPr>
              <a:t>4/13/25</a:t>
            </a:fld>
            <a:endParaRPr lang="en-US"/>
          </a:p>
        </p:txBody>
      </p:sp>
      <p:sp>
        <p:nvSpPr>
          <p:cNvPr id="5" name="Footer Placeholder 4">
            <a:extLst>
              <a:ext uri="{FF2B5EF4-FFF2-40B4-BE49-F238E27FC236}">
                <a16:creationId xmlns:a16="http://schemas.microsoft.com/office/drawing/2014/main" id="{28C879A2-AE64-7A5E-DB71-E021248482AE}"/>
              </a:ext>
            </a:extLst>
          </p:cNvPr>
          <p:cNvSpPr>
            <a:spLocks noGrp="1"/>
          </p:cNvSpPr>
          <p:nvPr>
            <p:ph type="ftr" sz="quarter" idx="3"/>
          </p:nvPr>
        </p:nvSpPr>
        <p:spPr>
          <a:xfrm>
            <a:off x="13327063" y="30510163"/>
            <a:ext cx="13579475" cy="1752600"/>
          </a:xfrm>
          <a:prstGeom prst="rect">
            <a:avLst/>
          </a:prstGeom>
        </p:spPr>
        <p:txBody>
          <a:bodyPr vert="horz" lIns="91440" tIns="45720" rIns="91440" bIns="45720" rtlCol="0" anchor="ctr"/>
          <a:lstStyle>
            <a:lvl1pPr algn="ctr" eaLnBrk="1" fontAlgn="auto" hangingPunct="1">
              <a:spcBef>
                <a:spcPts val="0"/>
              </a:spcBef>
              <a:spcAft>
                <a:spcPts val="0"/>
              </a:spcAft>
              <a:defRPr sz="5280">
                <a:solidFill>
                  <a:schemeClr val="tx1">
                    <a:tint val="82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912D84-64D3-8DBD-A4D9-8656BB587169}"/>
              </a:ext>
            </a:extLst>
          </p:cNvPr>
          <p:cNvSpPr>
            <a:spLocks noGrp="1"/>
          </p:cNvSpPr>
          <p:nvPr>
            <p:ph type="sldNum" sz="quarter" idx="4"/>
          </p:nvPr>
        </p:nvSpPr>
        <p:spPr>
          <a:xfrm>
            <a:off x="28414663" y="30510163"/>
            <a:ext cx="9053512" cy="1752600"/>
          </a:xfrm>
          <a:prstGeom prst="rect">
            <a:avLst/>
          </a:prstGeom>
        </p:spPr>
        <p:txBody>
          <a:bodyPr vert="horz" lIns="91440" tIns="45720" rIns="91440" bIns="45720" rtlCol="0" anchor="ctr"/>
          <a:lstStyle>
            <a:lvl1pPr algn="r" eaLnBrk="1" fontAlgn="auto" hangingPunct="1">
              <a:spcBef>
                <a:spcPts val="0"/>
              </a:spcBef>
              <a:spcAft>
                <a:spcPts val="0"/>
              </a:spcAft>
              <a:defRPr sz="5280" smtClean="0">
                <a:solidFill>
                  <a:schemeClr val="tx1">
                    <a:tint val="82000"/>
                  </a:schemeClr>
                </a:solidFill>
                <a:latin typeface="+mn-lt"/>
              </a:defRPr>
            </a:lvl1pPr>
          </a:lstStyle>
          <a:p>
            <a:pPr>
              <a:defRPr/>
            </a:pPr>
            <a:fld id="{B447C7F5-1D17-0042-A536-478F085C91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xStyles>
    <p:titleStyle>
      <a:lvl1pPr algn="l" defTabSz="4022725" rtl="0" fontAlgn="base">
        <a:lnSpc>
          <a:spcPct val="90000"/>
        </a:lnSpc>
        <a:spcBef>
          <a:spcPct val="0"/>
        </a:spcBef>
        <a:spcAft>
          <a:spcPct val="0"/>
        </a:spcAft>
        <a:defRPr sz="19300" kern="1200">
          <a:solidFill>
            <a:schemeClr val="tx1"/>
          </a:solidFill>
          <a:latin typeface="+mj-lt"/>
          <a:ea typeface="+mj-ea"/>
          <a:cs typeface="+mj-cs"/>
        </a:defRPr>
      </a:lvl1pPr>
      <a:lvl2pPr algn="l" defTabSz="4022725" rtl="0" fontAlgn="base">
        <a:lnSpc>
          <a:spcPct val="90000"/>
        </a:lnSpc>
        <a:spcBef>
          <a:spcPct val="0"/>
        </a:spcBef>
        <a:spcAft>
          <a:spcPct val="0"/>
        </a:spcAft>
        <a:defRPr sz="19300">
          <a:solidFill>
            <a:schemeClr val="tx1"/>
          </a:solidFill>
          <a:latin typeface="Aptos Display" panose="020B0004020202020204" pitchFamily="34" charset="0"/>
        </a:defRPr>
      </a:lvl2pPr>
      <a:lvl3pPr algn="l" defTabSz="4022725" rtl="0" fontAlgn="base">
        <a:lnSpc>
          <a:spcPct val="90000"/>
        </a:lnSpc>
        <a:spcBef>
          <a:spcPct val="0"/>
        </a:spcBef>
        <a:spcAft>
          <a:spcPct val="0"/>
        </a:spcAft>
        <a:defRPr sz="19300">
          <a:solidFill>
            <a:schemeClr val="tx1"/>
          </a:solidFill>
          <a:latin typeface="Aptos Display" panose="020B0004020202020204" pitchFamily="34" charset="0"/>
        </a:defRPr>
      </a:lvl3pPr>
      <a:lvl4pPr algn="l" defTabSz="4022725" rtl="0" fontAlgn="base">
        <a:lnSpc>
          <a:spcPct val="90000"/>
        </a:lnSpc>
        <a:spcBef>
          <a:spcPct val="0"/>
        </a:spcBef>
        <a:spcAft>
          <a:spcPct val="0"/>
        </a:spcAft>
        <a:defRPr sz="19300">
          <a:solidFill>
            <a:schemeClr val="tx1"/>
          </a:solidFill>
          <a:latin typeface="Aptos Display" panose="020B0004020202020204" pitchFamily="34" charset="0"/>
        </a:defRPr>
      </a:lvl4pPr>
      <a:lvl5pPr algn="l" defTabSz="4022725" rtl="0" fontAlgn="base">
        <a:lnSpc>
          <a:spcPct val="90000"/>
        </a:lnSpc>
        <a:spcBef>
          <a:spcPct val="0"/>
        </a:spcBef>
        <a:spcAft>
          <a:spcPct val="0"/>
        </a:spcAft>
        <a:defRPr sz="19300">
          <a:solidFill>
            <a:schemeClr val="tx1"/>
          </a:solidFill>
          <a:latin typeface="Aptos Display" panose="020B0004020202020204" pitchFamily="34" charset="0"/>
        </a:defRPr>
      </a:lvl5pPr>
      <a:lvl6pPr marL="457200" algn="l" defTabSz="4022725" rtl="0" fontAlgn="base">
        <a:lnSpc>
          <a:spcPct val="90000"/>
        </a:lnSpc>
        <a:spcBef>
          <a:spcPct val="0"/>
        </a:spcBef>
        <a:spcAft>
          <a:spcPct val="0"/>
        </a:spcAft>
        <a:defRPr sz="19300">
          <a:solidFill>
            <a:schemeClr val="tx1"/>
          </a:solidFill>
          <a:latin typeface="Aptos Display" panose="020B0004020202020204" pitchFamily="34" charset="0"/>
        </a:defRPr>
      </a:lvl6pPr>
      <a:lvl7pPr marL="914400" algn="l" defTabSz="4022725" rtl="0" fontAlgn="base">
        <a:lnSpc>
          <a:spcPct val="90000"/>
        </a:lnSpc>
        <a:spcBef>
          <a:spcPct val="0"/>
        </a:spcBef>
        <a:spcAft>
          <a:spcPct val="0"/>
        </a:spcAft>
        <a:defRPr sz="19300">
          <a:solidFill>
            <a:schemeClr val="tx1"/>
          </a:solidFill>
          <a:latin typeface="Aptos Display" panose="020B0004020202020204" pitchFamily="34" charset="0"/>
        </a:defRPr>
      </a:lvl7pPr>
      <a:lvl8pPr marL="1371600" algn="l" defTabSz="4022725" rtl="0" fontAlgn="base">
        <a:lnSpc>
          <a:spcPct val="90000"/>
        </a:lnSpc>
        <a:spcBef>
          <a:spcPct val="0"/>
        </a:spcBef>
        <a:spcAft>
          <a:spcPct val="0"/>
        </a:spcAft>
        <a:defRPr sz="19300">
          <a:solidFill>
            <a:schemeClr val="tx1"/>
          </a:solidFill>
          <a:latin typeface="Aptos Display" panose="020B0004020202020204" pitchFamily="34" charset="0"/>
        </a:defRPr>
      </a:lvl8pPr>
      <a:lvl9pPr marL="1828800" algn="l" defTabSz="4022725" rtl="0" fontAlgn="base">
        <a:lnSpc>
          <a:spcPct val="90000"/>
        </a:lnSpc>
        <a:spcBef>
          <a:spcPct val="0"/>
        </a:spcBef>
        <a:spcAft>
          <a:spcPct val="0"/>
        </a:spcAft>
        <a:defRPr sz="19300">
          <a:solidFill>
            <a:schemeClr val="tx1"/>
          </a:solidFill>
          <a:latin typeface="Aptos Display" panose="020B0004020202020204" pitchFamily="34" charset="0"/>
        </a:defRPr>
      </a:lvl9pPr>
    </p:titleStyle>
    <p:bodyStyle>
      <a:lvl1pPr marL="1004888" indent="-1004888" algn="l" defTabSz="4022725" rtl="0" fontAlgn="base">
        <a:lnSpc>
          <a:spcPct val="90000"/>
        </a:lnSpc>
        <a:spcBef>
          <a:spcPts val="4400"/>
        </a:spcBef>
        <a:spcAft>
          <a:spcPct val="0"/>
        </a:spcAft>
        <a:buFont typeface="Arial" panose="020B0604020202020204" pitchFamily="34" charset="0"/>
        <a:buChar char="•"/>
        <a:defRPr sz="12300" kern="1200">
          <a:solidFill>
            <a:schemeClr val="tx1"/>
          </a:solidFill>
          <a:latin typeface="+mn-lt"/>
          <a:ea typeface="+mn-ea"/>
          <a:cs typeface="+mn-cs"/>
        </a:defRPr>
      </a:lvl1pPr>
      <a:lvl2pPr marL="3016250" indent="-1004888" algn="l" defTabSz="4022725" rtl="0" fontAlgn="base">
        <a:lnSpc>
          <a:spcPct val="90000"/>
        </a:lnSpc>
        <a:spcBef>
          <a:spcPts val="2200"/>
        </a:spcBef>
        <a:spcAft>
          <a:spcPct val="0"/>
        </a:spcAft>
        <a:buFont typeface="Arial" panose="020B0604020202020204" pitchFamily="34" charset="0"/>
        <a:buChar char="•"/>
        <a:defRPr sz="10500" kern="1200">
          <a:solidFill>
            <a:schemeClr val="tx1"/>
          </a:solidFill>
          <a:latin typeface="+mn-lt"/>
          <a:ea typeface="+mn-ea"/>
          <a:cs typeface="+mn-cs"/>
        </a:defRPr>
      </a:lvl2pPr>
      <a:lvl3pPr marL="5029200" indent="-1004888" algn="l" defTabSz="4022725" rtl="0" fontAlgn="base">
        <a:lnSpc>
          <a:spcPct val="90000"/>
        </a:lnSpc>
        <a:spcBef>
          <a:spcPts val="2200"/>
        </a:spcBef>
        <a:spcAft>
          <a:spcPct val="0"/>
        </a:spcAft>
        <a:buFont typeface="Arial" panose="020B0604020202020204" pitchFamily="34" charset="0"/>
        <a:buChar char="•"/>
        <a:defRPr sz="8800" kern="1200">
          <a:solidFill>
            <a:schemeClr val="tx1"/>
          </a:solidFill>
          <a:latin typeface="+mn-lt"/>
          <a:ea typeface="+mn-ea"/>
          <a:cs typeface="+mn-cs"/>
        </a:defRPr>
      </a:lvl3pPr>
      <a:lvl4pPr marL="7040563" indent="-1004888" algn="l" defTabSz="4022725" rtl="0" fontAlgn="base">
        <a:lnSpc>
          <a:spcPct val="90000"/>
        </a:lnSpc>
        <a:spcBef>
          <a:spcPts val="2200"/>
        </a:spcBef>
        <a:spcAft>
          <a:spcPct val="0"/>
        </a:spcAft>
        <a:buFont typeface="Arial" panose="020B0604020202020204" pitchFamily="34" charset="0"/>
        <a:buChar char="•"/>
        <a:defRPr sz="7900" kern="1200">
          <a:solidFill>
            <a:schemeClr val="tx1"/>
          </a:solidFill>
          <a:latin typeface="+mn-lt"/>
          <a:ea typeface="+mn-ea"/>
          <a:cs typeface="+mn-cs"/>
        </a:defRPr>
      </a:lvl4pPr>
      <a:lvl5pPr marL="9051925" indent="-1004888" algn="l" defTabSz="4022725" rtl="0" fontAlgn="base">
        <a:lnSpc>
          <a:spcPct val="90000"/>
        </a:lnSpc>
        <a:spcBef>
          <a:spcPts val="2200"/>
        </a:spcBef>
        <a:spcAft>
          <a:spcPct val="0"/>
        </a:spcAft>
        <a:buFont typeface="Arial" panose="020B0604020202020204" pitchFamily="34" charset="0"/>
        <a:buChar char="•"/>
        <a:defRPr sz="790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openDmnd">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24C6E6A-537C-510D-9CEF-7590CB87FFA5}"/>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lnSpc>
                <a:spcPct val="90000"/>
              </a:lnSpc>
              <a:spcBef>
                <a:spcPts val="4400"/>
              </a:spcBef>
              <a:buFont typeface="Arial" panose="020B0604020202020204" pitchFamily="34" charset="0"/>
              <a:buChar char="•"/>
              <a:defRPr sz="12300">
                <a:solidFill>
                  <a:schemeClr val="tx1"/>
                </a:solidFill>
                <a:latin typeface="Aptos" panose="020B0004020202020204" pitchFamily="34" charset="0"/>
              </a:defRPr>
            </a:lvl1pPr>
            <a:lvl2pPr marL="742950" indent="-285750">
              <a:lnSpc>
                <a:spcPct val="90000"/>
              </a:lnSpc>
              <a:spcBef>
                <a:spcPts val="2200"/>
              </a:spcBef>
              <a:buFont typeface="Arial" panose="020B0604020202020204" pitchFamily="34" charset="0"/>
              <a:buChar char="•"/>
              <a:defRPr sz="10500">
                <a:solidFill>
                  <a:schemeClr val="tx1"/>
                </a:solidFill>
                <a:latin typeface="Aptos" panose="020B0004020202020204" pitchFamily="34" charset="0"/>
              </a:defRPr>
            </a:lvl2pPr>
            <a:lvl3pPr marL="1143000" indent="-228600">
              <a:lnSpc>
                <a:spcPct val="90000"/>
              </a:lnSpc>
              <a:spcBef>
                <a:spcPts val="2200"/>
              </a:spcBef>
              <a:buFont typeface="Arial" panose="020B0604020202020204" pitchFamily="34" charset="0"/>
              <a:buChar char="•"/>
              <a:defRPr sz="8800">
                <a:solidFill>
                  <a:schemeClr val="tx1"/>
                </a:solidFill>
                <a:latin typeface="Aptos" panose="020B0004020202020204" pitchFamily="34" charset="0"/>
              </a:defRPr>
            </a:lvl3pPr>
            <a:lvl4pPr marL="1600200" indent="-228600">
              <a:lnSpc>
                <a:spcPct val="90000"/>
              </a:lnSpc>
              <a:spcBef>
                <a:spcPts val="2200"/>
              </a:spcBef>
              <a:buFont typeface="Arial" panose="020B0604020202020204" pitchFamily="34" charset="0"/>
              <a:buChar char="•"/>
              <a:defRPr sz="7900">
                <a:solidFill>
                  <a:schemeClr val="tx1"/>
                </a:solidFill>
                <a:latin typeface="Aptos" panose="020B0004020202020204" pitchFamily="34" charset="0"/>
              </a:defRPr>
            </a:lvl4pPr>
            <a:lvl5pPr marL="2057400" indent="-228600">
              <a:lnSpc>
                <a:spcPct val="90000"/>
              </a:lnSpc>
              <a:spcBef>
                <a:spcPts val="2200"/>
              </a:spcBef>
              <a:buFont typeface="Arial" panose="020B0604020202020204" pitchFamily="34" charset="0"/>
              <a:buChar char="•"/>
              <a:defRPr sz="7900">
                <a:solidFill>
                  <a:schemeClr val="tx1"/>
                </a:solidFill>
                <a:latin typeface="Aptos" panose="020B0004020202020204" pitchFamily="34" charset="0"/>
              </a:defRPr>
            </a:lvl5pPr>
            <a:lvl6pPr marL="25146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6pPr>
            <a:lvl7pPr marL="29718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7pPr>
            <a:lvl8pPr marL="34290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8pPr>
            <a:lvl9pPr marL="38862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9pPr>
          </a:lstStyle>
          <a:p>
            <a:pPr eaLnBrk="1" hangingPunct="1">
              <a:lnSpc>
                <a:spcPct val="100000"/>
              </a:lnSpc>
              <a:spcBef>
                <a:spcPct val="0"/>
              </a:spcBef>
              <a:buFontTx/>
              <a:buNone/>
            </a:pPr>
            <a:endParaRPr lang="en-US" altLang="en-US" sz="2300">
              <a:latin typeface="Times New Roman" panose="02020603050405020304" pitchFamily="18" charset="0"/>
            </a:endParaRPr>
          </a:p>
        </p:txBody>
      </p:sp>
      <p:sp>
        <p:nvSpPr>
          <p:cNvPr id="2051" name="Rectangle 3">
            <a:extLst>
              <a:ext uri="{FF2B5EF4-FFF2-40B4-BE49-F238E27FC236}">
                <a16:creationId xmlns:a16="http://schemas.microsoft.com/office/drawing/2014/main" id="{3670D111-D2C9-2B6D-BB64-86E378DB87A4}"/>
              </a:ext>
            </a:extLst>
          </p:cNvPr>
          <p:cNvSpPr>
            <a:spLocks noGrp="1" noChangeArrowheads="1"/>
          </p:cNvSpPr>
          <p:nvPr>
            <p:ph type="title"/>
          </p:nvPr>
        </p:nvSpPr>
        <p:spPr>
          <a:xfrm>
            <a:off x="3505200" y="2971800"/>
            <a:ext cx="34197925" cy="4038600"/>
          </a:xfrm>
        </p:spPr>
        <p:txBody>
          <a:bodyPr>
            <a:normAutofit fontScale="90000"/>
          </a:bodyPr>
          <a:lstStyle/>
          <a:p>
            <a:pPr defTabSz="4179105" fontAlgn="auto">
              <a:spcAft>
                <a:spcPts val="0"/>
              </a:spcAft>
              <a:defRPr/>
            </a:pPr>
            <a:br>
              <a:rPr lang="en-US" sz="1936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br>
              <a:rPr lang="en-US" sz="1200" b="1" dirty="0">
                <a:latin typeface="Arial" charset="0"/>
              </a:rPr>
            </a:br>
            <a:r>
              <a:rPr lang="en-US" sz="5600" i="1" dirty="0">
                <a:latin typeface="Arial" charset="0"/>
              </a:rPr>
              <a:t>NAME</a:t>
            </a:r>
            <a:br>
              <a:rPr lang="en-US" sz="4400" i="1" dirty="0">
                <a:latin typeface="Arial" charset="0"/>
              </a:rPr>
            </a:br>
            <a:r>
              <a:rPr lang="en-US" sz="4400" b="1" dirty="0">
                <a:latin typeface="Arial" charset="0"/>
              </a:rPr>
              <a:t>Monmouth University</a:t>
            </a:r>
            <a:br>
              <a:rPr lang="en-US" sz="19360" b="1" dirty="0">
                <a:latin typeface="Arial" charset="0"/>
              </a:rPr>
            </a:br>
            <a:r>
              <a:rPr lang="en-US" sz="19360" b="1" dirty="0">
                <a:latin typeface="Arial" charset="0"/>
              </a:rPr>
              <a:t> </a:t>
            </a:r>
            <a:br>
              <a:rPr lang="en-US" sz="19360" b="1" dirty="0">
                <a:latin typeface="Arial" charset="0"/>
              </a:rPr>
            </a:br>
            <a:endParaRPr lang="en-US" sz="19360" b="1" dirty="0">
              <a:latin typeface="Arial" charset="0"/>
            </a:endParaRPr>
          </a:p>
        </p:txBody>
      </p:sp>
      <p:sp>
        <p:nvSpPr>
          <p:cNvPr id="2052" name="Rectangle 4">
            <a:extLst>
              <a:ext uri="{FF2B5EF4-FFF2-40B4-BE49-F238E27FC236}">
                <a16:creationId xmlns:a16="http://schemas.microsoft.com/office/drawing/2014/main" id="{D267C2DA-9F85-D4D1-D3F3-E9994C3EF63D}"/>
              </a:ext>
            </a:extLst>
          </p:cNvPr>
          <p:cNvSpPr>
            <a:spLocks noGrp="1" noChangeArrowheads="1"/>
          </p:cNvSpPr>
          <p:nvPr>
            <p:ph type="body" sz="half" idx="1"/>
          </p:nvPr>
        </p:nvSpPr>
        <p:spPr>
          <a:xfrm>
            <a:off x="0" y="5257800"/>
            <a:ext cx="10439400" cy="27660600"/>
          </a:xfrm>
        </p:spPr>
        <p:txBody>
          <a:bodyPr>
            <a:noAutofit/>
          </a:bodyPr>
          <a:lstStyle/>
          <a:p>
            <a:pPr marL="0" indent="0" algn="ctr" defTabSz="4179105" fontAlgn="auto">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chemeClr val="accent2">
                    <a:lumMod val="50000"/>
                  </a:schemeClr>
                </a:solidFill>
              </a:rPr>
              <a:t>Setting</a:t>
            </a:r>
          </a:p>
          <a:p>
            <a:pPr marL="0" indent="0" defTabSz="4179105" fontAlgn="auto">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i="1" dirty="0">
                <a:solidFill>
                  <a:schemeClr val="accent2">
                    <a:lumMod val="60000"/>
                    <a:lumOff val="40000"/>
                  </a:schemeClr>
                </a:solidFill>
              </a:rPr>
              <a:t>Overview of Community</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Long Branch, NJ</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Monmouth County </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Population: Approx. 31,000  </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Poverty rate: 15.3%</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Citizenship: 78.1 % U.S. citizens </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Race/ethnicity: Hispanic/Latino: 40.1%, White: 36.4%, Black/African American: 16.6%, Two or more races: 5.1%</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Sources: U.S. Census Bureau (2023)</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dirty="0"/>
          </a:p>
          <a:p>
            <a:pPr marL="0" indent="0" defTabSz="4179105" fontAlgn="auto">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i="1" dirty="0">
                <a:solidFill>
                  <a:schemeClr val="accent2">
                    <a:lumMod val="60000"/>
                    <a:lumOff val="40000"/>
                  </a:schemeClr>
                </a:solidFill>
              </a:rPr>
              <a:t>Overview of School</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Anastasia Elementary School</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Pre-K-5</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Approx. 400 students</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Student/Teacher Ratio: ~11:1</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Nearly even male/female</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Race/ethnicity: Primarily Hispanic/Latino, Followed by Black, White, and Multiracial students</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Source: NJ School Performance Reports (2023)</a:t>
            </a:r>
          </a:p>
          <a:p>
            <a:pPr marL="0" indent="0" defTabSz="4179105" fontAlgn="auto">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5400" i="1" dirty="0">
              <a:solidFill>
                <a:srgbClr val="0070C0"/>
              </a:solidFill>
            </a:endParaRPr>
          </a:p>
          <a:p>
            <a:pPr marL="0" indent="0" defTabSz="4179105" fontAlgn="auto">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i="1" dirty="0">
                <a:solidFill>
                  <a:schemeClr val="accent2">
                    <a:lumMod val="60000"/>
                    <a:lumOff val="40000"/>
                  </a:schemeClr>
                </a:solidFill>
              </a:rPr>
              <a:t>Overview of Classroom</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5th Grade Special Education </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7 students in each homeroom</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Reading: </a:t>
            </a:r>
            <a:r>
              <a:rPr lang="en-US" sz="5400" dirty="0" err="1"/>
              <a:t>Fundations</a:t>
            </a:r>
            <a:r>
              <a:rPr lang="en-US" sz="5400" dirty="0"/>
              <a:t>, Leveled Readers, Fluency activities-Math: </a:t>
            </a:r>
            <a:r>
              <a:rPr lang="en-US" sz="5400" dirty="0" err="1"/>
              <a:t>EnVision</a:t>
            </a:r>
            <a:endParaRPr lang="en-US" sz="5400" dirty="0"/>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Lines of desks, visual schedule, carpet space for group activities</a:t>
            </a:r>
          </a:p>
          <a:p>
            <a:pPr marL="0" indent="-457200" defTabSz="4179105" fontAlgn="auto">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t> Smartboard, student Chromebooks, visual timers</a:t>
            </a:r>
          </a:p>
        </p:txBody>
      </p:sp>
      <p:sp>
        <p:nvSpPr>
          <p:cNvPr id="2053" name="Rectangle 5">
            <a:extLst>
              <a:ext uri="{FF2B5EF4-FFF2-40B4-BE49-F238E27FC236}">
                <a16:creationId xmlns:a16="http://schemas.microsoft.com/office/drawing/2014/main" id="{BC243C59-6978-767E-7F90-C1327324EF44}"/>
              </a:ext>
            </a:extLst>
          </p:cNvPr>
          <p:cNvSpPr>
            <a:spLocks noChangeArrowheads="1"/>
          </p:cNvSpPr>
          <p:nvPr/>
        </p:nvSpPr>
        <p:spPr bwMode="auto">
          <a:xfrm>
            <a:off x="27584400" y="6172200"/>
            <a:ext cx="11963400" cy="26136600"/>
          </a:xfrm>
          <a:prstGeom prst="rect">
            <a:avLst/>
          </a:prstGeom>
          <a:noFill/>
          <a:ln w="12700">
            <a:noFill/>
            <a:miter lim="800000"/>
            <a:headEnd/>
            <a:tailEnd/>
          </a:ln>
        </p:spPr>
        <p:txBody>
          <a:bodyPr lIns="404619" tIns="203107" rIns="404619" bIns="203107"/>
          <a:lstStyle/>
          <a:p>
            <a:pPr marL="456985" lvl="1" eaLnBrk="1" fontAlgn="auto" hangingPunct="1">
              <a:spcBef>
                <a:spcPts val="0"/>
              </a:spcBef>
              <a:spcAft>
                <a:spcPts val="0"/>
              </a:spcAft>
              <a:defRPr/>
            </a:pPr>
            <a:endParaRPr lang="en-US" sz="4600" b="1" i="1" u="sng" dirty="0">
              <a:solidFill>
                <a:schemeClr val="tx2"/>
              </a:solidFill>
              <a:latin typeface="Arial" charset="0"/>
            </a:endParaRPr>
          </a:p>
          <a:p>
            <a:pPr marL="1091687" lvl="1" indent="-583928" eaLnBrk="1" fontAlgn="auto" hangingPunct="1">
              <a:lnSpc>
                <a:spcPct val="90000"/>
              </a:lnSpc>
              <a:spcBef>
                <a:spcPct val="20000"/>
              </a:spcBef>
              <a:spcAft>
                <a:spcPts val="0"/>
              </a:spcAft>
              <a:buSzPct val="100000"/>
              <a:buFontTx/>
              <a:buChar char="•"/>
              <a:defRPr/>
            </a:pPr>
            <a:endParaRPr lang="en-US" sz="3700" dirty="0">
              <a:latin typeface="Arial" charset="0"/>
            </a:endParaRPr>
          </a:p>
          <a:p>
            <a:pPr marL="1091687" lvl="1" indent="-583928" eaLnBrk="1" fontAlgn="auto" hangingPunct="1">
              <a:lnSpc>
                <a:spcPct val="90000"/>
              </a:lnSpc>
              <a:spcBef>
                <a:spcPct val="20000"/>
              </a:spcBef>
              <a:spcAft>
                <a:spcPts val="0"/>
              </a:spcAft>
              <a:buSzPct val="100000"/>
              <a:buFontTx/>
              <a:buChar char="•"/>
              <a:defRPr/>
            </a:pPr>
            <a:endParaRPr lang="en-US" sz="3200" dirty="0">
              <a:latin typeface="Arial" charset="0"/>
            </a:endParaRPr>
          </a:p>
          <a:p>
            <a:pPr marL="1091687" lvl="1" indent="-583928" eaLnBrk="1" fontAlgn="auto" hangingPunct="1">
              <a:spcBef>
                <a:spcPct val="20000"/>
              </a:spcBef>
              <a:spcAft>
                <a:spcPts val="0"/>
              </a:spcAft>
              <a:defRPr/>
            </a:pPr>
            <a:endParaRPr lang="en-US" sz="3200" dirty="0">
              <a:latin typeface="Arial" charset="0"/>
            </a:endParaRPr>
          </a:p>
          <a:p>
            <a:pPr eaLnBrk="1" fontAlgn="auto" hangingPunct="1">
              <a:lnSpc>
                <a:spcPct val="90000"/>
              </a:lnSpc>
              <a:spcBef>
                <a:spcPct val="20000"/>
              </a:spcBef>
              <a:spcAft>
                <a:spcPts val="0"/>
              </a:spcAft>
              <a:buSzPct val="100000"/>
              <a:defRPr/>
            </a:pPr>
            <a:r>
              <a:rPr lang="en-US" sz="3200" dirty="0">
                <a:latin typeface="Arial" charset="0"/>
              </a:rPr>
              <a:t>	</a:t>
            </a: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algn="ctr" eaLnBrk="1" fontAlgn="auto" hangingPunct="1">
              <a:lnSpc>
                <a:spcPct val="90000"/>
              </a:lnSpc>
              <a:spcBef>
                <a:spcPct val="20000"/>
              </a:spcBef>
              <a:spcAft>
                <a:spcPts val="0"/>
              </a:spcAft>
              <a:buSzPct val="100000"/>
              <a:defRPr/>
            </a:pPr>
            <a:endParaRPr lang="en-US" sz="2700" b="1" i="1" u="sng" dirty="0">
              <a:solidFill>
                <a:schemeClr val="tx2"/>
              </a:solidFill>
              <a:latin typeface="Arial" charset="0"/>
            </a:endParaRPr>
          </a:p>
          <a:p>
            <a:pPr eaLnBrk="1" fontAlgn="auto" hangingPunct="1">
              <a:spcBef>
                <a:spcPct val="20000"/>
              </a:spcBef>
              <a:spcAft>
                <a:spcPts val="0"/>
              </a:spcAft>
              <a:defRPr/>
            </a:pPr>
            <a:endParaRPr lang="en-US" sz="2700" dirty="0">
              <a:latin typeface="Arial" charset="0"/>
            </a:endParaRPr>
          </a:p>
        </p:txBody>
      </p:sp>
      <p:sp>
        <p:nvSpPr>
          <p:cNvPr id="2054" name="Text Box 151">
            <a:extLst>
              <a:ext uri="{FF2B5EF4-FFF2-40B4-BE49-F238E27FC236}">
                <a16:creationId xmlns:a16="http://schemas.microsoft.com/office/drawing/2014/main" id="{96547CA1-5BBE-7422-50A4-B9703ED0A6CA}"/>
              </a:ext>
            </a:extLst>
          </p:cNvPr>
          <p:cNvSpPr txBox="1">
            <a:spLocks noChangeArrowheads="1"/>
          </p:cNvSpPr>
          <p:nvPr/>
        </p:nvSpPr>
        <p:spPr bwMode="auto">
          <a:xfrm>
            <a:off x="10439400" y="1919288"/>
            <a:ext cx="14209713" cy="23525162"/>
          </a:xfrm>
          <a:prstGeom prst="rect">
            <a:avLst/>
          </a:prstGeom>
          <a:noFill/>
          <a:ln w="12700">
            <a:noFill/>
            <a:miter lim="800000"/>
            <a:headEnd/>
            <a:tailEnd/>
          </a:ln>
        </p:spPr>
        <p:txBody>
          <a:bodyPr lIns="91396" tIns="45700" rIns="91396" bIns="45700">
            <a:spAutoFit/>
          </a:bodyPr>
          <a:lstStyle/>
          <a:p>
            <a:pPr marL="456985" indent="-456985" algn="ctr" defTabSz="4179105" eaLnBrk="1" fontAlgn="auto" hangingPunct="1">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u="sng" dirty="0">
                <a:solidFill>
                  <a:schemeClr val="accent2">
                    <a:lumMod val="50000"/>
                  </a:schemeClr>
                </a:solidFill>
                <a:latin typeface="Calibri"/>
              </a:rPr>
              <a:t>Description of Students</a:t>
            </a:r>
            <a:endParaRPr lang="en-US" sz="5400" b="1" dirty="0">
              <a:solidFill>
                <a:schemeClr val="accent2">
                  <a:lumMod val="50000"/>
                </a:schemeClr>
              </a:solidFill>
              <a:latin typeface="Calibri"/>
              <a:cs typeface="Arial" pitchFamily="34" charset="0"/>
            </a:endParaRP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Roughly equal between male and female students </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All students in the classroom have disabilities </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dirty="0">
                <a:solidFill>
                  <a:prstClr val="black"/>
                </a:solidFill>
                <a:latin typeface="Calibri"/>
              </a:rPr>
              <a:t>Types of disabilities: Mild learning disabilities, ADHD, Speech or language delays</a:t>
            </a:r>
          </a:p>
          <a:p>
            <a:pPr marL="456985" indent="-456985" algn="ctr" eaLnBrk="1" fontAlgn="auto" hangingPunct="1">
              <a:lnSpc>
                <a:spcPct val="150000"/>
              </a:lnSpc>
              <a:spcBef>
                <a:spcPts val="0"/>
              </a:spcBef>
              <a:spcAft>
                <a:spcPts val="0"/>
              </a:spcAft>
              <a:defRPr/>
            </a:pPr>
            <a:endParaRPr lang="en-US" sz="5400" b="1" i="1" u="sng" dirty="0">
              <a:solidFill>
                <a:schemeClr val="tx2"/>
              </a:solidFill>
              <a:latin typeface="+mn-lt"/>
            </a:endParaRPr>
          </a:p>
          <a:p>
            <a:pPr marL="456985" indent="-456985" algn="ctr" eaLnBrk="1" fontAlgn="auto" hangingPunct="1">
              <a:lnSpc>
                <a:spcPct val="150000"/>
              </a:lnSpc>
              <a:spcBef>
                <a:spcPts val="0"/>
              </a:spcBef>
              <a:spcAft>
                <a:spcPts val="0"/>
              </a:spcAft>
              <a:defRPr/>
            </a:pPr>
            <a:r>
              <a:rPr lang="en-US" sz="5400" b="1" i="1" u="sng" dirty="0">
                <a:solidFill>
                  <a:schemeClr val="accent2">
                    <a:lumMod val="50000"/>
                  </a:schemeClr>
                </a:solidFill>
                <a:latin typeface="+mn-lt"/>
              </a:rPr>
              <a:t> Course &amp; Project</a:t>
            </a:r>
          </a:p>
          <a:p>
            <a:pPr marL="685800" indent="-685800" eaLnBrk="1" fontAlgn="auto" hangingPunct="1">
              <a:spcBef>
                <a:spcPts val="0"/>
              </a:spcBef>
              <a:spcAft>
                <a:spcPts val="0"/>
              </a:spcAft>
              <a:buFont typeface="Arial" panose="020B0604020202020204" pitchFamily="34" charset="0"/>
              <a:buChar char="•"/>
              <a:defRPr/>
            </a:pPr>
            <a:r>
              <a:rPr lang="en-US" sz="5400" dirty="0">
                <a:latin typeface="+mn-lt"/>
              </a:rPr>
              <a:t>Course Title: EDL 326 / EDL 503</a:t>
            </a:r>
          </a:p>
          <a:p>
            <a:pPr marL="685800" indent="-685800" eaLnBrk="1" fontAlgn="auto" hangingPunct="1">
              <a:spcBef>
                <a:spcPts val="0"/>
              </a:spcBef>
              <a:spcAft>
                <a:spcPts val="0"/>
              </a:spcAft>
              <a:buFont typeface="Arial" panose="020B0604020202020204" pitchFamily="34" charset="0"/>
              <a:buChar char="•"/>
              <a:defRPr/>
            </a:pPr>
            <a:r>
              <a:rPr lang="en-US" sz="5400" dirty="0">
                <a:latin typeface="+mn-lt"/>
              </a:rPr>
              <a:t>Project: Literacy Fluency Action Plan</a:t>
            </a:r>
          </a:p>
          <a:p>
            <a:pPr marL="685800" indent="-685800" eaLnBrk="1" fontAlgn="auto" hangingPunct="1">
              <a:spcBef>
                <a:spcPts val="0"/>
              </a:spcBef>
              <a:spcAft>
                <a:spcPts val="0"/>
              </a:spcAft>
              <a:buFont typeface="Arial" panose="020B0604020202020204" pitchFamily="34" charset="0"/>
              <a:buChar char="•"/>
              <a:defRPr/>
            </a:pPr>
            <a:r>
              <a:rPr lang="en-US" sz="5400" dirty="0">
                <a:latin typeface="+mn-lt"/>
              </a:rPr>
              <a:t>Overview:</a:t>
            </a:r>
          </a:p>
          <a:p>
            <a:pPr marL="1143000" lvl="1" indent="-685800" eaLnBrk="1" fontAlgn="auto" hangingPunct="1">
              <a:spcBef>
                <a:spcPts val="0"/>
              </a:spcBef>
              <a:spcAft>
                <a:spcPts val="0"/>
              </a:spcAft>
              <a:buFont typeface="Arial" panose="020B0604020202020204" pitchFamily="34" charset="0"/>
              <a:buChar char="•"/>
              <a:defRPr/>
            </a:pPr>
            <a:r>
              <a:rPr lang="en-US" sz="5400" dirty="0">
                <a:latin typeface="+mn-lt"/>
              </a:rPr>
              <a:t>Created take-home literacy kits with a reading log, stickers, and parent guides</a:t>
            </a:r>
          </a:p>
          <a:p>
            <a:pPr marL="1143000" lvl="1" indent="-685800" eaLnBrk="1" fontAlgn="auto" hangingPunct="1">
              <a:spcBef>
                <a:spcPts val="0"/>
              </a:spcBef>
              <a:spcAft>
                <a:spcPts val="0"/>
              </a:spcAft>
              <a:buFont typeface="Arial" panose="020B0604020202020204" pitchFamily="34" charset="0"/>
              <a:buChar char="•"/>
              <a:defRPr/>
            </a:pPr>
            <a:r>
              <a:rPr lang="en-US" sz="5400" dirty="0">
                <a:latin typeface="+mn-lt"/>
              </a:rPr>
              <a:t>Introduced Reader’s Theater using The Cat in the Hat and a fluency checklist</a:t>
            </a:r>
          </a:p>
          <a:p>
            <a:pPr marL="1143000" lvl="1" indent="-685800" eaLnBrk="1" fontAlgn="auto" hangingPunct="1">
              <a:spcBef>
                <a:spcPts val="0"/>
              </a:spcBef>
              <a:spcAft>
                <a:spcPts val="0"/>
              </a:spcAft>
              <a:buFont typeface="Arial" panose="020B0604020202020204" pitchFamily="34" charset="0"/>
              <a:buChar char="•"/>
              <a:defRPr/>
            </a:pPr>
            <a:r>
              <a:rPr lang="en-US" sz="5400" dirty="0">
                <a:latin typeface="+mn-lt"/>
              </a:rPr>
              <a:t>Implemented in two 5th grade homerooms (Mrs. H’s and Mrs. C’s)</a:t>
            </a:r>
            <a:endParaRPr lang="en-US" sz="5400" dirty="0">
              <a:solidFill>
                <a:srgbClr val="7030A0"/>
              </a:solidFill>
              <a:latin typeface="+mn-lt"/>
            </a:endParaRPr>
          </a:p>
          <a:p>
            <a:pPr marL="456985" indent="-456985" algn="ctr" eaLnBrk="1" fontAlgn="auto" hangingPunct="1">
              <a:lnSpc>
                <a:spcPct val="150000"/>
              </a:lnSpc>
              <a:spcBef>
                <a:spcPts val="0"/>
              </a:spcBef>
              <a:spcAft>
                <a:spcPts val="0"/>
              </a:spcAft>
              <a:defRPr/>
            </a:pPr>
            <a:r>
              <a:rPr lang="en-US" sz="5400" b="1" i="1" u="sng" dirty="0">
                <a:solidFill>
                  <a:schemeClr val="accent2">
                    <a:lumMod val="50000"/>
                  </a:schemeClr>
                </a:solidFill>
                <a:latin typeface="+mn-lt"/>
              </a:rPr>
              <a:t>Role</a:t>
            </a:r>
            <a:endParaRPr lang="en-US" sz="5400" dirty="0">
              <a:solidFill>
                <a:schemeClr val="accent2">
                  <a:lumMod val="50000"/>
                </a:schemeClr>
              </a:solidFill>
              <a:latin typeface="+mn-lt"/>
            </a:endParaRPr>
          </a:p>
          <a:p>
            <a:pPr indent="-457200" eaLnBrk="1" fontAlgn="auto" hangingPunct="1">
              <a:spcBef>
                <a:spcPts val="0"/>
              </a:spcBef>
              <a:spcAft>
                <a:spcPts val="0"/>
              </a:spcAft>
              <a:buFont typeface="Arial" pitchFamily="34" charset="0"/>
              <a:buChar char="•"/>
              <a:defRPr/>
            </a:pPr>
            <a:r>
              <a:rPr lang="en-US" sz="5400" dirty="0">
                <a:latin typeface="+mn-lt"/>
              </a:rPr>
              <a:t>Supported classroom instruction</a:t>
            </a:r>
          </a:p>
          <a:p>
            <a:pPr indent="-457200" eaLnBrk="1" fontAlgn="auto" hangingPunct="1">
              <a:spcBef>
                <a:spcPts val="0"/>
              </a:spcBef>
              <a:spcAft>
                <a:spcPts val="0"/>
              </a:spcAft>
              <a:buFont typeface="Arial" pitchFamily="34" charset="0"/>
              <a:buChar char="•"/>
              <a:defRPr/>
            </a:pPr>
            <a:r>
              <a:rPr lang="en-US" sz="5400" dirty="0">
                <a:latin typeface="+mn-lt"/>
              </a:rPr>
              <a:t>Designed and introduced two-week literacy kits</a:t>
            </a:r>
          </a:p>
          <a:p>
            <a:pPr indent="-457200" eaLnBrk="1" fontAlgn="auto" hangingPunct="1">
              <a:spcBef>
                <a:spcPts val="0"/>
              </a:spcBef>
              <a:spcAft>
                <a:spcPts val="0"/>
              </a:spcAft>
              <a:buFont typeface="Arial" pitchFamily="34" charset="0"/>
              <a:buChar char="•"/>
              <a:defRPr/>
            </a:pPr>
            <a:r>
              <a:rPr lang="en-US" sz="5400" dirty="0">
                <a:latin typeface="+mn-lt"/>
              </a:rPr>
              <a:t>Checked and tracked student participation</a:t>
            </a:r>
          </a:p>
          <a:p>
            <a:pPr indent="-457200" eaLnBrk="1" fontAlgn="auto" hangingPunct="1">
              <a:spcBef>
                <a:spcPts val="0"/>
              </a:spcBef>
              <a:spcAft>
                <a:spcPts val="0"/>
              </a:spcAft>
              <a:buFont typeface="Arial" pitchFamily="34" charset="0"/>
              <a:buChar char="•"/>
              <a:defRPr/>
            </a:pPr>
            <a:r>
              <a:rPr lang="en-US" sz="5400" dirty="0">
                <a:latin typeface="+mn-lt"/>
              </a:rPr>
              <a:t>Led fluency-building Reader’s Theater activity</a:t>
            </a:r>
          </a:p>
          <a:p>
            <a:pPr indent="-457200" eaLnBrk="1" fontAlgn="auto" hangingPunct="1">
              <a:spcBef>
                <a:spcPts val="0"/>
              </a:spcBef>
              <a:spcAft>
                <a:spcPts val="0"/>
              </a:spcAft>
              <a:buFont typeface="Arial" pitchFamily="34" charset="0"/>
              <a:buChar char="•"/>
              <a:defRPr/>
            </a:pPr>
            <a:r>
              <a:rPr lang="en-US" sz="5400" dirty="0">
                <a:latin typeface="+mn-lt"/>
              </a:rPr>
              <a:t>Collaborated with teachers and adjusted based on feedback</a:t>
            </a:r>
          </a:p>
          <a:p>
            <a:pPr indent="-457200" eaLnBrk="1" fontAlgn="auto" hangingPunct="1">
              <a:spcBef>
                <a:spcPts val="0"/>
              </a:spcBef>
              <a:spcAft>
                <a:spcPts val="0"/>
              </a:spcAft>
              <a:buFont typeface="Arial" pitchFamily="34" charset="0"/>
              <a:buChar char="•"/>
              <a:defRPr/>
            </a:pPr>
            <a:r>
              <a:rPr lang="en-US" sz="5400" dirty="0">
                <a:latin typeface="+mn-lt"/>
              </a:rPr>
              <a:t>Co-modeled reading fluency with students</a:t>
            </a:r>
            <a:endParaRPr lang="en-US" sz="5400" b="1" i="1" u="sng" dirty="0">
              <a:solidFill>
                <a:srgbClr val="7030A0"/>
              </a:solidFill>
              <a:latin typeface="+mn-lt"/>
            </a:endParaRPr>
          </a:p>
        </p:txBody>
      </p:sp>
      <p:sp>
        <p:nvSpPr>
          <p:cNvPr id="3079" name="Rectangle 73">
            <a:extLst>
              <a:ext uri="{FF2B5EF4-FFF2-40B4-BE49-F238E27FC236}">
                <a16:creationId xmlns:a16="http://schemas.microsoft.com/office/drawing/2014/main" id="{CBD01482-3107-0413-EB7F-1B8AAE6B923E}"/>
              </a:ext>
            </a:extLst>
          </p:cNvPr>
          <p:cNvSpPr>
            <a:spLocks noChangeArrowheads="1"/>
          </p:cNvSpPr>
          <p:nvPr/>
        </p:nvSpPr>
        <p:spPr bwMode="auto">
          <a:xfrm>
            <a:off x="3763963" y="714375"/>
            <a:ext cx="33680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0" rIns="91396" bIns="45700" anchor="ctr">
            <a:spAutoFit/>
          </a:bodyPr>
          <a:lstStyle>
            <a:lvl1pPr>
              <a:lnSpc>
                <a:spcPct val="90000"/>
              </a:lnSpc>
              <a:spcBef>
                <a:spcPts val="4400"/>
              </a:spcBef>
              <a:buFont typeface="Arial" panose="020B0604020202020204" pitchFamily="34" charset="0"/>
              <a:buChar char="•"/>
              <a:defRPr sz="12300">
                <a:solidFill>
                  <a:schemeClr val="tx1"/>
                </a:solidFill>
                <a:latin typeface="Aptos" panose="020B0004020202020204" pitchFamily="34" charset="0"/>
              </a:defRPr>
            </a:lvl1pPr>
            <a:lvl2pPr marL="742950" indent="-285750">
              <a:lnSpc>
                <a:spcPct val="90000"/>
              </a:lnSpc>
              <a:spcBef>
                <a:spcPts val="2200"/>
              </a:spcBef>
              <a:buFont typeface="Arial" panose="020B0604020202020204" pitchFamily="34" charset="0"/>
              <a:buChar char="•"/>
              <a:defRPr sz="10500">
                <a:solidFill>
                  <a:schemeClr val="tx1"/>
                </a:solidFill>
                <a:latin typeface="Aptos" panose="020B0004020202020204" pitchFamily="34" charset="0"/>
              </a:defRPr>
            </a:lvl2pPr>
            <a:lvl3pPr marL="1143000" indent="-228600">
              <a:lnSpc>
                <a:spcPct val="90000"/>
              </a:lnSpc>
              <a:spcBef>
                <a:spcPts val="2200"/>
              </a:spcBef>
              <a:buFont typeface="Arial" panose="020B0604020202020204" pitchFamily="34" charset="0"/>
              <a:buChar char="•"/>
              <a:defRPr sz="8800">
                <a:solidFill>
                  <a:schemeClr val="tx1"/>
                </a:solidFill>
                <a:latin typeface="Aptos" panose="020B0004020202020204" pitchFamily="34" charset="0"/>
              </a:defRPr>
            </a:lvl3pPr>
            <a:lvl4pPr marL="1600200" indent="-228600">
              <a:lnSpc>
                <a:spcPct val="90000"/>
              </a:lnSpc>
              <a:spcBef>
                <a:spcPts val="2200"/>
              </a:spcBef>
              <a:buFont typeface="Arial" panose="020B0604020202020204" pitchFamily="34" charset="0"/>
              <a:buChar char="•"/>
              <a:defRPr sz="7900">
                <a:solidFill>
                  <a:schemeClr val="tx1"/>
                </a:solidFill>
                <a:latin typeface="Aptos" panose="020B0004020202020204" pitchFamily="34" charset="0"/>
              </a:defRPr>
            </a:lvl4pPr>
            <a:lvl5pPr marL="2057400" indent="-228600">
              <a:lnSpc>
                <a:spcPct val="90000"/>
              </a:lnSpc>
              <a:spcBef>
                <a:spcPts val="2200"/>
              </a:spcBef>
              <a:buFont typeface="Arial" panose="020B0604020202020204" pitchFamily="34" charset="0"/>
              <a:buChar char="•"/>
              <a:defRPr sz="7900">
                <a:solidFill>
                  <a:schemeClr val="tx1"/>
                </a:solidFill>
                <a:latin typeface="Aptos" panose="020B0004020202020204" pitchFamily="34" charset="0"/>
              </a:defRPr>
            </a:lvl5pPr>
            <a:lvl6pPr marL="25146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6pPr>
            <a:lvl7pPr marL="29718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7pPr>
            <a:lvl8pPr marL="34290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8pPr>
            <a:lvl9pPr marL="3886200" indent="-228600" defTabSz="457200" fontAlgn="base">
              <a:lnSpc>
                <a:spcPct val="90000"/>
              </a:lnSpc>
              <a:spcBef>
                <a:spcPts val="2200"/>
              </a:spcBef>
              <a:spcAft>
                <a:spcPct val="0"/>
              </a:spcAft>
              <a:buFont typeface="Arial" panose="020B0604020202020204" pitchFamily="34" charset="0"/>
              <a:buChar char="•"/>
              <a:defRPr sz="7900">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8000" b="1" i="1">
                <a:solidFill>
                  <a:schemeClr val="accent2"/>
                </a:solidFill>
                <a:latin typeface="Times New Roman" panose="02020603050405020304" pitchFamily="18" charset="0"/>
              </a:rPr>
              <a:t>												Fluency in Action: A Literacy Kit &amp; Readers Theater Journey</a:t>
            </a:r>
            <a:endParaRPr lang="en-US" altLang="en-US" sz="7300" b="1">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3081" name="Text Box 151">
            <a:extLst>
              <a:ext uri="{FF2B5EF4-FFF2-40B4-BE49-F238E27FC236}">
                <a16:creationId xmlns:a16="http://schemas.microsoft.com/office/drawing/2014/main" id="{BE5B1434-DC97-84BF-0301-27E1FCBF3B69}"/>
              </a:ext>
            </a:extLst>
          </p:cNvPr>
          <p:cNvSpPr txBox="1">
            <a:spLocks noChangeArrowheads="1"/>
          </p:cNvSpPr>
          <p:nvPr/>
        </p:nvSpPr>
        <p:spPr bwMode="auto">
          <a:xfrm>
            <a:off x="24974550" y="1376363"/>
            <a:ext cx="14573250" cy="27238325"/>
          </a:xfrm>
          <a:prstGeom prst="rect">
            <a:avLst/>
          </a:prstGeom>
          <a:noFill/>
          <a:ln w="12700">
            <a:noFill/>
            <a:miter lim="800000"/>
            <a:headEnd/>
            <a:tailEnd/>
          </a:ln>
        </p:spPr>
        <p:txBody>
          <a:bodyPr lIns="91396" tIns="45700" rIns="91396" bIns="45700">
            <a:spAutoFit/>
          </a:bodyPr>
          <a:lstStyle/>
          <a:p>
            <a:pPr marL="0" lvl="2" eaLnBrk="1" fontAlgn="auto" hangingPunct="1">
              <a:spcBef>
                <a:spcPts val="0"/>
              </a:spcBef>
              <a:spcAft>
                <a:spcPts val="0"/>
              </a:spcAft>
              <a:defRPr/>
            </a:pPr>
            <a:endParaRPr lang="en-US" sz="3600" dirty="0">
              <a:latin typeface="+mn-lt"/>
            </a:endParaRPr>
          </a:p>
          <a:p>
            <a:pPr algn="ctr" eaLnBrk="1" fontAlgn="auto" hangingPunct="1">
              <a:lnSpc>
                <a:spcPct val="150000"/>
              </a:lnSpc>
              <a:spcBef>
                <a:spcPts val="0"/>
              </a:spcBef>
              <a:spcAft>
                <a:spcPts val="0"/>
              </a:spcAft>
              <a:defRPr/>
            </a:pPr>
            <a:r>
              <a:rPr lang="en-US" sz="5400" b="1" i="1" u="sng" dirty="0">
                <a:solidFill>
                  <a:schemeClr val="accent2">
                    <a:lumMod val="50000"/>
                  </a:schemeClr>
                </a:solidFill>
                <a:latin typeface="+mn-lt"/>
              </a:rPr>
              <a:t>Understandings</a:t>
            </a:r>
          </a:p>
          <a:p>
            <a:pPr indent="-457200" eaLnBrk="1" fontAlgn="auto" hangingPunct="1">
              <a:spcBef>
                <a:spcPts val="0"/>
              </a:spcBef>
              <a:spcAft>
                <a:spcPts val="0"/>
              </a:spcAft>
              <a:buFont typeface="Arial" pitchFamily="34" charset="0"/>
              <a:buChar char="•"/>
              <a:defRPr/>
            </a:pPr>
            <a:r>
              <a:rPr lang="en-US" sz="5400" dirty="0">
                <a:latin typeface="+mn-lt"/>
              </a:rPr>
              <a:t>Fluency improves when reading is fun and purposeful</a:t>
            </a:r>
          </a:p>
          <a:p>
            <a:pPr indent="-457200" eaLnBrk="1" fontAlgn="auto" hangingPunct="1">
              <a:spcBef>
                <a:spcPts val="0"/>
              </a:spcBef>
              <a:spcAft>
                <a:spcPts val="0"/>
              </a:spcAft>
              <a:buFont typeface="Arial" pitchFamily="34" charset="0"/>
              <a:buChar char="•"/>
              <a:defRPr/>
            </a:pPr>
            <a:r>
              <a:rPr lang="en-US" sz="5400" dirty="0">
                <a:latin typeface="+mn-lt"/>
              </a:rPr>
              <a:t>Visuals and structure (like logs &amp; stickers) help with motivation</a:t>
            </a:r>
          </a:p>
          <a:p>
            <a:pPr indent="-457200" eaLnBrk="1" fontAlgn="auto" hangingPunct="1">
              <a:spcBef>
                <a:spcPts val="0"/>
              </a:spcBef>
              <a:spcAft>
                <a:spcPts val="0"/>
              </a:spcAft>
              <a:buFont typeface="Arial" pitchFamily="34" charset="0"/>
              <a:buChar char="•"/>
              <a:defRPr/>
            </a:pPr>
            <a:r>
              <a:rPr lang="en-US" sz="5400" dirty="0">
                <a:latin typeface="+mn-lt"/>
              </a:rPr>
              <a:t>Reader’s Theater supported both expression and engagement</a:t>
            </a:r>
          </a:p>
          <a:p>
            <a:pPr indent="-457200" eaLnBrk="1" fontAlgn="auto" hangingPunct="1">
              <a:spcBef>
                <a:spcPts val="0"/>
              </a:spcBef>
              <a:spcAft>
                <a:spcPts val="0"/>
              </a:spcAft>
              <a:buFont typeface="Arial" pitchFamily="34" charset="0"/>
              <a:buChar char="•"/>
              <a:defRPr/>
            </a:pPr>
            <a:r>
              <a:rPr lang="en-US" sz="5400" dirty="0">
                <a:latin typeface="+mn-lt"/>
              </a:rPr>
              <a:t>Connected to coursework on differentiated instruction, ELL strategies, and fluency research</a:t>
            </a:r>
          </a:p>
          <a:p>
            <a:pPr indent="-457200" eaLnBrk="1" fontAlgn="auto" hangingPunct="1">
              <a:spcBef>
                <a:spcPts val="0"/>
              </a:spcBef>
              <a:spcAft>
                <a:spcPts val="0"/>
              </a:spcAft>
              <a:buFont typeface="Arial" pitchFamily="34" charset="0"/>
              <a:buChar char="•"/>
              <a:defRPr/>
            </a:pPr>
            <a:endParaRPr lang="en-US" sz="5400" dirty="0">
              <a:latin typeface="+mn-lt"/>
            </a:endParaRPr>
          </a:p>
          <a:p>
            <a:pPr algn="ctr" eaLnBrk="1" fontAlgn="auto" hangingPunct="1">
              <a:spcBef>
                <a:spcPts val="0"/>
              </a:spcBef>
              <a:spcAft>
                <a:spcPts val="0"/>
              </a:spcAft>
              <a:defRPr/>
            </a:pPr>
            <a:r>
              <a:rPr lang="en-US" sz="5400" b="1" i="1" u="sng" dirty="0">
                <a:solidFill>
                  <a:schemeClr val="accent2">
                    <a:lumMod val="50000"/>
                  </a:schemeClr>
                </a:solidFill>
                <a:latin typeface="+mn-lt"/>
              </a:rPr>
              <a:t>Impacts</a:t>
            </a:r>
            <a:endParaRPr lang="en-US" sz="5400" dirty="0">
              <a:solidFill>
                <a:schemeClr val="accent2">
                  <a:lumMod val="50000"/>
                </a:schemeClr>
              </a:solidFill>
              <a:latin typeface="+mn-lt"/>
            </a:endParaRPr>
          </a:p>
          <a:p>
            <a:pPr indent="-457200" eaLnBrk="1" fontAlgn="auto" hangingPunct="1">
              <a:spcBef>
                <a:spcPts val="0"/>
              </a:spcBef>
              <a:spcAft>
                <a:spcPts val="0"/>
              </a:spcAft>
              <a:buFont typeface="Arial" pitchFamily="34" charset="0"/>
              <a:buChar char="•"/>
              <a:defRPr/>
            </a:pPr>
            <a:r>
              <a:rPr lang="en-US" sz="5400" dirty="0">
                <a:latin typeface="+mn-lt"/>
              </a:rPr>
              <a:t>Increased student interest in reading</a:t>
            </a:r>
          </a:p>
          <a:p>
            <a:pPr indent="-457200" eaLnBrk="1" fontAlgn="auto" hangingPunct="1">
              <a:spcBef>
                <a:spcPts val="0"/>
              </a:spcBef>
              <a:spcAft>
                <a:spcPts val="0"/>
              </a:spcAft>
              <a:buFont typeface="Arial" pitchFamily="34" charset="0"/>
              <a:buChar char="•"/>
              <a:defRPr/>
            </a:pPr>
            <a:r>
              <a:rPr lang="en-US" sz="5400" dirty="0">
                <a:latin typeface="+mn-lt"/>
              </a:rPr>
              <a:t>Several students noted fluency progress (“I’m not a robot voice anymore!”)</a:t>
            </a:r>
          </a:p>
          <a:p>
            <a:pPr indent="-457200" eaLnBrk="1" fontAlgn="auto" hangingPunct="1">
              <a:spcBef>
                <a:spcPts val="0"/>
              </a:spcBef>
              <a:spcAft>
                <a:spcPts val="0"/>
              </a:spcAft>
              <a:buFont typeface="Arial" pitchFamily="34" charset="0"/>
              <a:buChar char="•"/>
              <a:defRPr/>
            </a:pPr>
            <a:r>
              <a:rPr lang="en-US" sz="5400" dirty="0">
                <a:latin typeface="+mn-lt"/>
              </a:rPr>
              <a:t>Helped students feel ownership through personalizing folders</a:t>
            </a:r>
          </a:p>
          <a:p>
            <a:pPr indent="-457200" eaLnBrk="1" fontAlgn="auto" hangingPunct="1">
              <a:spcBef>
                <a:spcPts val="0"/>
              </a:spcBef>
              <a:spcAft>
                <a:spcPts val="0"/>
              </a:spcAft>
              <a:buFont typeface="Arial" pitchFamily="34" charset="0"/>
              <a:buChar char="•"/>
              <a:defRPr/>
            </a:pPr>
            <a:r>
              <a:rPr lang="en-US" sz="5400" dirty="0">
                <a:latin typeface="+mn-lt"/>
              </a:rPr>
              <a:t>Encouraged reading with family or siblings</a:t>
            </a:r>
          </a:p>
          <a:p>
            <a:pPr indent="-457200" eaLnBrk="1" fontAlgn="auto" hangingPunct="1">
              <a:spcBef>
                <a:spcPts val="0"/>
              </a:spcBef>
              <a:spcAft>
                <a:spcPts val="0"/>
              </a:spcAft>
              <a:buFont typeface="Arial" pitchFamily="34" charset="0"/>
              <a:buChar char="•"/>
              <a:defRPr/>
            </a:pPr>
            <a:r>
              <a:rPr lang="en-US" sz="5400" dirty="0">
                <a:latin typeface="+mn-lt"/>
              </a:rPr>
              <a:t>Teachers reported students reminded them to check the kits</a:t>
            </a:r>
          </a:p>
          <a:p>
            <a:pPr eaLnBrk="1" fontAlgn="auto" hangingPunct="1">
              <a:spcBef>
                <a:spcPts val="0"/>
              </a:spcBef>
              <a:spcAft>
                <a:spcPts val="0"/>
              </a:spcAft>
              <a:defRPr/>
            </a:pPr>
            <a:endParaRPr lang="en-US" sz="5400" b="1" i="1" u="sng" dirty="0">
              <a:solidFill>
                <a:srgbClr val="7030A0"/>
              </a:solidFill>
              <a:latin typeface="+mn-lt"/>
              <a:cs typeface="Arial" charset="0"/>
            </a:endParaRPr>
          </a:p>
          <a:p>
            <a:pPr indent="-457200" algn="ctr" eaLnBrk="1" fontAlgn="auto" hangingPunct="1">
              <a:lnSpc>
                <a:spcPct val="150000"/>
              </a:lnSpc>
              <a:spcBef>
                <a:spcPts val="0"/>
              </a:spcBef>
              <a:spcAft>
                <a:spcPts val="0"/>
              </a:spcAft>
              <a:defRPr/>
            </a:pPr>
            <a:r>
              <a:rPr lang="en-US" sz="5400" b="1" i="1" u="sng" dirty="0">
                <a:solidFill>
                  <a:schemeClr val="accent2">
                    <a:lumMod val="50000"/>
                  </a:schemeClr>
                </a:solidFill>
                <a:latin typeface="+mn-lt"/>
                <a:cs typeface="Arial" charset="0"/>
              </a:rPr>
              <a:t>Future Goals</a:t>
            </a:r>
            <a:endParaRPr lang="en-US" sz="5400" b="1" dirty="0">
              <a:solidFill>
                <a:schemeClr val="accent2">
                  <a:lumMod val="50000"/>
                </a:schemeClr>
              </a:solidFill>
              <a:latin typeface="+mn-lt"/>
              <a:cs typeface="Arial" charset="0"/>
            </a:endParaRPr>
          </a:p>
          <a:p>
            <a:pPr indent="-457200" eaLnBrk="1" fontAlgn="auto" hangingPunct="1">
              <a:spcBef>
                <a:spcPts val="0"/>
              </a:spcBef>
              <a:spcAft>
                <a:spcPts val="0"/>
              </a:spcAft>
              <a:buFont typeface="Arial" panose="020B0604020202020204" pitchFamily="34" charset="0"/>
              <a:buChar char="•"/>
              <a:defRPr/>
            </a:pPr>
            <a:r>
              <a:rPr lang="en-US" sz="5400" dirty="0">
                <a:latin typeface="+mn-lt"/>
                <a:cs typeface="Arial" charset="0"/>
              </a:rPr>
              <a:t>Learn more about fluency support in special education</a:t>
            </a:r>
          </a:p>
          <a:p>
            <a:pPr indent="-457200" eaLnBrk="1" fontAlgn="auto" hangingPunct="1">
              <a:spcBef>
                <a:spcPts val="0"/>
              </a:spcBef>
              <a:spcAft>
                <a:spcPts val="0"/>
              </a:spcAft>
              <a:buFont typeface="Arial" panose="020B0604020202020204" pitchFamily="34" charset="0"/>
              <a:buChar char="•"/>
              <a:defRPr/>
            </a:pPr>
            <a:r>
              <a:rPr lang="en-US" sz="5400" dirty="0">
                <a:latin typeface="+mn-lt"/>
                <a:cs typeface="Arial" charset="0"/>
              </a:rPr>
              <a:t>Try new reader’s theater scripts at different grade levels</a:t>
            </a:r>
          </a:p>
          <a:p>
            <a:pPr indent="-457200" eaLnBrk="1" fontAlgn="auto" hangingPunct="1">
              <a:spcBef>
                <a:spcPts val="0"/>
              </a:spcBef>
              <a:spcAft>
                <a:spcPts val="0"/>
              </a:spcAft>
              <a:buFont typeface="Arial" panose="020B0604020202020204" pitchFamily="34" charset="0"/>
              <a:buChar char="•"/>
              <a:defRPr/>
            </a:pPr>
            <a:r>
              <a:rPr lang="en-US" sz="5400" dirty="0">
                <a:latin typeface="+mn-lt"/>
                <a:cs typeface="Arial" charset="0"/>
              </a:rPr>
              <a:t>Build stronger home-school reading connections</a:t>
            </a:r>
          </a:p>
          <a:p>
            <a:pPr indent="-457200" eaLnBrk="1" fontAlgn="auto" hangingPunct="1">
              <a:spcBef>
                <a:spcPts val="0"/>
              </a:spcBef>
              <a:spcAft>
                <a:spcPts val="0"/>
              </a:spcAft>
              <a:buFont typeface="Arial" panose="020B0604020202020204" pitchFamily="34" charset="0"/>
              <a:buChar char="•"/>
              <a:defRPr/>
            </a:pPr>
            <a:r>
              <a:rPr lang="en-US" sz="5400" dirty="0">
                <a:latin typeface="+mn-lt"/>
                <a:cs typeface="Arial" charset="0"/>
              </a:rPr>
              <a:t>Develop more visual, engaging tools for all learners</a:t>
            </a:r>
          </a:p>
          <a:p>
            <a:pPr indent="-457200" eaLnBrk="1" fontAlgn="auto" hangingPunct="1">
              <a:spcBef>
                <a:spcPts val="0"/>
              </a:spcBef>
              <a:spcAft>
                <a:spcPts val="0"/>
              </a:spcAft>
              <a:buFont typeface="Arial" panose="020B0604020202020204" pitchFamily="34" charset="0"/>
              <a:buChar char="•"/>
              <a:defRPr/>
            </a:pPr>
            <a:r>
              <a:rPr lang="en-US" sz="5400" dirty="0">
                <a:latin typeface="+mn-lt"/>
                <a:cs typeface="Arial" charset="0"/>
              </a:rPr>
              <a:t>Continue making reading a positive and shared experience</a:t>
            </a:r>
            <a:endParaRPr lang="en-US" sz="5400" dirty="0">
              <a:solidFill>
                <a:prstClr val="black"/>
              </a:solidFill>
              <a:latin typeface="+mn-lt"/>
            </a:endParaRPr>
          </a:p>
        </p:txBody>
      </p:sp>
      <p:sp>
        <p:nvSpPr>
          <p:cNvPr id="2" name="AutoShape 11"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373FA3BD-F7E6-A0E4-C12A-E91128C93C48}"/>
              </a:ext>
            </a:extLst>
          </p:cNvPr>
          <p:cNvSpPr>
            <a:spLocks noChangeAspect="1" noChangeArrowheads="1"/>
          </p:cNvSpPr>
          <p:nvPr/>
        </p:nvSpPr>
        <p:spPr bwMode="auto">
          <a:xfrm>
            <a:off x="165100" y="-17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endParaRPr lang="en-US" altLang="en-US"/>
          </a:p>
        </p:txBody>
      </p:sp>
      <p:sp>
        <p:nvSpPr>
          <p:cNvPr id="3082" name="AutoShape 13"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ACD4B7D7-E663-8B3C-895D-583213D24D0A}"/>
              </a:ext>
            </a:extLst>
          </p:cNvPr>
          <p:cNvSpPr>
            <a:spLocks noChangeAspect="1" noChangeArrowheads="1"/>
          </p:cNvSpPr>
          <p:nvPr/>
        </p:nvSpPr>
        <p:spPr bwMode="auto">
          <a:xfrm>
            <a:off x="317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defTabSz="457200" fontAlgn="base">
              <a:spcBef>
                <a:spcPct val="0"/>
              </a:spcBef>
              <a:spcAft>
                <a:spcPct val="0"/>
              </a:spcAft>
              <a:defRPr>
                <a:solidFill>
                  <a:schemeClr val="tx1"/>
                </a:solidFill>
                <a:latin typeface="Aptos" panose="020B0004020202020204" pitchFamily="34" charset="0"/>
              </a:defRPr>
            </a:lvl6pPr>
            <a:lvl7pPr marL="2971800" indent="-228600" defTabSz="457200" fontAlgn="base">
              <a:spcBef>
                <a:spcPct val="0"/>
              </a:spcBef>
              <a:spcAft>
                <a:spcPct val="0"/>
              </a:spcAft>
              <a:defRPr>
                <a:solidFill>
                  <a:schemeClr val="tx1"/>
                </a:solidFill>
                <a:latin typeface="Aptos" panose="020B0004020202020204" pitchFamily="34" charset="0"/>
              </a:defRPr>
            </a:lvl7pPr>
            <a:lvl8pPr marL="3429000" indent="-228600" defTabSz="457200" fontAlgn="base">
              <a:spcBef>
                <a:spcPct val="0"/>
              </a:spcBef>
              <a:spcAft>
                <a:spcPct val="0"/>
              </a:spcAft>
              <a:defRPr>
                <a:solidFill>
                  <a:schemeClr val="tx1"/>
                </a:solidFill>
                <a:latin typeface="Aptos" panose="020B0004020202020204" pitchFamily="34" charset="0"/>
              </a:defRPr>
            </a:lvl8pPr>
            <a:lvl9pPr marL="3886200" indent="-228600" defTabSz="457200" fontAlgn="base">
              <a:spcBef>
                <a:spcPct val="0"/>
              </a:spcBef>
              <a:spcAft>
                <a:spcPct val="0"/>
              </a:spcAft>
              <a:defRPr>
                <a:solidFill>
                  <a:schemeClr val="tx1"/>
                </a:solidFill>
                <a:latin typeface="Aptos" panose="020B0004020202020204" pitchFamily="34" charset="0"/>
              </a:defRPr>
            </a:lvl9pPr>
          </a:lstStyle>
          <a:p>
            <a:pPr eaLnBrk="1" hangingPunct="1"/>
            <a:endParaRPr lang="en-US" altLang="en-US"/>
          </a:p>
        </p:txBody>
      </p:sp>
      <p:pic>
        <p:nvPicPr>
          <p:cNvPr id="3083" name="Picture 4">
            <a:extLst>
              <a:ext uri="{FF2B5EF4-FFF2-40B4-BE49-F238E27FC236}">
                <a16:creationId xmlns:a16="http://schemas.microsoft.com/office/drawing/2014/main" id="{4B65E2BD-E682-E5F6-555D-EF580F4086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63" y="209550"/>
            <a:ext cx="98774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descr="A group of children's drawings on a table&#10;&#10;AI-generated content may be incorrect.">
            <a:extLst>
              <a:ext uri="{FF2B5EF4-FFF2-40B4-BE49-F238E27FC236}">
                <a16:creationId xmlns:a16="http://schemas.microsoft.com/office/drawing/2014/main" id="{84271493-FCC4-D3F1-33AC-79596FBD4E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710070" y="25850056"/>
            <a:ext cx="6634162"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4" descr="Several orange envelopes with colorful labels on them&#10;&#10;AI-generated content may be incorrect.">
            <a:extLst>
              <a:ext uri="{FF2B5EF4-FFF2-40B4-BE49-F238E27FC236}">
                <a16:creationId xmlns:a16="http://schemas.microsoft.com/office/drawing/2014/main" id="{95B39BB8-C021-4C08-63D8-43A883706B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8553113" y="26327100"/>
            <a:ext cx="673417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udio 8">
            <a:extLst>
              <a:ext uri="{FF2B5EF4-FFF2-40B4-BE49-F238E27FC236}">
                <a16:creationId xmlns:a16="http://schemas.microsoft.com/office/drawing/2014/main" id="{236F6A49-21C0-2229-DFF6-8C6F052B44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268400" y="31953200"/>
            <a:ext cx="812800" cy="812800"/>
          </a:xfrm>
          <a:prstGeom prst="rect">
            <a:avLst/>
          </a:prstGeom>
        </p:spPr>
      </p:pic>
    </p:spTree>
  </p:cSld>
  <p:clrMapOvr>
    <a:masterClrMapping/>
  </p:clrMapOvr>
  <p:transition advTm="157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11085</TotalTime>
  <Pages>1</Pages>
  <Words>980</Words>
  <Application>Microsoft Macintosh PowerPoint</Application>
  <PresentationFormat>Custom</PresentationFormat>
  <Paragraphs>87</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Aptos Display</vt:lpstr>
      <vt:lpstr>Times New Roman</vt:lpstr>
      <vt:lpstr>Calibri</vt:lpstr>
      <vt:lpstr>Office Theme</vt:lpstr>
      <vt:lpstr>      NAME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gh</dc:creator>
  <cp:lastModifiedBy>Kaitlyn M. Delatush</cp:lastModifiedBy>
  <cp:revision>151</cp:revision>
  <cp:lastPrinted>2002-03-27T20:40:30Z</cp:lastPrinted>
  <dcterms:created xsi:type="dcterms:W3CDTF">1999-04-12T09:26:27Z</dcterms:created>
  <dcterms:modified xsi:type="dcterms:W3CDTF">2025-04-14T01:22:18Z</dcterms:modified>
</cp:coreProperties>
</file>