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C5EE-48B8-5586-C520-154E3CB56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00E2F-FCF2-D34F-4FC2-7C9034EAC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ED15F-442A-5362-0C1C-20E3B63E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43A5F-9385-E667-5EA6-E742E8C2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3D603-F789-5637-0E3C-15898BBB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A043-6B0A-D5E4-D2FB-2D85B750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60C76-0836-E30A-6AA1-A227A5D18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8D7C-3B35-F6C6-D861-A07B46ED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123A-63AD-8040-B9D3-A512D66E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86E70-DF52-F5B3-B215-6A5A7E86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2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0E49D-6D0E-A618-138F-BACE2F410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BDC3B-E4D9-5083-E974-C8E8CE466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DD43E-FF90-A03C-A029-FA303958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1D9DC-26B5-D0F5-8AB9-E6B17809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E2696-3D34-D6F6-1778-83111552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B66E-FE17-A7E1-62DD-576FC665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235C-4EE4-6CEF-00BA-F66CCAC66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A6782-7B1C-15F2-B658-2FBFA98C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8D8C-2633-A3D8-BCBE-4CEF42BC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DD6DD-C771-994C-3390-294308B2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B12F-2639-C875-F675-38CFFAC3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9159F-097E-B168-3776-2F3787FA7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53A49-D015-BEEA-E9EF-324A13E0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4169-3D7D-C723-A0AE-FE11711A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475D-DB0D-9E9B-9D88-8DDC79D7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856F-59FE-5EBC-BA89-A7E75CEE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1184-5F69-8BCF-DE74-B518AE397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1B526-35E7-66D8-BC15-5DF2E8312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8CA4-08E8-0577-7790-D4D82A39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08DEB-F0E3-A166-9C7E-A457E376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2B994-3BCC-6344-4DE6-6F048A49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AC6C-E279-768D-88A1-B6702218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24B86-4BE7-0C6D-DB94-B492F50EA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4671B-0A08-64B9-5FA9-22D52477A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212FD-0E9B-5B11-EE62-A153E891A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79933-C9D9-F96E-7ECD-72179CFA8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9E937-339C-D6A9-132E-655BDB2D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96D90-8022-E195-983D-ADFB9FC4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B334F-EA1E-11C8-43DA-7F054EBE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4734-1BDE-0418-7B65-2D06F709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57E01-C54B-5EE1-FF1F-CC1569DA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E4224-297D-B148-7197-8F7979DB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21C6A-5416-74FD-26E3-A449C406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0D007-FC69-D6FD-68FA-98F0D574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22450-D3DB-DE1F-84C0-680A1A59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D0B9-DF2D-0929-3AFF-90AB248B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D232-CCFF-0574-307A-D0660EAF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8869-BAE3-4BE4-BDDE-A2681BDE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DC025-2805-C00F-5719-0DAF88770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CD88B-90DD-DD35-B242-E50C9B3C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036B-1CC7-47CE-B6A2-EA29E3DB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494F4-8459-9830-2E40-0F40B129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32DA-8411-A8BE-D0BE-8304126B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CF170-370F-DF5D-5459-791ADB52B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F1778-7B62-CB99-1AE9-B9C7AC158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F38AE-D72C-315A-F8DB-6056E09F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FE9C9-4E75-2E2A-2B7A-2E01F57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F6E60-42A6-C536-6CA8-A733C0E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5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7CEDC-66B5-2155-675E-8D78A8E0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7920-CA18-9B59-8841-5936F2552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0E4A-7A81-1F7C-ABFA-12BDD7A02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4D2AD-8A10-D142-8100-D6D5A4983F19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2F60-7A29-D489-29C5-5ABF525F0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EBA7-06FB-A5C8-ED1B-9C50A974B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6A91B4-2893-6042-9490-CF1D0A52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21B25C84-EA48-9041-656B-46D1E1819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96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7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B. McNichol</dc:creator>
  <cp:lastModifiedBy>Taylor B. McNichol</cp:lastModifiedBy>
  <cp:revision>1</cp:revision>
  <dcterms:created xsi:type="dcterms:W3CDTF">2024-04-02T19:21:57Z</dcterms:created>
  <dcterms:modified xsi:type="dcterms:W3CDTF">2024-04-02T19:23:22Z</dcterms:modified>
</cp:coreProperties>
</file>