
<file path=[Content_Types].xml><?xml version="1.0" encoding="utf-8"?>
<Types xmlns="http://schemas.openxmlformats.org/package/2006/content-types">
  <Default Extension="jpeg" ContentType="image/jpeg"/>
  <Default Extension="m4a" ContentType="audio/mp4"/>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63" r:id="rId2"/>
  </p:sldIdLst>
  <p:sldSz cx="36576000" cy="29260800"/>
  <p:notesSz cx="6888163" cy="10020300"/>
  <p:defaultTextStyle>
    <a:defPPr>
      <a:defRPr lang="en-US"/>
    </a:defPPr>
    <a:lvl1pPr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1pPr>
    <a:lvl2pPr marL="390525" indent="66675"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2pPr>
    <a:lvl3pPr marL="782638" indent="131763"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3pPr>
    <a:lvl4pPr marL="1174750" indent="19685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4pPr>
    <a:lvl5pPr marL="1566863" indent="261938"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5pPr>
    <a:lvl6pPr marL="2286000" algn="l" defTabSz="914400" rtl="0" eaLnBrk="1" latinLnBrk="0" hangingPunct="1">
      <a:defRPr sz="2000" kern="1200">
        <a:solidFill>
          <a:schemeClr val="tx1"/>
        </a:solidFill>
        <a:latin typeface="Times New Roman" panose="02020603050405020304" pitchFamily="18" charset="0"/>
        <a:ea typeface="+mn-ea"/>
        <a:cs typeface="+mn-cs"/>
      </a:defRPr>
    </a:lvl6pPr>
    <a:lvl7pPr marL="2743200" algn="l" defTabSz="914400" rtl="0" eaLnBrk="1" latinLnBrk="0" hangingPunct="1">
      <a:defRPr sz="2000" kern="1200">
        <a:solidFill>
          <a:schemeClr val="tx1"/>
        </a:solidFill>
        <a:latin typeface="Times New Roman" panose="02020603050405020304" pitchFamily="18" charset="0"/>
        <a:ea typeface="+mn-ea"/>
        <a:cs typeface="+mn-cs"/>
      </a:defRPr>
    </a:lvl7pPr>
    <a:lvl8pPr marL="3200400" algn="l" defTabSz="914400" rtl="0" eaLnBrk="1" latinLnBrk="0" hangingPunct="1">
      <a:defRPr sz="2000" kern="1200">
        <a:solidFill>
          <a:schemeClr val="tx1"/>
        </a:solidFill>
        <a:latin typeface="Times New Roman" panose="02020603050405020304" pitchFamily="18" charset="0"/>
        <a:ea typeface="+mn-ea"/>
        <a:cs typeface="+mn-cs"/>
      </a:defRPr>
    </a:lvl8pPr>
    <a:lvl9pPr marL="3657600" algn="l" defTabSz="914400" rtl="0" eaLnBrk="1" latinLnBrk="0" hangingPunct="1">
      <a:defRPr sz="20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7749">
          <p15:clr>
            <a:srgbClr val="A4A3A4"/>
          </p15:clr>
        </p15:guide>
        <p15:guide id="2" orient="horz" pos="5006">
          <p15:clr>
            <a:srgbClr val="A4A3A4"/>
          </p15:clr>
        </p15:guide>
        <p15:guide id="3" orient="horz" pos="3140">
          <p15:clr>
            <a:srgbClr val="A4A3A4"/>
          </p15:clr>
        </p15:guide>
        <p15:guide id="4" orient="horz" pos="5552">
          <p15:clr>
            <a:srgbClr val="A4A3A4"/>
          </p15:clr>
        </p15:guide>
        <p15:guide id="5" pos="600">
          <p15:clr>
            <a:srgbClr val="A4A3A4"/>
          </p15:clr>
        </p15:guide>
        <p15:guide id="6" pos="5760">
          <p15:clr>
            <a:srgbClr val="A4A3A4"/>
          </p15:clr>
        </p15:guide>
        <p15:guide id="7" pos="6160">
          <p15:clr>
            <a:srgbClr val="A4A3A4"/>
          </p15:clr>
        </p15:guide>
        <p15:guide id="8" pos="11320">
          <p15:clr>
            <a:srgbClr val="A4A3A4"/>
          </p15:clr>
        </p15:guide>
        <p15:guide id="9" pos="11720">
          <p15:clr>
            <a:srgbClr val="A4A3A4"/>
          </p15:clr>
        </p15:guide>
        <p15:guide id="10" pos="16880">
          <p15:clr>
            <a:srgbClr val="A4A3A4"/>
          </p15:clr>
        </p15:guide>
        <p15:guide id="11" pos="17280">
          <p15:clr>
            <a:srgbClr val="A4A3A4"/>
          </p15:clr>
        </p15:guide>
        <p15:guide id="12" pos="224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54"/>
    <p:restoredTop sz="95761" autoAdjust="0"/>
  </p:normalViewPr>
  <p:slideViewPr>
    <p:cSldViewPr>
      <p:cViewPr varScale="1">
        <p:scale>
          <a:sx n="25" d="100"/>
          <a:sy n="25" d="100"/>
        </p:scale>
        <p:origin x="2392" y="240"/>
      </p:cViewPr>
      <p:guideLst>
        <p:guide orient="horz" pos="17749"/>
        <p:guide orient="horz" pos="5006"/>
        <p:guide orient="horz" pos="3140"/>
        <p:guide orient="horz" pos="5552"/>
        <p:guide pos="600"/>
        <p:guide pos="5760"/>
        <p:guide pos="6160"/>
        <p:guide pos="11320"/>
        <p:guide pos="11720"/>
        <p:guide pos="16880"/>
        <p:guide pos="17280"/>
        <p:guide pos="224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33" d="100"/>
        <a:sy n="33"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4A08875-B887-FC85-8BF9-5F09BE3313D4}"/>
              </a:ext>
            </a:extLst>
          </p:cNvPr>
          <p:cNvSpPr>
            <a:spLocks noGrp="1" noChangeArrowheads="1"/>
          </p:cNvSpPr>
          <p:nvPr>
            <p:ph type="hdr" sz="quarter"/>
          </p:nvPr>
        </p:nvSpPr>
        <p:spPr bwMode="auto">
          <a:xfrm>
            <a:off x="0" y="0"/>
            <a:ext cx="2974975" cy="525463"/>
          </a:xfrm>
          <a:prstGeom prst="rect">
            <a:avLst/>
          </a:prstGeom>
          <a:noFill/>
          <a:ln w="9525">
            <a:noFill/>
            <a:miter lim="800000"/>
            <a:headEnd/>
            <a:tailEnd/>
          </a:ln>
          <a:effectLst/>
        </p:spPr>
        <p:txBody>
          <a:bodyPr vert="horz" wrap="square" lIns="89569" tIns="44785" rIns="89569" bIns="44785" numCol="1" anchor="t" anchorCtr="0" compatLnSpc="1">
            <a:prstTxWarp prst="textNoShape">
              <a:avLst/>
            </a:prstTxWarp>
          </a:bodyPr>
          <a:lstStyle>
            <a:lvl1pPr defTabSz="896938">
              <a:defRPr sz="1200"/>
            </a:lvl1pPr>
          </a:lstStyle>
          <a:p>
            <a:pPr>
              <a:defRPr/>
            </a:pPr>
            <a:endParaRPr lang="en-AU"/>
          </a:p>
        </p:txBody>
      </p:sp>
      <p:sp>
        <p:nvSpPr>
          <p:cNvPr id="4099" name="Rectangle 3">
            <a:extLst>
              <a:ext uri="{FF2B5EF4-FFF2-40B4-BE49-F238E27FC236}">
                <a16:creationId xmlns:a16="http://schemas.microsoft.com/office/drawing/2014/main" id="{DFD04B7F-78F7-2DBE-36DC-22AC7019CC97}"/>
              </a:ext>
            </a:extLst>
          </p:cNvPr>
          <p:cNvSpPr>
            <a:spLocks noGrp="1" noChangeArrowheads="1"/>
          </p:cNvSpPr>
          <p:nvPr>
            <p:ph type="dt" sz="quarter" idx="1"/>
          </p:nvPr>
        </p:nvSpPr>
        <p:spPr bwMode="auto">
          <a:xfrm>
            <a:off x="3867150" y="0"/>
            <a:ext cx="3048000" cy="525463"/>
          </a:xfrm>
          <a:prstGeom prst="rect">
            <a:avLst/>
          </a:prstGeom>
          <a:noFill/>
          <a:ln w="9525">
            <a:noFill/>
            <a:miter lim="800000"/>
            <a:headEnd/>
            <a:tailEnd/>
          </a:ln>
          <a:effectLst/>
        </p:spPr>
        <p:txBody>
          <a:bodyPr vert="horz" wrap="square" lIns="89569" tIns="44785" rIns="89569" bIns="44785" numCol="1" anchor="t" anchorCtr="0" compatLnSpc="1">
            <a:prstTxWarp prst="textNoShape">
              <a:avLst/>
            </a:prstTxWarp>
          </a:bodyPr>
          <a:lstStyle>
            <a:lvl1pPr algn="r" defTabSz="896938">
              <a:defRPr sz="1200"/>
            </a:lvl1pPr>
          </a:lstStyle>
          <a:p>
            <a:pPr>
              <a:defRPr/>
            </a:pPr>
            <a:endParaRPr lang="en-AU"/>
          </a:p>
        </p:txBody>
      </p:sp>
      <p:sp>
        <p:nvSpPr>
          <p:cNvPr id="4100" name="Rectangle 4">
            <a:extLst>
              <a:ext uri="{FF2B5EF4-FFF2-40B4-BE49-F238E27FC236}">
                <a16:creationId xmlns:a16="http://schemas.microsoft.com/office/drawing/2014/main" id="{9E71F7E8-9709-E45A-AFDF-7BE08789AE16}"/>
              </a:ext>
            </a:extLst>
          </p:cNvPr>
          <p:cNvSpPr>
            <a:spLocks noGrp="1" noChangeArrowheads="1"/>
          </p:cNvSpPr>
          <p:nvPr>
            <p:ph type="ftr" sz="quarter" idx="2"/>
          </p:nvPr>
        </p:nvSpPr>
        <p:spPr bwMode="auto">
          <a:xfrm>
            <a:off x="0" y="9520238"/>
            <a:ext cx="2974975" cy="523875"/>
          </a:xfrm>
          <a:prstGeom prst="rect">
            <a:avLst/>
          </a:prstGeom>
          <a:noFill/>
          <a:ln w="9525">
            <a:noFill/>
            <a:miter lim="800000"/>
            <a:headEnd/>
            <a:tailEnd/>
          </a:ln>
          <a:effectLst/>
        </p:spPr>
        <p:txBody>
          <a:bodyPr vert="horz" wrap="square" lIns="89569" tIns="44785" rIns="89569" bIns="44785" numCol="1" anchor="b" anchorCtr="0" compatLnSpc="1">
            <a:prstTxWarp prst="textNoShape">
              <a:avLst/>
            </a:prstTxWarp>
          </a:bodyPr>
          <a:lstStyle>
            <a:lvl1pPr defTabSz="896938">
              <a:defRPr sz="1200"/>
            </a:lvl1pPr>
          </a:lstStyle>
          <a:p>
            <a:pPr>
              <a:defRPr/>
            </a:pPr>
            <a:endParaRPr lang="en-AU"/>
          </a:p>
        </p:txBody>
      </p:sp>
      <p:sp>
        <p:nvSpPr>
          <p:cNvPr id="4101" name="Rectangle 5">
            <a:extLst>
              <a:ext uri="{FF2B5EF4-FFF2-40B4-BE49-F238E27FC236}">
                <a16:creationId xmlns:a16="http://schemas.microsoft.com/office/drawing/2014/main" id="{F7ABF580-5B8B-ABDB-94EF-F99D7932F27D}"/>
              </a:ext>
            </a:extLst>
          </p:cNvPr>
          <p:cNvSpPr>
            <a:spLocks noGrp="1" noChangeArrowheads="1"/>
          </p:cNvSpPr>
          <p:nvPr>
            <p:ph type="sldNum" sz="quarter" idx="3"/>
          </p:nvPr>
        </p:nvSpPr>
        <p:spPr bwMode="auto">
          <a:xfrm>
            <a:off x="3867150" y="9520238"/>
            <a:ext cx="3048000" cy="523875"/>
          </a:xfrm>
          <a:prstGeom prst="rect">
            <a:avLst/>
          </a:prstGeom>
          <a:noFill/>
          <a:ln w="9525">
            <a:noFill/>
            <a:miter lim="800000"/>
            <a:headEnd/>
            <a:tailEnd/>
          </a:ln>
          <a:effectLst/>
        </p:spPr>
        <p:txBody>
          <a:bodyPr vert="horz" wrap="square" lIns="89569" tIns="44785" rIns="89569" bIns="44785" numCol="1" anchor="b" anchorCtr="0" compatLnSpc="1">
            <a:prstTxWarp prst="textNoShape">
              <a:avLst/>
            </a:prstTxWarp>
          </a:bodyPr>
          <a:lstStyle>
            <a:lvl1pPr algn="r" defTabSz="896938">
              <a:defRPr sz="1200"/>
            </a:lvl1pPr>
          </a:lstStyle>
          <a:p>
            <a:fld id="{F61EE059-7D3C-1143-9C2D-B443B0BC3979}" type="slidenum">
              <a:rPr lang="en-AU" altLang="en-US"/>
              <a:pPr/>
              <a:t>‹#›</a:t>
            </a:fld>
            <a:endParaRPr lang="en-AU"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A2DC017-F30C-2F2D-18DA-1668C785D84A}"/>
              </a:ext>
            </a:extLst>
          </p:cNvPr>
          <p:cNvSpPr>
            <a:spLocks noGrp="1" noChangeArrowheads="1"/>
          </p:cNvSpPr>
          <p:nvPr>
            <p:ph type="hdr" sz="quarter"/>
          </p:nvPr>
        </p:nvSpPr>
        <p:spPr bwMode="auto">
          <a:xfrm>
            <a:off x="0" y="0"/>
            <a:ext cx="2974975" cy="525463"/>
          </a:xfrm>
          <a:prstGeom prst="rect">
            <a:avLst/>
          </a:prstGeom>
          <a:noFill/>
          <a:ln w="9525">
            <a:noFill/>
            <a:miter lim="800000"/>
            <a:headEnd/>
            <a:tailEnd/>
          </a:ln>
          <a:effectLst/>
        </p:spPr>
        <p:txBody>
          <a:bodyPr vert="horz" wrap="square" lIns="89569" tIns="44785" rIns="89569" bIns="44785" numCol="1" anchor="t" anchorCtr="0" compatLnSpc="1">
            <a:prstTxWarp prst="textNoShape">
              <a:avLst/>
            </a:prstTxWarp>
          </a:bodyPr>
          <a:lstStyle>
            <a:lvl1pPr defTabSz="896938">
              <a:defRPr sz="1200"/>
            </a:lvl1pPr>
          </a:lstStyle>
          <a:p>
            <a:pPr>
              <a:defRPr/>
            </a:pPr>
            <a:endParaRPr lang="en-AU"/>
          </a:p>
        </p:txBody>
      </p:sp>
      <p:sp>
        <p:nvSpPr>
          <p:cNvPr id="3075" name="Rectangle 3">
            <a:extLst>
              <a:ext uri="{FF2B5EF4-FFF2-40B4-BE49-F238E27FC236}">
                <a16:creationId xmlns:a16="http://schemas.microsoft.com/office/drawing/2014/main" id="{70B4C399-F509-932D-A2A6-6E3BCBDF744A}"/>
              </a:ext>
            </a:extLst>
          </p:cNvPr>
          <p:cNvSpPr>
            <a:spLocks noGrp="1" noChangeArrowheads="1"/>
          </p:cNvSpPr>
          <p:nvPr>
            <p:ph type="dt" idx="1"/>
          </p:nvPr>
        </p:nvSpPr>
        <p:spPr bwMode="auto">
          <a:xfrm>
            <a:off x="3867150" y="0"/>
            <a:ext cx="3048000" cy="525463"/>
          </a:xfrm>
          <a:prstGeom prst="rect">
            <a:avLst/>
          </a:prstGeom>
          <a:noFill/>
          <a:ln w="9525">
            <a:noFill/>
            <a:miter lim="800000"/>
            <a:headEnd/>
            <a:tailEnd/>
          </a:ln>
          <a:effectLst/>
        </p:spPr>
        <p:txBody>
          <a:bodyPr vert="horz" wrap="square" lIns="89569" tIns="44785" rIns="89569" bIns="44785" numCol="1" anchor="t" anchorCtr="0" compatLnSpc="1">
            <a:prstTxWarp prst="textNoShape">
              <a:avLst/>
            </a:prstTxWarp>
          </a:bodyPr>
          <a:lstStyle>
            <a:lvl1pPr algn="r" defTabSz="896938">
              <a:defRPr sz="1200"/>
            </a:lvl1pPr>
          </a:lstStyle>
          <a:p>
            <a:pPr>
              <a:defRPr/>
            </a:pPr>
            <a:endParaRPr lang="en-AU"/>
          </a:p>
        </p:txBody>
      </p:sp>
      <p:sp>
        <p:nvSpPr>
          <p:cNvPr id="2052" name="Rectangle 4">
            <a:extLst>
              <a:ext uri="{FF2B5EF4-FFF2-40B4-BE49-F238E27FC236}">
                <a16:creationId xmlns:a16="http://schemas.microsoft.com/office/drawing/2014/main" id="{D7DE460C-58C5-C48D-693A-8527DB61B6A6}"/>
              </a:ext>
            </a:extLst>
          </p:cNvPr>
          <p:cNvSpPr>
            <a:spLocks noGrp="1" noRot="1" noChangeAspect="1" noChangeArrowheads="1" noTextEdit="1"/>
          </p:cNvSpPr>
          <p:nvPr>
            <p:ph type="sldImg" idx="2"/>
          </p:nvPr>
        </p:nvSpPr>
        <p:spPr bwMode="auto">
          <a:xfrm>
            <a:off x="1079500" y="749300"/>
            <a:ext cx="4686300" cy="37480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AF03203C-707F-96AF-E1B7-373DE94AD4E4}"/>
              </a:ext>
            </a:extLst>
          </p:cNvPr>
          <p:cNvSpPr>
            <a:spLocks noGrp="1" noChangeArrowheads="1"/>
          </p:cNvSpPr>
          <p:nvPr>
            <p:ph type="body" sz="quarter" idx="3"/>
          </p:nvPr>
        </p:nvSpPr>
        <p:spPr bwMode="auto">
          <a:xfrm>
            <a:off x="892175" y="4797425"/>
            <a:ext cx="5056188" cy="4497388"/>
          </a:xfrm>
          <a:prstGeom prst="rect">
            <a:avLst/>
          </a:prstGeom>
          <a:noFill/>
          <a:ln w="9525">
            <a:noFill/>
            <a:miter lim="800000"/>
            <a:headEnd/>
            <a:tailEnd/>
          </a:ln>
          <a:effectLst/>
        </p:spPr>
        <p:txBody>
          <a:bodyPr vert="horz" wrap="square" lIns="89569" tIns="44785" rIns="89569" bIns="44785"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3078" name="Rectangle 6">
            <a:extLst>
              <a:ext uri="{FF2B5EF4-FFF2-40B4-BE49-F238E27FC236}">
                <a16:creationId xmlns:a16="http://schemas.microsoft.com/office/drawing/2014/main" id="{12BCBF20-0786-6719-E79A-F11AD302F0BF}"/>
              </a:ext>
            </a:extLst>
          </p:cNvPr>
          <p:cNvSpPr>
            <a:spLocks noGrp="1" noChangeArrowheads="1"/>
          </p:cNvSpPr>
          <p:nvPr>
            <p:ph type="ftr" sz="quarter" idx="4"/>
          </p:nvPr>
        </p:nvSpPr>
        <p:spPr bwMode="auto">
          <a:xfrm>
            <a:off x="0" y="9520238"/>
            <a:ext cx="2974975" cy="523875"/>
          </a:xfrm>
          <a:prstGeom prst="rect">
            <a:avLst/>
          </a:prstGeom>
          <a:noFill/>
          <a:ln w="9525">
            <a:noFill/>
            <a:miter lim="800000"/>
            <a:headEnd/>
            <a:tailEnd/>
          </a:ln>
          <a:effectLst/>
        </p:spPr>
        <p:txBody>
          <a:bodyPr vert="horz" wrap="square" lIns="89569" tIns="44785" rIns="89569" bIns="44785" numCol="1" anchor="b" anchorCtr="0" compatLnSpc="1">
            <a:prstTxWarp prst="textNoShape">
              <a:avLst/>
            </a:prstTxWarp>
          </a:bodyPr>
          <a:lstStyle>
            <a:lvl1pPr defTabSz="896938">
              <a:defRPr sz="1200"/>
            </a:lvl1pPr>
          </a:lstStyle>
          <a:p>
            <a:pPr>
              <a:defRPr/>
            </a:pPr>
            <a:endParaRPr lang="en-AU"/>
          </a:p>
        </p:txBody>
      </p:sp>
      <p:sp>
        <p:nvSpPr>
          <p:cNvPr id="3079" name="Rectangle 7">
            <a:extLst>
              <a:ext uri="{FF2B5EF4-FFF2-40B4-BE49-F238E27FC236}">
                <a16:creationId xmlns:a16="http://schemas.microsoft.com/office/drawing/2014/main" id="{BF6E3C83-99F2-E30F-C5F1-D913D743C935}"/>
              </a:ext>
            </a:extLst>
          </p:cNvPr>
          <p:cNvSpPr>
            <a:spLocks noGrp="1" noChangeArrowheads="1"/>
          </p:cNvSpPr>
          <p:nvPr>
            <p:ph type="sldNum" sz="quarter" idx="5"/>
          </p:nvPr>
        </p:nvSpPr>
        <p:spPr bwMode="auto">
          <a:xfrm>
            <a:off x="3867150" y="9520238"/>
            <a:ext cx="3048000" cy="523875"/>
          </a:xfrm>
          <a:prstGeom prst="rect">
            <a:avLst/>
          </a:prstGeom>
          <a:noFill/>
          <a:ln w="9525">
            <a:noFill/>
            <a:miter lim="800000"/>
            <a:headEnd/>
            <a:tailEnd/>
          </a:ln>
          <a:effectLst/>
        </p:spPr>
        <p:txBody>
          <a:bodyPr vert="horz" wrap="square" lIns="89569" tIns="44785" rIns="89569" bIns="44785" numCol="1" anchor="b" anchorCtr="0" compatLnSpc="1">
            <a:prstTxWarp prst="textNoShape">
              <a:avLst/>
            </a:prstTxWarp>
          </a:bodyPr>
          <a:lstStyle>
            <a:lvl1pPr algn="r" defTabSz="896938">
              <a:defRPr sz="1200"/>
            </a:lvl1pPr>
          </a:lstStyle>
          <a:p>
            <a:fld id="{B601390E-72D4-6F46-82D9-C465043A7B1E}" type="slidenum">
              <a:rPr lang="en-AU" altLang="en-US"/>
              <a:pPr/>
              <a:t>‹#›</a:t>
            </a:fld>
            <a:endParaRPr lang="en-AU"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000" kern="1200">
        <a:solidFill>
          <a:schemeClr val="tx1"/>
        </a:solidFill>
        <a:latin typeface="Times New Roman" pitchFamily="18" charset="0"/>
        <a:ea typeface="+mn-ea"/>
        <a:cs typeface="+mn-cs"/>
      </a:defRPr>
    </a:lvl1pPr>
    <a:lvl2pPr marL="390525" algn="l" rtl="0" eaLnBrk="0" fontAlgn="base" hangingPunct="0">
      <a:spcBef>
        <a:spcPct val="30000"/>
      </a:spcBef>
      <a:spcAft>
        <a:spcPct val="0"/>
      </a:spcAft>
      <a:defRPr sz="1000" kern="1200">
        <a:solidFill>
          <a:schemeClr val="tx1"/>
        </a:solidFill>
        <a:latin typeface="Times New Roman" pitchFamily="18" charset="0"/>
        <a:ea typeface="+mn-ea"/>
        <a:cs typeface="+mn-cs"/>
      </a:defRPr>
    </a:lvl2pPr>
    <a:lvl3pPr marL="782638" algn="l" rtl="0" eaLnBrk="0" fontAlgn="base" hangingPunct="0">
      <a:spcBef>
        <a:spcPct val="30000"/>
      </a:spcBef>
      <a:spcAft>
        <a:spcPct val="0"/>
      </a:spcAft>
      <a:defRPr sz="1000" kern="1200">
        <a:solidFill>
          <a:schemeClr val="tx1"/>
        </a:solidFill>
        <a:latin typeface="Times New Roman" pitchFamily="18" charset="0"/>
        <a:ea typeface="+mn-ea"/>
        <a:cs typeface="+mn-cs"/>
      </a:defRPr>
    </a:lvl3pPr>
    <a:lvl4pPr marL="1174750" algn="l" rtl="0" eaLnBrk="0" fontAlgn="base" hangingPunct="0">
      <a:spcBef>
        <a:spcPct val="30000"/>
      </a:spcBef>
      <a:spcAft>
        <a:spcPct val="0"/>
      </a:spcAft>
      <a:defRPr sz="1000" kern="1200">
        <a:solidFill>
          <a:schemeClr val="tx1"/>
        </a:solidFill>
        <a:latin typeface="Times New Roman" pitchFamily="18" charset="0"/>
        <a:ea typeface="+mn-ea"/>
        <a:cs typeface="+mn-cs"/>
      </a:defRPr>
    </a:lvl4pPr>
    <a:lvl5pPr marL="1566863" algn="l" rtl="0" eaLnBrk="0" fontAlgn="base" hangingPunct="0">
      <a:spcBef>
        <a:spcPct val="30000"/>
      </a:spcBef>
      <a:spcAft>
        <a:spcPct val="0"/>
      </a:spcAft>
      <a:defRPr sz="1000" kern="1200">
        <a:solidFill>
          <a:schemeClr val="tx1"/>
        </a:solidFill>
        <a:latin typeface="Times New Roman" pitchFamily="18" charset="0"/>
        <a:ea typeface="+mn-ea"/>
        <a:cs typeface="+mn-cs"/>
      </a:defRPr>
    </a:lvl5pPr>
    <a:lvl6pPr marL="1959331" algn="l" defTabSz="783732" rtl="0" eaLnBrk="1" latinLnBrk="0" hangingPunct="1">
      <a:defRPr sz="1029" kern="1200">
        <a:solidFill>
          <a:schemeClr val="tx1"/>
        </a:solidFill>
        <a:latin typeface="+mn-lt"/>
        <a:ea typeface="+mn-ea"/>
        <a:cs typeface="+mn-cs"/>
      </a:defRPr>
    </a:lvl6pPr>
    <a:lvl7pPr marL="2351197" algn="l" defTabSz="783732" rtl="0" eaLnBrk="1" latinLnBrk="0" hangingPunct="1">
      <a:defRPr sz="1029" kern="1200">
        <a:solidFill>
          <a:schemeClr val="tx1"/>
        </a:solidFill>
        <a:latin typeface="+mn-lt"/>
        <a:ea typeface="+mn-ea"/>
        <a:cs typeface="+mn-cs"/>
      </a:defRPr>
    </a:lvl7pPr>
    <a:lvl8pPr marL="2743063" algn="l" defTabSz="783732" rtl="0" eaLnBrk="1" latinLnBrk="0" hangingPunct="1">
      <a:defRPr sz="1029" kern="1200">
        <a:solidFill>
          <a:schemeClr val="tx1"/>
        </a:solidFill>
        <a:latin typeface="+mn-lt"/>
        <a:ea typeface="+mn-ea"/>
        <a:cs typeface="+mn-cs"/>
      </a:defRPr>
    </a:lvl8pPr>
    <a:lvl9pPr marL="3134929" algn="l" defTabSz="783732" rtl="0" eaLnBrk="1" latinLnBrk="0" hangingPunct="1">
      <a:defRPr sz="102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CB34A3B9-C01C-182A-39A1-9F61FB647099}"/>
              </a:ext>
            </a:extLst>
          </p:cNvPr>
          <p:cNvSpPr>
            <a:spLocks noGrp="1" noRot="1" noChangeAspect="1" noTextEdit="1"/>
          </p:cNvSpPr>
          <p:nvPr>
            <p:ph type="sldImg"/>
          </p:nvPr>
        </p:nvSpPr>
        <p:spPr>
          <a:ln/>
        </p:spPr>
      </p:sp>
      <p:sp>
        <p:nvSpPr>
          <p:cNvPr id="5123" name="Notes Placeholder 2">
            <a:extLst>
              <a:ext uri="{FF2B5EF4-FFF2-40B4-BE49-F238E27FC236}">
                <a16:creationId xmlns:a16="http://schemas.microsoft.com/office/drawing/2014/main" id="{41252409-9535-8AA6-3838-9CBCF2ACD9C6}"/>
              </a:ext>
            </a:extLst>
          </p:cNvPr>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altLang="en-US" sz="1029" b="1" u="sng" dirty="0"/>
              <a:t>Directions: </a:t>
            </a:r>
          </a:p>
          <a:p>
            <a:pPr>
              <a:defRPr/>
            </a:pPr>
            <a:endParaRPr lang="en-US" altLang="en-US" sz="1029" dirty="0"/>
          </a:p>
          <a:p>
            <a:pPr>
              <a:defRPr/>
            </a:pPr>
            <a:r>
              <a:rPr lang="en-US" altLang="en-US" sz="1029" dirty="0"/>
              <a:t>Delete the text and fill in your information using the template. Section headings should remain the same. Some text is provided in black to use as an example. Most of your information will come from your research proposal – but you should avoid copy and pasting directly from that assignment. See scoring rubric file for more information on what should go in each section.</a:t>
            </a:r>
          </a:p>
          <a:p>
            <a:pPr>
              <a:defRPr/>
            </a:pPr>
            <a:endParaRPr lang="en-US" altLang="en-US" sz="1029" dirty="0"/>
          </a:p>
          <a:p>
            <a:pPr>
              <a:defRPr/>
            </a:pPr>
            <a:r>
              <a:rPr lang="en-US" altLang="en-US" sz="1029" dirty="0"/>
              <a:t>You are allowed to move components of this template (make sections bigger/smaller, change text size [minimum 24pt], change colors), but be sure any changes you make keeps the formatting clear and easy to read. </a:t>
            </a:r>
          </a:p>
          <a:p>
            <a:pPr>
              <a:defRPr/>
            </a:pPr>
            <a:endParaRPr lang="en-US" altLang="en-US" sz="1029" dirty="0"/>
          </a:p>
          <a:p>
            <a:pPr>
              <a:defRPr/>
            </a:pPr>
            <a:r>
              <a:rPr lang="en-US" altLang="en-US" sz="1029" dirty="0"/>
              <a:t>After you have completed your poster, save it as a .</a:t>
            </a:r>
            <a:r>
              <a:rPr lang="en-US" altLang="en-US" sz="1029" b="1" dirty="0"/>
              <a:t>pdf</a:t>
            </a:r>
            <a:r>
              <a:rPr lang="en-US" altLang="en-US" sz="1029" dirty="0"/>
              <a:t> file and upload it to </a:t>
            </a:r>
            <a:r>
              <a:rPr lang="en-US" altLang="en-US" sz="1029" dirty="0" err="1"/>
              <a:t>eCampus</a:t>
            </a:r>
            <a:r>
              <a:rPr lang="en-US" altLang="en-US" sz="1029" dirty="0"/>
              <a:t>.</a:t>
            </a:r>
            <a:endParaRPr lang="en-US" sz="1029" dirty="0">
              <a:solidFill>
                <a:srgbClr val="C00000"/>
              </a:solidFill>
            </a:endParaRPr>
          </a:p>
          <a:p>
            <a:pPr>
              <a:defRPr/>
            </a:pPr>
            <a:endParaRPr lang="en-US" altLang="en-US" sz="1029" dirty="0"/>
          </a:p>
        </p:txBody>
      </p:sp>
      <p:sp>
        <p:nvSpPr>
          <p:cNvPr id="5124" name="Slide Number Placeholder 3">
            <a:extLst>
              <a:ext uri="{FF2B5EF4-FFF2-40B4-BE49-F238E27FC236}">
                <a16:creationId xmlns:a16="http://schemas.microsoft.com/office/drawing/2014/main" id="{5B220E12-B271-986C-C0CE-1F6AE2DFD0A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96938">
              <a:defRPr sz="2000">
                <a:solidFill>
                  <a:schemeClr val="tx1"/>
                </a:solidFill>
                <a:latin typeface="Times New Roman" panose="02020603050405020304" pitchFamily="18" charset="0"/>
              </a:defRPr>
            </a:lvl1pPr>
            <a:lvl2pPr marL="742950" indent="-285750" defTabSz="896938">
              <a:defRPr sz="2000">
                <a:solidFill>
                  <a:schemeClr val="tx1"/>
                </a:solidFill>
                <a:latin typeface="Times New Roman" panose="02020603050405020304" pitchFamily="18" charset="0"/>
              </a:defRPr>
            </a:lvl2pPr>
            <a:lvl3pPr marL="1143000" indent="-228600" defTabSz="896938">
              <a:defRPr sz="2000">
                <a:solidFill>
                  <a:schemeClr val="tx1"/>
                </a:solidFill>
                <a:latin typeface="Times New Roman" panose="02020603050405020304" pitchFamily="18" charset="0"/>
              </a:defRPr>
            </a:lvl3pPr>
            <a:lvl4pPr marL="1600200" indent="-228600" defTabSz="896938">
              <a:defRPr sz="2000">
                <a:solidFill>
                  <a:schemeClr val="tx1"/>
                </a:solidFill>
                <a:latin typeface="Times New Roman" panose="02020603050405020304" pitchFamily="18" charset="0"/>
              </a:defRPr>
            </a:lvl4pPr>
            <a:lvl5pPr marL="2057400" indent="-228600" defTabSz="896938">
              <a:defRPr sz="2000">
                <a:solidFill>
                  <a:schemeClr val="tx1"/>
                </a:solidFill>
                <a:latin typeface="Times New Roman" panose="02020603050405020304" pitchFamily="18" charset="0"/>
              </a:defRPr>
            </a:lvl5pPr>
            <a:lvl6pPr marL="2514600" indent="-228600" defTabSz="896938"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defTabSz="896938"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defTabSz="896938"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defTabSz="896938" eaLnBrk="0" fontAlgn="base" hangingPunct="0">
              <a:spcBef>
                <a:spcPct val="0"/>
              </a:spcBef>
              <a:spcAft>
                <a:spcPct val="0"/>
              </a:spcAft>
              <a:defRPr sz="2000">
                <a:solidFill>
                  <a:schemeClr val="tx1"/>
                </a:solidFill>
                <a:latin typeface="Times New Roman" panose="02020603050405020304" pitchFamily="18" charset="0"/>
              </a:defRPr>
            </a:lvl9pPr>
          </a:lstStyle>
          <a:p>
            <a:fld id="{48507813-C108-E349-A31A-28930A3F82BB}" type="slidenum">
              <a:rPr lang="en-AU" altLang="en-US" sz="1200"/>
              <a:pPr/>
              <a:t>1</a:t>
            </a:fld>
            <a:endParaRPr lang="en-AU"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729" y="9089815"/>
            <a:ext cx="31088542" cy="6272106"/>
          </a:xfrm>
        </p:spPr>
        <p:txBody>
          <a:bodyPr/>
          <a:lstStyle/>
          <a:p>
            <a:r>
              <a:rPr lang="en-US"/>
              <a:t>Click to edit Master title style</a:t>
            </a:r>
          </a:p>
        </p:txBody>
      </p:sp>
      <p:sp>
        <p:nvSpPr>
          <p:cNvPr id="3" name="Subtitle 2"/>
          <p:cNvSpPr>
            <a:spLocks noGrp="1"/>
          </p:cNvSpPr>
          <p:nvPr>
            <p:ph type="subTitle" idx="1"/>
          </p:nvPr>
        </p:nvSpPr>
        <p:spPr>
          <a:xfrm>
            <a:off x="5486136" y="16581120"/>
            <a:ext cx="25603729" cy="747776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4285F1B3-84F8-1433-D35B-CE8FC564C08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1D7912E-1662-AD22-F4BA-821ABC5F28F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281D681-317D-3A42-5FD8-308EC6648ECA}"/>
              </a:ext>
            </a:extLst>
          </p:cNvPr>
          <p:cNvSpPr>
            <a:spLocks noGrp="1" noChangeArrowheads="1"/>
          </p:cNvSpPr>
          <p:nvPr>
            <p:ph type="sldNum" sz="quarter" idx="12"/>
          </p:nvPr>
        </p:nvSpPr>
        <p:spPr>
          <a:ln/>
        </p:spPr>
        <p:txBody>
          <a:bodyPr/>
          <a:lstStyle>
            <a:lvl1pPr>
              <a:defRPr/>
            </a:lvl1pPr>
          </a:lstStyle>
          <a:p>
            <a:fld id="{DACDF8A9-4EEC-AE49-B1CB-50934D45C9BA}" type="slidenum">
              <a:rPr lang="en-US" altLang="en-US"/>
              <a:pPr/>
              <a:t>‹#›</a:t>
            </a:fld>
            <a:endParaRPr lang="en-US" altLang="en-US"/>
          </a:p>
        </p:txBody>
      </p:sp>
    </p:spTree>
    <p:extLst>
      <p:ext uri="{BB962C8B-B14F-4D97-AF65-F5344CB8AC3E}">
        <p14:creationId xmlns:p14="http://schemas.microsoft.com/office/powerpoint/2010/main" val="1058844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61521C6-8130-4512-80FF-1B10DD29D99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80B90AA-9D32-E80D-1D8A-0290CCDDE3F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2F112C4-A394-904D-10B3-7900D4C6C42D}"/>
              </a:ext>
            </a:extLst>
          </p:cNvPr>
          <p:cNvSpPr>
            <a:spLocks noGrp="1" noChangeArrowheads="1"/>
          </p:cNvSpPr>
          <p:nvPr>
            <p:ph type="sldNum" sz="quarter" idx="12"/>
          </p:nvPr>
        </p:nvSpPr>
        <p:spPr>
          <a:ln/>
        </p:spPr>
        <p:txBody>
          <a:bodyPr/>
          <a:lstStyle>
            <a:lvl1pPr>
              <a:defRPr/>
            </a:lvl1pPr>
          </a:lstStyle>
          <a:p>
            <a:fld id="{29EC8857-9BC1-264F-820B-AD266F4F227E}" type="slidenum">
              <a:rPr lang="en-US" altLang="en-US"/>
              <a:pPr/>
              <a:t>‹#›</a:t>
            </a:fld>
            <a:endParaRPr lang="en-US" altLang="en-US"/>
          </a:p>
        </p:txBody>
      </p:sp>
    </p:spTree>
    <p:extLst>
      <p:ext uri="{BB962C8B-B14F-4D97-AF65-F5344CB8AC3E}">
        <p14:creationId xmlns:p14="http://schemas.microsoft.com/office/powerpoint/2010/main" val="2652418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060136" y="2600960"/>
            <a:ext cx="7772135" cy="2340864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743729" y="2600960"/>
            <a:ext cx="23189407" cy="2340864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0997E91-CEAF-1484-2B7D-939D77A26DB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3DE1207-9EBF-422A-8432-C2E82EDC269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73BD1C5-F1A0-11FD-0F10-52B80AFF8BBC}"/>
              </a:ext>
            </a:extLst>
          </p:cNvPr>
          <p:cNvSpPr>
            <a:spLocks noGrp="1" noChangeArrowheads="1"/>
          </p:cNvSpPr>
          <p:nvPr>
            <p:ph type="sldNum" sz="quarter" idx="12"/>
          </p:nvPr>
        </p:nvSpPr>
        <p:spPr>
          <a:ln/>
        </p:spPr>
        <p:txBody>
          <a:bodyPr/>
          <a:lstStyle>
            <a:lvl1pPr>
              <a:defRPr/>
            </a:lvl1pPr>
          </a:lstStyle>
          <a:p>
            <a:fld id="{8A694820-6497-DE4B-AC8E-823A8EE6EAEF}" type="slidenum">
              <a:rPr lang="en-US" altLang="en-US"/>
              <a:pPr/>
              <a:t>‹#›</a:t>
            </a:fld>
            <a:endParaRPr lang="en-US" altLang="en-US"/>
          </a:p>
        </p:txBody>
      </p:sp>
    </p:spTree>
    <p:extLst>
      <p:ext uri="{BB962C8B-B14F-4D97-AF65-F5344CB8AC3E}">
        <p14:creationId xmlns:p14="http://schemas.microsoft.com/office/powerpoint/2010/main" val="1994122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93C6560-FF8D-1929-D71B-849C0E87271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8AE29DD-A044-CA9F-AAAF-8581F8D785B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B749CED-EE3D-49C8-48C9-8D0667FBFFFC}"/>
              </a:ext>
            </a:extLst>
          </p:cNvPr>
          <p:cNvSpPr>
            <a:spLocks noGrp="1" noChangeArrowheads="1"/>
          </p:cNvSpPr>
          <p:nvPr>
            <p:ph type="sldNum" sz="quarter" idx="12"/>
          </p:nvPr>
        </p:nvSpPr>
        <p:spPr>
          <a:ln/>
        </p:spPr>
        <p:txBody>
          <a:bodyPr/>
          <a:lstStyle>
            <a:lvl1pPr>
              <a:defRPr/>
            </a:lvl1pPr>
          </a:lstStyle>
          <a:p>
            <a:fld id="{2E12765B-C89A-564B-A65B-A728F61DC990}" type="slidenum">
              <a:rPr lang="en-US" altLang="en-US"/>
              <a:pPr/>
              <a:t>‹#›</a:t>
            </a:fld>
            <a:endParaRPr lang="en-US" altLang="en-US"/>
          </a:p>
        </p:txBody>
      </p:sp>
    </p:spTree>
    <p:extLst>
      <p:ext uri="{BB962C8B-B14F-4D97-AF65-F5344CB8AC3E}">
        <p14:creationId xmlns:p14="http://schemas.microsoft.com/office/powerpoint/2010/main" val="432261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89250" y="18802774"/>
            <a:ext cx="31089865" cy="5811521"/>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889250" y="12402727"/>
            <a:ext cx="31089865" cy="640004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415D3BDC-B4DB-7D5E-266F-1FA7B300018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E4F992D-6C0D-9D78-E9AD-C79D0B1FA4A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861E44B-61BF-977D-0883-B020D8EB33DE}"/>
              </a:ext>
            </a:extLst>
          </p:cNvPr>
          <p:cNvSpPr>
            <a:spLocks noGrp="1" noChangeArrowheads="1"/>
          </p:cNvSpPr>
          <p:nvPr>
            <p:ph type="sldNum" sz="quarter" idx="12"/>
          </p:nvPr>
        </p:nvSpPr>
        <p:spPr>
          <a:ln/>
        </p:spPr>
        <p:txBody>
          <a:bodyPr/>
          <a:lstStyle>
            <a:lvl1pPr>
              <a:defRPr/>
            </a:lvl1pPr>
          </a:lstStyle>
          <a:p>
            <a:fld id="{92E47091-8C9B-0243-8A30-48B986964278}" type="slidenum">
              <a:rPr lang="en-US" altLang="en-US"/>
              <a:pPr/>
              <a:t>‹#›</a:t>
            </a:fld>
            <a:endParaRPr lang="en-US" altLang="en-US"/>
          </a:p>
        </p:txBody>
      </p:sp>
    </p:spTree>
    <p:extLst>
      <p:ext uri="{BB962C8B-B14F-4D97-AF65-F5344CB8AC3E}">
        <p14:creationId xmlns:p14="http://schemas.microsoft.com/office/powerpoint/2010/main" val="3918955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743730" y="8453120"/>
            <a:ext cx="15480771" cy="1755648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8351501" y="8453120"/>
            <a:ext cx="15480771" cy="1755648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E40FC64B-CFDF-A88E-DB7D-F0C7B5077AC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03B69697-9846-0BB7-8C25-3DCCE933F93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E16FBFCC-0CE0-CEF5-2FE6-74BA2FDA9FA2}"/>
              </a:ext>
            </a:extLst>
          </p:cNvPr>
          <p:cNvSpPr>
            <a:spLocks noGrp="1" noChangeArrowheads="1"/>
          </p:cNvSpPr>
          <p:nvPr>
            <p:ph type="sldNum" sz="quarter" idx="12"/>
          </p:nvPr>
        </p:nvSpPr>
        <p:spPr>
          <a:ln/>
        </p:spPr>
        <p:txBody>
          <a:bodyPr/>
          <a:lstStyle>
            <a:lvl1pPr>
              <a:defRPr/>
            </a:lvl1pPr>
          </a:lstStyle>
          <a:p>
            <a:fld id="{BD7B319D-82A9-7A4C-B5EA-5FC4682C4644}" type="slidenum">
              <a:rPr lang="en-US" altLang="en-US"/>
              <a:pPr/>
              <a:t>‹#›</a:t>
            </a:fld>
            <a:endParaRPr lang="en-US" altLang="en-US"/>
          </a:p>
        </p:txBody>
      </p:sp>
    </p:spTree>
    <p:extLst>
      <p:ext uri="{BB962C8B-B14F-4D97-AF65-F5344CB8AC3E}">
        <p14:creationId xmlns:p14="http://schemas.microsoft.com/office/powerpoint/2010/main" val="3495173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28271" y="1172540"/>
            <a:ext cx="32919458" cy="4876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828271" y="6550566"/>
            <a:ext cx="16160750" cy="27289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828271" y="9279467"/>
            <a:ext cx="16160750" cy="1685957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8580366" y="6550566"/>
            <a:ext cx="16167364" cy="27289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8580366" y="9279467"/>
            <a:ext cx="16167364" cy="1685957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05E9D271-9E01-A6A7-BEC0-FED3EDDD4D94}"/>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0A5ABDB9-8B36-3490-1102-5B3B4BF73A1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AA5DFCE7-2776-A97A-27C0-4C2FC76700DF}"/>
              </a:ext>
            </a:extLst>
          </p:cNvPr>
          <p:cNvSpPr>
            <a:spLocks noGrp="1" noChangeArrowheads="1"/>
          </p:cNvSpPr>
          <p:nvPr>
            <p:ph type="sldNum" sz="quarter" idx="12"/>
          </p:nvPr>
        </p:nvSpPr>
        <p:spPr>
          <a:ln/>
        </p:spPr>
        <p:txBody>
          <a:bodyPr/>
          <a:lstStyle>
            <a:lvl1pPr>
              <a:defRPr/>
            </a:lvl1pPr>
          </a:lstStyle>
          <a:p>
            <a:fld id="{94655A8D-8BC5-5D47-B426-B6C7BC26461E}" type="slidenum">
              <a:rPr lang="en-US" altLang="en-US"/>
              <a:pPr/>
              <a:t>‹#›</a:t>
            </a:fld>
            <a:endParaRPr lang="en-US" altLang="en-US"/>
          </a:p>
        </p:txBody>
      </p:sp>
    </p:spTree>
    <p:extLst>
      <p:ext uri="{BB962C8B-B14F-4D97-AF65-F5344CB8AC3E}">
        <p14:creationId xmlns:p14="http://schemas.microsoft.com/office/powerpoint/2010/main" val="2283531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4FF741E7-31E2-7469-774E-D869C36E5817}"/>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4A81006A-CDB2-6ED9-F18C-A46B069644C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4FF32CFD-F5C4-1B5D-78FD-3101683F98AC}"/>
              </a:ext>
            </a:extLst>
          </p:cNvPr>
          <p:cNvSpPr>
            <a:spLocks noGrp="1" noChangeArrowheads="1"/>
          </p:cNvSpPr>
          <p:nvPr>
            <p:ph type="sldNum" sz="quarter" idx="12"/>
          </p:nvPr>
        </p:nvSpPr>
        <p:spPr>
          <a:ln/>
        </p:spPr>
        <p:txBody>
          <a:bodyPr/>
          <a:lstStyle>
            <a:lvl1pPr>
              <a:defRPr/>
            </a:lvl1pPr>
          </a:lstStyle>
          <a:p>
            <a:fld id="{A00CA044-3F1C-5F4F-B4BF-A2618FB850B7}" type="slidenum">
              <a:rPr lang="en-US" altLang="en-US"/>
              <a:pPr/>
              <a:t>‹#›</a:t>
            </a:fld>
            <a:endParaRPr lang="en-US" altLang="en-US"/>
          </a:p>
        </p:txBody>
      </p:sp>
    </p:spTree>
    <p:extLst>
      <p:ext uri="{BB962C8B-B14F-4D97-AF65-F5344CB8AC3E}">
        <p14:creationId xmlns:p14="http://schemas.microsoft.com/office/powerpoint/2010/main" val="3667903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87B5DF6-DADB-4528-DD5F-0BEE3CBA4D0A}"/>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7EADAA2F-5142-5970-2903-6D77648C13C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FC427D3C-B697-8922-BEE5-092388DE3DB4}"/>
              </a:ext>
            </a:extLst>
          </p:cNvPr>
          <p:cNvSpPr>
            <a:spLocks noGrp="1" noChangeArrowheads="1"/>
          </p:cNvSpPr>
          <p:nvPr>
            <p:ph type="sldNum" sz="quarter" idx="12"/>
          </p:nvPr>
        </p:nvSpPr>
        <p:spPr>
          <a:ln/>
        </p:spPr>
        <p:txBody>
          <a:bodyPr/>
          <a:lstStyle>
            <a:lvl1pPr>
              <a:defRPr/>
            </a:lvl1pPr>
          </a:lstStyle>
          <a:p>
            <a:fld id="{F59E7C08-B4E2-1E48-965A-E8CB08FD6D92}" type="slidenum">
              <a:rPr lang="en-US" altLang="en-US"/>
              <a:pPr/>
              <a:t>‹#›</a:t>
            </a:fld>
            <a:endParaRPr lang="en-US" altLang="en-US"/>
          </a:p>
        </p:txBody>
      </p:sp>
    </p:spTree>
    <p:extLst>
      <p:ext uri="{BB962C8B-B14F-4D97-AF65-F5344CB8AC3E}">
        <p14:creationId xmlns:p14="http://schemas.microsoft.com/office/powerpoint/2010/main" val="820445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271" y="1165014"/>
            <a:ext cx="12033250" cy="495808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4300729" y="1165014"/>
            <a:ext cx="20447000" cy="2497403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828271" y="6123094"/>
            <a:ext cx="12033250" cy="2001595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E7046E22-4C61-0052-D5B6-1FE6DEE3778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27C690D-EEA4-A03B-9D35-E8A7D25F930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8C5421B-0A26-0B9E-84F0-9A45F9A1E44F}"/>
              </a:ext>
            </a:extLst>
          </p:cNvPr>
          <p:cNvSpPr>
            <a:spLocks noGrp="1" noChangeArrowheads="1"/>
          </p:cNvSpPr>
          <p:nvPr>
            <p:ph type="sldNum" sz="quarter" idx="12"/>
          </p:nvPr>
        </p:nvSpPr>
        <p:spPr>
          <a:ln/>
        </p:spPr>
        <p:txBody>
          <a:bodyPr/>
          <a:lstStyle>
            <a:lvl1pPr>
              <a:defRPr/>
            </a:lvl1pPr>
          </a:lstStyle>
          <a:p>
            <a:fld id="{A5A5582D-9CDC-4C4E-95CD-2630BCADF211}" type="slidenum">
              <a:rPr lang="en-US" altLang="en-US"/>
              <a:pPr/>
              <a:t>‹#›</a:t>
            </a:fld>
            <a:endParaRPr lang="en-US" altLang="en-US"/>
          </a:p>
        </p:txBody>
      </p:sp>
    </p:spTree>
    <p:extLst>
      <p:ext uri="{BB962C8B-B14F-4D97-AF65-F5344CB8AC3E}">
        <p14:creationId xmlns:p14="http://schemas.microsoft.com/office/powerpoint/2010/main" val="804918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68887" y="20482561"/>
            <a:ext cx="21945864" cy="2418833"/>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7168887" y="2614508"/>
            <a:ext cx="21945864" cy="1755648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7168887" y="22901394"/>
            <a:ext cx="21945864" cy="343332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B385B19-3734-3AD8-E166-9AFE3B86D6B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7449111-0259-736F-2086-C607627EE75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54CAB35-9C26-A4A7-1980-7AB56ACFA10D}"/>
              </a:ext>
            </a:extLst>
          </p:cNvPr>
          <p:cNvSpPr>
            <a:spLocks noGrp="1" noChangeArrowheads="1"/>
          </p:cNvSpPr>
          <p:nvPr>
            <p:ph type="sldNum" sz="quarter" idx="12"/>
          </p:nvPr>
        </p:nvSpPr>
        <p:spPr>
          <a:ln/>
        </p:spPr>
        <p:txBody>
          <a:bodyPr/>
          <a:lstStyle>
            <a:lvl1pPr>
              <a:defRPr/>
            </a:lvl1pPr>
          </a:lstStyle>
          <a:p>
            <a:fld id="{1F68C594-A31B-E140-B1E4-5835AED3EB45}" type="slidenum">
              <a:rPr lang="en-US" altLang="en-US"/>
              <a:pPr/>
              <a:t>‹#›</a:t>
            </a:fld>
            <a:endParaRPr lang="en-US" altLang="en-US"/>
          </a:p>
        </p:txBody>
      </p:sp>
    </p:spTree>
    <p:extLst>
      <p:ext uri="{BB962C8B-B14F-4D97-AF65-F5344CB8AC3E}">
        <p14:creationId xmlns:p14="http://schemas.microsoft.com/office/powerpoint/2010/main" val="753870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F027209-B172-B739-D728-7D7597EF1DDB}"/>
              </a:ext>
            </a:extLst>
          </p:cNvPr>
          <p:cNvSpPr>
            <a:spLocks noGrp="1" noChangeArrowheads="1"/>
          </p:cNvSpPr>
          <p:nvPr>
            <p:ph type="title"/>
          </p:nvPr>
        </p:nvSpPr>
        <p:spPr bwMode="auto">
          <a:xfrm>
            <a:off x="2743200" y="2600325"/>
            <a:ext cx="310896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26714" tIns="213357" rIns="426714" bIns="213357"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12122413-579B-D5BD-4124-8538160B15DF}"/>
              </a:ext>
            </a:extLst>
          </p:cNvPr>
          <p:cNvSpPr>
            <a:spLocks noGrp="1" noChangeArrowheads="1"/>
          </p:cNvSpPr>
          <p:nvPr>
            <p:ph type="body" idx="1"/>
          </p:nvPr>
        </p:nvSpPr>
        <p:spPr bwMode="auto">
          <a:xfrm>
            <a:off x="2743200" y="8451850"/>
            <a:ext cx="31089600" cy="1755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26714" tIns="213357" rIns="426714" bIns="213357"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6371A701-00D0-ECB2-F30E-BCCEDD5468DF}"/>
              </a:ext>
            </a:extLst>
          </p:cNvPr>
          <p:cNvSpPr>
            <a:spLocks noGrp="1" noChangeArrowheads="1"/>
          </p:cNvSpPr>
          <p:nvPr>
            <p:ph type="dt" sz="half" idx="2"/>
          </p:nvPr>
        </p:nvSpPr>
        <p:spPr bwMode="auto">
          <a:xfrm>
            <a:off x="2743200" y="26660475"/>
            <a:ext cx="7620000" cy="1949450"/>
          </a:xfrm>
          <a:prstGeom prst="rect">
            <a:avLst/>
          </a:prstGeom>
          <a:noFill/>
          <a:ln w="9525">
            <a:noFill/>
            <a:miter lim="800000"/>
            <a:headEnd/>
            <a:tailEnd/>
          </a:ln>
          <a:effectLst/>
        </p:spPr>
        <p:txBody>
          <a:bodyPr vert="horz" wrap="square" lIns="426714" tIns="213357" rIns="426714" bIns="213357" numCol="1" anchor="t" anchorCtr="0" compatLnSpc="1">
            <a:prstTxWarp prst="textNoShape">
              <a:avLst/>
            </a:prstTxWarp>
          </a:bodyPr>
          <a:lstStyle>
            <a:lvl1pPr>
              <a:defRPr sz="6500"/>
            </a:lvl1pPr>
          </a:lstStyle>
          <a:p>
            <a:pPr>
              <a:defRPr/>
            </a:pPr>
            <a:endParaRPr lang="en-US"/>
          </a:p>
        </p:txBody>
      </p:sp>
      <p:sp>
        <p:nvSpPr>
          <p:cNvPr id="1029" name="Rectangle 5">
            <a:extLst>
              <a:ext uri="{FF2B5EF4-FFF2-40B4-BE49-F238E27FC236}">
                <a16:creationId xmlns:a16="http://schemas.microsoft.com/office/drawing/2014/main" id="{2EE8FEAA-8B39-F449-90D9-8C26DB405026}"/>
              </a:ext>
            </a:extLst>
          </p:cNvPr>
          <p:cNvSpPr>
            <a:spLocks noGrp="1" noChangeArrowheads="1"/>
          </p:cNvSpPr>
          <p:nvPr>
            <p:ph type="ftr" sz="quarter" idx="3"/>
          </p:nvPr>
        </p:nvSpPr>
        <p:spPr bwMode="auto">
          <a:xfrm>
            <a:off x="12496800" y="26660475"/>
            <a:ext cx="11582400" cy="1949450"/>
          </a:xfrm>
          <a:prstGeom prst="rect">
            <a:avLst/>
          </a:prstGeom>
          <a:noFill/>
          <a:ln w="9525">
            <a:noFill/>
            <a:miter lim="800000"/>
            <a:headEnd/>
            <a:tailEnd/>
          </a:ln>
          <a:effectLst/>
        </p:spPr>
        <p:txBody>
          <a:bodyPr vert="horz" wrap="square" lIns="426714" tIns="213357" rIns="426714" bIns="213357" numCol="1" anchor="t" anchorCtr="0" compatLnSpc="1">
            <a:prstTxWarp prst="textNoShape">
              <a:avLst/>
            </a:prstTxWarp>
          </a:bodyPr>
          <a:lstStyle>
            <a:lvl1pPr algn="ctr">
              <a:defRPr sz="6500"/>
            </a:lvl1pPr>
          </a:lstStyle>
          <a:p>
            <a:pPr>
              <a:defRPr/>
            </a:pPr>
            <a:endParaRPr lang="en-US"/>
          </a:p>
        </p:txBody>
      </p:sp>
      <p:sp>
        <p:nvSpPr>
          <p:cNvPr id="1030" name="Rectangle 6">
            <a:extLst>
              <a:ext uri="{FF2B5EF4-FFF2-40B4-BE49-F238E27FC236}">
                <a16:creationId xmlns:a16="http://schemas.microsoft.com/office/drawing/2014/main" id="{1ECE2A51-2A14-56DC-840C-B38CB4FB9C14}"/>
              </a:ext>
            </a:extLst>
          </p:cNvPr>
          <p:cNvSpPr>
            <a:spLocks noGrp="1" noChangeArrowheads="1"/>
          </p:cNvSpPr>
          <p:nvPr>
            <p:ph type="sldNum" sz="quarter" idx="4"/>
          </p:nvPr>
        </p:nvSpPr>
        <p:spPr bwMode="auto">
          <a:xfrm>
            <a:off x="26212800" y="26660475"/>
            <a:ext cx="7620000" cy="1949450"/>
          </a:xfrm>
          <a:prstGeom prst="rect">
            <a:avLst/>
          </a:prstGeom>
          <a:noFill/>
          <a:ln w="9525">
            <a:noFill/>
            <a:miter lim="800000"/>
            <a:headEnd/>
            <a:tailEnd/>
          </a:ln>
          <a:effectLst/>
        </p:spPr>
        <p:txBody>
          <a:bodyPr vert="horz" wrap="square" lIns="426714" tIns="213357" rIns="426714" bIns="213357" numCol="1" anchor="t" anchorCtr="0" compatLnSpc="1">
            <a:prstTxWarp prst="textNoShape">
              <a:avLst/>
            </a:prstTxWarp>
          </a:bodyPr>
          <a:lstStyle>
            <a:lvl1pPr algn="r">
              <a:defRPr sz="6500"/>
            </a:lvl1pPr>
          </a:lstStyle>
          <a:p>
            <a:fld id="{5FC8541D-E27D-9041-BCCC-465B849AE6CB}" type="slidenum">
              <a:rPr lang="en-US" altLang="en-US"/>
              <a:pPr/>
              <a:t>‹#›</a:t>
            </a:fld>
            <a:endParaRPr lang="en-US" altLang="en-US"/>
          </a:p>
        </p:txBody>
      </p:sp>
      <p:sp>
        <p:nvSpPr>
          <p:cNvPr id="1031" name="Rectangle 7">
            <a:extLst>
              <a:ext uri="{FF2B5EF4-FFF2-40B4-BE49-F238E27FC236}">
                <a16:creationId xmlns:a16="http://schemas.microsoft.com/office/drawing/2014/main" id="{AF1D6973-2923-6C29-5C4B-70706E0FF2AF}"/>
              </a:ext>
            </a:extLst>
          </p:cNvPr>
          <p:cNvSpPr>
            <a:spLocks noChangeArrowheads="1"/>
          </p:cNvSpPr>
          <p:nvPr userDrawn="1"/>
        </p:nvSpPr>
        <p:spPr bwMode="auto">
          <a:xfrm>
            <a:off x="952500" y="7947025"/>
            <a:ext cx="8191500" cy="202295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2" name="Rectangle 8">
            <a:extLst>
              <a:ext uri="{FF2B5EF4-FFF2-40B4-BE49-F238E27FC236}">
                <a16:creationId xmlns:a16="http://schemas.microsoft.com/office/drawing/2014/main" id="{0ADDB34A-1CE5-BE6D-7E83-311D24C7F835}"/>
              </a:ext>
            </a:extLst>
          </p:cNvPr>
          <p:cNvSpPr>
            <a:spLocks noChangeArrowheads="1"/>
          </p:cNvSpPr>
          <p:nvPr userDrawn="1"/>
        </p:nvSpPr>
        <p:spPr bwMode="auto">
          <a:xfrm>
            <a:off x="9779000" y="7947025"/>
            <a:ext cx="8191500" cy="202295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3" name="Rectangle 9">
            <a:extLst>
              <a:ext uri="{FF2B5EF4-FFF2-40B4-BE49-F238E27FC236}">
                <a16:creationId xmlns:a16="http://schemas.microsoft.com/office/drawing/2014/main" id="{90737078-C1D7-1E7F-02EB-E295ED90F9A6}"/>
              </a:ext>
            </a:extLst>
          </p:cNvPr>
          <p:cNvSpPr>
            <a:spLocks noChangeArrowheads="1"/>
          </p:cNvSpPr>
          <p:nvPr userDrawn="1"/>
        </p:nvSpPr>
        <p:spPr bwMode="auto">
          <a:xfrm>
            <a:off x="18605500" y="7947025"/>
            <a:ext cx="8191500" cy="202295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4" name="Rectangle 10">
            <a:extLst>
              <a:ext uri="{FF2B5EF4-FFF2-40B4-BE49-F238E27FC236}">
                <a16:creationId xmlns:a16="http://schemas.microsoft.com/office/drawing/2014/main" id="{5CD7E8C9-506B-37E1-7933-81990057B500}"/>
              </a:ext>
            </a:extLst>
          </p:cNvPr>
          <p:cNvSpPr>
            <a:spLocks noChangeArrowheads="1"/>
          </p:cNvSpPr>
          <p:nvPr userDrawn="1"/>
        </p:nvSpPr>
        <p:spPr bwMode="auto">
          <a:xfrm>
            <a:off x="27432000" y="7947025"/>
            <a:ext cx="8191500" cy="202295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5" name="Rectangle 12">
            <a:extLst>
              <a:ext uri="{FF2B5EF4-FFF2-40B4-BE49-F238E27FC236}">
                <a16:creationId xmlns:a16="http://schemas.microsoft.com/office/drawing/2014/main" id="{81E259FB-EBC2-21A3-3840-0110D5C175B0}"/>
              </a:ext>
            </a:extLst>
          </p:cNvPr>
          <p:cNvSpPr>
            <a:spLocks noChangeArrowheads="1"/>
          </p:cNvSpPr>
          <p:nvPr userDrawn="1"/>
        </p:nvSpPr>
        <p:spPr bwMode="auto">
          <a:xfrm>
            <a:off x="0" y="0"/>
            <a:ext cx="36576000" cy="292608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267200" rtl="0" eaLnBrk="0" fontAlgn="base" hangingPunct="0">
        <a:spcBef>
          <a:spcPct val="0"/>
        </a:spcBef>
        <a:spcAft>
          <a:spcPct val="0"/>
        </a:spcAft>
        <a:defRPr sz="20500">
          <a:solidFill>
            <a:schemeClr val="tx2"/>
          </a:solidFill>
          <a:latin typeface="+mj-lt"/>
          <a:ea typeface="+mj-ea"/>
          <a:cs typeface="+mj-cs"/>
        </a:defRPr>
      </a:lvl1pPr>
      <a:lvl2pPr algn="ctr" defTabSz="4267200" rtl="0" eaLnBrk="0" fontAlgn="base" hangingPunct="0">
        <a:spcBef>
          <a:spcPct val="0"/>
        </a:spcBef>
        <a:spcAft>
          <a:spcPct val="0"/>
        </a:spcAft>
        <a:defRPr sz="20500">
          <a:solidFill>
            <a:schemeClr val="tx2"/>
          </a:solidFill>
          <a:latin typeface="Times New Roman" pitchFamily="18" charset="0"/>
        </a:defRPr>
      </a:lvl2pPr>
      <a:lvl3pPr algn="ctr" defTabSz="4267200" rtl="0" eaLnBrk="0" fontAlgn="base" hangingPunct="0">
        <a:spcBef>
          <a:spcPct val="0"/>
        </a:spcBef>
        <a:spcAft>
          <a:spcPct val="0"/>
        </a:spcAft>
        <a:defRPr sz="20500">
          <a:solidFill>
            <a:schemeClr val="tx2"/>
          </a:solidFill>
          <a:latin typeface="Times New Roman" pitchFamily="18" charset="0"/>
        </a:defRPr>
      </a:lvl3pPr>
      <a:lvl4pPr algn="ctr" defTabSz="4267200" rtl="0" eaLnBrk="0" fontAlgn="base" hangingPunct="0">
        <a:spcBef>
          <a:spcPct val="0"/>
        </a:spcBef>
        <a:spcAft>
          <a:spcPct val="0"/>
        </a:spcAft>
        <a:defRPr sz="20500">
          <a:solidFill>
            <a:schemeClr val="tx2"/>
          </a:solidFill>
          <a:latin typeface="Times New Roman" pitchFamily="18" charset="0"/>
        </a:defRPr>
      </a:lvl4pPr>
      <a:lvl5pPr algn="ctr" defTabSz="4267200" rtl="0" eaLnBrk="0" fontAlgn="base" hangingPunct="0">
        <a:spcBef>
          <a:spcPct val="0"/>
        </a:spcBef>
        <a:spcAft>
          <a:spcPct val="0"/>
        </a:spcAft>
        <a:defRPr sz="20500">
          <a:solidFill>
            <a:schemeClr val="tx2"/>
          </a:solidFill>
          <a:latin typeface="Times New Roman" pitchFamily="18" charset="0"/>
        </a:defRPr>
      </a:lvl5pPr>
      <a:lvl6pPr marL="457200" algn="ctr" defTabSz="4267200" rtl="0" eaLnBrk="0" fontAlgn="base" hangingPunct="0">
        <a:spcBef>
          <a:spcPct val="0"/>
        </a:spcBef>
        <a:spcAft>
          <a:spcPct val="0"/>
        </a:spcAft>
        <a:defRPr sz="20500">
          <a:solidFill>
            <a:schemeClr val="tx2"/>
          </a:solidFill>
          <a:latin typeface="Times New Roman" pitchFamily="18" charset="0"/>
        </a:defRPr>
      </a:lvl6pPr>
      <a:lvl7pPr marL="914400" algn="ctr" defTabSz="4267200" rtl="0" eaLnBrk="0" fontAlgn="base" hangingPunct="0">
        <a:spcBef>
          <a:spcPct val="0"/>
        </a:spcBef>
        <a:spcAft>
          <a:spcPct val="0"/>
        </a:spcAft>
        <a:defRPr sz="20500">
          <a:solidFill>
            <a:schemeClr val="tx2"/>
          </a:solidFill>
          <a:latin typeface="Times New Roman" pitchFamily="18" charset="0"/>
        </a:defRPr>
      </a:lvl7pPr>
      <a:lvl8pPr marL="1371600" algn="ctr" defTabSz="4267200" rtl="0" eaLnBrk="0" fontAlgn="base" hangingPunct="0">
        <a:spcBef>
          <a:spcPct val="0"/>
        </a:spcBef>
        <a:spcAft>
          <a:spcPct val="0"/>
        </a:spcAft>
        <a:defRPr sz="20500">
          <a:solidFill>
            <a:schemeClr val="tx2"/>
          </a:solidFill>
          <a:latin typeface="Times New Roman" pitchFamily="18" charset="0"/>
        </a:defRPr>
      </a:lvl8pPr>
      <a:lvl9pPr marL="1828800" algn="ctr" defTabSz="4267200" rtl="0" eaLnBrk="0" fontAlgn="base" hangingPunct="0">
        <a:spcBef>
          <a:spcPct val="0"/>
        </a:spcBef>
        <a:spcAft>
          <a:spcPct val="0"/>
        </a:spcAft>
        <a:defRPr sz="20500">
          <a:solidFill>
            <a:schemeClr val="tx2"/>
          </a:solidFill>
          <a:latin typeface="Times New Roman" pitchFamily="18" charset="0"/>
        </a:defRPr>
      </a:lvl9pPr>
    </p:titleStyle>
    <p:bodyStyle>
      <a:lvl1pPr marL="1600200" indent="-1600200" algn="l" defTabSz="4267200" rtl="0" eaLnBrk="0" fontAlgn="base" hangingPunct="0">
        <a:spcBef>
          <a:spcPct val="20000"/>
        </a:spcBef>
        <a:spcAft>
          <a:spcPct val="0"/>
        </a:spcAft>
        <a:buChar char="•"/>
        <a:defRPr sz="14900">
          <a:solidFill>
            <a:schemeClr val="tx1"/>
          </a:solidFill>
          <a:latin typeface="+mn-lt"/>
          <a:ea typeface="+mn-ea"/>
          <a:cs typeface="+mn-cs"/>
        </a:defRPr>
      </a:lvl1pPr>
      <a:lvl2pPr marL="3467100" indent="-1333500" algn="l" defTabSz="4267200" rtl="0" eaLnBrk="0" fontAlgn="base" hangingPunct="0">
        <a:spcBef>
          <a:spcPct val="20000"/>
        </a:spcBef>
        <a:spcAft>
          <a:spcPct val="0"/>
        </a:spcAft>
        <a:buChar char="–"/>
        <a:defRPr sz="13100">
          <a:solidFill>
            <a:schemeClr val="tx1"/>
          </a:solidFill>
          <a:latin typeface="+mn-lt"/>
        </a:defRPr>
      </a:lvl2pPr>
      <a:lvl3pPr marL="5334000" indent="-1066800" algn="l" defTabSz="4267200" rtl="0" eaLnBrk="0" fontAlgn="base" hangingPunct="0">
        <a:spcBef>
          <a:spcPct val="20000"/>
        </a:spcBef>
        <a:spcAft>
          <a:spcPct val="0"/>
        </a:spcAft>
        <a:buChar char="•"/>
        <a:defRPr sz="11200">
          <a:solidFill>
            <a:schemeClr val="tx1"/>
          </a:solidFill>
          <a:latin typeface="+mn-lt"/>
        </a:defRPr>
      </a:lvl3pPr>
      <a:lvl4pPr marL="7467600" indent="-1066800" algn="l" defTabSz="4267200" rtl="0" eaLnBrk="0" fontAlgn="base" hangingPunct="0">
        <a:spcBef>
          <a:spcPct val="20000"/>
        </a:spcBef>
        <a:spcAft>
          <a:spcPct val="0"/>
        </a:spcAft>
        <a:buChar char="–"/>
        <a:defRPr sz="9300">
          <a:solidFill>
            <a:schemeClr val="tx1"/>
          </a:solidFill>
          <a:latin typeface="+mn-lt"/>
        </a:defRPr>
      </a:lvl4pPr>
      <a:lvl5pPr marL="9601200" indent="-1066800" algn="l" defTabSz="4267200" rtl="0" eaLnBrk="0" fontAlgn="base" hangingPunct="0">
        <a:spcBef>
          <a:spcPct val="20000"/>
        </a:spcBef>
        <a:spcAft>
          <a:spcPct val="0"/>
        </a:spcAft>
        <a:buChar char="»"/>
        <a:defRPr sz="9300">
          <a:solidFill>
            <a:schemeClr val="tx1"/>
          </a:solidFill>
          <a:latin typeface="+mn-lt"/>
        </a:defRPr>
      </a:lvl5pPr>
      <a:lvl6pPr marL="10058400" indent="-1066800" algn="l" defTabSz="4267200" rtl="0" eaLnBrk="0" fontAlgn="base" hangingPunct="0">
        <a:spcBef>
          <a:spcPct val="20000"/>
        </a:spcBef>
        <a:spcAft>
          <a:spcPct val="0"/>
        </a:spcAft>
        <a:buChar char="»"/>
        <a:defRPr sz="9300">
          <a:solidFill>
            <a:schemeClr val="tx1"/>
          </a:solidFill>
          <a:latin typeface="+mn-lt"/>
        </a:defRPr>
      </a:lvl6pPr>
      <a:lvl7pPr marL="10515600" indent="-1066800" algn="l" defTabSz="4267200" rtl="0" eaLnBrk="0" fontAlgn="base" hangingPunct="0">
        <a:spcBef>
          <a:spcPct val="20000"/>
        </a:spcBef>
        <a:spcAft>
          <a:spcPct val="0"/>
        </a:spcAft>
        <a:buChar char="»"/>
        <a:defRPr sz="9300">
          <a:solidFill>
            <a:schemeClr val="tx1"/>
          </a:solidFill>
          <a:latin typeface="+mn-lt"/>
        </a:defRPr>
      </a:lvl7pPr>
      <a:lvl8pPr marL="10972800" indent="-1066800" algn="l" defTabSz="4267200" rtl="0" eaLnBrk="0" fontAlgn="base" hangingPunct="0">
        <a:spcBef>
          <a:spcPct val="20000"/>
        </a:spcBef>
        <a:spcAft>
          <a:spcPct val="0"/>
        </a:spcAft>
        <a:buChar char="»"/>
        <a:defRPr sz="9300">
          <a:solidFill>
            <a:schemeClr val="tx1"/>
          </a:solidFill>
          <a:latin typeface="+mn-lt"/>
        </a:defRPr>
      </a:lvl8pPr>
      <a:lvl9pPr marL="11430000" indent="-1066800" algn="l" defTabSz="4267200" rtl="0" eaLnBrk="0" fontAlgn="base" hangingPunct="0">
        <a:spcBef>
          <a:spcPct val="20000"/>
        </a:spcBef>
        <a:spcAft>
          <a:spcPct val="0"/>
        </a:spcAft>
        <a:buChar char="»"/>
        <a:defRPr sz="93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media/media1.m4a"/><Relationship Id="rId1" Type="http://schemas.microsoft.com/office/2007/relationships/media" Target="../media/media1.m4a"/><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53D75"/>
        </a:solidFill>
        <a:effectLst/>
      </p:bgPr>
    </p:bg>
    <p:spTree>
      <p:nvGrpSpPr>
        <p:cNvPr id="1" name=""/>
        <p:cNvGrpSpPr/>
        <p:nvPr/>
      </p:nvGrpSpPr>
      <p:grpSpPr>
        <a:xfrm>
          <a:off x="0" y="0"/>
          <a:ext cx="0" cy="0"/>
          <a:chOff x="0" y="0"/>
          <a:chExt cx="0" cy="0"/>
        </a:xfrm>
      </p:grpSpPr>
      <p:sp>
        <p:nvSpPr>
          <p:cNvPr id="4098" name="Rectangle 5">
            <a:extLst>
              <a:ext uri="{FF2B5EF4-FFF2-40B4-BE49-F238E27FC236}">
                <a16:creationId xmlns:a16="http://schemas.microsoft.com/office/drawing/2014/main" id="{7A018CE1-A5E8-AE93-8E5B-AF4D932BFB13}"/>
              </a:ext>
            </a:extLst>
          </p:cNvPr>
          <p:cNvSpPr>
            <a:spLocks noChangeArrowheads="1"/>
          </p:cNvSpPr>
          <p:nvPr/>
        </p:nvSpPr>
        <p:spPr bwMode="auto">
          <a:xfrm>
            <a:off x="9748838" y="19735800"/>
            <a:ext cx="17073562" cy="8489950"/>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endParaRPr lang="en-US" altLang="en-US" sz="2400"/>
          </a:p>
        </p:txBody>
      </p:sp>
      <p:sp>
        <p:nvSpPr>
          <p:cNvPr id="4099" name="Text Box 343">
            <a:extLst>
              <a:ext uri="{FF2B5EF4-FFF2-40B4-BE49-F238E27FC236}">
                <a16:creationId xmlns:a16="http://schemas.microsoft.com/office/drawing/2014/main" id="{7D111F88-3AF9-5ADD-910B-0EF8B7CE038F}"/>
              </a:ext>
            </a:extLst>
          </p:cNvPr>
          <p:cNvSpPr txBox="1">
            <a:spLocks noChangeArrowheads="1"/>
          </p:cNvSpPr>
          <p:nvPr/>
        </p:nvSpPr>
        <p:spPr bwMode="auto">
          <a:xfrm>
            <a:off x="27432000" y="7010400"/>
            <a:ext cx="8153400" cy="77039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180000" rIns="360000" bIns="180000">
            <a:spAutoFit/>
          </a:bodyPr>
          <a:lstStyle>
            <a:lvl1pPr marL="571500" indent="-571500">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spcAft>
                <a:spcPts val="1800"/>
              </a:spcAft>
              <a:buFont typeface="Arial" panose="020B0604020202020204" pitchFamily="34" charset="0"/>
              <a:buChar char="•"/>
            </a:pPr>
            <a:r>
              <a:rPr lang="en-US" altLang="en-US" sz="3600" dirty="0"/>
              <a:t>Participants may choose not to participate in this study, which may lead to a low response rate.</a:t>
            </a:r>
          </a:p>
          <a:p>
            <a:pPr>
              <a:spcAft>
                <a:spcPts val="1800"/>
              </a:spcAft>
              <a:buFont typeface="Arial" panose="020B0604020202020204" pitchFamily="34" charset="0"/>
              <a:buChar char="•"/>
            </a:pPr>
            <a:r>
              <a:rPr lang="en-US" altLang="en-US" sz="3600" dirty="0"/>
              <a:t>This study focuses on students, meaning parent/guardian consent will be needed to conduct this study.</a:t>
            </a:r>
          </a:p>
          <a:p>
            <a:pPr>
              <a:spcAft>
                <a:spcPts val="1800"/>
              </a:spcAft>
              <a:buFont typeface="Arial" panose="020B0604020202020204" pitchFamily="34" charset="0"/>
              <a:buChar char="•"/>
            </a:pPr>
            <a:r>
              <a:rPr lang="en-US" altLang="en-US" sz="3600" dirty="0"/>
              <a:t>Participants may not want to be honest about their experiences or involvement with bullying to make themselves look better to the researcher.</a:t>
            </a:r>
          </a:p>
          <a:p>
            <a:pPr marL="0" indent="0">
              <a:spcAft>
                <a:spcPts val="1800"/>
              </a:spcAft>
            </a:pPr>
            <a:endParaRPr lang="en-US" altLang="en-US" sz="3600" dirty="0"/>
          </a:p>
        </p:txBody>
      </p:sp>
      <p:sp>
        <p:nvSpPr>
          <p:cNvPr id="4100" name="Text Box 23">
            <a:extLst>
              <a:ext uri="{FF2B5EF4-FFF2-40B4-BE49-F238E27FC236}">
                <a16:creationId xmlns:a16="http://schemas.microsoft.com/office/drawing/2014/main" id="{D5EE6A4E-5517-6EEB-0972-615D66A23DAC}"/>
              </a:ext>
            </a:extLst>
          </p:cNvPr>
          <p:cNvSpPr txBox="1">
            <a:spLocks noChangeArrowheads="1"/>
          </p:cNvSpPr>
          <p:nvPr/>
        </p:nvSpPr>
        <p:spPr bwMode="auto">
          <a:xfrm>
            <a:off x="950913" y="7010400"/>
            <a:ext cx="8193087" cy="1412112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180000" rIns="360000" bIns="180000">
            <a:spAutoFit/>
          </a:bodyPr>
          <a:lstStyle>
            <a:lvl1pPr marL="571500" indent="-571500">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spcAft>
                <a:spcPts val="1800"/>
              </a:spcAft>
              <a:buFont typeface="Arial" panose="020B0604020202020204" pitchFamily="34" charset="0"/>
              <a:buChar char="•"/>
            </a:pPr>
            <a:r>
              <a:rPr lang="en-US" altLang="en-US" sz="3600" dirty="0"/>
              <a:t>School personnel take preventative action towards bullying without fully understanding the effects it may have on adolescents. The generalized bullying prevention that is promoted in schools is often overlooked by students, as many do not take it seriously. </a:t>
            </a:r>
          </a:p>
          <a:p>
            <a:pPr>
              <a:spcAft>
                <a:spcPts val="1800"/>
              </a:spcAft>
              <a:buFont typeface="Arial" panose="020B0604020202020204" pitchFamily="34" charset="0"/>
              <a:buChar char="•"/>
            </a:pPr>
            <a:r>
              <a:rPr lang="en-US" altLang="en-US" sz="3600" dirty="0"/>
              <a:t>The current study will add to the literature about the effects of bullying. It will further examine if there is a difference in the effects of bullying on boys and girls. This study looks to promote a greater understanding of the dangers of bullying in adolescents.</a:t>
            </a:r>
          </a:p>
          <a:p>
            <a:pPr>
              <a:spcAft>
                <a:spcPts val="1800"/>
              </a:spcAft>
              <a:buFont typeface="Arial" panose="020B0604020202020204" pitchFamily="34" charset="0"/>
              <a:buChar char="•"/>
            </a:pPr>
            <a:r>
              <a:rPr lang="en-US" altLang="en-US" sz="3600" dirty="0"/>
              <a:t>North-eastern middle and high school students (</a:t>
            </a:r>
            <a:r>
              <a:rPr lang="en-US" altLang="en-US" sz="3600" i="1" dirty="0"/>
              <a:t>N</a:t>
            </a:r>
            <a:r>
              <a:rPr lang="en-US" altLang="en-US" sz="3600" dirty="0"/>
              <a:t>=550), will complete surveys about bullying, self-esteem, peer relationships, and school performance. The relationship between self-esteem, peer relationships, school performance and bullying will be analyzed.</a:t>
            </a:r>
          </a:p>
        </p:txBody>
      </p:sp>
      <p:sp>
        <p:nvSpPr>
          <p:cNvPr id="4102" name="Text Box 25">
            <a:extLst>
              <a:ext uri="{FF2B5EF4-FFF2-40B4-BE49-F238E27FC236}">
                <a16:creationId xmlns:a16="http://schemas.microsoft.com/office/drawing/2014/main" id="{6AFBA97A-C1A3-ED06-4674-79E71F430081}"/>
              </a:ext>
            </a:extLst>
          </p:cNvPr>
          <p:cNvSpPr txBox="1">
            <a:spLocks noChangeArrowheads="1"/>
          </p:cNvSpPr>
          <p:nvPr/>
        </p:nvSpPr>
        <p:spPr bwMode="auto">
          <a:xfrm>
            <a:off x="914400" y="6019800"/>
            <a:ext cx="8193088" cy="979488"/>
          </a:xfrm>
          <a:prstGeom prst="rect">
            <a:avLst/>
          </a:prstGeom>
          <a:solidFill>
            <a:schemeClr val="tx2">
              <a:lumMod val="20000"/>
              <a:lumOff val="80000"/>
            </a:schemeClr>
          </a:solidFill>
          <a:ln w="53975">
            <a:solidFill>
              <a:schemeClr val="tx1"/>
            </a:solidFill>
          </a:ln>
        </p:spPr>
        <p:txBody>
          <a:bodyPr lIns="360000" tIns="180000" rIns="360000" bIns="180000">
            <a:spAutoFit/>
          </a:bodyPr>
          <a:lstStyle>
            <a:defPPr>
              <a:defRPr lang="en-US"/>
            </a:defPPr>
            <a:lvl1pPr algn="ctr">
              <a:spcBef>
                <a:spcPct val="50000"/>
              </a:spcBef>
              <a:defRPr sz="4000" b="1">
                <a:latin typeface="Arial Unicode MS" pitchFamily="34" charset="-128"/>
              </a:defRPr>
            </a:lvl1pPr>
            <a:lvl2pPr marL="742950" indent="-285750"/>
            <a:lvl3pPr marL="1143000" indent="-228600"/>
            <a:lvl4pPr marL="1600200" indent="-228600"/>
            <a:lvl5pPr marL="2057400" indent="-228600"/>
            <a:lvl6pPr marL="2514600" indent="-228600" eaLnBrk="0" fontAlgn="base" hangingPunct="0">
              <a:spcBef>
                <a:spcPct val="0"/>
              </a:spcBef>
              <a:spcAft>
                <a:spcPct val="0"/>
              </a:spcAft>
            </a:lvl6pPr>
            <a:lvl7pPr marL="2971800" indent="-228600" eaLnBrk="0" fontAlgn="base" hangingPunct="0">
              <a:spcBef>
                <a:spcPct val="0"/>
              </a:spcBef>
              <a:spcAft>
                <a:spcPct val="0"/>
              </a:spcAft>
            </a:lvl7pPr>
            <a:lvl8pPr marL="3429000" indent="-228600" eaLnBrk="0" fontAlgn="base" hangingPunct="0">
              <a:spcBef>
                <a:spcPct val="0"/>
              </a:spcBef>
              <a:spcAft>
                <a:spcPct val="0"/>
              </a:spcAft>
            </a:lvl8pPr>
            <a:lvl9pPr marL="3886200" indent="-228600" eaLnBrk="0" fontAlgn="base" hangingPunct="0">
              <a:spcBef>
                <a:spcPct val="0"/>
              </a:spcBef>
              <a:spcAft>
                <a:spcPct val="0"/>
              </a:spcAft>
            </a:lvl9pPr>
          </a:lstStyle>
          <a:p>
            <a:pPr>
              <a:defRPr/>
            </a:pPr>
            <a:r>
              <a:rPr lang="en-GB" altLang="en-US" dirty="0">
                <a:latin typeface="+mn-lt"/>
              </a:rPr>
              <a:t>BACKGROUND</a:t>
            </a:r>
            <a:endParaRPr lang="en-US" altLang="en-US" dirty="0">
              <a:latin typeface="+mn-lt"/>
            </a:endParaRPr>
          </a:p>
        </p:txBody>
      </p:sp>
      <p:sp>
        <p:nvSpPr>
          <p:cNvPr id="4" name="Rectangle 34">
            <a:extLst>
              <a:ext uri="{FF2B5EF4-FFF2-40B4-BE49-F238E27FC236}">
                <a16:creationId xmlns:a16="http://schemas.microsoft.com/office/drawing/2014/main" id="{1ECDE48E-C0F4-23B0-0E9F-48351A4CEC60}"/>
              </a:ext>
            </a:extLst>
          </p:cNvPr>
          <p:cNvSpPr>
            <a:spLocks noChangeArrowheads="1"/>
          </p:cNvSpPr>
          <p:nvPr/>
        </p:nvSpPr>
        <p:spPr bwMode="auto">
          <a:xfrm>
            <a:off x="607219" y="3460601"/>
            <a:ext cx="35356800" cy="1538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a:r>
              <a:rPr lang="en-US" altLang="en-US" sz="4700" b="1" dirty="0">
                <a:solidFill>
                  <a:schemeClr val="bg1"/>
                </a:solidFill>
                <a:latin typeface="Arial Unicode MS" panose="020B0604020202020204" pitchFamily="34" charset="-128"/>
              </a:rPr>
              <a:t>Kaitlyn Hurley</a:t>
            </a:r>
          </a:p>
          <a:p>
            <a:pPr algn="ctr"/>
            <a:r>
              <a:rPr lang="en-US" altLang="en-US" sz="4700" b="1" dirty="0">
                <a:solidFill>
                  <a:schemeClr val="bg1"/>
                </a:solidFill>
                <a:latin typeface="Arial Unicode MS" panose="020B0604020202020204" pitchFamily="34" charset="-128"/>
              </a:rPr>
              <a:t>Monmouth University</a:t>
            </a:r>
          </a:p>
        </p:txBody>
      </p:sp>
      <p:sp>
        <p:nvSpPr>
          <p:cNvPr id="4103" name="Text Box 36">
            <a:extLst>
              <a:ext uri="{FF2B5EF4-FFF2-40B4-BE49-F238E27FC236}">
                <a16:creationId xmlns:a16="http://schemas.microsoft.com/office/drawing/2014/main" id="{21731577-75C5-A350-DA5A-C5098D55114D}"/>
              </a:ext>
            </a:extLst>
          </p:cNvPr>
          <p:cNvSpPr txBox="1">
            <a:spLocks noChangeArrowheads="1"/>
          </p:cNvSpPr>
          <p:nvPr/>
        </p:nvSpPr>
        <p:spPr bwMode="auto">
          <a:xfrm>
            <a:off x="9748838" y="7010400"/>
            <a:ext cx="8189912" cy="1208980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180000" rIns="360000" bIns="180000">
            <a:spAutoFit/>
          </a:bodyPr>
          <a:lstStyle>
            <a:lvl1pPr marL="571500" indent="-571500">
              <a:defRPr sz="2000">
                <a:solidFill>
                  <a:schemeClr val="tx1"/>
                </a:solidFill>
                <a:latin typeface="Times New Roman" panose="02020603050405020304" pitchFamily="18" charset="0"/>
              </a:defRPr>
            </a:lvl1pPr>
            <a:lvl2pPr marL="1314450" indent="-57150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spcAft>
                <a:spcPts val="1800"/>
              </a:spcAft>
              <a:buFont typeface="Arial" panose="020B0604020202020204" pitchFamily="34" charset="0"/>
              <a:buChar char="•"/>
            </a:pPr>
            <a:r>
              <a:rPr lang="en-US" altLang="en-US" sz="3600" dirty="0"/>
              <a:t>Previous research shows that girls face lower self-esteem in bullying situations, while boys have higher self-esteem when they are both a bully and victim </a:t>
            </a:r>
            <a:r>
              <a:rPr lang="en-US" altLang="en-US" sz="2400" dirty="0"/>
              <a:t>(</a:t>
            </a:r>
            <a:r>
              <a:rPr lang="en-US" sz="2400" kern="0" dirty="0">
                <a:solidFill>
                  <a:srgbClr val="000000"/>
                </a:solidFill>
                <a:effectLst/>
                <a:latin typeface="Times New Roman" panose="02020603050405020304" pitchFamily="18" charset="0"/>
                <a:ea typeface="Times New Roman" panose="02020603050405020304" pitchFamily="18" charset="0"/>
              </a:rPr>
              <a:t>Brito &amp; Oliveira, 2013).</a:t>
            </a:r>
          </a:p>
          <a:p>
            <a:pPr>
              <a:spcAft>
                <a:spcPts val="1800"/>
              </a:spcAft>
              <a:buFont typeface="Arial" panose="020B0604020202020204" pitchFamily="34" charset="0"/>
              <a:buChar char="•"/>
            </a:pPr>
            <a:r>
              <a:rPr lang="en-US" altLang="en-US" sz="3600" dirty="0"/>
              <a:t>Students that are victims of bullying have much lower academic engagement than students that are not victims of bullying. It has also been found that the bullies also have lower school performance than those that are not involved in bullying. </a:t>
            </a:r>
            <a:r>
              <a:rPr lang="en-US" altLang="en-US" sz="2400" dirty="0"/>
              <a:t>(</a:t>
            </a:r>
            <a:r>
              <a:rPr lang="en-US" sz="2400" kern="0" dirty="0">
                <a:solidFill>
                  <a:srgbClr val="000000"/>
                </a:solidFill>
                <a:effectLst/>
                <a:latin typeface="Times New Roman" panose="02020603050405020304" pitchFamily="18" charset="0"/>
                <a:ea typeface="Times New Roman" panose="02020603050405020304" pitchFamily="18" charset="0"/>
              </a:rPr>
              <a:t>Tekel &amp; Karadag, 2020; </a:t>
            </a:r>
            <a:r>
              <a:rPr lang="en-US" sz="2400" kern="0" dirty="0" err="1">
                <a:solidFill>
                  <a:srgbClr val="000000"/>
                </a:solidFill>
                <a:effectLst/>
                <a:latin typeface="Times New Roman" panose="02020603050405020304" pitchFamily="18" charset="0"/>
                <a:ea typeface="Times New Roman" panose="02020603050405020304" pitchFamily="18" charset="0"/>
              </a:rPr>
              <a:t>Kibriya</a:t>
            </a:r>
            <a:r>
              <a:rPr lang="en-US" sz="2400" kern="0" dirty="0">
                <a:solidFill>
                  <a:srgbClr val="000000"/>
                </a:solidFill>
                <a:effectLst/>
                <a:latin typeface="Times New Roman" panose="02020603050405020304" pitchFamily="18" charset="0"/>
                <a:ea typeface="Times New Roman" panose="02020603050405020304" pitchFamily="18" charset="0"/>
              </a:rPr>
              <a:t> et al., 2017). </a:t>
            </a:r>
          </a:p>
          <a:p>
            <a:pPr>
              <a:spcAft>
                <a:spcPts val="1800"/>
              </a:spcAft>
              <a:buFont typeface="Arial" panose="020B0604020202020204" pitchFamily="34" charset="0"/>
              <a:buChar char="•"/>
            </a:pPr>
            <a:r>
              <a:rPr lang="en-US" altLang="en-US" sz="3600" dirty="0"/>
              <a:t>It has been found that girls are more aware of both bullying and cyberbullying behavior and have stronger peer relationships. Girls are more likely to engage in conflict-resolution behaviors than their male counterparts. </a:t>
            </a:r>
            <a:r>
              <a:rPr lang="en-US" altLang="en-US" sz="2400" dirty="0"/>
              <a:t>(</a:t>
            </a:r>
            <a:r>
              <a:rPr lang="en-US" sz="2400" kern="0" dirty="0">
                <a:solidFill>
                  <a:srgbClr val="000000"/>
                </a:solidFill>
                <a:effectLst/>
                <a:latin typeface="Times New Roman" panose="02020603050405020304" pitchFamily="18" charset="0"/>
                <a:ea typeface="Times New Roman" panose="02020603050405020304" pitchFamily="18" charset="0"/>
              </a:rPr>
              <a:t>Palomares-Ruiz et al., 2021; (Longobardi et al., 2022). </a:t>
            </a:r>
            <a:r>
              <a:rPr lang="en-US" sz="2400" dirty="0">
                <a:effectLst/>
              </a:rPr>
              <a:t>)</a:t>
            </a:r>
            <a:endParaRPr lang="en-US" altLang="en-US" sz="2400" dirty="0"/>
          </a:p>
        </p:txBody>
      </p:sp>
      <p:sp>
        <p:nvSpPr>
          <p:cNvPr id="4106" name="Text Box 37">
            <a:extLst>
              <a:ext uri="{FF2B5EF4-FFF2-40B4-BE49-F238E27FC236}">
                <a16:creationId xmlns:a16="http://schemas.microsoft.com/office/drawing/2014/main" id="{0F2AC699-923F-EDAA-BD06-A7E88167C531}"/>
              </a:ext>
            </a:extLst>
          </p:cNvPr>
          <p:cNvSpPr txBox="1">
            <a:spLocks noChangeArrowheads="1"/>
          </p:cNvSpPr>
          <p:nvPr/>
        </p:nvSpPr>
        <p:spPr bwMode="auto">
          <a:xfrm>
            <a:off x="914400" y="20820063"/>
            <a:ext cx="8193088" cy="1593850"/>
          </a:xfrm>
          <a:prstGeom prst="rect">
            <a:avLst/>
          </a:prstGeom>
          <a:solidFill>
            <a:schemeClr val="tx2">
              <a:lumMod val="20000"/>
              <a:lumOff val="80000"/>
            </a:schemeClr>
          </a:solidFill>
          <a:ln w="53975">
            <a:solidFill>
              <a:schemeClr val="tx1"/>
            </a:solidFill>
          </a:ln>
        </p:spPr>
        <p:txBody>
          <a:bodyPr lIns="360000" tIns="180000" rIns="360000" bIns="180000">
            <a:spAutoFit/>
          </a:bodyPr>
          <a:lstStyle>
            <a:defPPr>
              <a:defRPr lang="en-US"/>
            </a:defPPr>
            <a:lvl1pPr algn="ctr">
              <a:spcBef>
                <a:spcPct val="50000"/>
              </a:spcBef>
              <a:defRPr sz="4000" b="1">
                <a:latin typeface="+mn-lt"/>
              </a:defRPr>
            </a:lvl1pPr>
            <a:lvl2pPr marL="742950" indent="-285750"/>
            <a:lvl3pPr marL="1143000" indent="-228600"/>
            <a:lvl4pPr marL="1600200" indent="-228600"/>
            <a:lvl5pPr marL="2057400" indent="-228600"/>
            <a:lvl6pPr marL="2514600" indent="-228600" eaLnBrk="0" fontAlgn="base" hangingPunct="0">
              <a:spcBef>
                <a:spcPct val="0"/>
              </a:spcBef>
              <a:spcAft>
                <a:spcPct val="0"/>
              </a:spcAft>
            </a:lvl6pPr>
            <a:lvl7pPr marL="2971800" indent="-228600" eaLnBrk="0" fontAlgn="base" hangingPunct="0">
              <a:spcBef>
                <a:spcPct val="0"/>
              </a:spcBef>
              <a:spcAft>
                <a:spcPct val="0"/>
              </a:spcAft>
            </a:lvl7pPr>
            <a:lvl8pPr marL="3429000" indent="-228600" eaLnBrk="0" fontAlgn="base" hangingPunct="0">
              <a:spcBef>
                <a:spcPct val="0"/>
              </a:spcBef>
              <a:spcAft>
                <a:spcPct val="0"/>
              </a:spcAft>
            </a:lvl8pPr>
            <a:lvl9pPr marL="3886200" indent="-228600" eaLnBrk="0" fontAlgn="base" hangingPunct="0">
              <a:spcBef>
                <a:spcPct val="0"/>
              </a:spcBef>
              <a:spcAft>
                <a:spcPct val="0"/>
              </a:spcAft>
            </a:lvl9pPr>
          </a:lstStyle>
          <a:p>
            <a:pPr>
              <a:defRPr/>
            </a:pPr>
            <a:r>
              <a:rPr lang="en-GB" altLang="en-US" dirty="0"/>
              <a:t>PURPOSE &amp; RESEARCH QUESTION(S)</a:t>
            </a:r>
            <a:endParaRPr lang="en-US" altLang="en-US" dirty="0"/>
          </a:p>
        </p:txBody>
      </p:sp>
      <p:sp>
        <p:nvSpPr>
          <p:cNvPr id="2061" name="Text Box 43">
            <a:extLst>
              <a:ext uri="{FF2B5EF4-FFF2-40B4-BE49-F238E27FC236}">
                <a16:creationId xmlns:a16="http://schemas.microsoft.com/office/drawing/2014/main" id="{EB9E997C-1C9F-D4C1-968E-C081CBDC8650}"/>
              </a:ext>
            </a:extLst>
          </p:cNvPr>
          <p:cNvSpPr txBox="1">
            <a:spLocks noChangeArrowheads="1"/>
          </p:cNvSpPr>
          <p:nvPr/>
        </p:nvSpPr>
        <p:spPr bwMode="auto">
          <a:xfrm>
            <a:off x="18599150" y="7059613"/>
            <a:ext cx="8223250" cy="11689693"/>
          </a:xfrm>
          <a:prstGeom prst="rect">
            <a:avLst/>
          </a:prstGeom>
          <a:solidFill>
            <a:schemeClr val="bg1"/>
          </a:solidFill>
          <a:ln>
            <a:noFill/>
          </a:ln>
        </p:spPr>
        <p:txBody>
          <a:bodyPr lIns="360000" tIns="180000" rIns="360000" bIns="180000">
            <a:spAutoFit/>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sz="3200" b="1" i="1" dirty="0"/>
              <a:t>Participants</a:t>
            </a:r>
          </a:p>
          <a:p>
            <a:pPr marL="571500" indent="-571500">
              <a:buFont typeface="Arial" panose="020B0604020202020204" pitchFamily="34" charset="0"/>
              <a:buChar char="•"/>
              <a:defRPr/>
            </a:pPr>
            <a:r>
              <a:rPr lang="en-US" sz="3200" dirty="0"/>
              <a:t>North-eastern middle and high school students (</a:t>
            </a:r>
            <a:r>
              <a:rPr lang="en-US" sz="3200" i="1" dirty="0"/>
              <a:t>N</a:t>
            </a:r>
            <a:r>
              <a:rPr lang="en-US" sz="3200" dirty="0"/>
              <a:t>= 550)</a:t>
            </a:r>
          </a:p>
          <a:p>
            <a:pPr marL="1028700" lvl="1" indent="-571500">
              <a:buFont typeface="Arial" panose="020B0604020202020204" pitchFamily="34" charset="0"/>
              <a:buChar char="•"/>
              <a:defRPr/>
            </a:pPr>
            <a:r>
              <a:rPr lang="en-US" sz="3200" dirty="0">
                <a:latin typeface="+mn-lt"/>
              </a:rPr>
              <a:t>Aged 12-16, ideal group of participants would include all gender identities, and is racially diverse.</a:t>
            </a:r>
          </a:p>
          <a:p>
            <a:pPr marL="1028700" lvl="1" indent="-571500">
              <a:buFont typeface="Arial" panose="020B0604020202020204" pitchFamily="34" charset="0"/>
              <a:buChar char="•"/>
              <a:defRPr/>
            </a:pPr>
            <a:endParaRPr lang="en-US" sz="3200" b="1" i="1" dirty="0">
              <a:latin typeface="+mn-lt"/>
            </a:endParaRPr>
          </a:p>
          <a:p>
            <a:pPr>
              <a:defRPr/>
            </a:pPr>
            <a:r>
              <a:rPr lang="en-US" sz="3200" b="1" i="1" dirty="0">
                <a:latin typeface="+mn-lt"/>
              </a:rPr>
              <a:t>Procedures</a:t>
            </a:r>
          </a:p>
          <a:p>
            <a:pPr marL="457200" indent="-457200">
              <a:buFont typeface="Arial" panose="020B0604020202020204" pitchFamily="34" charset="0"/>
              <a:buChar char="•"/>
              <a:defRPr/>
            </a:pPr>
            <a:r>
              <a:rPr lang="en-US" sz="3200" dirty="0">
                <a:latin typeface="+mn-lt"/>
              </a:rPr>
              <a:t>A Multistage Probability sample will be used to select participants.</a:t>
            </a:r>
          </a:p>
          <a:p>
            <a:pPr marL="457200" indent="-457200">
              <a:buFont typeface="Arial" panose="020B0604020202020204" pitchFamily="34" charset="0"/>
              <a:buChar char="•"/>
              <a:defRPr/>
            </a:pPr>
            <a:r>
              <a:rPr lang="en-US" sz="3200" dirty="0">
                <a:latin typeface="+mn-lt"/>
              </a:rPr>
              <a:t>Quantitative research will be conducted by giving students surveys.</a:t>
            </a:r>
          </a:p>
          <a:p>
            <a:pPr>
              <a:defRPr/>
            </a:pPr>
            <a:endParaRPr lang="en-US" sz="3200" dirty="0">
              <a:latin typeface="+mn-lt"/>
            </a:endParaRPr>
          </a:p>
          <a:p>
            <a:pPr>
              <a:defRPr/>
            </a:pPr>
            <a:r>
              <a:rPr lang="en-US" sz="3200" b="1" i="1" dirty="0">
                <a:latin typeface="+mn-lt"/>
              </a:rPr>
              <a:t>Measures</a:t>
            </a:r>
          </a:p>
          <a:p>
            <a:pPr marL="457200" indent="-457200">
              <a:buFont typeface="Arial" panose="020B0604020202020204" pitchFamily="34" charset="0"/>
              <a:buChar char="•"/>
              <a:defRPr/>
            </a:pPr>
            <a:r>
              <a:rPr lang="en-US" sz="3200" dirty="0">
                <a:latin typeface="+mn-lt"/>
              </a:rPr>
              <a:t>IV = “Bullying”</a:t>
            </a:r>
          </a:p>
          <a:p>
            <a:pPr marL="457200" indent="-457200">
              <a:buFont typeface="Arial" panose="020B0604020202020204" pitchFamily="34" charset="0"/>
              <a:buChar char="•"/>
              <a:defRPr/>
            </a:pPr>
            <a:r>
              <a:rPr lang="en-US" sz="3200" dirty="0">
                <a:latin typeface="+mn-lt"/>
              </a:rPr>
              <a:t>DV = “Self-Esteem”</a:t>
            </a:r>
          </a:p>
          <a:p>
            <a:pPr marL="457200" indent="-457200">
              <a:buFont typeface="Arial" panose="020B0604020202020204" pitchFamily="34" charset="0"/>
              <a:buChar char="•"/>
              <a:defRPr/>
            </a:pPr>
            <a:r>
              <a:rPr lang="en-US" sz="3200" dirty="0">
                <a:latin typeface="+mn-lt"/>
              </a:rPr>
              <a:t>DV = “Peer Relationships”</a:t>
            </a:r>
          </a:p>
          <a:p>
            <a:pPr marL="457200" indent="-457200">
              <a:buFont typeface="Arial" panose="020B0604020202020204" pitchFamily="34" charset="0"/>
              <a:buChar char="•"/>
              <a:defRPr/>
            </a:pPr>
            <a:r>
              <a:rPr lang="en-US" sz="3200" dirty="0">
                <a:latin typeface="+mn-lt"/>
              </a:rPr>
              <a:t>DV = “School Performance”</a:t>
            </a:r>
          </a:p>
          <a:p>
            <a:pPr>
              <a:defRPr/>
            </a:pPr>
            <a:endParaRPr lang="en-US" sz="3200" dirty="0">
              <a:latin typeface="+mn-lt"/>
            </a:endParaRPr>
          </a:p>
          <a:p>
            <a:pPr>
              <a:defRPr/>
            </a:pPr>
            <a:r>
              <a:rPr lang="en-US" sz="3200" b="1" i="1" dirty="0">
                <a:latin typeface="+mn-lt"/>
              </a:rPr>
              <a:t>Data Analysis</a:t>
            </a:r>
          </a:p>
          <a:p>
            <a:pPr marL="571500" indent="-571500">
              <a:buFont typeface="Arial" panose="020B0604020202020204" pitchFamily="34" charset="0"/>
              <a:buChar char="•"/>
              <a:defRPr/>
            </a:pPr>
            <a:r>
              <a:rPr lang="en-US" sz="3200" dirty="0"/>
              <a:t>Survey data will be coded into SPSS</a:t>
            </a:r>
          </a:p>
          <a:p>
            <a:pPr marL="571500" indent="-571500">
              <a:buFont typeface="Arial" panose="020B0604020202020204" pitchFamily="34" charset="0"/>
              <a:buChar char="•"/>
              <a:defRPr/>
            </a:pPr>
            <a:r>
              <a:rPr lang="en-US" sz="3200" dirty="0"/>
              <a:t>Multiple Regression and Pearson’s </a:t>
            </a:r>
            <a:r>
              <a:rPr lang="en-US" sz="3200" i="1" dirty="0"/>
              <a:t>r</a:t>
            </a:r>
            <a:r>
              <a:rPr lang="en-US" sz="3200" dirty="0"/>
              <a:t> will be used to determine correlations</a:t>
            </a:r>
          </a:p>
        </p:txBody>
      </p:sp>
      <p:sp>
        <p:nvSpPr>
          <p:cNvPr id="4112" name="Rectangle 371">
            <a:extLst>
              <a:ext uri="{FF2B5EF4-FFF2-40B4-BE49-F238E27FC236}">
                <a16:creationId xmlns:a16="http://schemas.microsoft.com/office/drawing/2014/main" id="{81E7AB1B-16E9-BC2C-FC75-450AAAB84B72}"/>
              </a:ext>
            </a:extLst>
          </p:cNvPr>
          <p:cNvSpPr>
            <a:spLocks noChangeArrowheads="1"/>
          </p:cNvSpPr>
          <p:nvPr/>
        </p:nvSpPr>
        <p:spPr bwMode="auto">
          <a:xfrm>
            <a:off x="914400" y="987425"/>
            <a:ext cx="34671000" cy="1594622"/>
          </a:xfrm>
          <a:prstGeom prst="rect">
            <a:avLst/>
          </a:prstGeom>
          <a:solidFill>
            <a:schemeClr val="tx2">
              <a:lumMod val="20000"/>
              <a:lumOff val="80000"/>
            </a:schemeClr>
          </a:solidFill>
          <a:ln w="41275">
            <a:solidFill>
              <a:schemeClr val="tx1"/>
            </a:solidFill>
          </a:ln>
        </p:spPr>
        <p:txBody>
          <a:bodyPr lIns="360000" tIns="180000" rIns="360000" bIns="180000">
            <a:spAutoFit/>
          </a:bodyPr>
          <a:lstStyle/>
          <a:p>
            <a:pPr algn="ctr">
              <a:spcBef>
                <a:spcPts val="0"/>
              </a:spcBef>
              <a:defRPr/>
            </a:pPr>
            <a:r>
              <a:rPr lang="en-US" altLang="en-US" sz="8000" b="1" dirty="0">
                <a:latin typeface="+mn-lt"/>
              </a:rPr>
              <a:t>The Impact of Bullying on Adolescent Boys and Girls</a:t>
            </a:r>
          </a:p>
        </p:txBody>
      </p:sp>
      <p:sp>
        <p:nvSpPr>
          <p:cNvPr id="4113" name="TextBox 31">
            <a:extLst>
              <a:ext uri="{FF2B5EF4-FFF2-40B4-BE49-F238E27FC236}">
                <a16:creationId xmlns:a16="http://schemas.microsoft.com/office/drawing/2014/main" id="{4204F991-9FE1-4118-4198-328A385AE21C}"/>
              </a:ext>
            </a:extLst>
          </p:cNvPr>
          <p:cNvSpPr txBox="1">
            <a:spLocks noChangeArrowheads="1"/>
          </p:cNvSpPr>
          <p:nvPr/>
        </p:nvSpPr>
        <p:spPr bwMode="auto">
          <a:xfrm>
            <a:off x="27736800" y="26533475"/>
            <a:ext cx="7467600" cy="169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r>
              <a:rPr lang="en-US" altLang="en-US" sz="3600" b="1" dirty="0">
                <a:latin typeface="+mn-lt"/>
                <a:ea typeface="Arial Unicode MS" pitchFamily="34" charset="-128"/>
                <a:cs typeface="Arial Unicode MS" pitchFamily="34" charset="-128"/>
              </a:rPr>
              <a:t>For questions/comments, email: </a:t>
            </a:r>
            <a:r>
              <a:rPr lang="en-US" altLang="en-US" sz="3600" b="1" u="sng" dirty="0">
                <a:latin typeface="+mn-lt"/>
                <a:ea typeface="Arial Unicode MS" pitchFamily="34" charset="-128"/>
                <a:cs typeface="Arial Unicode MS" pitchFamily="34" charset="-128"/>
              </a:rPr>
              <a:t>s1318435@monmouth.edu</a:t>
            </a:r>
          </a:p>
          <a:p>
            <a:pPr algn="ctr">
              <a:defRPr/>
            </a:pPr>
            <a:r>
              <a:rPr lang="en-US" altLang="en-US" sz="3200" dirty="0">
                <a:latin typeface="+mn-lt"/>
                <a:ea typeface="Arial Unicode MS" pitchFamily="34" charset="-128"/>
                <a:cs typeface="Arial Unicode MS" pitchFamily="34" charset="-128"/>
              </a:rPr>
              <a:t> </a:t>
            </a:r>
          </a:p>
        </p:txBody>
      </p:sp>
      <p:sp>
        <p:nvSpPr>
          <p:cNvPr id="4108" name="Rectangle 1">
            <a:extLst>
              <a:ext uri="{FF2B5EF4-FFF2-40B4-BE49-F238E27FC236}">
                <a16:creationId xmlns:a16="http://schemas.microsoft.com/office/drawing/2014/main" id="{D14AF480-BAF9-98AF-4683-4C038FF8FC5D}"/>
              </a:ext>
            </a:extLst>
          </p:cNvPr>
          <p:cNvSpPr>
            <a:spLocks noChangeArrowheads="1"/>
          </p:cNvSpPr>
          <p:nvPr/>
        </p:nvSpPr>
        <p:spPr bwMode="auto">
          <a:xfrm>
            <a:off x="950913" y="22753638"/>
            <a:ext cx="8156576" cy="50783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000">
                <a:solidFill>
                  <a:schemeClr val="tx1"/>
                </a:solidFill>
                <a:latin typeface="Times New Roman" panose="02020603050405020304" pitchFamily="18" charset="0"/>
              </a:defRPr>
            </a:lvl1pPr>
            <a:lvl2pPr marL="190500">
              <a:defRPr sz="2000">
                <a:solidFill>
                  <a:schemeClr val="tx1"/>
                </a:solidFill>
                <a:latin typeface="Times New Roman" panose="02020603050405020304" pitchFamily="18" charset="0"/>
              </a:defRPr>
            </a:lvl2pPr>
            <a:lvl3pPr marL="1104900" indent="-4572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lvl="1" indent="0" algn="ctr">
              <a:spcAft>
                <a:spcPts val="1800"/>
              </a:spcAft>
            </a:pPr>
            <a:r>
              <a:rPr lang="en-US" altLang="en-US" sz="2400" dirty="0"/>
              <a:t>The purpose of this study is to examine the relationship bullying has on self-esteem, school performance, and peer relationships, as well as any differences in these factors by gender.</a:t>
            </a:r>
          </a:p>
          <a:p>
            <a:pPr lvl="1" indent="0" algn="ctr">
              <a:spcAft>
                <a:spcPts val="1800"/>
              </a:spcAft>
            </a:pPr>
            <a:r>
              <a:rPr lang="en-US" altLang="en-US" sz="2400" dirty="0"/>
              <a:t>The research questions in this study are:</a:t>
            </a:r>
          </a:p>
          <a:p>
            <a:pPr lvl="1" indent="0" algn="ctr">
              <a:spcAft>
                <a:spcPts val="1800"/>
              </a:spcAft>
            </a:pPr>
            <a:r>
              <a:rPr lang="en-US" altLang="en-US" sz="2400" dirty="0"/>
              <a:t>How does bullying affect self-esteem in girls compared to boys?</a:t>
            </a:r>
          </a:p>
          <a:p>
            <a:pPr lvl="1" indent="0" algn="ctr">
              <a:spcAft>
                <a:spcPts val="1800"/>
              </a:spcAft>
            </a:pPr>
            <a:r>
              <a:rPr lang="en-US" altLang="en-US" sz="2400" dirty="0"/>
              <a:t>How does bullying affect school performance in girls compared to boys?</a:t>
            </a:r>
          </a:p>
          <a:p>
            <a:pPr lvl="1" indent="0" algn="ctr">
              <a:spcAft>
                <a:spcPts val="1800"/>
              </a:spcAft>
            </a:pPr>
            <a:r>
              <a:rPr lang="en-US" altLang="en-US" sz="2400" dirty="0"/>
              <a:t>How does bullying affect peer relationships in girls compared to boys?</a:t>
            </a:r>
          </a:p>
        </p:txBody>
      </p:sp>
      <p:sp>
        <p:nvSpPr>
          <p:cNvPr id="2" name="Text Box 39">
            <a:extLst>
              <a:ext uri="{FF2B5EF4-FFF2-40B4-BE49-F238E27FC236}">
                <a16:creationId xmlns:a16="http://schemas.microsoft.com/office/drawing/2014/main" id="{4777B2CA-C4C7-1E44-0284-8657F9E3F6B3}"/>
              </a:ext>
            </a:extLst>
          </p:cNvPr>
          <p:cNvSpPr txBox="1">
            <a:spLocks noChangeArrowheads="1"/>
          </p:cNvSpPr>
          <p:nvPr/>
        </p:nvSpPr>
        <p:spPr bwMode="auto">
          <a:xfrm>
            <a:off x="18594388" y="6019800"/>
            <a:ext cx="8228012" cy="979488"/>
          </a:xfrm>
          <a:prstGeom prst="rect">
            <a:avLst/>
          </a:prstGeom>
          <a:solidFill>
            <a:schemeClr val="tx2">
              <a:lumMod val="20000"/>
              <a:lumOff val="80000"/>
            </a:schemeClr>
          </a:solidFill>
          <a:ln w="53975">
            <a:solidFill>
              <a:schemeClr val="tx1"/>
            </a:solidFill>
          </a:ln>
        </p:spPr>
        <p:txBody>
          <a:bodyPr lIns="360000" tIns="180000" rIns="360000" bIns="180000">
            <a:spAutoFit/>
          </a:bodyPr>
          <a:lstStyle>
            <a:defPPr>
              <a:defRPr lang="en-US"/>
            </a:defPPr>
            <a:lvl1pPr algn="ctr">
              <a:spcBef>
                <a:spcPct val="50000"/>
              </a:spcBef>
              <a:defRPr sz="4000" b="1">
                <a:latin typeface="+mn-lt"/>
              </a:defRPr>
            </a:lvl1pPr>
            <a:lvl2pPr marL="742950" indent="-285750"/>
            <a:lvl3pPr marL="1143000" indent="-228600"/>
            <a:lvl4pPr marL="1600200" indent="-228600"/>
            <a:lvl5pPr marL="2057400" indent="-228600"/>
            <a:lvl6pPr marL="2514600" indent="-228600" eaLnBrk="0" fontAlgn="base" hangingPunct="0">
              <a:spcBef>
                <a:spcPct val="0"/>
              </a:spcBef>
              <a:spcAft>
                <a:spcPct val="0"/>
              </a:spcAft>
            </a:lvl6pPr>
            <a:lvl7pPr marL="2971800" indent="-228600" eaLnBrk="0" fontAlgn="base" hangingPunct="0">
              <a:spcBef>
                <a:spcPct val="0"/>
              </a:spcBef>
              <a:spcAft>
                <a:spcPct val="0"/>
              </a:spcAft>
            </a:lvl7pPr>
            <a:lvl8pPr marL="3429000" indent="-228600" eaLnBrk="0" fontAlgn="base" hangingPunct="0">
              <a:spcBef>
                <a:spcPct val="0"/>
              </a:spcBef>
              <a:spcAft>
                <a:spcPct val="0"/>
              </a:spcAft>
            </a:lvl8pPr>
            <a:lvl9pPr marL="3886200" indent="-228600" eaLnBrk="0" fontAlgn="base" hangingPunct="0">
              <a:spcBef>
                <a:spcPct val="0"/>
              </a:spcBef>
              <a:spcAft>
                <a:spcPct val="0"/>
              </a:spcAft>
            </a:lvl9pPr>
          </a:lstStyle>
          <a:p>
            <a:pPr>
              <a:defRPr/>
            </a:pPr>
            <a:r>
              <a:rPr lang="en-GB" altLang="en-US" dirty="0"/>
              <a:t>METHOD</a:t>
            </a:r>
            <a:endParaRPr lang="en-US" altLang="en-US" dirty="0"/>
          </a:p>
        </p:txBody>
      </p:sp>
      <p:sp>
        <p:nvSpPr>
          <p:cNvPr id="3" name="Text Box 35">
            <a:extLst>
              <a:ext uri="{FF2B5EF4-FFF2-40B4-BE49-F238E27FC236}">
                <a16:creationId xmlns:a16="http://schemas.microsoft.com/office/drawing/2014/main" id="{1CC5E9A7-9879-47B3-C33D-62218C1FE6F8}"/>
              </a:ext>
            </a:extLst>
          </p:cNvPr>
          <p:cNvSpPr txBox="1">
            <a:spLocks noChangeArrowheads="1"/>
          </p:cNvSpPr>
          <p:nvPr/>
        </p:nvSpPr>
        <p:spPr bwMode="auto">
          <a:xfrm>
            <a:off x="9748838" y="18756313"/>
            <a:ext cx="17073562" cy="979487"/>
          </a:xfrm>
          <a:prstGeom prst="rect">
            <a:avLst/>
          </a:prstGeom>
          <a:solidFill>
            <a:schemeClr val="tx2">
              <a:lumMod val="20000"/>
              <a:lumOff val="80000"/>
            </a:schemeClr>
          </a:solidFill>
          <a:ln w="53975">
            <a:solidFill>
              <a:schemeClr val="tx1"/>
            </a:solidFill>
          </a:ln>
        </p:spPr>
        <p:txBody>
          <a:bodyPr lIns="360000" tIns="180000" rIns="360000" bIns="180000">
            <a:spAutoFit/>
          </a:bodyPr>
          <a:lstStyle>
            <a:defPPr>
              <a:defRPr lang="en-US"/>
            </a:defPPr>
            <a:lvl1pPr algn="ctr">
              <a:spcBef>
                <a:spcPct val="50000"/>
              </a:spcBef>
              <a:defRPr sz="4000" b="1">
                <a:latin typeface="+mn-lt"/>
              </a:defRPr>
            </a:lvl1pPr>
            <a:lvl2pPr marL="742950" indent="-285750"/>
            <a:lvl3pPr marL="1143000" indent="-228600"/>
            <a:lvl4pPr marL="1600200" indent="-228600"/>
            <a:lvl5pPr marL="2057400" indent="-228600"/>
            <a:lvl6pPr marL="2514600" indent="-228600" eaLnBrk="0" fontAlgn="base" hangingPunct="0">
              <a:spcBef>
                <a:spcPct val="0"/>
              </a:spcBef>
              <a:spcAft>
                <a:spcPct val="0"/>
              </a:spcAft>
            </a:lvl6pPr>
            <a:lvl7pPr marL="2971800" indent="-228600" eaLnBrk="0" fontAlgn="base" hangingPunct="0">
              <a:spcBef>
                <a:spcPct val="0"/>
              </a:spcBef>
              <a:spcAft>
                <a:spcPct val="0"/>
              </a:spcAft>
            </a:lvl7pPr>
            <a:lvl8pPr marL="3429000" indent="-228600" eaLnBrk="0" fontAlgn="base" hangingPunct="0">
              <a:spcBef>
                <a:spcPct val="0"/>
              </a:spcBef>
              <a:spcAft>
                <a:spcPct val="0"/>
              </a:spcAft>
            </a:lvl8pPr>
            <a:lvl9pPr marL="3886200" indent="-228600" eaLnBrk="0" fontAlgn="base" hangingPunct="0">
              <a:spcBef>
                <a:spcPct val="0"/>
              </a:spcBef>
              <a:spcAft>
                <a:spcPct val="0"/>
              </a:spcAft>
            </a:lvl9pPr>
          </a:lstStyle>
          <a:p>
            <a:pPr>
              <a:defRPr/>
            </a:pPr>
            <a:r>
              <a:rPr lang="en-GB" altLang="en-US" dirty="0"/>
              <a:t>STUDY DESIGN</a:t>
            </a:r>
          </a:p>
        </p:txBody>
      </p:sp>
      <p:sp>
        <p:nvSpPr>
          <p:cNvPr id="29" name="Text Box 37">
            <a:extLst>
              <a:ext uri="{FF2B5EF4-FFF2-40B4-BE49-F238E27FC236}">
                <a16:creationId xmlns:a16="http://schemas.microsoft.com/office/drawing/2014/main" id="{1E2ACD38-CC92-36AC-5E88-9AE77E3EB79B}"/>
              </a:ext>
            </a:extLst>
          </p:cNvPr>
          <p:cNvSpPr txBox="1">
            <a:spLocks noChangeArrowheads="1"/>
          </p:cNvSpPr>
          <p:nvPr/>
        </p:nvSpPr>
        <p:spPr bwMode="auto">
          <a:xfrm>
            <a:off x="9748838" y="6019800"/>
            <a:ext cx="8228012" cy="979488"/>
          </a:xfrm>
          <a:prstGeom prst="rect">
            <a:avLst/>
          </a:prstGeom>
          <a:solidFill>
            <a:schemeClr val="tx2">
              <a:lumMod val="20000"/>
              <a:lumOff val="80000"/>
            </a:schemeClr>
          </a:solidFill>
          <a:ln w="53975">
            <a:solidFill>
              <a:schemeClr val="tx1"/>
            </a:solidFill>
          </a:ln>
        </p:spPr>
        <p:txBody>
          <a:bodyPr lIns="360000" tIns="180000" rIns="360000" bIns="180000">
            <a:spAutoFit/>
          </a:bodyPr>
          <a:lstStyle>
            <a:defPPr>
              <a:defRPr lang="en-US"/>
            </a:defPPr>
            <a:lvl1pPr algn="ctr">
              <a:spcBef>
                <a:spcPct val="50000"/>
              </a:spcBef>
              <a:defRPr sz="4000" b="1">
                <a:latin typeface="+mn-lt"/>
              </a:defRPr>
            </a:lvl1pPr>
            <a:lvl2pPr marL="742950" indent="-285750"/>
            <a:lvl3pPr marL="1143000" indent="-228600"/>
            <a:lvl4pPr marL="1600200" indent="-228600"/>
            <a:lvl5pPr marL="2057400" indent="-228600"/>
            <a:lvl6pPr marL="2514600" indent="-228600" eaLnBrk="0" fontAlgn="base" hangingPunct="0">
              <a:spcBef>
                <a:spcPct val="0"/>
              </a:spcBef>
              <a:spcAft>
                <a:spcPct val="0"/>
              </a:spcAft>
            </a:lvl6pPr>
            <a:lvl7pPr marL="2971800" indent="-228600" eaLnBrk="0" fontAlgn="base" hangingPunct="0">
              <a:spcBef>
                <a:spcPct val="0"/>
              </a:spcBef>
              <a:spcAft>
                <a:spcPct val="0"/>
              </a:spcAft>
            </a:lvl7pPr>
            <a:lvl8pPr marL="3429000" indent="-228600" eaLnBrk="0" fontAlgn="base" hangingPunct="0">
              <a:spcBef>
                <a:spcPct val="0"/>
              </a:spcBef>
              <a:spcAft>
                <a:spcPct val="0"/>
              </a:spcAft>
            </a:lvl8pPr>
            <a:lvl9pPr marL="3886200" indent="-228600" eaLnBrk="0" fontAlgn="base" hangingPunct="0">
              <a:spcBef>
                <a:spcPct val="0"/>
              </a:spcBef>
              <a:spcAft>
                <a:spcPct val="0"/>
              </a:spcAft>
            </a:lvl9pPr>
          </a:lstStyle>
          <a:p>
            <a:pPr>
              <a:defRPr/>
            </a:pPr>
            <a:r>
              <a:rPr lang="en-GB" altLang="en-US" dirty="0"/>
              <a:t>LITERATURE REVIEW</a:t>
            </a:r>
            <a:endParaRPr lang="en-US" altLang="en-US" dirty="0"/>
          </a:p>
        </p:txBody>
      </p:sp>
      <p:sp>
        <p:nvSpPr>
          <p:cNvPr id="25" name="Text Box 39">
            <a:extLst>
              <a:ext uri="{FF2B5EF4-FFF2-40B4-BE49-F238E27FC236}">
                <a16:creationId xmlns:a16="http://schemas.microsoft.com/office/drawing/2014/main" id="{881FBAA5-1B80-C9E7-946A-76EDBAA7E3A7}"/>
              </a:ext>
            </a:extLst>
          </p:cNvPr>
          <p:cNvSpPr txBox="1">
            <a:spLocks noChangeArrowheads="1"/>
          </p:cNvSpPr>
          <p:nvPr/>
        </p:nvSpPr>
        <p:spPr bwMode="auto">
          <a:xfrm>
            <a:off x="27432000" y="6019800"/>
            <a:ext cx="8153400" cy="979488"/>
          </a:xfrm>
          <a:prstGeom prst="rect">
            <a:avLst/>
          </a:prstGeom>
          <a:solidFill>
            <a:schemeClr val="tx2">
              <a:lumMod val="20000"/>
              <a:lumOff val="80000"/>
            </a:schemeClr>
          </a:solidFill>
          <a:ln w="53975">
            <a:solidFill>
              <a:schemeClr val="tx1"/>
            </a:solidFill>
          </a:ln>
        </p:spPr>
        <p:txBody>
          <a:bodyPr lIns="360000" tIns="180000" rIns="360000" bIns="180000">
            <a:spAutoFit/>
          </a:bodyPr>
          <a:lstStyle>
            <a:defPPr>
              <a:defRPr lang="en-US"/>
            </a:defPPr>
            <a:lvl1pPr algn="ctr">
              <a:spcBef>
                <a:spcPct val="50000"/>
              </a:spcBef>
              <a:defRPr sz="4000" b="1">
                <a:latin typeface="+mn-lt"/>
              </a:defRPr>
            </a:lvl1pPr>
            <a:lvl2pPr marL="742950" indent="-285750"/>
            <a:lvl3pPr marL="1143000" indent="-228600"/>
            <a:lvl4pPr marL="1600200" indent="-228600"/>
            <a:lvl5pPr marL="2057400" indent="-228600"/>
            <a:lvl6pPr marL="2514600" indent="-228600" eaLnBrk="0" fontAlgn="base" hangingPunct="0">
              <a:spcBef>
                <a:spcPct val="0"/>
              </a:spcBef>
              <a:spcAft>
                <a:spcPct val="0"/>
              </a:spcAft>
            </a:lvl6pPr>
            <a:lvl7pPr marL="2971800" indent="-228600" eaLnBrk="0" fontAlgn="base" hangingPunct="0">
              <a:spcBef>
                <a:spcPct val="0"/>
              </a:spcBef>
              <a:spcAft>
                <a:spcPct val="0"/>
              </a:spcAft>
            </a:lvl7pPr>
            <a:lvl8pPr marL="3429000" indent="-228600" eaLnBrk="0" fontAlgn="base" hangingPunct="0">
              <a:spcBef>
                <a:spcPct val="0"/>
              </a:spcBef>
              <a:spcAft>
                <a:spcPct val="0"/>
              </a:spcAft>
            </a:lvl8pPr>
            <a:lvl9pPr marL="3886200" indent="-228600" eaLnBrk="0" fontAlgn="base" hangingPunct="0">
              <a:spcBef>
                <a:spcPct val="0"/>
              </a:spcBef>
              <a:spcAft>
                <a:spcPct val="0"/>
              </a:spcAft>
            </a:lvl9pPr>
          </a:lstStyle>
          <a:p>
            <a:pPr>
              <a:defRPr/>
            </a:pPr>
            <a:r>
              <a:rPr lang="en-GB" altLang="en-US"/>
              <a:t>LIMITATIONS</a:t>
            </a:r>
            <a:endParaRPr lang="en-US" altLang="en-US" dirty="0"/>
          </a:p>
        </p:txBody>
      </p:sp>
      <p:cxnSp>
        <p:nvCxnSpPr>
          <p:cNvPr id="5" name="Straight Connector 4">
            <a:extLst>
              <a:ext uri="{FF2B5EF4-FFF2-40B4-BE49-F238E27FC236}">
                <a16:creationId xmlns:a16="http://schemas.microsoft.com/office/drawing/2014/main" id="{A392A0E4-DEE0-E5D2-B793-22D5E0FC697B}"/>
              </a:ext>
            </a:extLst>
          </p:cNvPr>
          <p:cNvCxnSpPr/>
          <p:nvPr/>
        </p:nvCxnSpPr>
        <p:spPr bwMode="auto">
          <a:xfrm>
            <a:off x="27168475" y="24917400"/>
            <a:ext cx="8723313" cy="0"/>
          </a:xfrm>
          <a:prstGeom prst="line">
            <a:avLst/>
          </a:prstGeom>
          <a:solidFill>
            <a:schemeClr val="accent1"/>
          </a:solidFill>
          <a:ln w="120650" cap="flat" cmpd="sng" algn="ctr">
            <a:solidFill>
              <a:schemeClr val="accent4">
                <a:lumMod val="50000"/>
              </a:schemeClr>
            </a:solidFill>
            <a:prstDash val="solid"/>
            <a:round/>
            <a:headEnd type="none" w="med" len="med"/>
            <a:tailEnd type="none" w="med" len="med"/>
          </a:ln>
          <a:effectLst/>
        </p:spPr>
      </p:cxnSp>
      <p:sp>
        <p:nvSpPr>
          <p:cNvPr id="27" name="TextBox 31">
            <a:extLst>
              <a:ext uri="{FF2B5EF4-FFF2-40B4-BE49-F238E27FC236}">
                <a16:creationId xmlns:a16="http://schemas.microsoft.com/office/drawing/2014/main" id="{11941E19-765A-1308-89A3-376B27548B3D}"/>
              </a:ext>
            </a:extLst>
          </p:cNvPr>
          <p:cNvSpPr txBox="1">
            <a:spLocks noChangeArrowheads="1"/>
          </p:cNvSpPr>
          <p:nvPr/>
        </p:nvSpPr>
        <p:spPr bwMode="auto">
          <a:xfrm>
            <a:off x="13365163" y="23036213"/>
            <a:ext cx="9223375" cy="584775"/>
          </a:xfrm>
          <a:prstGeom prst="rect">
            <a:avLst/>
          </a:prstGeom>
          <a:solidFill>
            <a:schemeClr val="bg1"/>
          </a:solidFill>
          <a:ln>
            <a:noFill/>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r>
              <a:rPr lang="en-US" altLang="en-US" sz="3200" dirty="0">
                <a:latin typeface="+mn-lt"/>
                <a:ea typeface="Arial Unicode MS" pitchFamily="34" charset="-128"/>
                <a:cs typeface="Arial Unicode MS" pitchFamily="34" charset="-128"/>
              </a:rPr>
              <a:t> </a:t>
            </a:r>
          </a:p>
        </p:txBody>
      </p:sp>
      <p:sp>
        <p:nvSpPr>
          <p:cNvPr id="22" name="Text Box 39">
            <a:extLst>
              <a:ext uri="{FF2B5EF4-FFF2-40B4-BE49-F238E27FC236}">
                <a16:creationId xmlns:a16="http://schemas.microsoft.com/office/drawing/2014/main" id="{8CB13C5F-2058-8081-073B-30F5845B0582}"/>
              </a:ext>
            </a:extLst>
          </p:cNvPr>
          <p:cNvSpPr txBox="1">
            <a:spLocks noChangeArrowheads="1"/>
          </p:cNvSpPr>
          <p:nvPr/>
        </p:nvSpPr>
        <p:spPr bwMode="auto">
          <a:xfrm>
            <a:off x="27393900" y="15422563"/>
            <a:ext cx="8153400" cy="979487"/>
          </a:xfrm>
          <a:prstGeom prst="rect">
            <a:avLst/>
          </a:prstGeom>
          <a:solidFill>
            <a:schemeClr val="tx2">
              <a:lumMod val="20000"/>
              <a:lumOff val="80000"/>
            </a:schemeClr>
          </a:solidFill>
          <a:ln w="53975">
            <a:solidFill>
              <a:schemeClr val="tx1"/>
            </a:solidFill>
          </a:ln>
        </p:spPr>
        <p:txBody>
          <a:bodyPr lIns="360000" tIns="180000" rIns="360000" bIns="180000">
            <a:spAutoFit/>
          </a:bodyPr>
          <a:lstStyle>
            <a:defPPr>
              <a:defRPr lang="en-US"/>
            </a:defPPr>
            <a:lvl1pPr algn="ctr">
              <a:spcBef>
                <a:spcPct val="50000"/>
              </a:spcBef>
              <a:defRPr sz="4000" b="1">
                <a:latin typeface="+mn-lt"/>
              </a:defRPr>
            </a:lvl1pPr>
            <a:lvl2pPr marL="742950" indent="-285750"/>
            <a:lvl3pPr marL="1143000" indent="-228600"/>
            <a:lvl4pPr marL="1600200" indent="-228600"/>
            <a:lvl5pPr marL="2057400" indent="-228600"/>
            <a:lvl6pPr marL="2514600" indent="-228600" eaLnBrk="0" fontAlgn="base" hangingPunct="0">
              <a:spcBef>
                <a:spcPct val="0"/>
              </a:spcBef>
              <a:spcAft>
                <a:spcPct val="0"/>
              </a:spcAft>
            </a:lvl6pPr>
            <a:lvl7pPr marL="2971800" indent="-228600" eaLnBrk="0" fontAlgn="base" hangingPunct="0">
              <a:spcBef>
                <a:spcPct val="0"/>
              </a:spcBef>
              <a:spcAft>
                <a:spcPct val="0"/>
              </a:spcAft>
            </a:lvl7pPr>
            <a:lvl8pPr marL="3429000" indent="-228600" eaLnBrk="0" fontAlgn="base" hangingPunct="0">
              <a:spcBef>
                <a:spcPct val="0"/>
              </a:spcBef>
              <a:spcAft>
                <a:spcPct val="0"/>
              </a:spcAft>
            </a:lvl8pPr>
            <a:lvl9pPr marL="3886200" indent="-228600" eaLnBrk="0" fontAlgn="base" hangingPunct="0">
              <a:spcBef>
                <a:spcPct val="0"/>
              </a:spcBef>
              <a:spcAft>
                <a:spcPct val="0"/>
              </a:spcAft>
            </a:lvl9pPr>
          </a:lstStyle>
          <a:p>
            <a:pPr>
              <a:defRPr/>
            </a:pPr>
            <a:r>
              <a:rPr lang="en-GB" altLang="en-US" dirty="0"/>
              <a:t>REFERENCES</a:t>
            </a:r>
            <a:endParaRPr lang="en-US" altLang="en-US" dirty="0"/>
          </a:p>
        </p:txBody>
      </p:sp>
      <p:pic>
        <p:nvPicPr>
          <p:cNvPr id="4116" name="Picture 6">
            <a:extLst>
              <a:ext uri="{FF2B5EF4-FFF2-40B4-BE49-F238E27FC236}">
                <a16:creationId xmlns:a16="http://schemas.microsoft.com/office/drawing/2014/main" id="{09ED30F1-DB66-A581-4CC1-1A2A8560CBD1}"/>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9260800" y="25361900"/>
            <a:ext cx="4538663" cy="1087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17" name="Text Box 343">
            <a:extLst>
              <a:ext uri="{FF2B5EF4-FFF2-40B4-BE49-F238E27FC236}">
                <a16:creationId xmlns:a16="http://schemas.microsoft.com/office/drawing/2014/main" id="{7B00F27D-5E76-DD7A-B033-862DA1193A0B}"/>
              </a:ext>
            </a:extLst>
          </p:cNvPr>
          <p:cNvSpPr txBox="1">
            <a:spLocks noChangeArrowheads="1"/>
          </p:cNvSpPr>
          <p:nvPr/>
        </p:nvSpPr>
        <p:spPr bwMode="auto">
          <a:xfrm>
            <a:off x="27492325" y="16702088"/>
            <a:ext cx="8153400" cy="805793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180000" rIns="360000" bIns="180000">
            <a:spAutoFit/>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marL="0" marR="0">
              <a:lnSpc>
                <a:spcPct val="200000"/>
              </a:lnSpc>
              <a:spcBef>
                <a:spcPts val="0"/>
              </a:spcBef>
              <a:spcAft>
                <a:spcPts val="0"/>
              </a:spcAft>
            </a:pPr>
            <a:r>
              <a:rPr lang="en-US" b="1" kern="100" dirty="0">
                <a:effectLst/>
                <a:latin typeface="Times New Roman" panose="02020603050405020304" pitchFamily="18" charset="0"/>
                <a:ea typeface="Aptos" panose="020B0004020202020204" pitchFamily="34" charset="0"/>
                <a:cs typeface="Times New Roman" panose="02020603050405020304" pitchFamily="18" charset="0"/>
              </a:rPr>
              <a:t>References</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360045" marR="0" indent="-360045"/>
            <a:r>
              <a:rPr lang="en-US" dirty="0">
                <a:effectLst/>
                <a:latin typeface="Times New Roman" panose="02020603050405020304" pitchFamily="18" charset="0"/>
                <a:ea typeface="Times New Roman" panose="02020603050405020304" pitchFamily="18" charset="0"/>
              </a:rPr>
              <a:t>Brito, C. C., &amp; Oliveira, M. T. (2013). Bullying and self-esteem in adolescents from public schools. </a:t>
            </a:r>
            <a:r>
              <a:rPr lang="en-US" i="1" dirty="0">
                <a:effectLst/>
                <a:latin typeface="Times New Roman" panose="02020603050405020304" pitchFamily="18" charset="0"/>
                <a:ea typeface="Times New Roman" panose="02020603050405020304" pitchFamily="18" charset="0"/>
              </a:rPr>
              <a:t>Jornal de Pediatria (Versão Em Português)</a:t>
            </a:r>
            <a:r>
              <a:rPr lang="en-US" dirty="0">
                <a:effectLst/>
                <a:latin typeface="Times New Roman" panose="02020603050405020304" pitchFamily="18" charset="0"/>
                <a:ea typeface="Times New Roman" panose="02020603050405020304" pitchFamily="18" charset="0"/>
              </a:rPr>
              <a:t>, </a:t>
            </a:r>
            <a:r>
              <a:rPr lang="en-US" i="1" dirty="0">
                <a:effectLst/>
                <a:latin typeface="Times New Roman" panose="02020603050405020304" pitchFamily="18" charset="0"/>
                <a:ea typeface="Times New Roman" panose="02020603050405020304" pitchFamily="18" charset="0"/>
              </a:rPr>
              <a:t>89</a:t>
            </a:r>
            <a:r>
              <a:rPr lang="en-US" dirty="0">
                <a:effectLst/>
                <a:latin typeface="Times New Roman" panose="02020603050405020304" pitchFamily="18" charset="0"/>
                <a:ea typeface="Times New Roman" panose="02020603050405020304" pitchFamily="18" charset="0"/>
              </a:rPr>
              <a:t>(6), 601–607. https://doi.org/10.1016/j.jpedp.2013.04.002 </a:t>
            </a:r>
          </a:p>
          <a:p>
            <a:pPr marL="360045" indent="-360045"/>
            <a:r>
              <a:rPr lang="en-US" dirty="0" err="1">
                <a:effectLst/>
              </a:rPr>
              <a:t>Kibriya</a:t>
            </a:r>
            <a:r>
              <a:rPr lang="en-US" dirty="0">
                <a:effectLst/>
              </a:rPr>
              <a:t>, S., Xu, Z. P., &amp; Zhang, Y. (2017). The negative consequences of school bullying on academic performance and mitigation through female teacher participation: Evidence from Ghana. </a:t>
            </a:r>
            <a:r>
              <a:rPr lang="en-US" i="1" dirty="0">
                <a:effectLst/>
              </a:rPr>
              <a:t>Applied Economics</a:t>
            </a:r>
            <a:r>
              <a:rPr lang="en-US" dirty="0">
                <a:effectLst/>
              </a:rPr>
              <a:t>, </a:t>
            </a:r>
            <a:r>
              <a:rPr lang="en-US" i="1" dirty="0">
                <a:effectLst/>
              </a:rPr>
              <a:t>49</a:t>
            </a:r>
            <a:r>
              <a:rPr lang="en-US" dirty="0">
                <a:effectLst/>
              </a:rPr>
              <a:t>(25), 2480–2490. https://doi.org/10.1080/00036846.2016.1240350 </a:t>
            </a:r>
            <a:endParaRPr lang="en-US" dirty="0">
              <a:effectLst/>
              <a:latin typeface="Times New Roman" panose="02020603050405020304" pitchFamily="18" charset="0"/>
              <a:ea typeface="Times New Roman" panose="02020603050405020304" pitchFamily="18" charset="0"/>
            </a:endParaRPr>
          </a:p>
          <a:p>
            <a:pPr marL="360045" marR="0" indent="-360045"/>
            <a:r>
              <a:rPr lang="en-US" dirty="0">
                <a:effectLst/>
                <a:latin typeface="Times New Roman" panose="02020603050405020304" pitchFamily="18" charset="0"/>
                <a:ea typeface="Times New Roman" panose="02020603050405020304" pitchFamily="18" charset="0"/>
              </a:rPr>
              <a:t>Longobardi, C., Ferrigno, S., Gullotta, G., Jungert, T., Thornberg, R., &amp; Marengo, D. (2021). The links between students’ relationships with teachers, likeability among peers, and bullying victimization: The intervening role of teacher responsiveness. </a:t>
            </a:r>
            <a:r>
              <a:rPr lang="en-US" i="1" dirty="0">
                <a:effectLst/>
                <a:latin typeface="Times New Roman" panose="02020603050405020304" pitchFamily="18" charset="0"/>
                <a:ea typeface="Times New Roman" panose="02020603050405020304" pitchFamily="18" charset="0"/>
              </a:rPr>
              <a:t>European Journal of Psychology of Education</a:t>
            </a:r>
            <a:r>
              <a:rPr lang="en-US" dirty="0">
                <a:effectLst/>
                <a:latin typeface="Times New Roman" panose="02020603050405020304" pitchFamily="18" charset="0"/>
                <a:ea typeface="Times New Roman" panose="02020603050405020304" pitchFamily="18" charset="0"/>
              </a:rPr>
              <a:t>, </a:t>
            </a:r>
            <a:r>
              <a:rPr lang="en-US" i="1" dirty="0">
                <a:effectLst/>
                <a:latin typeface="Times New Roman" panose="02020603050405020304" pitchFamily="18" charset="0"/>
                <a:ea typeface="Times New Roman" panose="02020603050405020304" pitchFamily="18" charset="0"/>
              </a:rPr>
              <a:t>37</a:t>
            </a:r>
            <a:r>
              <a:rPr lang="en-US" dirty="0">
                <a:effectLst/>
                <a:latin typeface="Times New Roman" panose="02020603050405020304" pitchFamily="18" charset="0"/>
                <a:ea typeface="Times New Roman" panose="02020603050405020304" pitchFamily="18" charset="0"/>
              </a:rPr>
              <a:t>(2), 489–506. https://doi.org/10.1007/s10212-021-00535-3 </a:t>
            </a:r>
          </a:p>
          <a:p>
            <a:pPr marL="360045" marR="0" indent="-360045"/>
            <a:r>
              <a:rPr lang="en-US" dirty="0">
                <a:effectLst/>
                <a:latin typeface="Times New Roman" panose="02020603050405020304" pitchFamily="18" charset="0"/>
                <a:ea typeface="Times New Roman" panose="02020603050405020304" pitchFamily="18" charset="0"/>
              </a:rPr>
              <a:t>Palomares-Ruiz, A., García-Perales, R., Cebrián-Martínez, A., &amp; Martín-García, M. I. (2021). Bullying and cyberbullying in primary school: The impact of gender and student academic performance. </a:t>
            </a:r>
            <a:r>
              <a:rPr lang="en-US" i="1" dirty="0">
                <a:effectLst/>
                <a:latin typeface="Times New Roman" panose="02020603050405020304" pitchFamily="18" charset="0"/>
                <a:ea typeface="Times New Roman" panose="02020603050405020304" pitchFamily="18" charset="0"/>
              </a:rPr>
              <a:t>Sustainability</a:t>
            </a:r>
            <a:r>
              <a:rPr lang="en-US" dirty="0">
                <a:effectLst/>
                <a:latin typeface="Times New Roman" panose="02020603050405020304" pitchFamily="18" charset="0"/>
                <a:ea typeface="Times New Roman" panose="02020603050405020304" pitchFamily="18" charset="0"/>
              </a:rPr>
              <a:t>, </a:t>
            </a:r>
            <a:r>
              <a:rPr lang="en-US" i="1" dirty="0">
                <a:effectLst/>
                <a:latin typeface="Times New Roman" panose="02020603050405020304" pitchFamily="18" charset="0"/>
                <a:ea typeface="Times New Roman" panose="02020603050405020304" pitchFamily="18" charset="0"/>
              </a:rPr>
              <a:t>13</a:t>
            </a:r>
            <a:r>
              <a:rPr lang="en-US" dirty="0">
                <a:effectLst/>
                <a:latin typeface="Times New Roman" panose="02020603050405020304" pitchFamily="18" charset="0"/>
                <a:ea typeface="Times New Roman" panose="02020603050405020304" pitchFamily="18" charset="0"/>
              </a:rPr>
              <a:t>(13), 7316. https://doi.org/10.3390/su13137316 </a:t>
            </a:r>
          </a:p>
          <a:p>
            <a:pPr marL="360045" marR="0" indent="-360045"/>
            <a:r>
              <a:rPr lang="en-US" dirty="0">
                <a:effectLst/>
                <a:latin typeface="Times New Roman" panose="02020603050405020304" pitchFamily="18" charset="0"/>
                <a:ea typeface="Times New Roman" panose="02020603050405020304" pitchFamily="18" charset="0"/>
              </a:rPr>
              <a:t>Tekel, E., &amp; Karadag, E. (2019). School bullying, School Mindfulness and School Academic Performance: A structural equation modelling study. </a:t>
            </a:r>
            <a:r>
              <a:rPr lang="en-US" i="1" dirty="0">
                <a:effectLst/>
                <a:latin typeface="Times New Roman" panose="02020603050405020304" pitchFamily="18" charset="0"/>
                <a:ea typeface="Times New Roman" panose="02020603050405020304" pitchFamily="18" charset="0"/>
              </a:rPr>
              <a:t>Journal of Psychologists and Counsellors in Schools</a:t>
            </a:r>
            <a:r>
              <a:rPr lang="en-US" dirty="0">
                <a:effectLst/>
                <a:latin typeface="Times New Roman" panose="02020603050405020304" pitchFamily="18" charset="0"/>
                <a:ea typeface="Times New Roman" panose="02020603050405020304" pitchFamily="18" charset="0"/>
              </a:rPr>
              <a:t>, </a:t>
            </a:r>
            <a:r>
              <a:rPr lang="en-US" i="1" dirty="0">
                <a:effectLst/>
                <a:latin typeface="Times New Roman" panose="02020603050405020304" pitchFamily="18" charset="0"/>
                <a:ea typeface="Times New Roman" panose="02020603050405020304" pitchFamily="18" charset="0"/>
              </a:rPr>
              <a:t>30</a:t>
            </a:r>
            <a:r>
              <a:rPr lang="en-US" dirty="0">
                <a:effectLst/>
                <a:latin typeface="Times New Roman" panose="02020603050405020304" pitchFamily="18" charset="0"/>
                <a:ea typeface="Times New Roman" panose="02020603050405020304" pitchFamily="18" charset="0"/>
              </a:rPr>
              <a:t>(2), 129–145. https://doi.org/10.1017/jgc.2019.10 </a:t>
            </a:r>
          </a:p>
        </p:txBody>
      </p:sp>
      <p:sp>
        <p:nvSpPr>
          <p:cNvPr id="6" name="Rounded Rectangle 5">
            <a:extLst>
              <a:ext uri="{FF2B5EF4-FFF2-40B4-BE49-F238E27FC236}">
                <a16:creationId xmlns:a16="http://schemas.microsoft.com/office/drawing/2014/main" id="{4BFC69DF-2010-2693-3CCA-4C96BA35B58B}"/>
              </a:ext>
            </a:extLst>
          </p:cNvPr>
          <p:cNvSpPr/>
          <p:nvPr/>
        </p:nvSpPr>
        <p:spPr bwMode="auto">
          <a:xfrm>
            <a:off x="10972800" y="20697031"/>
            <a:ext cx="2890044" cy="1839913"/>
          </a:xfrm>
          <a:prstGeom prst="roundRect">
            <a:avLst/>
          </a:prstGeom>
          <a:solidFill>
            <a:schemeClr val="accent3"/>
          </a:solidFill>
          <a:ln w="9525" cap="flat" cmpd="sng" algn="ctr">
            <a:solidFill>
              <a:schemeClr val="accent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Literature Review</a:t>
            </a:r>
          </a:p>
        </p:txBody>
      </p:sp>
      <p:sp>
        <p:nvSpPr>
          <p:cNvPr id="7" name="Right Arrow 6">
            <a:extLst>
              <a:ext uri="{FF2B5EF4-FFF2-40B4-BE49-F238E27FC236}">
                <a16:creationId xmlns:a16="http://schemas.microsoft.com/office/drawing/2014/main" id="{7429361E-76AC-65FC-64E0-C55A223DE5F2}"/>
              </a:ext>
            </a:extLst>
          </p:cNvPr>
          <p:cNvSpPr/>
          <p:nvPr/>
        </p:nvSpPr>
        <p:spPr bwMode="auto">
          <a:xfrm>
            <a:off x="14365288" y="20998266"/>
            <a:ext cx="1725613" cy="1118872"/>
          </a:xfrm>
          <a:prstGeom prst="rightArrow">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
        <p:nvSpPr>
          <p:cNvPr id="8" name="Rounded Rectangle 7">
            <a:extLst>
              <a:ext uri="{FF2B5EF4-FFF2-40B4-BE49-F238E27FC236}">
                <a16:creationId xmlns:a16="http://schemas.microsoft.com/office/drawing/2014/main" id="{37E72B40-DA74-42AD-AD38-6F2800075610}"/>
              </a:ext>
            </a:extLst>
          </p:cNvPr>
          <p:cNvSpPr/>
          <p:nvPr/>
        </p:nvSpPr>
        <p:spPr bwMode="auto">
          <a:xfrm>
            <a:off x="16593345" y="20634237"/>
            <a:ext cx="2890044" cy="1839913"/>
          </a:xfrm>
          <a:prstGeom prst="roundRect">
            <a:avLst/>
          </a:prstGeom>
          <a:solidFill>
            <a:schemeClr val="accent3"/>
          </a:solidFill>
          <a:ln w="9525" cap="flat" cmpd="sng" algn="ctr">
            <a:solidFill>
              <a:schemeClr val="accent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Determine Research Question and Purpose of the Study</a:t>
            </a:r>
          </a:p>
        </p:txBody>
      </p:sp>
      <p:sp>
        <p:nvSpPr>
          <p:cNvPr id="9" name="Rounded Rectangle 8">
            <a:extLst>
              <a:ext uri="{FF2B5EF4-FFF2-40B4-BE49-F238E27FC236}">
                <a16:creationId xmlns:a16="http://schemas.microsoft.com/office/drawing/2014/main" id="{B1948B60-4CE6-D8EC-7830-855CE4852A4E}"/>
              </a:ext>
            </a:extLst>
          </p:cNvPr>
          <p:cNvSpPr/>
          <p:nvPr/>
        </p:nvSpPr>
        <p:spPr bwMode="auto">
          <a:xfrm>
            <a:off x="22213890" y="20722431"/>
            <a:ext cx="2890044" cy="1839913"/>
          </a:xfrm>
          <a:prstGeom prst="roundRect">
            <a:avLst/>
          </a:prstGeom>
          <a:solidFill>
            <a:schemeClr val="accent3"/>
          </a:solidFill>
          <a:ln w="9525" cap="flat" cmpd="sng" algn="ctr">
            <a:solidFill>
              <a:schemeClr val="accent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Decide on Type of Research</a:t>
            </a:r>
          </a:p>
        </p:txBody>
      </p:sp>
      <p:sp>
        <p:nvSpPr>
          <p:cNvPr id="10" name="Right Arrow 9">
            <a:extLst>
              <a:ext uri="{FF2B5EF4-FFF2-40B4-BE49-F238E27FC236}">
                <a16:creationId xmlns:a16="http://schemas.microsoft.com/office/drawing/2014/main" id="{08F6C7EC-084F-1602-7B68-B142DEEE3CE1}"/>
              </a:ext>
            </a:extLst>
          </p:cNvPr>
          <p:cNvSpPr/>
          <p:nvPr/>
        </p:nvSpPr>
        <p:spPr bwMode="auto">
          <a:xfrm>
            <a:off x="20088227" y="20998266"/>
            <a:ext cx="1725613" cy="1118872"/>
          </a:xfrm>
          <a:prstGeom prst="rightArrow">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
        <p:nvSpPr>
          <p:cNvPr id="11" name="Right Arrow 10">
            <a:extLst>
              <a:ext uri="{FF2B5EF4-FFF2-40B4-BE49-F238E27FC236}">
                <a16:creationId xmlns:a16="http://schemas.microsoft.com/office/drawing/2014/main" id="{63C6F755-D523-5B96-F144-B7F4AE5D62FE}"/>
              </a:ext>
            </a:extLst>
          </p:cNvPr>
          <p:cNvSpPr/>
          <p:nvPr/>
        </p:nvSpPr>
        <p:spPr bwMode="auto">
          <a:xfrm rot="5400000">
            <a:off x="22796105" y="23486427"/>
            <a:ext cx="1725613" cy="1118872"/>
          </a:xfrm>
          <a:prstGeom prst="rightArrow">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
        <p:nvSpPr>
          <p:cNvPr id="12" name="Rounded Rectangle 11">
            <a:extLst>
              <a:ext uri="{FF2B5EF4-FFF2-40B4-BE49-F238E27FC236}">
                <a16:creationId xmlns:a16="http://schemas.microsoft.com/office/drawing/2014/main" id="{01D261BE-0364-1A40-92F9-5231AD3B6816}"/>
              </a:ext>
            </a:extLst>
          </p:cNvPr>
          <p:cNvSpPr/>
          <p:nvPr/>
        </p:nvSpPr>
        <p:spPr bwMode="auto">
          <a:xfrm>
            <a:off x="22215875" y="25529381"/>
            <a:ext cx="2890044" cy="1839913"/>
          </a:xfrm>
          <a:prstGeom prst="roundRect">
            <a:avLst/>
          </a:prstGeom>
          <a:solidFill>
            <a:schemeClr val="accent3"/>
          </a:solidFill>
          <a:ln w="9525" cap="flat" cmpd="sng" algn="ctr">
            <a:solidFill>
              <a:schemeClr val="accent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Contact Schools</a:t>
            </a:r>
          </a:p>
        </p:txBody>
      </p:sp>
      <p:sp>
        <p:nvSpPr>
          <p:cNvPr id="13" name="Rounded Rectangle 12">
            <a:extLst>
              <a:ext uri="{FF2B5EF4-FFF2-40B4-BE49-F238E27FC236}">
                <a16:creationId xmlns:a16="http://schemas.microsoft.com/office/drawing/2014/main" id="{8F4BCEE1-7158-C957-D6CC-ADB656AA5BFC}"/>
              </a:ext>
            </a:extLst>
          </p:cNvPr>
          <p:cNvSpPr/>
          <p:nvPr/>
        </p:nvSpPr>
        <p:spPr bwMode="auto">
          <a:xfrm>
            <a:off x="16840597" y="25539699"/>
            <a:ext cx="2890044" cy="1839913"/>
          </a:xfrm>
          <a:prstGeom prst="roundRect">
            <a:avLst/>
          </a:prstGeom>
          <a:solidFill>
            <a:schemeClr val="accent3"/>
          </a:solidFill>
          <a:ln w="9525" cap="flat" cmpd="sng" algn="ctr">
            <a:solidFill>
              <a:schemeClr val="accent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Distribute Surveys to Students during Elective Periods</a:t>
            </a:r>
          </a:p>
        </p:txBody>
      </p:sp>
      <p:sp>
        <p:nvSpPr>
          <p:cNvPr id="14" name="Rounded Rectangle 13">
            <a:extLst>
              <a:ext uri="{FF2B5EF4-FFF2-40B4-BE49-F238E27FC236}">
                <a16:creationId xmlns:a16="http://schemas.microsoft.com/office/drawing/2014/main" id="{9EB3E5C5-7C22-BA1F-6838-D625DFC132BB}"/>
              </a:ext>
            </a:extLst>
          </p:cNvPr>
          <p:cNvSpPr/>
          <p:nvPr/>
        </p:nvSpPr>
        <p:spPr bwMode="auto">
          <a:xfrm>
            <a:off x="10953750" y="25539699"/>
            <a:ext cx="2890044" cy="1839913"/>
          </a:xfrm>
          <a:prstGeom prst="roundRect">
            <a:avLst/>
          </a:prstGeom>
          <a:solidFill>
            <a:schemeClr val="accent3"/>
          </a:solidFill>
          <a:ln w="9525" cap="flat" cmpd="sng" algn="ctr">
            <a:solidFill>
              <a:schemeClr val="accent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Conduct analysis to determine correlation</a:t>
            </a:r>
          </a:p>
        </p:txBody>
      </p:sp>
      <p:sp>
        <p:nvSpPr>
          <p:cNvPr id="15" name="Rounded Rectangle 14">
            <a:extLst>
              <a:ext uri="{FF2B5EF4-FFF2-40B4-BE49-F238E27FC236}">
                <a16:creationId xmlns:a16="http://schemas.microsoft.com/office/drawing/2014/main" id="{EEE4CBB5-806F-1E5D-6576-38726A281FA2}"/>
              </a:ext>
            </a:extLst>
          </p:cNvPr>
          <p:cNvSpPr/>
          <p:nvPr/>
        </p:nvSpPr>
        <p:spPr bwMode="auto">
          <a:xfrm>
            <a:off x="19833628" y="24051925"/>
            <a:ext cx="2083199" cy="1309975"/>
          </a:xfrm>
          <a:prstGeom prst="roundRect">
            <a:avLst/>
          </a:prstGeom>
          <a:solidFill>
            <a:schemeClr val="accent3">
              <a:lumMod val="40000"/>
              <a:lumOff val="60000"/>
            </a:schemeClr>
          </a:solidFill>
          <a:ln w="9525" cap="flat" cmpd="sng" algn="ctr">
            <a:solidFill>
              <a:schemeClr val="accent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Gain Consent from schools and guardians</a:t>
            </a:r>
          </a:p>
        </p:txBody>
      </p:sp>
      <p:sp>
        <p:nvSpPr>
          <p:cNvPr id="16" name="Rounded Rectangle 15">
            <a:extLst>
              <a:ext uri="{FF2B5EF4-FFF2-40B4-BE49-F238E27FC236}">
                <a16:creationId xmlns:a16="http://schemas.microsoft.com/office/drawing/2014/main" id="{3B4EF9C0-64DC-A2CF-40AB-F25A3E4BBCEE}"/>
              </a:ext>
            </a:extLst>
          </p:cNvPr>
          <p:cNvSpPr/>
          <p:nvPr/>
        </p:nvSpPr>
        <p:spPr bwMode="auto">
          <a:xfrm>
            <a:off x="14256744" y="24094857"/>
            <a:ext cx="2084186" cy="1412993"/>
          </a:xfrm>
          <a:prstGeom prst="roundRect">
            <a:avLst/>
          </a:prstGeom>
          <a:solidFill>
            <a:schemeClr val="accent3">
              <a:lumMod val="40000"/>
              <a:lumOff val="60000"/>
            </a:schemeClr>
          </a:solidFill>
          <a:ln w="9525" cap="flat" cmpd="sng" algn="ctr">
            <a:solidFill>
              <a:schemeClr val="accent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rPr>
              <a:t>Code Data into Analysis Software</a:t>
            </a:r>
          </a:p>
        </p:txBody>
      </p:sp>
      <p:sp>
        <p:nvSpPr>
          <p:cNvPr id="17" name="Right Arrow 16">
            <a:extLst>
              <a:ext uri="{FF2B5EF4-FFF2-40B4-BE49-F238E27FC236}">
                <a16:creationId xmlns:a16="http://schemas.microsoft.com/office/drawing/2014/main" id="{572BF549-F45E-3821-2E43-66CB731BDC1D}"/>
              </a:ext>
            </a:extLst>
          </p:cNvPr>
          <p:cNvSpPr/>
          <p:nvPr/>
        </p:nvSpPr>
        <p:spPr bwMode="auto">
          <a:xfrm rot="10800000">
            <a:off x="14256743" y="25774530"/>
            <a:ext cx="1725613" cy="1118872"/>
          </a:xfrm>
          <a:prstGeom prst="rightArrow">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
        <p:nvSpPr>
          <p:cNvPr id="18" name="Right Arrow 17">
            <a:extLst>
              <a:ext uri="{FF2B5EF4-FFF2-40B4-BE49-F238E27FC236}">
                <a16:creationId xmlns:a16="http://schemas.microsoft.com/office/drawing/2014/main" id="{7011F9C5-39E3-17E8-0667-A7E730D6B195}"/>
              </a:ext>
            </a:extLst>
          </p:cNvPr>
          <p:cNvSpPr/>
          <p:nvPr/>
        </p:nvSpPr>
        <p:spPr bwMode="auto">
          <a:xfrm rot="10800000">
            <a:off x="20012422" y="25900219"/>
            <a:ext cx="1725613" cy="1118872"/>
          </a:xfrm>
          <a:prstGeom prst="rightArrow">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pic>
        <p:nvPicPr>
          <p:cNvPr id="19" name="Audio Recording Apr 8, 2024 at 7:59:14 PM">
            <a:hlinkClick r:id="" action="ppaction://media"/>
            <a:extLst>
              <a:ext uri="{FF2B5EF4-FFF2-40B4-BE49-F238E27FC236}">
                <a16:creationId xmlns:a16="http://schemas.microsoft.com/office/drawing/2014/main" id="{CE729C60-14F0-4476-EDEF-8F1F22722AAC}"/>
              </a:ext>
            </a:extLst>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27432000" y="3551089"/>
            <a:ext cx="812800" cy="812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218108" fill="hold"/>
                                        <p:tgtEl>
                                          <p:spTgt spid="1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19"/>
                </p:tgtEl>
              </p:cMediaNode>
            </p:audio>
          </p:childTnLst>
        </p:cTn>
      </p:par>
    </p:tnLst>
  </p:timing>
</p:sld>
</file>

<file path=ppt/theme/theme1.xml><?xml version="1.0" encoding="utf-8"?>
<a:theme xmlns:a="http://schemas.openxmlformats.org/drawingml/2006/main" name="Blank Presentation">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9651</TotalTime>
  <Words>996</Words>
  <Application>Microsoft Macintosh PowerPoint</Application>
  <PresentationFormat>Custom</PresentationFormat>
  <Paragraphs>69</Paragraphs>
  <Slides>1</Slides>
  <Notes>1</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 Unicode MS</vt:lpstr>
      <vt:lpstr>Aptos</vt:lpstr>
      <vt:lpstr>Arial</vt:lpstr>
      <vt:lpstr>Times New Roman</vt:lpstr>
      <vt:lpstr>Blank Presentation</vt:lpstr>
      <vt:lpstr>PowerPoint Presentation</vt:lpstr>
    </vt:vector>
  </TitlesOfParts>
  <Company>UNSW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Medical Illustration Unit</dc:creator>
  <cp:lastModifiedBy>K Hurley</cp:lastModifiedBy>
  <cp:revision>564</cp:revision>
  <cp:lastPrinted>1999-09-02T03:17:39Z</cp:lastPrinted>
  <dcterms:created xsi:type="dcterms:W3CDTF">1997-10-24T05:44:18Z</dcterms:created>
  <dcterms:modified xsi:type="dcterms:W3CDTF">2024-04-09T00:01:13Z</dcterms:modified>
</cp:coreProperties>
</file>