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8466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/>
    <p:restoredTop sz="94620"/>
  </p:normalViewPr>
  <p:slideViewPr>
    <p:cSldViewPr snapToGrid="0">
      <p:cViewPr>
        <p:scale>
          <a:sx n="157" d="100"/>
          <a:sy n="157" d="100"/>
        </p:scale>
        <p:origin x="253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EC96F-0559-D8F0-0423-6D6B6F70A5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2AFE5-4306-FBED-B583-7CAC1A84BB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AF8BC-7027-CA44-BF6E-9EA1F24D0A19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DD3BE-7BFC-C16B-B1E2-F8A8272F00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6F78D-0DA6-5BB6-EACA-D86C0B8F24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92629-0C06-EA49-B45F-449D8C9F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0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2456-7FB9-094A-A5E6-4902A14016AD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70D02-5178-2C4F-B58C-D5DB364D9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1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70D02-5178-2C4F-B58C-D5DB364D96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4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498" y="1122363"/>
            <a:ext cx="4119642" cy="2387600"/>
          </a:xfrm>
        </p:spPr>
        <p:txBody>
          <a:bodyPr anchor="b"/>
          <a:lstStyle>
            <a:lvl1pPr algn="ctr">
              <a:defRPr sz="31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830" y="3602038"/>
            <a:ext cx="3634979" cy="1655762"/>
          </a:xfrm>
        </p:spPr>
        <p:txBody>
          <a:bodyPr/>
          <a:lstStyle>
            <a:lvl1pPr marL="0" indent="0" algn="ctr">
              <a:buNone/>
              <a:defRPr sz="1272"/>
            </a:lvl1pPr>
            <a:lvl2pPr marL="242316" indent="0" algn="ctr">
              <a:buNone/>
              <a:defRPr sz="1060"/>
            </a:lvl2pPr>
            <a:lvl3pPr marL="484632" indent="0" algn="ctr">
              <a:buNone/>
              <a:defRPr sz="954"/>
            </a:lvl3pPr>
            <a:lvl4pPr marL="726948" indent="0" algn="ctr">
              <a:buNone/>
              <a:defRPr sz="848"/>
            </a:lvl4pPr>
            <a:lvl5pPr marL="969264" indent="0" algn="ctr">
              <a:buNone/>
              <a:defRPr sz="848"/>
            </a:lvl5pPr>
            <a:lvl6pPr marL="1211580" indent="0" algn="ctr">
              <a:buNone/>
              <a:defRPr sz="848"/>
            </a:lvl6pPr>
            <a:lvl7pPr marL="1453896" indent="0" algn="ctr">
              <a:buNone/>
              <a:defRPr sz="848"/>
            </a:lvl7pPr>
            <a:lvl8pPr marL="1696212" indent="0" algn="ctr">
              <a:buNone/>
              <a:defRPr sz="848"/>
            </a:lvl8pPr>
            <a:lvl9pPr marL="1938528" indent="0" algn="ctr">
              <a:buNone/>
              <a:defRPr sz="84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288F-5BFB-DB4C-9926-CB72D397BB64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251-D10C-4D46-AA3E-2969D765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288F-5BFB-DB4C-9926-CB72D397BB64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251-D10C-4D46-AA3E-2969D765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68376" y="365125"/>
            <a:ext cx="10450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207" y="365125"/>
            <a:ext cx="30745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288F-5BFB-DB4C-9926-CB72D397BB64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251-D10C-4D46-AA3E-2969D765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288F-5BFB-DB4C-9926-CB72D397BB64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251-D10C-4D46-AA3E-2969D765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5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82" y="1709740"/>
            <a:ext cx="4180225" cy="2852737"/>
          </a:xfrm>
        </p:spPr>
        <p:txBody>
          <a:bodyPr anchor="b"/>
          <a:lstStyle>
            <a:lvl1pPr>
              <a:defRPr sz="31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682" y="4589465"/>
            <a:ext cx="4180225" cy="1500187"/>
          </a:xfrm>
        </p:spPr>
        <p:txBody>
          <a:bodyPr/>
          <a:lstStyle>
            <a:lvl1pPr marL="0" indent="0">
              <a:buNone/>
              <a:defRPr sz="1272">
                <a:solidFill>
                  <a:schemeClr val="tx1"/>
                </a:solidFill>
              </a:defRPr>
            </a:lvl1pPr>
            <a:lvl2pPr marL="242316" indent="0">
              <a:buNone/>
              <a:defRPr sz="1060">
                <a:solidFill>
                  <a:schemeClr val="tx1">
                    <a:tint val="75000"/>
                  </a:schemeClr>
                </a:solidFill>
              </a:defRPr>
            </a:lvl2pPr>
            <a:lvl3pPr marL="484632" indent="0">
              <a:buNone/>
              <a:defRPr sz="954">
                <a:solidFill>
                  <a:schemeClr val="tx1">
                    <a:tint val="75000"/>
                  </a:schemeClr>
                </a:solidFill>
              </a:defRPr>
            </a:lvl3pPr>
            <a:lvl4pPr marL="726948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4pPr>
            <a:lvl5pPr marL="969264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5pPr>
            <a:lvl6pPr marL="1211580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6pPr>
            <a:lvl7pPr marL="1453896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7pPr>
            <a:lvl8pPr marL="1696212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8pPr>
            <a:lvl9pPr marL="1938528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288F-5BFB-DB4C-9926-CB72D397BB64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251-D10C-4D46-AA3E-2969D765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5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206" y="1825625"/>
            <a:ext cx="2059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3611" y="1825625"/>
            <a:ext cx="2059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288F-5BFB-DB4C-9926-CB72D397BB64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251-D10C-4D46-AA3E-2969D765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38" y="365126"/>
            <a:ext cx="41802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838" y="1681163"/>
            <a:ext cx="2050355" cy="823912"/>
          </a:xfrm>
        </p:spPr>
        <p:txBody>
          <a:bodyPr anchor="b"/>
          <a:lstStyle>
            <a:lvl1pPr marL="0" indent="0">
              <a:buNone/>
              <a:defRPr sz="1272" b="1"/>
            </a:lvl1pPr>
            <a:lvl2pPr marL="242316" indent="0">
              <a:buNone/>
              <a:defRPr sz="1060" b="1"/>
            </a:lvl2pPr>
            <a:lvl3pPr marL="484632" indent="0">
              <a:buNone/>
              <a:defRPr sz="954" b="1"/>
            </a:lvl3pPr>
            <a:lvl4pPr marL="726948" indent="0">
              <a:buNone/>
              <a:defRPr sz="848" b="1"/>
            </a:lvl4pPr>
            <a:lvl5pPr marL="969264" indent="0">
              <a:buNone/>
              <a:defRPr sz="848" b="1"/>
            </a:lvl5pPr>
            <a:lvl6pPr marL="1211580" indent="0">
              <a:buNone/>
              <a:defRPr sz="848" b="1"/>
            </a:lvl6pPr>
            <a:lvl7pPr marL="1453896" indent="0">
              <a:buNone/>
              <a:defRPr sz="848" b="1"/>
            </a:lvl7pPr>
            <a:lvl8pPr marL="1696212" indent="0">
              <a:buNone/>
              <a:defRPr sz="848" b="1"/>
            </a:lvl8pPr>
            <a:lvl9pPr marL="1938528" indent="0">
              <a:buNone/>
              <a:defRPr sz="8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838" y="2505075"/>
            <a:ext cx="20503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53611" y="1681163"/>
            <a:ext cx="2060452" cy="823912"/>
          </a:xfrm>
        </p:spPr>
        <p:txBody>
          <a:bodyPr anchor="b"/>
          <a:lstStyle>
            <a:lvl1pPr marL="0" indent="0">
              <a:buNone/>
              <a:defRPr sz="1272" b="1"/>
            </a:lvl1pPr>
            <a:lvl2pPr marL="242316" indent="0">
              <a:buNone/>
              <a:defRPr sz="1060" b="1"/>
            </a:lvl2pPr>
            <a:lvl3pPr marL="484632" indent="0">
              <a:buNone/>
              <a:defRPr sz="954" b="1"/>
            </a:lvl3pPr>
            <a:lvl4pPr marL="726948" indent="0">
              <a:buNone/>
              <a:defRPr sz="848" b="1"/>
            </a:lvl4pPr>
            <a:lvl5pPr marL="969264" indent="0">
              <a:buNone/>
              <a:defRPr sz="848" b="1"/>
            </a:lvl5pPr>
            <a:lvl6pPr marL="1211580" indent="0">
              <a:buNone/>
              <a:defRPr sz="848" b="1"/>
            </a:lvl6pPr>
            <a:lvl7pPr marL="1453896" indent="0">
              <a:buNone/>
              <a:defRPr sz="848" b="1"/>
            </a:lvl7pPr>
            <a:lvl8pPr marL="1696212" indent="0">
              <a:buNone/>
              <a:defRPr sz="848" b="1"/>
            </a:lvl8pPr>
            <a:lvl9pPr marL="1938528" indent="0">
              <a:buNone/>
              <a:defRPr sz="8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53611" y="2505075"/>
            <a:ext cx="20604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288F-5BFB-DB4C-9926-CB72D397BB64}" type="datetimeFigureOut">
              <a:rPr lang="en-US" smtClean="0"/>
              <a:t>3/27/24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251-D10C-4D46-AA3E-2969D765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288F-5BFB-DB4C-9926-CB72D397BB64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251-D10C-4D46-AA3E-2969D765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288F-5BFB-DB4C-9926-CB72D397BB64}" type="datetimeFigureOut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251-D10C-4D46-AA3E-2969D765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38" y="457200"/>
            <a:ext cx="1563167" cy="1600200"/>
          </a:xfrm>
        </p:spPr>
        <p:txBody>
          <a:bodyPr anchor="b"/>
          <a:lstStyle>
            <a:lvl1pPr>
              <a:defRPr sz="16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453" y="987426"/>
            <a:ext cx="2453610" cy="4873625"/>
          </a:xfrm>
        </p:spPr>
        <p:txBody>
          <a:bodyPr/>
          <a:lstStyle>
            <a:lvl1pPr>
              <a:defRPr sz="1696"/>
            </a:lvl1pPr>
            <a:lvl2pPr>
              <a:defRPr sz="1484"/>
            </a:lvl2pPr>
            <a:lvl3pPr>
              <a:defRPr sz="1272"/>
            </a:lvl3pPr>
            <a:lvl4pPr>
              <a:defRPr sz="1060"/>
            </a:lvl4pPr>
            <a:lvl5pPr>
              <a:defRPr sz="1060"/>
            </a:lvl5pPr>
            <a:lvl6pPr>
              <a:defRPr sz="1060"/>
            </a:lvl6pPr>
            <a:lvl7pPr>
              <a:defRPr sz="1060"/>
            </a:lvl7pPr>
            <a:lvl8pPr>
              <a:defRPr sz="1060"/>
            </a:lvl8pPr>
            <a:lvl9pPr>
              <a:defRPr sz="10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838" y="2057400"/>
            <a:ext cx="1563167" cy="3811588"/>
          </a:xfrm>
        </p:spPr>
        <p:txBody>
          <a:bodyPr/>
          <a:lstStyle>
            <a:lvl1pPr marL="0" indent="0">
              <a:buNone/>
              <a:defRPr sz="848"/>
            </a:lvl1pPr>
            <a:lvl2pPr marL="242316" indent="0">
              <a:buNone/>
              <a:defRPr sz="742"/>
            </a:lvl2pPr>
            <a:lvl3pPr marL="484632" indent="0">
              <a:buNone/>
              <a:defRPr sz="636"/>
            </a:lvl3pPr>
            <a:lvl4pPr marL="726948" indent="0">
              <a:buNone/>
              <a:defRPr sz="530"/>
            </a:lvl4pPr>
            <a:lvl5pPr marL="969264" indent="0">
              <a:buNone/>
              <a:defRPr sz="530"/>
            </a:lvl5pPr>
            <a:lvl6pPr marL="1211580" indent="0">
              <a:buNone/>
              <a:defRPr sz="530"/>
            </a:lvl6pPr>
            <a:lvl7pPr marL="1453896" indent="0">
              <a:buNone/>
              <a:defRPr sz="530"/>
            </a:lvl7pPr>
            <a:lvl8pPr marL="1696212" indent="0">
              <a:buNone/>
              <a:defRPr sz="530"/>
            </a:lvl8pPr>
            <a:lvl9pPr marL="1938528" indent="0">
              <a:buNone/>
              <a:defRPr sz="5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288F-5BFB-DB4C-9926-CB72D397BB64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251-D10C-4D46-AA3E-2969D765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2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38" y="457200"/>
            <a:ext cx="1563167" cy="1600200"/>
          </a:xfrm>
        </p:spPr>
        <p:txBody>
          <a:bodyPr anchor="b"/>
          <a:lstStyle>
            <a:lvl1pPr>
              <a:defRPr sz="16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0453" y="987426"/>
            <a:ext cx="2453610" cy="4873625"/>
          </a:xfrm>
        </p:spPr>
        <p:txBody>
          <a:bodyPr anchor="t"/>
          <a:lstStyle>
            <a:lvl1pPr marL="0" indent="0">
              <a:buNone/>
              <a:defRPr sz="1696"/>
            </a:lvl1pPr>
            <a:lvl2pPr marL="242316" indent="0">
              <a:buNone/>
              <a:defRPr sz="1484"/>
            </a:lvl2pPr>
            <a:lvl3pPr marL="484632" indent="0">
              <a:buNone/>
              <a:defRPr sz="1272"/>
            </a:lvl3pPr>
            <a:lvl4pPr marL="726948" indent="0">
              <a:buNone/>
              <a:defRPr sz="1060"/>
            </a:lvl4pPr>
            <a:lvl5pPr marL="969264" indent="0">
              <a:buNone/>
              <a:defRPr sz="1060"/>
            </a:lvl5pPr>
            <a:lvl6pPr marL="1211580" indent="0">
              <a:buNone/>
              <a:defRPr sz="1060"/>
            </a:lvl6pPr>
            <a:lvl7pPr marL="1453896" indent="0">
              <a:buNone/>
              <a:defRPr sz="1060"/>
            </a:lvl7pPr>
            <a:lvl8pPr marL="1696212" indent="0">
              <a:buNone/>
              <a:defRPr sz="1060"/>
            </a:lvl8pPr>
            <a:lvl9pPr marL="1938528" indent="0">
              <a:buNone/>
              <a:defRPr sz="10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838" y="2057400"/>
            <a:ext cx="1563167" cy="3811588"/>
          </a:xfrm>
        </p:spPr>
        <p:txBody>
          <a:bodyPr/>
          <a:lstStyle>
            <a:lvl1pPr marL="0" indent="0">
              <a:buNone/>
              <a:defRPr sz="848"/>
            </a:lvl1pPr>
            <a:lvl2pPr marL="242316" indent="0">
              <a:buNone/>
              <a:defRPr sz="742"/>
            </a:lvl2pPr>
            <a:lvl3pPr marL="484632" indent="0">
              <a:buNone/>
              <a:defRPr sz="636"/>
            </a:lvl3pPr>
            <a:lvl4pPr marL="726948" indent="0">
              <a:buNone/>
              <a:defRPr sz="530"/>
            </a:lvl4pPr>
            <a:lvl5pPr marL="969264" indent="0">
              <a:buNone/>
              <a:defRPr sz="530"/>
            </a:lvl5pPr>
            <a:lvl6pPr marL="1211580" indent="0">
              <a:buNone/>
              <a:defRPr sz="530"/>
            </a:lvl6pPr>
            <a:lvl7pPr marL="1453896" indent="0">
              <a:buNone/>
              <a:defRPr sz="530"/>
            </a:lvl7pPr>
            <a:lvl8pPr marL="1696212" indent="0">
              <a:buNone/>
              <a:defRPr sz="530"/>
            </a:lvl8pPr>
            <a:lvl9pPr marL="1938528" indent="0">
              <a:buNone/>
              <a:defRPr sz="5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288F-5BFB-DB4C-9926-CB72D397BB64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251-D10C-4D46-AA3E-2969D765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207" y="365126"/>
            <a:ext cx="4180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207" y="1825625"/>
            <a:ext cx="4180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206" y="6356352"/>
            <a:ext cx="1090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E288F-5BFB-DB4C-9926-CB72D397BB64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5449" y="6356352"/>
            <a:ext cx="1635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2938" y="6356352"/>
            <a:ext cx="1090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B251-D10C-4D46-AA3E-2969D765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1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4632" rtl="0" eaLnBrk="1" latinLnBrk="0" hangingPunct="1">
        <a:lnSpc>
          <a:spcPct val="90000"/>
        </a:lnSpc>
        <a:spcBef>
          <a:spcPct val="0"/>
        </a:spcBef>
        <a:buNone/>
        <a:defRPr sz="23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158" indent="-121158" algn="l" defTabSz="484632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484" kern="1200">
          <a:solidFill>
            <a:schemeClr val="tx1"/>
          </a:solidFill>
          <a:latin typeface="+mn-lt"/>
          <a:ea typeface="+mn-ea"/>
          <a:cs typeface="+mn-cs"/>
        </a:defRPr>
      </a:lvl1pPr>
      <a:lvl2pPr marL="363474" indent="-121158" algn="l" defTabSz="484632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05790" indent="-121158" algn="l" defTabSz="484632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1060" kern="1200">
          <a:solidFill>
            <a:schemeClr val="tx1"/>
          </a:solidFill>
          <a:latin typeface="+mn-lt"/>
          <a:ea typeface="+mn-ea"/>
          <a:cs typeface="+mn-cs"/>
        </a:defRPr>
      </a:lvl3pPr>
      <a:lvl4pPr marL="848106" indent="-121158" algn="l" defTabSz="484632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4pPr>
      <a:lvl5pPr marL="1090422" indent="-121158" algn="l" defTabSz="484632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5pPr>
      <a:lvl6pPr marL="1332738" indent="-121158" algn="l" defTabSz="484632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6pPr>
      <a:lvl7pPr marL="1575054" indent="-121158" algn="l" defTabSz="484632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7pPr>
      <a:lvl8pPr marL="1817370" indent="-121158" algn="l" defTabSz="484632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8pPr>
      <a:lvl9pPr marL="2059686" indent="-121158" algn="l" defTabSz="484632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632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1pPr>
      <a:lvl2pPr marL="242316" algn="l" defTabSz="484632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2pPr>
      <a:lvl3pPr marL="484632" algn="l" defTabSz="484632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3pPr>
      <a:lvl4pPr marL="726948" algn="l" defTabSz="484632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4pPr>
      <a:lvl5pPr marL="969264" algn="l" defTabSz="484632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5pPr>
      <a:lvl6pPr marL="1211580" algn="l" defTabSz="484632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6pPr>
      <a:lvl7pPr marL="1453896" algn="l" defTabSz="484632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7pPr>
      <a:lvl8pPr marL="1696212" algn="l" defTabSz="484632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8pPr>
      <a:lvl9pPr marL="1938528" algn="l" defTabSz="484632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school&#10;&#10;Description automatically generated">
            <a:extLst>
              <a:ext uri="{FF2B5EF4-FFF2-40B4-BE49-F238E27FC236}">
                <a16:creationId xmlns:a16="http://schemas.microsoft.com/office/drawing/2014/main" id="{A39C50F7-DF27-C2CC-142A-7656979BD5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3" y="0"/>
            <a:ext cx="4849091" cy="6858000"/>
          </a:xfrm>
          <a:prstGeom prst="rect">
            <a:avLst/>
          </a:prstGeom>
        </p:spPr>
      </p:pic>
      <p:pic>
        <p:nvPicPr>
          <p:cNvPr id="59" name="Audio 58">
            <a:extLst>
              <a:ext uri="{FF2B5EF4-FFF2-40B4-BE49-F238E27FC236}">
                <a16:creationId xmlns:a16="http://schemas.microsoft.com/office/drawing/2014/main" id="{2E1B151F-C54D-836E-F984-BE6DCE131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90745" y="6087865"/>
            <a:ext cx="455893" cy="4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2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956"/>
    </mc:Choice>
    <mc:Fallback>
      <p:transition spd="slow" advTm="205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</TotalTime>
  <Words>1</Words>
  <Application>Microsoft Macintosh PowerPoint</Application>
  <PresentationFormat>Custom</PresentationFormat>
  <Paragraphs>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J. Huzar</dc:creator>
  <cp:lastModifiedBy>Claudia J. Huzar</cp:lastModifiedBy>
  <cp:revision>3</cp:revision>
  <dcterms:created xsi:type="dcterms:W3CDTF">2024-03-26T19:18:35Z</dcterms:created>
  <dcterms:modified xsi:type="dcterms:W3CDTF">2024-03-27T20:40:06Z</dcterms:modified>
</cp:coreProperties>
</file>