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55249-7FBA-70F7-32F9-37D42C3D68FE}" v="1" dt="2024-04-08T02:30:12.499"/>
    <p1510:client id="{89804F9A-EFB9-88FB-F461-B14C149C1A80}" v="174" dt="2024-04-08T02:27:04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GBZhNXHoU/WZM67PgtReiIwk46um3vzw/view?utm_content=DAGBZhNXHoU&amp;utm_campaign=designshare&amp;utm_medium=link&amp;utm_source=recording_vie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with text and images&#10;&#10;Description automatically generated">
            <a:extLst>
              <a:ext uri="{FF2B5EF4-FFF2-40B4-BE49-F238E27FC236}">
                <a16:creationId xmlns:a16="http://schemas.microsoft.com/office/drawing/2014/main" id="{1ACD010A-6712-B21D-E54F-38B1EED0A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84" y="-3313"/>
            <a:ext cx="5165035" cy="6848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46C2C3-1BD3-C168-0027-6812D3B179FD}"/>
              </a:ext>
            </a:extLst>
          </p:cNvPr>
          <p:cNvSpPr txBox="1"/>
          <p:nvPr/>
        </p:nvSpPr>
        <p:spPr>
          <a:xfrm>
            <a:off x="7011282" y="2184135"/>
            <a:ext cx="431082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Service-Learning Experience Poster </a:t>
            </a:r>
          </a:p>
          <a:p>
            <a:r>
              <a:rPr lang="en-US" sz="1200" dirty="0">
                <a:latin typeface="Times New Roman"/>
                <a:cs typeface="Times New Roman"/>
              </a:rPr>
              <a:t>Julia Alesi </a:t>
            </a:r>
          </a:p>
          <a:p>
            <a:r>
              <a:rPr lang="en-US" sz="1200" dirty="0">
                <a:latin typeface="Times New Roman"/>
                <a:cs typeface="Times New Roman"/>
              </a:rPr>
              <a:t>Virtual Presentation Link: </a:t>
            </a:r>
          </a:p>
          <a:p>
            <a:r>
              <a:rPr lang="en-US" sz="1200" dirty="0">
                <a:latin typeface="Times New Roman"/>
                <a:ea typeface="+mn-lt"/>
                <a:cs typeface="+mn-lt"/>
                <a:hlinkClick r:id="rId3"/>
              </a:rPr>
              <a:t>https://www.canva.com/design/DAGBZhNXHoU/WZM67PgtReiIwk46um3vzw/view?utm_content=DAGBZhNXHoU&amp;utm_campaign=designshare&amp;utm_medium=link&amp;utm_source=recording_view</a:t>
            </a:r>
            <a:r>
              <a:rPr lang="en-US" sz="1200" dirty="0">
                <a:latin typeface="Times New Roman"/>
                <a:ea typeface="+mn-lt"/>
                <a:cs typeface="+mn-lt"/>
              </a:rPr>
              <a:t> </a:t>
            </a:r>
            <a:endParaRPr lang="en-US" sz="12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54</cp:revision>
  <dcterms:created xsi:type="dcterms:W3CDTF">2024-04-08T02:20:07Z</dcterms:created>
  <dcterms:modified xsi:type="dcterms:W3CDTF">2024-04-08T02:41:20Z</dcterms:modified>
</cp:coreProperties>
</file>