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EEC8-3B4C-5A86-5B56-0717231D4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1DAC1-F43E-1A0E-57B8-AE9DD1510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AADC-2B90-413A-AC08-FD1FB9472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E4D11-A31A-9024-D0CB-6F1BD868C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14EC5-7428-5116-0D3E-9810E3EC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00EF0-B42F-530A-D501-AE893864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A58C1-03B5-8A08-EF5A-F996A21AA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ABD68-308C-0F88-DA46-974953E0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1BDE4-84E0-056E-F04C-3696CBD2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DA751-B25B-413D-7090-C61A9660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D65F75-B2AB-CC4A-0421-A3FE6FD0A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44EB2-7157-EFAD-1231-3399BC66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E5170-C9E7-3EF2-29C1-492D29393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B36FF-EB23-7176-9B40-B578BE3A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A3D00-D6AF-0F91-3056-782E8264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2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5B58-2A2C-6177-56BB-8DDAA9A3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27D14-CCF6-4988-1A9F-43709E0F9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156D4-D137-F13F-6BFF-94684253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24F31-93E4-5350-6AF4-5C670348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4807A-EBB1-2A2F-A6CC-96534691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9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6A20-578A-F4CF-0A8E-F07D7460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16EA0-7632-9CFF-6D2B-785CE0E07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1E187-D0B1-AAF0-C0F1-1E972FB6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007BF-FD58-6C0E-A228-A7FB5ED1D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85D60-E5BF-374C-D2D5-FFEB7C52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5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EECD-6D39-25CC-5073-9B60B2F6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875FC-ABAF-0F13-3010-50431E69C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7F90E-3223-100B-BEDE-71CDC1BE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41910-125C-786D-C874-BFFD8643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3DC7B-2633-6F61-94E9-909DC88B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4431-0988-0F11-B160-529743EF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4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6F8B5-1BD6-EA16-931E-C157E7B8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6E516-7C46-1FC6-814F-FAF8F9388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7CBD4-7A30-67F6-8539-003C932F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CC8B7-4792-C60F-3C24-F8CD5D080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F2019-8721-EF8F-F0C8-C763F517A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5B431-E95B-D1BF-065E-89D8F63B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A3503-A633-7C91-2F5F-6EFB2B5D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875627-CDC6-DE9B-96EC-FCB54DE0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1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22BB-336F-7FE4-4D7E-DC67A957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75BB3A-1222-D7F4-9543-8BB82B23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0CF5-2148-C179-0008-9F388835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FD9CC-1615-8CBF-9ED9-2A0F4B38D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4970EC-F7EB-3E2F-5BCF-8860307D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BB91F-7518-E06B-60F0-14F52C57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81A-2C58-EF78-A85F-512F1255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1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E462-C9F6-9E02-AAB4-BE8C8EF3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67500-0330-C2A6-D850-8268F11B3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D635A-2C19-2667-9BDC-E262AC7D7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96E61-A9CF-9C33-0852-16425054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A151E-43BD-07EF-3ED0-D3867A17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48CF3-B50F-FC18-FB5D-CC25FCF8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8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B2CE-BA4A-2D70-694C-AB3FEE9C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74321-FF2C-B19B-DA15-4BEAEC745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E5379-2CAF-D1C1-9141-28842DB5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438EC-27AA-31D4-3F42-AD4A42E9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B39F5-738A-0C43-C8D2-4CE2169B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BD399-9B41-0CAD-A42A-36DE1321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B1BA7-435E-51E6-87FE-361FF976E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4B0D-ED4E-E7C7-DE9D-CFD4C3BE2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A5422-8DBB-59EA-E58C-631D83EE0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2B62C7-3516-414F-A0BF-73D572A0BF8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3E25A-FBBA-D2E6-E86A-2F753990A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CBE36-39D9-AC22-A443-8F354826B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86EAE7-7874-A146-BE9E-AB3ADEDC1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erientialMaxwell.mp4">
            <a:hlinkClick r:id="" action="ppaction://media"/>
            <a:extLst>
              <a:ext uri="{FF2B5EF4-FFF2-40B4-BE49-F238E27FC236}">
                <a16:creationId xmlns:a16="http://schemas.microsoft.com/office/drawing/2014/main" id="{557407E6-6E20-1F1E-4C42-5BB0728B8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963" y="0"/>
            <a:ext cx="872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Lily Maxwell</dc:creator>
  <cp:lastModifiedBy>Lily Maxwell</cp:lastModifiedBy>
  <cp:revision>1</cp:revision>
  <dcterms:created xsi:type="dcterms:W3CDTF">2024-04-08T16:43:53Z</dcterms:created>
  <dcterms:modified xsi:type="dcterms:W3CDTF">2024-04-08T16:51:44Z</dcterms:modified>
</cp:coreProperties>
</file>