
<file path=[Content_Types].xml><?xml version="1.0" encoding="utf-8"?>
<Types xmlns="http://schemas.openxmlformats.org/package/2006/content-types">
  <Default Extension="fntdata" ContentType="application/x-fontdata"/>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Lst>
  <p:notesMasterIdLst>
    <p:notesMasterId r:id="rId4"/>
  </p:notesMasterIdLst>
  <p:sldIdLst>
    <p:sldId id="256" r:id="rId3"/>
  </p:sldIdLst>
  <p:sldSz cx="9144000" cy="5143500" type="screen16x9"/>
  <p:notesSz cx="6858000" cy="9144000"/>
  <p:embeddedFontLst>
    <p:embeddedFont>
      <p:font typeface="Inconsolata" pitchFamily="1" charset="0"/>
      <p:regular r:id="rId5"/>
      <p:bold r:id="rId6"/>
    </p:embeddedFont>
    <p:embeddedFont>
      <p:font typeface="Space Mono" panose="020B0604020202020204" charset="0"/>
      <p:regular r:id="rId7"/>
      <p:bold r:id="rId8"/>
      <p:italic r:id="rId9"/>
      <p:boldItalic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58"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font" Target="fonts/font3.fntdata"/><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presProps" Target="presProps.xml"/><Relationship Id="rId5" Type="http://schemas.openxmlformats.org/officeDocument/2006/relationships/font" Target="fonts/font1.fntdata"/><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9904c245e6_0_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9904c245e6_0_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127907"/>
            <a:ext cx="85206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52" name="Google Shape;52;p13"/>
          <p:cNvCxnSpPr/>
          <p:nvPr/>
        </p:nvCxnSpPr>
        <p:spPr>
          <a:xfrm>
            <a:off x="-84048" y="5012968"/>
            <a:ext cx="9312000" cy="0"/>
          </a:xfrm>
          <a:prstGeom prst="straightConnector1">
            <a:avLst/>
          </a:prstGeom>
          <a:noFill/>
          <a:ln w="19050" cap="flat" cmpd="sng">
            <a:solidFill>
              <a:schemeClr val="dk1"/>
            </a:solidFill>
            <a:prstDash val="solid"/>
            <a:round/>
            <a:headEnd type="none" w="med" len="med"/>
            <a:tailEnd type="none" w="med" len="med"/>
          </a:ln>
        </p:spPr>
      </p:cxnSp>
      <p:grpSp>
        <p:nvGrpSpPr>
          <p:cNvPr id="53" name="Google Shape;53;p13"/>
          <p:cNvGrpSpPr/>
          <p:nvPr/>
        </p:nvGrpSpPr>
        <p:grpSpPr>
          <a:xfrm>
            <a:off x="-84042" y="144246"/>
            <a:ext cx="9311547" cy="4868398"/>
            <a:chOff x="-211800" y="484698"/>
            <a:chExt cx="23466600" cy="16358864"/>
          </a:xfrm>
        </p:grpSpPr>
        <p:cxnSp>
          <p:nvCxnSpPr>
            <p:cNvPr id="54" name="Google Shape;54;p13"/>
            <p:cNvCxnSpPr/>
            <p:nvPr/>
          </p:nvCxnSpPr>
          <p:spPr>
            <a:xfrm>
              <a:off x="-211800" y="484698"/>
              <a:ext cx="23466600" cy="0"/>
            </a:xfrm>
            <a:prstGeom prst="straightConnector1">
              <a:avLst/>
            </a:prstGeom>
            <a:noFill/>
            <a:ln w="19050" cap="flat" cmpd="sng">
              <a:solidFill>
                <a:schemeClr val="dk1"/>
              </a:solidFill>
              <a:prstDash val="solid"/>
              <a:round/>
              <a:headEnd type="none" w="med" len="med"/>
              <a:tailEnd type="none" w="med" len="med"/>
            </a:ln>
          </p:spPr>
        </p:cxnSp>
        <p:cxnSp>
          <p:nvCxnSpPr>
            <p:cNvPr id="55" name="Google Shape;55;p13"/>
            <p:cNvCxnSpPr/>
            <p:nvPr/>
          </p:nvCxnSpPr>
          <p:spPr>
            <a:xfrm>
              <a:off x="-211800" y="16843561"/>
              <a:ext cx="23466600" cy="0"/>
            </a:xfrm>
            <a:prstGeom prst="straightConnector1">
              <a:avLst/>
            </a:prstGeom>
            <a:noFill/>
            <a:ln w="19050" cap="flat" cmpd="sng">
              <a:solidFill>
                <a:schemeClr val="dk1"/>
              </a:solidFill>
              <a:prstDash val="solid"/>
              <a:round/>
              <a:headEnd type="none" w="med" len="med"/>
              <a:tailEnd type="none" w="med" len="med"/>
            </a:ln>
          </p:spPr>
        </p:cxnSp>
      </p:grpSp>
      <p:pic>
        <p:nvPicPr>
          <p:cNvPr id="56" name="Google Shape;56;p13"/>
          <p:cNvPicPr preferRelativeResize="0"/>
          <p:nvPr/>
        </p:nvPicPr>
        <p:blipFill>
          <a:blip r:embed="rId2">
            <a:alphaModFix/>
          </a:blip>
          <a:stretch>
            <a:fillRect/>
          </a:stretch>
        </p:blipFill>
        <p:spPr>
          <a:xfrm rot="-3699174">
            <a:off x="-2008149" y="1650975"/>
            <a:ext cx="2525828" cy="277813"/>
          </a:xfrm>
          <a:prstGeom prst="rect">
            <a:avLst/>
          </a:prstGeom>
          <a:noFill/>
          <a:ln>
            <a:noFill/>
          </a:ln>
        </p:spPr>
      </p:pic>
      <p:grpSp>
        <p:nvGrpSpPr>
          <p:cNvPr id="57" name="Google Shape;57;p13"/>
          <p:cNvGrpSpPr/>
          <p:nvPr/>
        </p:nvGrpSpPr>
        <p:grpSpPr>
          <a:xfrm>
            <a:off x="8773205" y="422075"/>
            <a:ext cx="1038070" cy="662165"/>
            <a:chOff x="3089625" y="1360075"/>
            <a:chExt cx="1869050" cy="1589450"/>
          </a:xfrm>
        </p:grpSpPr>
        <p:sp>
          <p:nvSpPr>
            <p:cNvPr id="58" name="Google Shape;58;p13"/>
            <p:cNvSpPr/>
            <p:nvPr/>
          </p:nvSpPr>
          <p:spPr>
            <a:xfrm>
              <a:off x="3089625" y="1360075"/>
              <a:ext cx="1406675" cy="1589450"/>
            </a:xfrm>
            <a:custGeom>
              <a:avLst/>
              <a:gdLst/>
              <a:ahLst/>
              <a:cxnLst/>
              <a:rect l="l" t="t" r="r" b="b"/>
              <a:pathLst>
                <a:path w="56267" h="63578" extrusionOk="0">
                  <a:moveTo>
                    <a:pt x="29845" y="0"/>
                  </a:moveTo>
                  <a:lnTo>
                    <a:pt x="1" y="49685"/>
                  </a:lnTo>
                  <a:lnTo>
                    <a:pt x="26422" y="63577"/>
                  </a:lnTo>
                  <a:lnTo>
                    <a:pt x="56267" y="13892"/>
                  </a:lnTo>
                  <a:lnTo>
                    <a:pt x="29845" y="0"/>
                  </a:lnTo>
                  <a:close/>
                </a:path>
              </a:pathLst>
            </a:custGeom>
            <a:solidFill>
              <a:schemeClr val="lt1"/>
            </a:solidFill>
            <a:ln w="15775" cap="flat" cmpd="sng">
              <a:solidFill>
                <a:schemeClr val="dk1"/>
              </a:solidFill>
              <a:prstDash val="solid"/>
              <a:miter lim="16617"/>
              <a:headEnd type="none" w="sm" len="sm"/>
              <a:tailEnd type="none" w="sm" len="sm"/>
            </a:ln>
          </p:spPr>
          <p:txBody>
            <a:bodyPr spcFirstLastPara="1" wrap="square" lIns="33250" tIns="33250" rIns="33250" bIns="33250" anchor="ctr" anchorCtr="0">
              <a:noAutofit/>
            </a:bodyPr>
            <a:lstStyle/>
            <a:p>
              <a:pPr marL="0" lvl="0" indent="0" algn="l" rtl="0">
                <a:spcBef>
                  <a:spcPts val="0"/>
                </a:spcBef>
                <a:spcAft>
                  <a:spcPts val="0"/>
                </a:spcAft>
                <a:buNone/>
              </a:pPr>
              <a:endParaRPr/>
            </a:p>
          </p:txBody>
        </p:sp>
        <p:sp>
          <p:nvSpPr>
            <p:cNvPr id="59" name="Google Shape;59;p13"/>
            <p:cNvSpPr/>
            <p:nvPr/>
          </p:nvSpPr>
          <p:spPr>
            <a:xfrm>
              <a:off x="3835750" y="1360075"/>
              <a:ext cx="1122925" cy="1509275"/>
            </a:xfrm>
            <a:custGeom>
              <a:avLst/>
              <a:gdLst/>
              <a:ahLst/>
              <a:cxnLst/>
              <a:rect l="l" t="t" r="r" b="b"/>
              <a:pathLst>
                <a:path w="44917" h="60371" extrusionOk="0">
                  <a:moveTo>
                    <a:pt x="0" y="0"/>
                  </a:moveTo>
                  <a:lnTo>
                    <a:pt x="18495" y="46478"/>
                  </a:lnTo>
                  <a:lnTo>
                    <a:pt x="44917" y="60370"/>
                  </a:lnTo>
                  <a:lnTo>
                    <a:pt x="26422" y="13892"/>
                  </a:lnTo>
                  <a:lnTo>
                    <a:pt x="0" y="0"/>
                  </a:lnTo>
                  <a:close/>
                </a:path>
              </a:pathLst>
            </a:custGeom>
            <a:solidFill>
              <a:schemeClr val="lt1"/>
            </a:solidFill>
            <a:ln w="15775" cap="flat" cmpd="sng">
              <a:solidFill>
                <a:schemeClr val="dk1"/>
              </a:solidFill>
              <a:prstDash val="solid"/>
              <a:miter lim="16617"/>
              <a:headEnd type="none" w="sm" len="sm"/>
              <a:tailEnd type="none" w="sm" len="sm"/>
            </a:ln>
          </p:spPr>
          <p:txBody>
            <a:bodyPr spcFirstLastPara="1" wrap="square" lIns="33250" tIns="33250" rIns="33250" bIns="33250" anchor="ctr" anchorCtr="0">
              <a:noAutofit/>
            </a:bodyPr>
            <a:lstStyle/>
            <a:p>
              <a:pPr marL="0" lvl="0" indent="0" algn="l" rtl="0">
                <a:spcBef>
                  <a:spcPts val="0"/>
                </a:spcBef>
                <a:spcAft>
                  <a:spcPts val="0"/>
                </a:spcAft>
                <a:buNone/>
              </a:pPr>
              <a:endParaRPr/>
            </a:p>
          </p:txBody>
        </p:sp>
        <p:sp>
          <p:nvSpPr>
            <p:cNvPr id="60" name="Google Shape;60;p13"/>
            <p:cNvSpPr/>
            <p:nvPr/>
          </p:nvSpPr>
          <p:spPr>
            <a:xfrm>
              <a:off x="3089625" y="2522025"/>
              <a:ext cx="1869050" cy="427500"/>
            </a:xfrm>
            <a:custGeom>
              <a:avLst/>
              <a:gdLst/>
              <a:ahLst/>
              <a:cxnLst/>
              <a:rect l="l" t="t" r="r" b="b"/>
              <a:pathLst>
                <a:path w="74762" h="17100" extrusionOk="0">
                  <a:moveTo>
                    <a:pt x="48340" y="0"/>
                  </a:moveTo>
                  <a:lnTo>
                    <a:pt x="1" y="3207"/>
                  </a:lnTo>
                  <a:lnTo>
                    <a:pt x="26422" y="17099"/>
                  </a:lnTo>
                  <a:lnTo>
                    <a:pt x="74762" y="13892"/>
                  </a:lnTo>
                  <a:lnTo>
                    <a:pt x="48340" y="0"/>
                  </a:lnTo>
                  <a:close/>
                </a:path>
              </a:pathLst>
            </a:custGeom>
            <a:solidFill>
              <a:schemeClr val="lt1"/>
            </a:solidFill>
            <a:ln w="15775" cap="flat" cmpd="sng">
              <a:solidFill>
                <a:schemeClr val="dk1"/>
              </a:solidFill>
              <a:prstDash val="solid"/>
              <a:miter lim="16617"/>
              <a:headEnd type="none" w="sm" len="sm"/>
              <a:tailEnd type="none" w="sm" len="sm"/>
            </a:ln>
          </p:spPr>
          <p:txBody>
            <a:bodyPr spcFirstLastPara="1" wrap="square" lIns="33250" tIns="33250" rIns="33250" bIns="33250" anchor="ctr" anchorCtr="0">
              <a:noAutofit/>
            </a:bodyPr>
            <a:lstStyle/>
            <a:p>
              <a:pPr marL="0" lvl="0" indent="0" algn="l" rtl="0">
                <a:spcBef>
                  <a:spcPts val="0"/>
                </a:spcBef>
                <a:spcAft>
                  <a:spcPts val="0"/>
                </a:spcAft>
                <a:buNone/>
              </a:pPr>
              <a:endParaRPr/>
            </a:p>
          </p:txBody>
        </p:sp>
        <p:sp>
          <p:nvSpPr>
            <p:cNvPr id="61" name="Google Shape;61;p13"/>
            <p:cNvSpPr/>
            <p:nvPr/>
          </p:nvSpPr>
          <p:spPr>
            <a:xfrm>
              <a:off x="3089625" y="1360075"/>
              <a:ext cx="1208525" cy="1242150"/>
            </a:xfrm>
            <a:custGeom>
              <a:avLst/>
              <a:gdLst/>
              <a:ahLst/>
              <a:cxnLst/>
              <a:rect l="l" t="t" r="r" b="b"/>
              <a:pathLst>
                <a:path w="48341" h="49686" extrusionOk="0">
                  <a:moveTo>
                    <a:pt x="29845" y="0"/>
                  </a:moveTo>
                  <a:lnTo>
                    <a:pt x="1" y="49685"/>
                  </a:lnTo>
                  <a:lnTo>
                    <a:pt x="48340" y="46478"/>
                  </a:lnTo>
                  <a:lnTo>
                    <a:pt x="29845" y="0"/>
                  </a:lnTo>
                  <a:close/>
                </a:path>
              </a:pathLst>
            </a:custGeom>
            <a:solidFill>
              <a:schemeClr val="lt1"/>
            </a:solidFill>
            <a:ln w="15775" cap="flat" cmpd="sng">
              <a:solidFill>
                <a:schemeClr val="dk1"/>
              </a:solidFill>
              <a:prstDash val="solid"/>
              <a:miter lim="16617"/>
              <a:headEnd type="none" w="sm" len="sm"/>
              <a:tailEnd type="none" w="sm" len="sm"/>
            </a:ln>
          </p:spPr>
          <p:txBody>
            <a:bodyPr spcFirstLastPara="1" wrap="square" lIns="33250" tIns="33250" rIns="33250" bIns="33250"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5"/>
        <p:cNvGrpSpPr/>
        <p:nvPr/>
      </p:nvGrpSpPr>
      <p:grpSpPr>
        <a:xfrm>
          <a:off x="0" y="0"/>
          <a:ext cx="0" cy="0"/>
          <a:chOff x="0" y="0"/>
          <a:chExt cx="0" cy="0"/>
        </a:xfrm>
      </p:grpSpPr>
      <p:sp>
        <p:nvSpPr>
          <p:cNvPr id="66" name="Google Shape;66;p15"/>
          <p:cNvSpPr txBox="1">
            <a:spLocks noGrp="1"/>
          </p:cNvSpPr>
          <p:nvPr>
            <p:ph type="subTitle" idx="1"/>
          </p:nvPr>
        </p:nvSpPr>
        <p:spPr>
          <a:xfrm rot="-584">
            <a:off x="1036022" y="4021139"/>
            <a:ext cx="7063800" cy="4473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83800" tIns="83800" rIns="83800" bIns="83800" anchor="t" anchorCtr="0">
            <a:noAutofit/>
          </a:bodyPr>
          <a:lstStyle>
            <a:lvl1pPr lvl="0" algn="ctr" rtl="0">
              <a:lnSpc>
                <a:spcPct val="100000"/>
              </a:lnSpc>
              <a:spcBef>
                <a:spcPts val="0"/>
              </a:spcBef>
              <a:spcAft>
                <a:spcPts val="0"/>
              </a:spcAft>
              <a:buSzPts val="1300"/>
              <a:buNone/>
              <a:defRPr sz="1700" b="1"/>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67" name="Google Shape;67;p15"/>
          <p:cNvSpPr txBox="1">
            <a:spLocks noGrp="1"/>
          </p:cNvSpPr>
          <p:nvPr>
            <p:ph type="ctrTitle"/>
          </p:nvPr>
        </p:nvSpPr>
        <p:spPr>
          <a:xfrm>
            <a:off x="1035992" y="969085"/>
            <a:ext cx="7063800" cy="23181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83800" tIns="83800" rIns="83800" bIns="83800" anchor="ctr" anchorCtr="0">
            <a:noAutofit/>
          </a:bodyPr>
          <a:lstStyle>
            <a:lvl1pPr lvl="0" rtl="0">
              <a:lnSpc>
                <a:spcPct val="90000"/>
              </a:lnSpc>
              <a:spcBef>
                <a:spcPts val="0"/>
              </a:spcBef>
              <a:spcAft>
                <a:spcPts val="0"/>
              </a:spcAft>
              <a:buClr>
                <a:srgbClr val="191919"/>
              </a:buClr>
              <a:buSzPts val="4800"/>
              <a:buNone/>
              <a:defRPr sz="8500">
                <a:solidFill>
                  <a:srgbClr val="191919"/>
                </a:solidFill>
              </a:defRPr>
            </a:lvl1pPr>
            <a:lvl2pPr lvl="1" algn="ctr" rtl="0">
              <a:spcBef>
                <a:spcPts val="0"/>
              </a:spcBef>
              <a:spcAft>
                <a:spcPts val="0"/>
              </a:spcAft>
              <a:buClr>
                <a:srgbClr val="191919"/>
              </a:buClr>
              <a:buSzPts val="4800"/>
              <a:buNone/>
              <a:defRPr sz="4800">
                <a:solidFill>
                  <a:srgbClr val="191919"/>
                </a:solidFill>
              </a:defRPr>
            </a:lvl2pPr>
            <a:lvl3pPr lvl="2" algn="ctr" rtl="0">
              <a:spcBef>
                <a:spcPts val="0"/>
              </a:spcBef>
              <a:spcAft>
                <a:spcPts val="0"/>
              </a:spcAft>
              <a:buClr>
                <a:srgbClr val="191919"/>
              </a:buClr>
              <a:buSzPts val="4800"/>
              <a:buNone/>
              <a:defRPr sz="4800">
                <a:solidFill>
                  <a:srgbClr val="191919"/>
                </a:solidFill>
              </a:defRPr>
            </a:lvl3pPr>
            <a:lvl4pPr lvl="3" algn="ctr" rtl="0">
              <a:spcBef>
                <a:spcPts val="0"/>
              </a:spcBef>
              <a:spcAft>
                <a:spcPts val="0"/>
              </a:spcAft>
              <a:buClr>
                <a:srgbClr val="191919"/>
              </a:buClr>
              <a:buSzPts val="4800"/>
              <a:buNone/>
              <a:defRPr sz="4800">
                <a:solidFill>
                  <a:srgbClr val="191919"/>
                </a:solidFill>
              </a:defRPr>
            </a:lvl4pPr>
            <a:lvl5pPr lvl="4" algn="ctr" rtl="0">
              <a:spcBef>
                <a:spcPts val="0"/>
              </a:spcBef>
              <a:spcAft>
                <a:spcPts val="0"/>
              </a:spcAft>
              <a:buClr>
                <a:srgbClr val="191919"/>
              </a:buClr>
              <a:buSzPts val="4800"/>
              <a:buNone/>
              <a:defRPr sz="4800">
                <a:solidFill>
                  <a:srgbClr val="191919"/>
                </a:solidFill>
              </a:defRPr>
            </a:lvl5pPr>
            <a:lvl6pPr lvl="5" algn="ctr" rtl="0">
              <a:spcBef>
                <a:spcPts val="0"/>
              </a:spcBef>
              <a:spcAft>
                <a:spcPts val="0"/>
              </a:spcAft>
              <a:buClr>
                <a:srgbClr val="191919"/>
              </a:buClr>
              <a:buSzPts val="4800"/>
              <a:buNone/>
              <a:defRPr sz="4800">
                <a:solidFill>
                  <a:srgbClr val="191919"/>
                </a:solidFill>
              </a:defRPr>
            </a:lvl6pPr>
            <a:lvl7pPr lvl="6" algn="ctr" rtl="0">
              <a:spcBef>
                <a:spcPts val="0"/>
              </a:spcBef>
              <a:spcAft>
                <a:spcPts val="0"/>
              </a:spcAft>
              <a:buClr>
                <a:srgbClr val="191919"/>
              </a:buClr>
              <a:buSzPts val="4800"/>
              <a:buNone/>
              <a:defRPr sz="4800">
                <a:solidFill>
                  <a:srgbClr val="191919"/>
                </a:solidFill>
              </a:defRPr>
            </a:lvl7pPr>
            <a:lvl8pPr lvl="7" algn="ctr" rtl="0">
              <a:spcBef>
                <a:spcPts val="0"/>
              </a:spcBef>
              <a:spcAft>
                <a:spcPts val="0"/>
              </a:spcAft>
              <a:buClr>
                <a:srgbClr val="191919"/>
              </a:buClr>
              <a:buSzPts val="4800"/>
              <a:buNone/>
              <a:defRPr sz="4800">
                <a:solidFill>
                  <a:srgbClr val="191919"/>
                </a:solidFill>
              </a:defRPr>
            </a:lvl8pPr>
            <a:lvl9pPr lvl="8" algn="ctr" rtl="0">
              <a:spcBef>
                <a:spcPts val="0"/>
              </a:spcBef>
              <a:spcAft>
                <a:spcPts val="0"/>
              </a:spcAft>
              <a:buClr>
                <a:srgbClr val="191919"/>
              </a:buClr>
              <a:buSzPts val="4800"/>
              <a:buNone/>
              <a:defRPr sz="4800">
                <a:solidFill>
                  <a:srgbClr val="191919"/>
                </a:solidFill>
              </a:defRPr>
            </a:lvl9pPr>
          </a:lstStyle>
          <a:p>
            <a:endParaRPr/>
          </a:p>
        </p:txBody>
      </p:sp>
      <p:sp>
        <p:nvSpPr>
          <p:cNvPr id="68" name="Google Shape;68;p15"/>
          <p:cNvSpPr txBox="1">
            <a:spLocks noGrp="1"/>
          </p:cNvSpPr>
          <p:nvPr>
            <p:ph type="ctrTitle" idx="2"/>
          </p:nvPr>
        </p:nvSpPr>
        <p:spPr>
          <a:xfrm>
            <a:off x="1036503" y="3291594"/>
            <a:ext cx="7063800" cy="729000"/>
          </a:xfrm>
          <a:prstGeom prst="rect">
            <a:avLst/>
          </a:prstGeom>
          <a:solidFill>
            <a:schemeClr val="accent2"/>
          </a:solidFill>
          <a:ln w="38100" cap="flat" cmpd="sng">
            <a:solidFill>
              <a:schemeClr val="dk1"/>
            </a:solidFill>
            <a:prstDash val="solid"/>
            <a:round/>
            <a:headEnd type="none" w="sm" len="sm"/>
            <a:tailEnd type="none" w="sm" len="sm"/>
          </a:ln>
        </p:spPr>
        <p:txBody>
          <a:bodyPr spcFirstLastPara="1" wrap="square" lIns="83800" tIns="83800" rIns="83800" bIns="83800" anchor="ctr" anchorCtr="0">
            <a:noAutofit/>
          </a:bodyPr>
          <a:lstStyle>
            <a:lvl1pPr lvl="0" rtl="0">
              <a:spcBef>
                <a:spcPts val="0"/>
              </a:spcBef>
              <a:spcAft>
                <a:spcPts val="0"/>
              </a:spcAft>
              <a:buClr>
                <a:srgbClr val="191919"/>
              </a:buClr>
              <a:buSzPts val="4800"/>
              <a:buNone/>
              <a:defRPr sz="4100">
                <a:solidFill>
                  <a:srgbClr val="191919"/>
                </a:solidFill>
              </a:defRPr>
            </a:lvl1pPr>
            <a:lvl2pPr lvl="1" algn="ctr" rtl="0">
              <a:spcBef>
                <a:spcPts val="0"/>
              </a:spcBef>
              <a:spcAft>
                <a:spcPts val="0"/>
              </a:spcAft>
              <a:buClr>
                <a:srgbClr val="191919"/>
              </a:buClr>
              <a:buSzPts val="4800"/>
              <a:buNone/>
              <a:defRPr sz="4800">
                <a:solidFill>
                  <a:srgbClr val="191919"/>
                </a:solidFill>
              </a:defRPr>
            </a:lvl2pPr>
            <a:lvl3pPr lvl="2" algn="ctr" rtl="0">
              <a:spcBef>
                <a:spcPts val="0"/>
              </a:spcBef>
              <a:spcAft>
                <a:spcPts val="0"/>
              </a:spcAft>
              <a:buClr>
                <a:srgbClr val="191919"/>
              </a:buClr>
              <a:buSzPts val="4800"/>
              <a:buNone/>
              <a:defRPr sz="4800">
                <a:solidFill>
                  <a:srgbClr val="191919"/>
                </a:solidFill>
              </a:defRPr>
            </a:lvl3pPr>
            <a:lvl4pPr lvl="3" algn="ctr" rtl="0">
              <a:spcBef>
                <a:spcPts val="0"/>
              </a:spcBef>
              <a:spcAft>
                <a:spcPts val="0"/>
              </a:spcAft>
              <a:buClr>
                <a:srgbClr val="191919"/>
              </a:buClr>
              <a:buSzPts val="4800"/>
              <a:buNone/>
              <a:defRPr sz="4800">
                <a:solidFill>
                  <a:srgbClr val="191919"/>
                </a:solidFill>
              </a:defRPr>
            </a:lvl4pPr>
            <a:lvl5pPr lvl="4" algn="ctr" rtl="0">
              <a:spcBef>
                <a:spcPts val="0"/>
              </a:spcBef>
              <a:spcAft>
                <a:spcPts val="0"/>
              </a:spcAft>
              <a:buClr>
                <a:srgbClr val="191919"/>
              </a:buClr>
              <a:buSzPts val="4800"/>
              <a:buNone/>
              <a:defRPr sz="4800">
                <a:solidFill>
                  <a:srgbClr val="191919"/>
                </a:solidFill>
              </a:defRPr>
            </a:lvl5pPr>
            <a:lvl6pPr lvl="5" algn="ctr" rtl="0">
              <a:spcBef>
                <a:spcPts val="0"/>
              </a:spcBef>
              <a:spcAft>
                <a:spcPts val="0"/>
              </a:spcAft>
              <a:buClr>
                <a:srgbClr val="191919"/>
              </a:buClr>
              <a:buSzPts val="4800"/>
              <a:buNone/>
              <a:defRPr sz="4800">
                <a:solidFill>
                  <a:srgbClr val="191919"/>
                </a:solidFill>
              </a:defRPr>
            </a:lvl6pPr>
            <a:lvl7pPr lvl="6" algn="ctr" rtl="0">
              <a:spcBef>
                <a:spcPts val="0"/>
              </a:spcBef>
              <a:spcAft>
                <a:spcPts val="0"/>
              </a:spcAft>
              <a:buClr>
                <a:srgbClr val="191919"/>
              </a:buClr>
              <a:buSzPts val="4800"/>
              <a:buNone/>
              <a:defRPr sz="4800">
                <a:solidFill>
                  <a:srgbClr val="191919"/>
                </a:solidFill>
              </a:defRPr>
            </a:lvl7pPr>
            <a:lvl8pPr lvl="7" algn="ctr" rtl="0">
              <a:spcBef>
                <a:spcPts val="0"/>
              </a:spcBef>
              <a:spcAft>
                <a:spcPts val="0"/>
              </a:spcAft>
              <a:buClr>
                <a:srgbClr val="191919"/>
              </a:buClr>
              <a:buSzPts val="4800"/>
              <a:buNone/>
              <a:defRPr sz="4800">
                <a:solidFill>
                  <a:srgbClr val="191919"/>
                </a:solidFill>
              </a:defRPr>
            </a:lvl8pPr>
            <a:lvl9pPr lvl="8" algn="ctr" rtl="0">
              <a:spcBef>
                <a:spcPts val="0"/>
              </a:spcBef>
              <a:spcAft>
                <a:spcPts val="0"/>
              </a:spcAft>
              <a:buClr>
                <a:srgbClr val="191919"/>
              </a:buClr>
              <a:buSzPts val="4800"/>
              <a:buNone/>
              <a:defRPr sz="4800">
                <a:solidFill>
                  <a:srgbClr val="191919"/>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3213150" y="1629900"/>
            <a:ext cx="4360200" cy="1480800"/>
          </a:xfrm>
          <a:prstGeom prst="rect">
            <a:avLst/>
          </a:prstGeom>
          <a:noFill/>
          <a:ln>
            <a:noFill/>
          </a:ln>
        </p:spPr>
        <p:txBody>
          <a:bodyPr spcFirstLastPara="1" wrap="square" lIns="83800" tIns="83800" rIns="83800" bIns="83800" anchor="ctr" anchorCtr="0">
            <a:noAutofit/>
          </a:bodyPr>
          <a:lstStyle>
            <a:lvl1pPr lvl="0" algn="ctr" rtl="0">
              <a:spcBef>
                <a:spcPts val="0"/>
              </a:spcBef>
              <a:spcAft>
                <a:spcPts val="0"/>
              </a:spcAft>
              <a:buSzPts val="3300"/>
              <a:buNone/>
              <a:defRPr sz="3900"/>
            </a:lvl1pPr>
            <a:lvl2pPr lvl="1" algn="ctr" rtl="0">
              <a:spcBef>
                <a:spcPts val="0"/>
              </a:spcBef>
              <a:spcAft>
                <a:spcPts val="0"/>
              </a:spcAft>
              <a:buSzPts val="3300"/>
              <a:buNone/>
              <a:defRPr sz="3300"/>
            </a:lvl2pPr>
            <a:lvl3pPr lvl="2" algn="ctr" rtl="0">
              <a:spcBef>
                <a:spcPts val="0"/>
              </a:spcBef>
              <a:spcAft>
                <a:spcPts val="0"/>
              </a:spcAft>
              <a:buSzPts val="3300"/>
              <a:buNone/>
              <a:defRPr sz="3300"/>
            </a:lvl3pPr>
            <a:lvl4pPr lvl="3" algn="ctr" rtl="0">
              <a:spcBef>
                <a:spcPts val="0"/>
              </a:spcBef>
              <a:spcAft>
                <a:spcPts val="0"/>
              </a:spcAft>
              <a:buSzPts val="3300"/>
              <a:buNone/>
              <a:defRPr sz="3300"/>
            </a:lvl4pPr>
            <a:lvl5pPr lvl="4" algn="ctr" rtl="0">
              <a:spcBef>
                <a:spcPts val="0"/>
              </a:spcBef>
              <a:spcAft>
                <a:spcPts val="0"/>
              </a:spcAft>
              <a:buSzPts val="3300"/>
              <a:buNone/>
              <a:defRPr sz="3300"/>
            </a:lvl5pPr>
            <a:lvl6pPr lvl="5" algn="ctr" rtl="0">
              <a:spcBef>
                <a:spcPts val="0"/>
              </a:spcBef>
              <a:spcAft>
                <a:spcPts val="0"/>
              </a:spcAft>
              <a:buSzPts val="3300"/>
              <a:buNone/>
              <a:defRPr sz="3300"/>
            </a:lvl6pPr>
            <a:lvl7pPr lvl="6" algn="ctr" rtl="0">
              <a:spcBef>
                <a:spcPts val="0"/>
              </a:spcBef>
              <a:spcAft>
                <a:spcPts val="0"/>
              </a:spcAft>
              <a:buSzPts val="3300"/>
              <a:buNone/>
              <a:defRPr sz="3300"/>
            </a:lvl7pPr>
            <a:lvl8pPr lvl="7" algn="ctr" rtl="0">
              <a:spcBef>
                <a:spcPts val="0"/>
              </a:spcBef>
              <a:spcAft>
                <a:spcPts val="0"/>
              </a:spcAft>
              <a:buSzPts val="3300"/>
              <a:buNone/>
              <a:defRPr sz="3300"/>
            </a:lvl8pPr>
            <a:lvl9pPr lvl="8" algn="ctr" rtl="0">
              <a:spcBef>
                <a:spcPts val="0"/>
              </a:spcBef>
              <a:spcAft>
                <a:spcPts val="0"/>
              </a:spcAft>
              <a:buSzPts val="3300"/>
              <a:buNone/>
              <a:defRPr sz="3300"/>
            </a:lvl9pPr>
          </a:lstStyle>
          <a:p>
            <a:endParaRPr/>
          </a:p>
        </p:txBody>
      </p:sp>
      <p:sp>
        <p:nvSpPr>
          <p:cNvPr id="71" name="Google Shape;71;p16"/>
          <p:cNvSpPr txBox="1">
            <a:spLocks noGrp="1"/>
          </p:cNvSpPr>
          <p:nvPr>
            <p:ph type="title" idx="2" hasCustomPrompt="1"/>
          </p:nvPr>
        </p:nvSpPr>
        <p:spPr>
          <a:xfrm>
            <a:off x="1332750" y="1629900"/>
            <a:ext cx="1880400" cy="1883700"/>
          </a:xfrm>
          <a:prstGeom prst="rect">
            <a:avLst/>
          </a:prstGeom>
          <a:noFill/>
          <a:ln>
            <a:noFill/>
          </a:ln>
        </p:spPr>
        <p:txBody>
          <a:bodyPr spcFirstLastPara="1" wrap="square" lIns="83800" tIns="83800" rIns="83800" bIns="83800" anchor="ctr" anchorCtr="0">
            <a:noAutofit/>
          </a:bodyPr>
          <a:lstStyle>
            <a:lvl1pPr lvl="0" algn="ctr" rtl="0">
              <a:spcBef>
                <a:spcPts val="0"/>
              </a:spcBef>
              <a:spcAft>
                <a:spcPts val="0"/>
              </a:spcAft>
              <a:buSzPts val="5500"/>
              <a:buNone/>
              <a:defRPr sz="88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
        <p:nvSpPr>
          <p:cNvPr id="72" name="Google Shape;72;p16"/>
          <p:cNvSpPr txBox="1">
            <a:spLocks noGrp="1"/>
          </p:cNvSpPr>
          <p:nvPr>
            <p:ph type="subTitle" idx="1"/>
          </p:nvPr>
        </p:nvSpPr>
        <p:spPr>
          <a:xfrm rot="473">
            <a:off x="3213150" y="3111000"/>
            <a:ext cx="4360200" cy="402300"/>
          </a:xfrm>
          <a:prstGeom prst="rect">
            <a:avLst/>
          </a:prstGeom>
          <a:noFill/>
          <a:ln>
            <a:noFill/>
          </a:ln>
        </p:spPr>
        <p:txBody>
          <a:bodyPr spcFirstLastPara="1" wrap="square" lIns="83800" tIns="83800" rIns="83800" bIns="83800" anchor="t" anchorCtr="0">
            <a:noAutofit/>
          </a:bodyPr>
          <a:lstStyle>
            <a:lvl1pPr lvl="0" algn="ctr" rtl="0">
              <a:lnSpc>
                <a:spcPct val="100000"/>
              </a:lnSpc>
              <a:spcBef>
                <a:spcPts val="0"/>
              </a:spcBef>
              <a:spcAft>
                <a:spcPts val="0"/>
              </a:spcAft>
              <a:buSzPts val="1300"/>
              <a:buNone/>
              <a:defRPr/>
            </a:lvl1pPr>
            <a:lvl2pPr lvl="1" algn="ctr" rtl="0">
              <a:lnSpc>
                <a:spcPct val="100000"/>
              </a:lnSpc>
              <a:spcBef>
                <a:spcPts val="1500"/>
              </a:spcBef>
              <a:spcAft>
                <a:spcPts val="0"/>
              </a:spcAft>
              <a:buSzPts val="1300"/>
              <a:buNone/>
              <a:defRPr/>
            </a:lvl2pPr>
            <a:lvl3pPr lvl="2" algn="ctr" rtl="0">
              <a:lnSpc>
                <a:spcPct val="100000"/>
              </a:lnSpc>
              <a:spcBef>
                <a:spcPts val="1500"/>
              </a:spcBef>
              <a:spcAft>
                <a:spcPts val="0"/>
              </a:spcAft>
              <a:buSzPts val="1300"/>
              <a:buNone/>
              <a:defRPr/>
            </a:lvl3pPr>
            <a:lvl4pPr lvl="3" algn="ctr" rtl="0">
              <a:lnSpc>
                <a:spcPct val="100000"/>
              </a:lnSpc>
              <a:spcBef>
                <a:spcPts val="1500"/>
              </a:spcBef>
              <a:spcAft>
                <a:spcPts val="0"/>
              </a:spcAft>
              <a:buSzPts val="1300"/>
              <a:buNone/>
              <a:defRPr/>
            </a:lvl4pPr>
            <a:lvl5pPr lvl="4" algn="ctr" rtl="0">
              <a:lnSpc>
                <a:spcPct val="100000"/>
              </a:lnSpc>
              <a:spcBef>
                <a:spcPts val="1500"/>
              </a:spcBef>
              <a:spcAft>
                <a:spcPts val="0"/>
              </a:spcAft>
              <a:buSzPts val="1300"/>
              <a:buNone/>
              <a:defRPr/>
            </a:lvl5pPr>
            <a:lvl6pPr lvl="5" algn="ctr" rtl="0">
              <a:lnSpc>
                <a:spcPct val="100000"/>
              </a:lnSpc>
              <a:spcBef>
                <a:spcPts val="1500"/>
              </a:spcBef>
              <a:spcAft>
                <a:spcPts val="0"/>
              </a:spcAft>
              <a:buSzPts val="1300"/>
              <a:buNone/>
              <a:defRPr/>
            </a:lvl6pPr>
            <a:lvl7pPr lvl="6" algn="ctr" rtl="0">
              <a:lnSpc>
                <a:spcPct val="100000"/>
              </a:lnSpc>
              <a:spcBef>
                <a:spcPts val="1500"/>
              </a:spcBef>
              <a:spcAft>
                <a:spcPts val="0"/>
              </a:spcAft>
              <a:buSzPts val="1300"/>
              <a:buNone/>
              <a:defRPr/>
            </a:lvl7pPr>
            <a:lvl8pPr lvl="7" algn="ctr" rtl="0">
              <a:lnSpc>
                <a:spcPct val="100000"/>
              </a:lnSpc>
              <a:spcBef>
                <a:spcPts val="1500"/>
              </a:spcBef>
              <a:spcAft>
                <a:spcPts val="0"/>
              </a:spcAft>
              <a:buSzPts val="1300"/>
              <a:buNone/>
              <a:defRPr/>
            </a:lvl8pPr>
            <a:lvl9pPr lvl="8" algn="ctr" rtl="0">
              <a:lnSpc>
                <a:spcPct val="100000"/>
              </a:lnSpc>
              <a:spcBef>
                <a:spcPts val="1500"/>
              </a:spcBef>
              <a:spcAft>
                <a:spcPts val="1500"/>
              </a:spcAft>
              <a:buSzPts val="13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181429" y="136072"/>
            <a:ext cx="6729900" cy="5661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83800" tIns="83800" rIns="83800" bIns="83800" anchor="ctr" anchorCtr="0">
            <a:noAutofit/>
          </a:bodyPr>
          <a:lstStyle>
            <a:lvl1pPr lvl="0" algn="l" rtl="0">
              <a:spcBef>
                <a:spcPts val="0"/>
              </a:spcBef>
              <a:spcAft>
                <a:spcPts val="0"/>
              </a:spcAft>
              <a:buSzPts val="2900"/>
              <a:buNone/>
              <a:defRPr/>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a:endParaRPr/>
          </a:p>
        </p:txBody>
      </p:sp>
      <p:sp>
        <p:nvSpPr>
          <p:cNvPr id="75" name="Google Shape;75;p17"/>
          <p:cNvSpPr txBox="1">
            <a:spLocks noGrp="1"/>
          </p:cNvSpPr>
          <p:nvPr>
            <p:ph type="body" idx="1"/>
          </p:nvPr>
        </p:nvSpPr>
        <p:spPr>
          <a:xfrm>
            <a:off x="183770" y="1550157"/>
            <a:ext cx="8772000" cy="25779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83800" tIns="83800" rIns="83800" bIns="83800" anchor="ctr" anchorCtr="0">
            <a:noAutofit/>
          </a:bodyPr>
          <a:lstStyle>
            <a:lvl1pPr marL="457200" lvl="0" indent="-311150" rtl="0">
              <a:lnSpc>
                <a:spcPct val="115000"/>
              </a:lnSpc>
              <a:spcBef>
                <a:spcPts val="0"/>
              </a:spcBef>
              <a:spcAft>
                <a:spcPts val="0"/>
              </a:spcAft>
              <a:buClr>
                <a:schemeClr val="accent3"/>
              </a:buClr>
              <a:buSzPts val="1300"/>
              <a:buChar char="○"/>
              <a:defRPr>
                <a:solidFill>
                  <a:srgbClr val="434343"/>
                </a:solidFill>
              </a:defRPr>
            </a:lvl1pPr>
            <a:lvl2pPr marL="914400" lvl="1" indent="-311150" rtl="0">
              <a:lnSpc>
                <a:spcPct val="115000"/>
              </a:lnSpc>
              <a:spcBef>
                <a:spcPts val="0"/>
              </a:spcBef>
              <a:spcAft>
                <a:spcPts val="0"/>
              </a:spcAft>
              <a:buClr>
                <a:srgbClr val="434343"/>
              </a:buClr>
              <a:buSzPts val="1300"/>
              <a:buChar char="○"/>
              <a:defRPr>
                <a:solidFill>
                  <a:srgbClr val="434343"/>
                </a:solidFill>
              </a:defRPr>
            </a:lvl2pPr>
            <a:lvl3pPr marL="1371600" lvl="2" indent="-311150" rtl="0">
              <a:lnSpc>
                <a:spcPct val="115000"/>
              </a:lnSpc>
              <a:spcBef>
                <a:spcPts val="1500"/>
              </a:spcBef>
              <a:spcAft>
                <a:spcPts val="0"/>
              </a:spcAft>
              <a:buClr>
                <a:srgbClr val="434343"/>
              </a:buClr>
              <a:buSzPts val="1300"/>
              <a:buChar char="■"/>
              <a:defRPr>
                <a:solidFill>
                  <a:srgbClr val="434343"/>
                </a:solidFill>
              </a:defRPr>
            </a:lvl3pPr>
            <a:lvl4pPr marL="1828800" lvl="3" indent="-311150" rtl="0">
              <a:lnSpc>
                <a:spcPct val="115000"/>
              </a:lnSpc>
              <a:spcBef>
                <a:spcPts val="1500"/>
              </a:spcBef>
              <a:spcAft>
                <a:spcPts val="0"/>
              </a:spcAft>
              <a:buClr>
                <a:srgbClr val="434343"/>
              </a:buClr>
              <a:buSzPts val="1300"/>
              <a:buChar char="●"/>
              <a:defRPr>
                <a:solidFill>
                  <a:srgbClr val="434343"/>
                </a:solidFill>
              </a:defRPr>
            </a:lvl4pPr>
            <a:lvl5pPr marL="2286000" lvl="4" indent="-311150" rtl="0">
              <a:lnSpc>
                <a:spcPct val="115000"/>
              </a:lnSpc>
              <a:spcBef>
                <a:spcPts val="1500"/>
              </a:spcBef>
              <a:spcAft>
                <a:spcPts val="0"/>
              </a:spcAft>
              <a:buClr>
                <a:srgbClr val="434343"/>
              </a:buClr>
              <a:buSzPts val="1300"/>
              <a:buChar char="○"/>
              <a:defRPr>
                <a:solidFill>
                  <a:srgbClr val="434343"/>
                </a:solidFill>
              </a:defRPr>
            </a:lvl5pPr>
            <a:lvl6pPr marL="2743200" lvl="5" indent="-311150" rtl="0">
              <a:lnSpc>
                <a:spcPct val="115000"/>
              </a:lnSpc>
              <a:spcBef>
                <a:spcPts val="1500"/>
              </a:spcBef>
              <a:spcAft>
                <a:spcPts val="0"/>
              </a:spcAft>
              <a:buClr>
                <a:srgbClr val="434343"/>
              </a:buClr>
              <a:buSzPts val="1300"/>
              <a:buChar char="■"/>
              <a:defRPr>
                <a:solidFill>
                  <a:srgbClr val="434343"/>
                </a:solidFill>
              </a:defRPr>
            </a:lvl6pPr>
            <a:lvl7pPr marL="3200400" lvl="6" indent="-311150" rtl="0">
              <a:lnSpc>
                <a:spcPct val="115000"/>
              </a:lnSpc>
              <a:spcBef>
                <a:spcPts val="1500"/>
              </a:spcBef>
              <a:spcAft>
                <a:spcPts val="0"/>
              </a:spcAft>
              <a:buClr>
                <a:srgbClr val="434343"/>
              </a:buClr>
              <a:buSzPts val="1300"/>
              <a:buChar char="●"/>
              <a:defRPr>
                <a:solidFill>
                  <a:srgbClr val="434343"/>
                </a:solidFill>
              </a:defRPr>
            </a:lvl7pPr>
            <a:lvl8pPr marL="3657600" lvl="7" indent="-311150" rtl="0">
              <a:lnSpc>
                <a:spcPct val="115000"/>
              </a:lnSpc>
              <a:spcBef>
                <a:spcPts val="1500"/>
              </a:spcBef>
              <a:spcAft>
                <a:spcPts val="0"/>
              </a:spcAft>
              <a:buClr>
                <a:srgbClr val="434343"/>
              </a:buClr>
              <a:buSzPts val="1300"/>
              <a:buChar char="○"/>
              <a:defRPr>
                <a:solidFill>
                  <a:srgbClr val="434343"/>
                </a:solidFill>
              </a:defRPr>
            </a:lvl8pPr>
            <a:lvl9pPr marL="4114800" lvl="8" indent="-311150" rtl="0">
              <a:lnSpc>
                <a:spcPct val="115000"/>
              </a:lnSpc>
              <a:spcBef>
                <a:spcPts val="1500"/>
              </a:spcBef>
              <a:spcAft>
                <a:spcPts val="1500"/>
              </a:spcAft>
              <a:buClr>
                <a:srgbClr val="434343"/>
              </a:buClr>
              <a:buSzPts val="1300"/>
              <a:buChar char="■"/>
              <a:defRPr>
                <a:solidFill>
                  <a:srgbClr val="434343"/>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6"/>
        <p:cNvGrpSpPr/>
        <p:nvPr/>
      </p:nvGrpSpPr>
      <p:grpSpPr>
        <a:xfrm>
          <a:off x="0" y="0"/>
          <a:ext cx="0" cy="0"/>
          <a:chOff x="0" y="0"/>
          <a:chExt cx="0" cy="0"/>
        </a:xfrm>
      </p:grpSpPr>
      <p:sp>
        <p:nvSpPr>
          <p:cNvPr id="77" name="Google Shape;77;p18"/>
          <p:cNvSpPr txBox="1">
            <a:spLocks noGrp="1"/>
          </p:cNvSpPr>
          <p:nvPr>
            <p:ph type="subTitle" idx="1"/>
          </p:nvPr>
        </p:nvSpPr>
        <p:spPr>
          <a:xfrm>
            <a:off x="1062150" y="2437450"/>
            <a:ext cx="3004800" cy="1105800"/>
          </a:xfrm>
          <a:prstGeom prst="rect">
            <a:avLst/>
          </a:prstGeom>
          <a:ln>
            <a:noFill/>
          </a:ln>
        </p:spPr>
        <p:txBody>
          <a:bodyPr spcFirstLastPara="1" wrap="square" lIns="83800" tIns="83800" rIns="83800" bIns="83800" anchor="ctr" anchorCtr="0">
            <a:noAutofit/>
          </a:bodyPr>
          <a:lstStyle>
            <a:lvl1pPr lvl="0" algn="ctr" rtl="0">
              <a:lnSpc>
                <a:spcPct val="100000"/>
              </a:lnSpc>
              <a:spcBef>
                <a:spcPts val="0"/>
              </a:spcBef>
              <a:spcAft>
                <a:spcPts val="0"/>
              </a:spcAft>
              <a:buSzPts val="1300"/>
              <a:buNone/>
              <a:defRPr/>
            </a:lvl1pPr>
            <a:lvl2pPr lvl="1" algn="ctr" rtl="0">
              <a:lnSpc>
                <a:spcPct val="100000"/>
              </a:lnSpc>
              <a:spcBef>
                <a:spcPts val="0"/>
              </a:spcBef>
              <a:spcAft>
                <a:spcPts val="0"/>
              </a:spcAft>
              <a:buSzPts val="1300"/>
              <a:buNone/>
              <a:defRPr/>
            </a:lvl2pPr>
            <a:lvl3pPr lvl="2" algn="ctr" rtl="0">
              <a:lnSpc>
                <a:spcPct val="100000"/>
              </a:lnSpc>
              <a:spcBef>
                <a:spcPts val="1500"/>
              </a:spcBef>
              <a:spcAft>
                <a:spcPts val="0"/>
              </a:spcAft>
              <a:buSzPts val="1300"/>
              <a:buNone/>
              <a:defRPr/>
            </a:lvl3pPr>
            <a:lvl4pPr lvl="3" algn="ctr" rtl="0">
              <a:lnSpc>
                <a:spcPct val="100000"/>
              </a:lnSpc>
              <a:spcBef>
                <a:spcPts val="1500"/>
              </a:spcBef>
              <a:spcAft>
                <a:spcPts val="0"/>
              </a:spcAft>
              <a:buSzPts val="1300"/>
              <a:buNone/>
              <a:defRPr/>
            </a:lvl4pPr>
            <a:lvl5pPr lvl="4" algn="ctr" rtl="0">
              <a:lnSpc>
                <a:spcPct val="100000"/>
              </a:lnSpc>
              <a:spcBef>
                <a:spcPts val="1500"/>
              </a:spcBef>
              <a:spcAft>
                <a:spcPts val="0"/>
              </a:spcAft>
              <a:buSzPts val="1300"/>
              <a:buNone/>
              <a:defRPr/>
            </a:lvl5pPr>
            <a:lvl6pPr lvl="5" algn="ctr" rtl="0">
              <a:lnSpc>
                <a:spcPct val="100000"/>
              </a:lnSpc>
              <a:spcBef>
                <a:spcPts val="1500"/>
              </a:spcBef>
              <a:spcAft>
                <a:spcPts val="0"/>
              </a:spcAft>
              <a:buSzPts val="1300"/>
              <a:buNone/>
              <a:defRPr/>
            </a:lvl6pPr>
            <a:lvl7pPr lvl="6" algn="ctr" rtl="0">
              <a:lnSpc>
                <a:spcPct val="100000"/>
              </a:lnSpc>
              <a:spcBef>
                <a:spcPts val="1500"/>
              </a:spcBef>
              <a:spcAft>
                <a:spcPts val="0"/>
              </a:spcAft>
              <a:buSzPts val="1300"/>
              <a:buNone/>
              <a:defRPr/>
            </a:lvl7pPr>
            <a:lvl8pPr lvl="7" algn="ctr" rtl="0">
              <a:lnSpc>
                <a:spcPct val="100000"/>
              </a:lnSpc>
              <a:spcBef>
                <a:spcPts val="1500"/>
              </a:spcBef>
              <a:spcAft>
                <a:spcPts val="0"/>
              </a:spcAft>
              <a:buSzPts val="1300"/>
              <a:buNone/>
              <a:defRPr/>
            </a:lvl8pPr>
            <a:lvl9pPr lvl="8" algn="ctr" rtl="0">
              <a:lnSpc>
                <a:spcPct val="100000"/>
              </a:lnSpc>
              <a:spcBef>
                <a:spcPts val="1500"/>
              </a:spcBef>
              <a:spcAft>
                <a:spcPts val="1500"/>
              </a:spcAft>
              <a:buSzPts val="1300"/>
              <a:buNone/>
              <a:defRPr/>
            </a:lvl9pPr>
          </a:lstStyle>
          <a:p>
            <a:endParaRPr/>
          </a:p>
        </p:txBody>
      </p:sp>
      <p:sp>
        <p:nvSpPr>
          <p:cNvPr id="78" name="Google Shape;78;p18"/>
          <p:cNvSpPr txBox="1">
            <a:spLocks noGrp="1"/>
          </p:cNvSpPr>
          <p:nvPr>
            <p:ph type="subTitle" idx="2"/>
          </p:nvPr>
        </p:nvSpPr>
        <p:spPr>
          <a:xfrm>
            <a:off x="4839175" y="2437450"/>
            <a:ext cx="3004800" cy="1105800"/>
          </a:xfrm>
          <a:prstGeom prst="rect">
            <a:avLst/>
          </a:prstGeom>
          <a:ln>
            <a:noFill/>
          </a:ln>
        </p:spPr>
        <p:txBody>
          <a:bodyPr spcFirstLastPara="1" wrap="square" lIns="83800" tIns="83800" rIns="83800" bIns="83800" anchor="ctr" anchorCtr="0">
            <a:noAutofit/>
          </a:bodyPr>
          <a:lstStyle>
            <a:lvl1pPr lvl="0" algn="ctr" rtl="0">
              <a:lnSpc>
                <a:spcPct val="100000"/>
              </a:lnSpc>
              <a:spcBef>
                <a:spcPts val="0"/>
              </a:spcBef>
              <a:spcAft>
                <a:spcPts val="0"/>
              </a:spcAft>
              <a:buSzPts val="1300"/>
              <a:buNone/>
              <a:defRPr/>
            </a:lvl1pPr>
            <a:lvl2pPr lvl="1" algn="ctr" rtl="0">
              <a:lnSpc>
                <a:spcPct val="100000"/>
              </a:lnSpc>
              <a:spcBef>
                <a:spcPts val="0"/>
              </a:spcBef>
              <a:spcAft>
                <a:spcPts val="0"/>
              </a:spcAft>
              <a:buSzPts val="1300"/>
              <a:buNone/>
              <a:defRPr/>
            </a:lvl2pPr>
            <a:lvl3pPr lvl="2" algn="ctr" rtl="0">
              <a:lnSpc>
                <a:spcPct val="100000"/>
              </a:lnSpc>
              <a:spcBef>
                <a:spcPts val="1500"/>
              </a:spcBef>
              <a:spcAft>
                <a:spcPts val="0"/>
              </a:spcAft>
              <a:buSzPts val="1300"/>
              <a:buNone/>
              <a:defRPr/>
            </a:lvl3pPr>
            <a:lvl4pPr lvl="3" algn="ctr" rtl="0">
              <a:lnSpc>
                <a:spcPct val="100000"/>
              </a:lnSpc>
              <a:spcBef>
                <a:spcPts val="1500"/>
              </a:spcBef>
              <a:spcAft>
                <a:spcPts val="0"/>
              </a:spcAft>
              <a:buSzPts val="1300"/>
              <a:buNone/>
              <a:defRPr/>
            </a:lvl4pPr>
            <a:lvl5pPr lvl="4" algn="ctr" rtl="0">
              <a:lnSpc>
                <a:spcPct val="100000"/>
              </a:lnSpc>
              <a:spcBef>
                <a:spcPts val="1500"/>
              </a:spcBef>
              <a:spcAft>
                <a:spcPts val="0"/>
              </a:spcAft>
              <a:buSzPts val="1300"/>
              <a:buNone/>
              <a:defRPr/>
            </a:lvl5pPr>
            <a:lvl6pPr lvl="5" algn="ctr" rtl="0">
              <a:lnSpc>
                <a:spcPct val="100000"/>
              </a:lnSpc>
              <a:spcBef>
                <a:spcPts val="1500"/>
              </a:spcBef>
              <a:spcAft>
                <a:spcPts val="0"/>
              </a:spcAft>
              <a:buSzPts val="1300"/>
              <a:buNone/>
              <a:defRPr/>
            </a:lvl6pPr>
            <a:lvl7pPr lvl="6" algn="ctr" rtl="0">
              <a:lnSpc>
                <a:spcPct val="100000"/>
              </a:lnSpc>
              <a:spcBef>
                <a:spcPts val="1500"/>
              </a:spcBef>
              <a:spcAft>
                <a:spcPts val="0"/>
              </a:spcAft>
              <a:buSzPts val="1300"/>
              <a:buNone/>
              <a:defRPr/>
            </a:lvl7pPr>
            <a:lvl8pPr lvl="7" algn="ctr" rtl="0">
              <a:lnSpc>
                <a:spcPct val="100000"/>
              </a:lnSpc>
              <a:spcBef>
                <a:spcPts val="1500"/>
              </a:spcBef>
              <a:spcAft>
                <a:spcPts val="0"/>
              </a:spcAft>
              <a:buSzPts val="1300"/>
              <a:buNone/>
              <a:defRPr/>
            </a:lvl8pPr>
            <a:lvl9pPr lvl="8" algn="ctr" rtl="0">
              <a:lnSpc>
                <a:spcPct val="100000"/>
              </a:lnSpc>
              <a:spcBef>
                <a:spcPts val="1500"/>
              </a:spcBef>
              <a:spcAft>
                <a:spcPts val="1500"/>
              </a:spcAft>
              <a:buSzPts val="1300"/>
              <a:buNone/>
              <a:defRPr/>
            </a:lvl9pPr>
          </a:lstStyle>
          <a:p>
            <a:endParaRPr/>
          </a:p>
        </p:txBody>
      </p:sp>
      <p:sp>
        <p:nvSpPr>
          <p:cNvPr id="79" name="Google Shape;79;p18"/>
          <p:cNvSpPr txBox="1">
            <a:spLocks noGrp="1"/>
          </p:cNvSpPr>
          <p:nvPr>
            <p:ph type="title"/>
          </p:nvPr>
        </p:nvSpPr>
        <p:spPr>
          <a:xfrm>
            <a:off x="235868" y="234732"/>
            <a:ext cx="8672400" cy="467400"/>
          </a:xfrm>
          <a:prstGeom prst="rect">
            <a:avLst/>
          </a:prstGeom>
        </p:spPr>
        <p:txBody>
          <a:bodyPr spcFirstLastPara="1" wrap="square" lIns="83800" tIns="83800" rIns="83800" bIns="83800" anchor="ctr" anchorCtr="0">
            <a:noAutofit/>
          </a:bodyPr>
          <a:lstStyle>
            <a:lvl1pPr lvl="0" rtl="0">
              <a:spcBef>
                <a:spcPts val="0"/>
              </a:spcBef>
              <a:spcAft>
                <a:spcPts val="0"/>
              </a:spcAft>
              <a:buSzPts val="2900"/>
              <a:buNone/>
              <a:defRPr/>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a:endParaRPr/>
          </a:p>
        </p:txBody>
      </p:sp>
      <p:sp>
        <p:nvSpPr>
          <p:cNvPr id="80" name="Google Shape;80;p18"/>
          <p:cNvSpPr txBox="1">
            <a:spLocks noGrp="1"/>
          </p:cNvSpPr>
          <p:nvPr>
            <p:ph type="title" idx="3"/>
          </p:nvPr>
        </p:nvSpPr>
        <p:spPr>
          <a:xfrm>
            <a:off x="1062300" y="2052550"/>
            <a:ext cx="2162100" cy="384900"/>
          </a:xfrm>
          <a:prstGeom prst="rect">
            <a:avLst/>
          </a:prstGeom>
          <a:noFill/>
          <a:ln>
            <a:noFill/>
          </a:ln>
        </p:spPr>
        <p:txBody>
          <a:bodyPr spcFirstLastPara="1" wrap="square" lIns="83800" tIns="83800" rIns="83800" bIns="83800" anchor="ctr" anchorCtr="0">
            <a:noAutofit/>
          </a:bodyPr>
          <a:lstStyle>
            <a:lvl1pPr lvl="0" algn="ctr" rtl="0">
              <a:spcBef>
                <a:spcPts val="0"/>
              </a:spcBef>
              <a:spcAft>
                <a:spcPts val="0"/>
              </a:spcAft>
              <a:buSzPts val="2200"/>
              <a:buNone/>
              <a:defRPr sz="1800"/>
            </a:lvl1pPr>
            <a:lvl2pPr lvl="1" algn="r" rtl="0">
              <a:spcBef>
                <a:spcPts val="0"/>
              </a:spcBef>
              <a:spcAft>
                <a:spcPts val="0"/>
              </a:spcAft>
              <a:buSzPts val="2200"/>
              <a:buNone/>
              <a:defRPr sz="2200"/>
            </a:lvl2pPr>
            <a:lvl3pPr lvl="2" algn="r" rtl="0">
              <a:spcBef>
                <a:spcPts val="0"/>
              </a:spcBef>
              <a:spcAft>
                <a:spcPts val="0"/>
              </a:spcAft>
              <a:buSzPts val="2200"/>
              <a:buNone/>
              <a:defRPr sz="2200"/>
            </a:lvl3pPr>
            <a:lvl4pPr lvl="3" algn="r" rtl="0">
              <a:spcBef>
                <a:spcPts val="0"/>
              </a:spcBef>
              <a:spcAft>
                <a:spcPts val="0"/>
              </a:spcAft>
              <a:buSzPts val="2200"/>
              <a:buNone/>
              <a:defRPr sz="2200"/>
            </a:lvl4pPr>
            <a:lvl5pPr lvl="4" algn="r" rtl="0">
              <a:spcBef>
                <a:spcPts val="0"/>
              </a:spcBef>
              <a:spcAft>
                <a:spcPts val="0"/>
              </a:spcAft>
              <a:buSzPts val="2200"/>
              <a:buNone/>
              <a:defRPr sz="2200"/>
            </a:lvl5pPr>
            <a:lvl6pPr lvl="5" algn="r" rtl="0">
              <a:spcBef>
                <a:spcPts val="0"/>
              </a:spcBef>
              <a:spcAft>
                <a:spcPts val="0"/>
              </a:spcAft>
              <a:buSzPts val="2200"/>
              <a:buNone/>
              <a:defRPr sz="2200"/>
            </a:lvl6pPr>
            <a:lvl7pPr lvl="6" algn="r" rtl="0">
              <a:spcBef>
                <a:spcPts val="0"/>
              </a:spcBef>
              <a:spcAft>
                <a:spcPts val="0"/>
              </a:spcAft>
              <a:buSzPts val="2200"/>
              <a:buNone/>
              <a:defRPr sz="2200"/>
            </a:lvl7pPr>
            <a:lvl8pPr lvl="7" algn="r" rtl="0">
              <a:spcBef>
                <a:spcPts val="0"/>
              </a:spcBef>
              <a:spcAft>
                <a:spcPts val="0"/>
              </a:spcAft>
              <a:buSzPts val="2200"/>
              <a:buNone/>
              <a:defRPr sz="2200"/>
            </a:lvl8pPr>
            <a:lvl9pPr lvl="8" algn="r" rtl="0">
              <a:spcBef>
                <a:spcPts val="0"/>
              </a:spcBef>
              <a:spcAft>
                <a:spcPts val="0"/>
              </a:spcAft>
              <a:buSzPts val="2200"/>
              <a:buNone/>
              <a:defRPr sz="2200"/>
            </a:lvl9pPr>
          </a:lstStyle>
          <a:p>
            <a:endParaRPr/>
          </a:p>
        </p:txBody>
      </p:sp>
      <p:sp>
        <p:nvSpPr>
          <p:cNvPr id="81" name="Google Shape;81;p18"/>
          <p:cNvSpPr txBox="1">
            <a:spLocks noGrp="1"/>
          </p:cNvSpPr>
          <p:nvPr>
            <p:ph type="title" idx="4"/>
          </p:nvPr>
        </p:nvSpPr>
        <p:spPr>
          <a:xfrm>
            <a:off x="4839325" y="2052550"/>
            <a:ext cx="2161800" cy="384900"/>
          </a:xfrm>
          <a:prstGeom prst="rect">
            <a:avLst/>
          </a:prstGeom>
          <a:noFill/>
          <a:ln>
            <a:noFill/>
          </a:ln>
        </p:spPr>
        <p:txBody>
          <a:bodyPr spcFirstLastPara="1" wrap="square" lIns="83800" tIns="83800" rIns="83800" bIns="83800" anchor="ctr" anchorCtr="0">
            <a:noAutofit/>
          </a:bodyPr>
          <a:lstStyle>
            <a:lvl1pPr lvl="0" algn="ctr" rtl="0">
              <a:spcBef>
                <a:spcPts val="0"/>
              </a:spcBef>
              <a:spcAft>
                <a:spcPts val="0"/>
              </a:spcAft>
              <a:buSzPts val="2200"/>
              <a:buNone/>
              <a:defRPr sz="1800"/>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181429" y="147210"/>
            <a:ext cx="8781300" cy="516900"/>
          </a:xfrm>
          <a:prstGeom prst="rect">
            <a:avLst/>
          </a:prstGeom>
          <a:solidFill>
            <a:schemeClr val="accent2"/>
          </a:solidFill>
          <a:ln w="38100" cap="flat" cmpd="sng">
            <a:solidFill>
              <a:schemeClr val="dk1"/>
            </a:solidFill>
            <a:prstDash val="solid"/>
            <a:round/>
            <a:headEnd type="none" w="sm" len="sm"/>
            <a:tailEnd type="none" w="sm" len="sm"/>
          </a:ln>
        </p:spPr>
        <p:txBody>
          <a:bodyPr spcFirstLastPara="1" wrap="square" lIns="83800" tIns="83800" rIns="83800" bIns="83800" anchor="ctr" anchorCtr="0">
            <a:noAutofit/>
          </a:bodyPr>
          <a:lstStyle>
            <a:lvl1pPr lvl="0" rtl="0">
              <a:spcBef>
                <a:spcPts val="0"/>
              </a:spcBef>
              <a:spcAft>
                <a:spcPts val="0"/>
              </a:spcAft>
              <a:buSzPts val="2900"/>
              <a:buNone/>
              <a:defRPr/>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a:endParaRPr/>
          </a:p>
        </p:txBody>
      </p:sp>
      <p:sp>
        <p:nvSpPr>
          <p:cNvPr id="84" name="Google Shape;84;p19"/>
          <p:cNvSpPr/>
          <p:nvPr/>
        </p:nvSpPr>
        <p:spPr>
          <a:xfrm>
            <a:off x="2325261" y="1289755"/>
            <a:ext cx="4500000" cy="3709800"/>
          </a:xfrm>
          <a:prstGeom prst="rect">
            <a:avLst/>
          </a:prstGeom>
          <a:noFill/>
          <a:ln w="38100" cap="flat" cmpd="sng">
            <a:solidFill>
              <a:schemeClr val="dk1"/>
            </a:solidFill>
            <a:prstDash val="solid"/>
            <a:round/>
            <a:headEnd type="none" w="sm" len="sm"/>
            <a:tailEnd type="none" w="sm" len="sm"/>
          </a:ln>
        </p:spPr>
        <p:txBody>
          <a:bodyPr spcFirstLastPara="1" wrap="square" lIns="33250" tIns="33250" rIns="33250" bIns="33250" anchor="ctr" anchorCtr="0">
            <a:noAutofit/>
          </a:bodyPr>
          <a:lstStyle/>
          <a:p>
            <a:pPr marL="0" lvl="0" indent="0" algn="l" rtl="0">
              <a:spcBef>
                <a:spcPts val="0"/>
              </a:spcBef>
              <a:spcAft>
                <a:spcPts val="0"/>
              </a:spcAft>
              <a:buNone/>
            </a:pPr>
            <a:endParaRPr sz="500"/>
          </a:p>
        </p:txBody>
      </p:sp>
      <p:sp>
        <p:nvSpPr>
          <p:cNvPr id="85" name="Google Shape;85;p19"/>
          <p:cNvSpPr/>
          <p:nvPr/>
        </p:nvSpPr>
        <p:spPr>
          <a:xfrm>
            <a:off x="181429" y="1289755"/>
            <a:ext cx="2143800" cy="3709800"/>
          </a:xfrm>
          <a:prstGeom prst="rect">
            <a:avLst/>
          </a:prstGeom>
          <a:noFill/>
          <a:ln w="38100" cap="flat" cmpd="sng">
            <a:solidFill>
              <a:schemeClr val="dk1"/>
            </a:solidFill>
            <a:prstDash val="solid"/>
            <a:round/>
            <a:headEnd type="none" w="sm" len="sm"/>
            <a:tailEnd type="none" w="sm" len="sm"/>
          </a:ln>
        </p:spPr>
        <p:txBody>
          <a:bodyPr spcFirstLastPara="1" wrap="square" lIns="33250" tIns="33250" rIns="33250" bIns="33250" anchor="ctr" anchorCtr="0">
            <a:noAutofit/>
          </a:bodyPr>
          <a:lstStyle/>
          <a:p>
            <a:pPr marL="0" lvl="0" indent="0" algn="l" rtl="0">
              <a:spcBef>
                <a:spcPts val="0"/>
              </a:spcBef>
              <a:spcAft>
                <a:spcPts val="0"/>
              </a:spcAft>
              <a:buNone/>
            </a:pPr>
            <a:endParaRPr/>
          </a:p>
        </p:txBody>
      </p:sp>
      <p:sp>
        <p:nvSpPr>
          <p:cNvPr id="86" name="Google Shape;86;p19"/>
          <p:cNvSpPr/>
          <p:nvPr/>
        </p:nvSpPr>
        <p:spPr>
          <a:xfrm>
            <a:off x="6821430" y="1289755"/>
            <a:ext cx="2143800" cy="3709800"/>
          </a:xfrm>
          <a:prstGeom prst="rect">
            <a:avLst/>
          </a:prstGeom>
          <a:noFill/>
          <a:ln w="38100" cap="flat" cmpd="sng">
            <a:solidFill>
              <a:schemeClr val="dk1"/>
            </a:solidFill>
            <a:prstDash val="solid"/>
            <a:round/>
            <a:headEnd type="none" w="sm" len="sm"/>
            <a:tailEnd type="none" w="sm" len="sm"/>
          </a:ln>
        </p:spPr>
        <p:txBody>
          <a:bodyPr spcFirstLastPara="1" wrap="square" lIns="33250" tIns="33250" rIns="33250" bIns="3325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235868" y="234732"/>
            <a:ext cx="8672400" cy="467400"/>
          </a:xfrm>
          <a:prstGeom prst="rect">
            <a:avLst/>
          </a:prstGeom>
        </p:spPr>
        <p:txBody>
          <a:bodyPr spcFirstLastPara="1" wrap="square" lIns="83800" tIns="83800" rIns="83800" bIns="83800" anchor="ctr" anchorCtr="0">
            <a:noAutofit/>
          </a:bodyPr>
          <a:lstStyle>
            <a:lvl1pPr lvl="0" rtl="0">
              <a:spcBef>
                <a:spcPts val="0"/>
              </a:spcBef>
              <a:spcAft>
                <a:spcPts val="0"/>
              </a:spcAft>
              <a:buSzPts val="2900"/>
              <a:buNone/>
              <a:defRPr/>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a:endParaRPr/>
          </a:p>
        </p:txBody>
      </p:sp>
      <p:sp>
        <p:nvSpPr>
          <p:cNvPr id="89" name="Google Shape;89;p20"/>
          <p:cNvSpPr txBox="1">
            <a:spLocks noGrp="1"/>
          </p:cNvSpPr>
          <p:nvPr>
            <p:ph type="subTitle" idx="1"/>
          </p:nvPr>
        </p:nvSpPr>
        <p:spPr>
          <a:xfrm rot="-355">
            <a:off x="1324085" y="2499407"/>
            <a:ext cx="2907600" cy="1070400"/>
          </a:xfrm>
          <a:prstGeom prst="rect">
            <a:avLst/>
          </a:prstGeom>
          <a:noFill/>
          <a:ln>
            <a:noFill/>
          </a:ln>
        </p:spPr>
        <p:txBody>
          <a:bodyPr spcFirstLastPara="1" wrap="square" lIns="83800" tIns="83800" rIns="83800" bIns="83800" anchor="t" anchorCtr="0">
            <a:noAutofit/>
          </a:bodyPr>
          <a:lstStyle>
            <a:lvl1pPr lvl="0" algn="ctr" rtl="0">
              <a:lnSpc>
                <a:spcPct val="100000"/>
              </a:lnSpc>
              <a:spcBef>
                <a:spcPts val="0"/>
              </a:spcBef>
              <a:spcAft>
                <a:spcPts val="0"/>
              </a:spcAft>
              <a:buSzPts val="1300"/>
              <a:buNone/>
              <a:defRPr/>
            </a:lvl1pPr>
            <a:lvl2pPr lvl="1" algn="ctr" rtl="0">
              <a:lnSpc>
                <a:spcPct val="100000"/>
              </a:lnSpc>
              <a:spcBef>
                <a:spcPts val="0"/>
              </a:spcBef>
              <a:spcAft>
                <a:spcPts val="0"/>
              </a:spcAft>
              <a:buSzPts val="1300"/>
              <a:buNone/>
              <a:defRPr/>
            </a:lvl2pPr>
            <a:lvl3pPr lvl="2" algn="ctr" rtl="0">
              <a:lnSpc>
                <a:spcPct val="100000"/>
              </a:lnSpc>
              <a:spcBef>
                <a:spcPts val="1500"/>
              </a:spcBef>
              <a:spcAft>
                <a:spcPts val="0"/>
              </a:spcAft>
              <a:buSzPts val="1300"/>
              <a:buNone/>
              <a:defRPr/>
            </a:lvl3pPr>
            <a:lvl4pPr lvl="3" algn="ctr" rtl="0">
              <a:lnSpc>
                <a:spcPct val="100000"/>
              </a:lnSpc>
              <a:spcBef>
                <a:spcPts val="1500"/>
              </a:spcBef>
              <a:spcAft>
                <a:spcPts val="0"/>
              </a:spcAft>
              <a:buSzPts val="1300"/>
              <a:buNone/>
              <a:defRPr/>
            </a:lvl4pPr>
            <a:lvl5pPr lvl="4" algn="ctr" rtl="0">
              <a:lnSpc>
                <a:spcPct val="100000"/>
              </a:lnSpc>
              <a:spcBef>
                <a:spcPts val="1500"/>
              </a:spcBef>
              <a:spcAft>
                <a:spcPts val="0"/>
              </a:spcAft>
              <a:buSzPts val="1300"/>
              <a:buNone/>
              <a:defRPr/>
            </a:lvl5pPr>
            <a:lvl6pPr lvl="5" algn="ctr" rtl="0">
              <a:lnSpc>
                <a:spcPct val="100000"/>
              </a:lnSpc>
              <a:spcBef>
                <a:spcPts val="1500"/>
              </a:spcBef>
              <a:spcAft>
                <a:spcPts val="0"/>
              </a:spcAft>
              <a:buSzPts val="1300"/>
              <a:buNone/>
              <a:defRPr/>
            </a:lvl6pPr>
            <a:lvl7pPr lvl="6" algn="ctr" rtl="0">
              <a:lnSpc>
                <a:spcPct val="100000"/>
              </a:lnSpc>
              <a:spcBef>
                <a:spcPts val="1500"/>
              </a:spcBef>
              <a:spcAft>
                <a:spcPts val="0"/>
              </a:spcAft>
              <a:buSzPts val="1300"/>
              <a:buNone/>
              <a:defRPr/>
            </a:lvl7pPr>
            <a:lvl8pPr lvl="7" algn="ctr" rtl="0">
              <a:lnSpc>
                <a:spcPct val="100000"/>
              </a:lnSpc>
              <a:spcBef>
                <a:spcPts val="1500"/>
              </a:spcBef>
              <a:spcAft>
                <a:spcPts val="0"/>
              </a:spcAft>
              <a:buSzPts val="1300"/>
              <a:buNone/>
              <a:defRPr/>
            </a:lvl8pPr>
            <a:lvl9pPr lvl="8" algn="ctr" rtl="0">
              <a:lnSpc>
                <a:spcPct val="100000"/>
              </a:lnSpc>
              <a:spcBef>
                <a:spcPts val="1500"/>
              </a:spcBef>
              <a:spcAft>
                <a:spcPts val="1500"/>
              </a:spcAft>
              <a:buSzPts val="13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0"/>
        <p:cNvGrpSpPr/>
        <p:nvPr/>
      </p:nvGrpSpPr>
      <p:grpSpPr>
        <a:xfrm>
          <a:off x="0" y="0"/>
          <a:ext cx="0" cy="0"/>
          <a:chOff x="0" y="0"/>
          <a:chExt cx="0" cy="0"/>
        </a:xfrm>
      </p:grpSpPr>
      <p:sp>
        <p:nvSpPr>
          <p:cNvPr id="91" name="Google Shape;91;p21"/>
          <p:cNvSpPr txBox="1">
            <a:spLocks noGrp="1"/>
          </p:cNvSpPr>
          <p:nvPr>
            <p:ph type="title"/>
          </p:nvPr>
        </p:nvSpPr>
        <p:spPr>
          <a:xfrm>
            <a:off x="1789200" y="919200"/>
            <a:ext cx="5565600" cy="1362900"/>
          </a:xfrm>
          <a:prstGeom prst="rect">
            <a:avLst/>
          </a:prstGeom>
        </p:spPr>
        <p:txBody>
          <a:bodyPr spcFirstLastPara="1" wrap="square" lIns="83800" tIns="83800" rIns="83800" bIns="83800" anchor="ctr" anchorCtr="0">
            <a:noAutofit/>
          </a:bodyPr>
          <a:lstStyle>
            <a:lvl1pPr lvl="0" algn="ctr" rtl="0">
              <a:spcBef>
                <a:spcPts val="0"/>
              </a:spcBef>
              <a:spcAft>
                <a:spcPts val="0"/>
              </a:spcAft>
              <a:buSzPts val="4400"/>
              <a:buNone/>
              <a:defRPr sz="8800"/>
            </a:lvl1pPr>
            <a:lvl2pPr lvl="1" algn="ctr" rtl="0">
              <a:spcBef>
                <a:spcPts val="0"/>
              </a:spcBef>
              <a:spcAft>
                <a:spcPts val="0"/>
              </a:spcAft>
              <a:buSzPts val="4400"/>
              <a:buNone/>
              <a:defRPr sz="4400"/>
            </a:lvl2pPr>
            <a:lvl3pPr lvl="2" algn="ctr" rtl="0">
              <a:spcBef>
                <a:spcPts val="0"/>
              </a:spcBef>
              <a:spcAft>
                <a:spcPts val="0"/>
              </a:spcAft>
              <a:buSzPts val="4400"/>
              <a:buNone/>
              <a:defRPr sz="4400"/>
            </a:lvl3pPr>
            <a:lvl4pPr lvl="3" algn="ctr" rtl="0">
              <a:spcBef>
                <a:spcPts val="0"/>
              </a:spcBef>
              <a:spcAft>
                <a:spcPts val="0"/>
              </a:spcAft>
              <a:buSzPts val="4400"/>
              <a:buNone/>
              <a:defRPr sz="4400"/>
            </a:lvl4pPr>
            <a:lvl5pPr lvl="4" algn="ctr" rtl="0">
              <a:spcBef>
                <a:spcPts val="0"/>
              </a:spcBef>
              <a:spcAft>
                <a:spcPts val="0"/>
              </a:spcAft>
              <a:buSzPts val="4400"/>
              <a:buNone/>
              <a:defRPr sz="4400"/>
            </a:lvl5pPr>
            <a:lvl6pPr lvl="5" algn="ctr" rtl="0">
              <a:spcBef>
                <a:spcPts val="0"/>
              </a:spcBef>
              <a:spcAft>
                <a:spcPts val="0"/>
              </a:spcAft>
              <a:buSzPts val="4400"/>
              <a:buNone/>
              <a:defRPr sz="4400"/>
            </a:lvl6pPr>
            <a:lvl7pPr lvl="6" algn="ctr" rtl="0">
              <a:spcBef>
                <a:spcPts val="0"/>
              </a:spcBef>
              <a:spcAft>
                <a:spcPts val="0"/>
              </a:spcAft>
              <a:buSzPts val="4400"/>
              <a:buNone/>
              <a:defRPr sz="4400"/>
            </a:lvl7pPr>
            <a:lvl8pPr lvl="7" algn="ctr" rtl="0">
              <a:spcBef>
                <a:spcPts val="0"/>
              </a:spcBef>
              <a:spcAft>
                <a:spcPts val="0"/>
              </a:spcAft>
              <a:buSzPts val="4400"/>
              <a:buNone/>
              <a:defRPr sz="4400"/>
            </a:lvl8pPr>
            <a:lvl9pPr lvl="8" algn="ctr" rtl="0">
              <a:spcBef>
                <a:spcPts val="0"/>
              </a:spcBef>
              <a:spcAft>
                <a:spcPts val="0"/>
              </a:spcAft>
              <a:buSzPts val="4400"/>
              <a:buNone/>
              <a:defRPr sz="4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2"/>
        <p:cNvGrpSpPr/>
        <p:nvPr/>
      </p:nvGrpSpPr>
      <p:grpSpPr>
        <a:xfrm>
          <a:off x="0" y="0"/>
          <a:ext cx="0" cy="0"/>
          <a:chOff x="0" y="0"/>
          <a:chExt cx="0" cy="0"/>
        </a:xfrm>
      </p:grpSpPr>
      <p:sp>
        <p:nvSpPr>
          <p:cNvPr id="93" name="Google Shape;93;p22"/>
          <p:cNvSpPr txBox="1">
            <a:spLocks noGrp="1"/>
          </p:cNvSpPr>
          <p:nvPr>
            <p:ph type="title"/>
          </p:nvPr>
        </p:nvSpPr>
        <p:spPr>
          <a:xfrm>
            <a:off x="720000" y="1408175"/>
            <a:ext cx="6373800" cy="1169100"/>
          </a:xfrm>
          <a:prstGeom prst="rect">
            <a:avLst/>
          </a:prstGeom>
          <a:noFill/>
          <a:ln>
            <a:noFill/>
          </a:ln>
        </p:spPr>
        <p:txBody>
          <a:bodyPr spcFirstLastPara="1" wrap="square" lIns="83800" tIns="83800" rIns="83800" bIns="83800" anchor="ctr" anchorCtr="0">
            <a:noAutofit/>
          </a:bodyPr>
          <a:lstStyle>
            <a:lvl1pPr lvl="0" rtl="0">
              <a:spcBef>
                <a:spcPts val="0"/>
              </a:spcBef>
              <a:spcAft>
                <a:spcPts val="0"/>
              </a:spcAft>
              <a:buSzPts val="3300"/>
              <a:buNone/>
              <a:defRPr sz="5500"/>
            </a:lvl1pPr>
            <a:lvl2pPr lvl="1" algn="ctr" rtl="0">
              <a:spcBef>
                <a:spcPts val="0"/>
              </a:spcBef>
              <a:spcAft>
                <a:spcPts val="0"/>
              </a:spcAft>
              <a:buSzPts val="3300"/>
              <a:buNone/>
              <a:defRPr sz="3300"/>
            </a:lvl2pPr>
            <a:lvl3pPr lvl="2" algn="ctr" rtl="0">
              <a:spcBef>
                <a:spcPts val="0"/>
              </a:spcBef>
              <a:spcAft>
                <a:spcPts val="0"/>
              </a:spcAft>
              <a:buSzPts val="3300"/>
              <a:buNone/>
              <a:defRPr sz="3300"/>
            </a:lvl3pPr>
            <a:lvl4pPr lvl="3" algn="ctr" rtl="0">
              <a:spcBef>
                <a:spcPts val="0"/>
              </a:spcBef>
              <a:spcAft>
                <a:spcPts val="0"/>
              </a:spcAft>
              <a:buSzPts val="3300"/>
              <a:buNone/>
              <a:defRPr sz="3300"/>
            </a:lvl4pPr>
            <a:lvl5pPr lvl="4" algn="ctr" rtl="0">
              <a:spcBef>
                <a:spcPts val="0"/>
              </a:spcBef>
              <a:spcAft>
                <a:spcPts val="0"/>
              </a:spcAft>
              <a:buSzPts val="3300"/>
              <a:buNone/>
              <a:defRPr sz="3300"/>
            </a:lvl5pPr>
            <a:lvl6pPr lvl="5" algn="ctr" rtl="0">
              <a:spcBef>
                <a:spcPts val="0"/>
              </a:spcBef>
              <a:spcAft>
                <a:spcPts val="0"/>
              </a:spcAft>
              <a:buSzPts val="3300"/>
              <a:buNone/>
              <a:defRPr sz="3300"/>
            </a:lvl6pPr>
            <a:lvl7pPr lvl="6" algn="ctr" rtl="0">
              <a:spcBef>
                <a:spcPts val="0"/>
              </a:spcBef>
              <a:spcAft>
                <a:spcPts val="0"/>
              </a:spcAft>
              <a:buSzPts val="3300"/>
              <a:buNone/>
              <a:defRPr sz="3300"/>
            </a:lvl7pPr>
            <a:lvl8pPr lvl="7" algn="ctr" rtl="0">
              <a:spcBef>
                <a:spcPts val="0"/>
              </a:spcBef>
              <a:spcAft>
                <a:spcPts val="0"/>
              </a:spcAft>
              <a:buSzPts val="3300"/>
              <a:buNone/>
              <a:defRPr sz="3300"/>
            </a:lvl8pPr>
            <a:lvl9pPr lvl="8" algn="ctr" rtl="0">
              <a:spcBef>
                <a:spcPts val="0"/>
              </a:spcBef>
              <a:spcAft>
                <a:spcPts val="0"/>
              </a:spcAft>
              <a:buSzPts val="3300"/>
              <a:buNone/>
              <a:defRPr sz="3300"/>
            </a:lvl9pPr>
          </a:lstStyle>
          <a:p>
            <a:endParaRPr/>
          </a:p>
        </p:txBody>
      </p:sp>
      <p:sp>
        <p:nvSpPr>
          <p:cNvPr id="94" name="Google Shape;94;p22"/>
          <p:cNvSpPr txBox="1">
            <a:spLocks noGrp="1"/>
          </p:cNvSpPr>
          <p:nvPr>
            <p:ph type="subTitle" idx="1"/>
          </p:nvPr>
        </p:nvSpPr>
        <p:spPr>
          <a:xfrm>
            <a:off x="720000" y="2534425"/>
            <a:ext cx="5966700" cy="819900"/>
          </a:xfrm>
          <a:prstGeom prst="rect">
            <a:avLst/>
          </a:prstGeom>
        </p:spPr>
        <p:txBody>
          <a:bodyPr spcFirstLastPara="1" wrap="square" lIns="83800" tIns="83800" rIns="83800" bIns="83800" anchor="t" anchorCtr="0">
            <a:noAutofit/>
          </a:bodyPr>
          <a:lstStyle>
            <a:lvl1pPr lvl="0" rtl="0">
              <a:lnSpc>
                <a:spcPct val="100000"/>
              </a:lnSpc>
              <a:spcBef>
                <a:spcPts val="0"/>
              </a:spcBef>
              <a:spcAft>
                <a:spcPts val="0"/>
              </a:spcAft>
              <a:buSzPts val="1300"/>
              <a:buNone/>
              <a:defRPr/>
            </a:lvl1pPr>
            <a:lvl2pPr lvl="1" algn="ctr" rtl="0">
              <a:lnSpc>
                <a:spcPct val="100000"/>
              </a:lnSpc>
              <a:spcBef>
                <a:spcPts val="0"/>
              </a:spcBef>
              <a:spcAft>
                <a:spcPts val="0"/>
              </a:spcAft>
              <a:buSzPts val="1300"/>
              <a:buNone/>
              <a:defRPr/>
            </a:lvl2pPr>
            <a:lvl3pPr lvl="2" algn="ctr" rtl="0">
              <a:lnSpc>
                <a:spcPct val="100000"/>
              </a:lnSpc>
              <a:spcBef>
                <a:spcPts val="1500"/>
              </a:spcBef>
              <a:spcAft>
                <a:spcPts val="0"/>
              </a:spcAft>
              <a:buSzPts val="1300"/>
              <a:buNone/>
              <a:defRPr/>
            </a:lvl3pPr>
            <a:lvl4pPr lvl="3" algn="ctr" rtl="0">
              <a:lnSpc>
                <a:spcPct val="100000"/>
              </a:lnSpc>
              <a:spcBef>
                <a:spcPts val="1500"/>
              </a:spcBef>
              <a:spcAft>
                <a:spcPts val="0"/>
              </a:spcAft>
              <a:buSzPts val="1300"/>
              <a:buNone/>
              <a:defRPr/>
            </a:lvl4pPr>
            <a:lvl5pPr lvl="4" algn="ctr" rtl="0">
              <a:lnSpc>
                <a:spcPct val="100000"/>
              </a:lnSpc>
              <a:spcBef>
                <a:spcPts val="1500"/>
              </a:spcBef>
              <a:spcAft>
                <a:spcPts val="0"/>
              </a:spcAft>
              <a:buSzPts val="1300"/>
              <a:buNone/>
              <a:defRPr/>
            </a:lvl5pPr>
            <a:lvl6pPr lvl="5" algn="ctr" rtl="0">
              <a:lnSpc>
                <a:spcPct val="100000"/>
              </a:lnSpc>
              <a:spcBef>
                <a:spcPts val="1500"/>
              </a:spcBef>
              <a:spcAft>
                <a:spcPts val="0"/>
              </a:spcAft>
              <a:buSzPts val="1300"/>
              <a:buNone/>
              <a:defRPr/>
            </a:lvl6pPr>
            <a:lvl7pPr lvl="6" algn="ctr" rtl="0">
              <a:lnSpc>
                <a:spcPct val="100000"/>
              </a:lnSpc>
              <a:spcBef>
                <a:spcPts val="1500"/>
              </a:spcBef>
              <a:spcAft>
                <a:spcPts val="0"/>
              </a:spcAft>
              <a:buSzPts val="1300"/>
              <a:buNone/>
              <a:defRPr/>
            </a:lvl7pPr>
            <a:lvl8pPr lvl="7" algn="ctr" rtl="0">
              <a:lnSpc>
                <a:spcPct val="100000"/>
              </a:lnSpc>
              <a:spcBef>
                <a:spcPts val="1500"/>
              </a:spcBef>
              <a:spcAft>
                <a:spcPts val="0"/>
              </a:spcAft>
              <a:buSzPts val="1300"/>
              <a:buNone/>
              <a:defRPr/>
            </a:lvl8pPr>
            <a:lvl9pPr lvl="8" algn="ctr" rtl="0">
              <a:lnSpc>
                <a:spcPct val="100000"/>
              </a:lnSpc>
              <a:spcBef>
                <a:spcPts val="1500"/>
              </a:spcBef>
              <a:spcAft>
                <a:spcPts val="1500"/>
              </a:spcAft>
              <a:buSzPts val="13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5"/>
        <p:cNvGrpSpPr/>
        <p:nvPr/>
      </p:nvGrpSpPr>
      <p:grpSpPr>
        <a:xfrm>
          <a:off x="0" y="0"/>
          <a:ext cx="0" cy="0"/>
          <a:chOff x="0" y="0"/>
          <a:chExt cx="0" cy="0"/>
        </a:xfrm>
      </p:grpSpPr>
      <p:sp>
        <p:nvSpPr>
          <p:cNvPr id="96" name="Google Shape;96;p23"/>
          <p:cNvSpPr/>
          <p:nvPr/>
        </p:nvSpPr>
        <p:spPr>
          <a:xfrm>
            <a:off x="0" y="4762500"/>
            <a:ext cx="9144000" cy="428700"/>
          </a:xfrm>
          <a:prstGeom prst="rect">
            <a:avLst/>
          </a:prstGeom>
          <a:solidFill>
            <a:schemeClr val="dk2"/>
          </a:solidFill>
          <a:ln>
            <a:noFill/>
          </a:ln>
        </p:spPr>
        <p:txBody>
          <a:bodyPr spcFirstLastPara="1" wrap="square" lIns="83800" tIns="83800" rIns="83800" bIns="83800" anchor="ctr" anchorCtr="0">
            <a:noAutofit/>
          </a:bodyPr>
          <a:lstStyle/>
          <a:p>
            <a:pPr marL="0" lvl="0" indent="0" algn="l" rtl="0">
              <a:spcBef>
                <a:spcPts val="0"/>
              </a:spcBef>
              <a:spcAft>
                <a:spcPts val="0"/>
              </a:spcAft>
              <a:buNone/>
            </a:pPr>
            <a:endParaRPr/>
          </a:p>
        </p:txBody>
      </p:sp>
      <p:sp>
        <p:nvSpPr>
          <p:cNvPr id="97" name="Google Shape;97;p23"/>
          <p:cNvSpPr txBox="1">
            <a:spLocks noGrp="1"/>
          </p:cNvSpPr>
          <p:nvPr>
            <p:ph type="title"/>
          </p:nvPr>
        </p:nvSpPr>
        <p:spPr>
          <a:xfrm>
            <a:off x="4334100" y="3352800"/>
            <a:ext cx="3852000" cy="942900"/>
          </a:xfrm>
          <a:prstGeom prst="rect">
            <a:avLst/>
          </a:prstGeom>
          <a:noFill/>
          <a:ln>
            <a:noFill/>
          </a:ln>
        </p:spPr>
        <p:txBody>
          <a:bodyPr spcFirstLastPara="1" wrap="square" lIns="83800" tIns="83800" rIns="83800" bIns="83800" anchor="t" anchorCtr="0">
            <a:noAutofit/>
          </a:bodyPr>
          <a:lstStyle>
            <a:lvl1pPr lvl="0" algn="ctr" rtl="0">
              <a:spcBef>
                <a:spcPts val="0"/>
              </a:spcBef>
              <a:spcAft>
                <a:spcPts val="0"/>
              </a:spcAft>
              <a:buSzPts val="2900"/>
              <a:buNone/>
              <a:defRPr sz="2200"/>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8"/>
        <p:cNvGrpSpPr/>
        <p:nvPr/>
      </p:nvGrpSpPr>
      <p:grpSpPr>
        <a:xfrm>
          <a:off x="0" y="0"/>
          <a:ext cx="0" cy="0"/>
          <a:chOff x="0" y="0"/>
          <a:chExt cx="0" cy="0"/>
        </a:xfrm>
      </p:grpSpPr>
      <p:sp>
        <p:nvSpPr>
          <p:cNvPr id="99" name="Google Shape;99;p24"/>
          <p:cNvSpPr txBox="1">
            <a:spLocks noGrp="1"/>
          </p:cNvSpPr>
          <p:nvPr>
            <p:ph type="title" hasCustomPrompt="1"/>
          </p:nvPr>
        </p:nvSpPr>
        <p:spPr>
          <a:xfrm rot="350">
            <a:off x="1625221" y="1694478"/>
            <a:ext cx="5893500" cy="1511100"/>
          </a:xfrm>
          <a:prstGeom prst="rect">
            <a:avLst/>
          </a:prstGeom>
          <a:noFill/>
          <a:ln>
            <a:noFill/>
          </a:ln>
        </p:spPr>
        <p:txBody>
          <a:bodyPr spcFirstLastPara="1" wrap="square" lIns="83800" tIns="83800" rIns="83800" bIns="83800" anchor="b" anchorCtr="0">
            <a:noAutofit/>
          </a:bodyPr>
          <a:lstStyle>
            <a:lvl1pPr lvl="0" algn="ctr" rtl="0">
              <a:spcBef>
                <a:spcPts val="0"/>
              </a:spcBef>
              <a:spcAft>
                <a:spcPts val="0"/>
              </a:spcAft>
              <a:buSzPts val="8800"/>
              <a:buNone/>
              <a:defRPr sz="8800"/>
            </a:lvl1pPr>
            <a:lvl2pPr lvl="1" algn="ctr" rtl="0">
              <a:spcBef>
                <a:spcPts val="0"/>
              </a:spcBef>
              <a:spcAft>
                <a:spcPts val="0"/>
              </a:spcAft>
              <a:buSzPts val="8800"/>
              <a:buNone/>
              <a:defRPr sz="8800"/>
            </a:lvl2pPr>
            <a:lvl3pPr lvl="2" algn="ctr" rtl="0">
              <a:spcBef>
                <a:spcPts val="0"/>
              </a:spcBef>
              <a:spcAft>
                <a:spcPts val="0"/>
              </a:spcAft>
              <a:buSzPts val="8800"/>
              <a:buNone/>
              <a:defRPr sz="8800"/>
            </a:lvl3pPr>
            <a:lvl4pPr lvl="3" algn="ctr" rtl="0">
              <a:spcBef>
                <a:spcPts val="0"/>
              </a:spcBef>
              <a:spcAft>
                <a:spcPts val="0"/>
              </a:spcAft>
              <a:buSzPts val="8800"/>
              <a:buNone/>
              <a:defRPr sz="8800"/>
            </a:lvl4pPr>
            <a:lvl5pPr lvl="4" algn="ctr" rtl="0">
              <a:spcBef>
                <a:spcPts val="0"/>
              </a:spcBef>
              <a:spcAft>
                <a:spcPts val="0"/>
              </a:spcAft>
              <a:buSzPts val="8800"/>
              <a:buNone/>
              <a:defRPr sz="8800"/>
            </a:lvl5pPr>
            <a:lvl6pPr lvl="5" algn="ctr" rtl="0">
              <a:spcBef>
                <a:spcPts val="0"/>
              </a:spcBef>
              <a:spcAft>
                <a:spcPts val="0"/>
              </a:spcAft>
              <a:buSzPts val="8800"/>
              <a:buNone/>
              <a:defRPr sz="8800"/>
            </a:lvl6pPr>
            <a:lvl7pPr lvl="6" algn="ctr" rtl="0">
              <a:spcBef>
                <a:spcPts val="0"/>
              </a:spcBef>
              <a:spcAft>
                <a:spcPts val="0"/>
              </a:spcAft>
              <a:buSzPts val="8800"/>
              <a:buNone/>
              <a:defRPr sz="8800"/>
            </a:lvl7pPr>
            <a:lvl8pPr lvl="7" algn="ctr" rtl="0">
              <a:spcBef>
                <a:spcPts val="0"/>
              </a:spcBef>
              <a:spcAft>
                <a:spcPts val="0"/>
              </a:spcAft>
              <a:buSzPts val="8800"/>
              <a:buNone/>
              <a:defRPr sz="8800"/>
            </a:lvl8pPr>
            <a:lvl9pPr lvl="8" algn="ctr" rtl="0">
              <a:spcBef>
                <a:spcPts val="0"/>
              </a:spcBef>
              <a:spcAft>
                <a:spcPts val="0"/>
              </a:spcAft>
              <a:buSzPts val="8800"/>
              <a:buNone/>
              <a:defRPr sz="8800"/>
            </a:lvl9pPr>
          </a:lstStyle>
          <a:p>
            <a:r>
              <a:t>xx%</a:t>
            </a:r>
          </a:p>
        </p:txBody>
      </p:sp>
      <p:sp>
        <p:nvSpPr>
          <p:cNvPr id="100" name="Google Shape;100;p24"/>
          <p:cNvSpPr txBox="1">
            <a:spLocks noGrp="1"/>
          </p:cNvSpPr>
          <p:nvPr>
            <p:ph type="subTitle" idx="1"/>
          </p:nvPr>
        </p:nvSpPr>
        <p:spPr>
          <a:xfrm>
            <a:off x="2458275" y="3176113"/>
            <a:ext cx="4227300" cy="440400"/>
          </a:xfrm>
          <a:prstGeom prst="rect">
            <a:avLst/>
          </a:prstGeom>
          <a:noFill/>
          <a:ln>
            <a:noFill/>
          </a:ln>
        </p:spPr>
        <p:txBody>
          <a:bodyPr spcFirstLastPara="1" wrap="square" lIns="83800" tIns="83800" rIns="83800" bIns="83800" anchor="t" anchorCtr="0">
            <a:noAutofit/>
          </a:bodyPr>
          <a:lstStyle>
            <a:lvl1pPr lvl="0" algn="ctr" rtl="0">
              <a:lnSpc>
                <a:spcPct val="100000"/>
              </a:lnSpc>
              <a:spcBef>
                <a:spcPts val="0"/>
              </a:spcBef>
              <a:spcAft>
                <a:spcPts val="0"/>
              </a:spcAft>
              <a:buSzPts val="1300"/>
              <a:buNone/>
              <a:defRPr/>
            </a:lvl1pPr>
            <a:lvl2pPr lvl="1" algn="ctr" rtl="0">
              <a:lnSpc>
                <a:spcPct val="100000"/>
              </a:lnSpc>
              <a:spcBef>
                <a:spcPts val="1500"/>
              </a:spcBef>
              <a:spcAft>
                <a:spcPts val="0"/>
              </a:spcAft>
              <a:buSzPts val="1300"/>
              <a:buNone/>
              <a:defRPr/>
            </a:lvl2pPr>
            <a:lvl3pPr lvl="2" algn="ctr" rtl="0">
              <a:lnSpc>
                <a:spcPct val="100000"/>
              </a:lnSpc>
              <a:spcBef>
                <a:spcPts val="1500"/>
              </a:spcBef>
              <a:spcAft>
                <a:spcPts val="0"/>
              </a:spcAft>
              <a:buSzPts val="1300"/>
              <a:buNone/>
              <a:defRPr/>
            </a:lvl3pPr>
            <a:lvl4pPr lvl="3" algn="ctr" rtl="0">
              <a:lnSpc>
                <a:spcPct val="100000"/>
              </a:lnSpc>
              <a:spcBef>
                <a:spcPts val="1500"/>
              </a:spcBef>
              <a:spcAft>
                <a:spcPts val="0"/>
              </a:spcAft>
              <a:buSzPts val="1300"/>
              <a:buNone/>
              <a:defRPr/>
            </a:lvl4pPr>
            <a:lvl5pPr lvl="4" algn="ctr" rtl="0">
              <a:lnSpc>
                <a:spcPct val="100000"/>
              </a:lnSpc>
              <a:spcBef>
                <a:spcPts val="1500"/>
              </a:spcBef>
              <a:spcAft>
                <a:spcPts val="0"/>
              </a:spcAft>
              <a:buSzPts val="1300"/>
              <a:buNone/>
              <a:defRPr/>
            </a:lvl5pPr>
            <a:lvl6pPr lvl="5" algn="ctr" rtl="0">
              <a:lnSpc>
                <a:spcPct val="100000"/>
              </a:lnSpc>
              <a:spcBef>
                <a:spcPts val="1500"/>
              </a:spcBef>
              <a:spcAft>
                <a:spcPts val="0"/>
              </a:spcAft>
              <a:buSzPts val="1300"/>
              <a:buNone/>
              <a:defRPr/>
            </a:lvl6pPr>
            <a:lvl7pPr lvl="6" algn="ctr" rtl="0">
              <a:lnSpc>
                <a:spcPct val="100000"/>
              </a:lnSpc>
              <a:spcBef>
                <a:spcPts val="1500"/>
              </a:spcBef>
              <a:spcAft>
                <a:spcPts val="0"/>
              </a:spcAft>
              <a:buSzPts val="1300"/>
              <a:buNone/>
              <a:defRPr/>
            </a:lvl7pPr>
            <a:lvl8pPr lvl="7" algn="ctr" rtl="0">
              <a:lnSpc>
                <a:spcPct val="100000"/>
              </a:lnSpc>
              <a:spcBef>
                <a:spcPts val="1500"/>
              </a:spcBef>
              <a:spcAft>
                <a:spcPts val="0"/>
              </a:spcAft>
              <a:buSzPts val="1300"/>
              <a:buNone/>
              <a:defRPr/>
            </a:lvl8pPr>
            <a:lvl9pPr lvl="8" algn="ctr" rtl="0">
              <a:lnSpc>
                <a:spcPct val="100000"/>
              </a:lnSpc>
              <a:spcBef>
                <a:spcPts val="1500"/>
              </a:spcBef>
              <a:spcAft>
                <a:spcPts val="1500"/>
              </a:spcAft>
              <a:buSzPts val="13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1"/>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02"/>
        <p:cNvGrpSpPr/>
        <p:nvPr/>
      </p:nvGrpSpPr>
      <p:grpSpPr>
        <a:xfrm>
          <a:off x="0" y="0"/>
          <a:ext cx="0" cy="0"/>
          <a:chOff x="0" y="0"/>
          <a:chExt cx="0" cy="0"/>
        </a:xfrm>
      </p:grpSpPr>
      <p:sp>
        <p:nvSpPr>
          <p:cNvPr id="103" name="Google Shape;103;p26"/>
          <p:cNvSpPr txBox="1">
            <a:spLocks noGrp="1"/>
          </p:cNvSpPr>
          <p:nvPr>
            <p:ph type="title"/>
          </p:nvPr>
        </p:nvSpPr>
        <p:spPr>
          <a:xfrm>
            <a:off x="181429" y="136027"/>
            <a:ext cx="6731100" cy="566100"/>
          </a:xfrm>
          <a:prstGeom prst="rect">
            <a:avLst/>
          </a:prstGeom>
          <a:solidFill>
            <a:schemeClr val="accent6"/>
          </a:solidFill>
          <a:ln w="38100" cap="flat" cmpd="sng">
            <a:solidFill>
              <a:schemeClr val="dk1"/>
            </a:solidFill>
            <a:prstDash val="solid"/>
            <a:round/>
            <a:headEnd type="none" w="sm" len="sm"/>
            <a:tailEnd type="none" w="sm" len="sm"/>
          </a:ln>
        </p:spPr>
        <p:txBody>
          <a:bodyPr spcFirstLastPara="1" wrap="square" lIns="83800" tIns="83800" rIns="83800" bIns="83800" anchor="ctr" anchorCtr="0">
            <a:noAutofit/>
          </a:bodyPr>
          <a:lstStyle>
            <a:lvl1pPr lvl="0" algn="l" rtl="0">
              <a:spcBef>
                <a:spcPts val="0"/>
              </a:spcBef>
              <a:spcAft>
                <a:spcPts val="0"/>
              </a:spcAft>
              <a:buSzPts val="2900"/>
              <a:buNone/>
              <a:defRPr sz="2800"/>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2">
  <p:cSld name="TITLE_ONLY_1_2">
    <p:spTree>
      <p:nvGrpSpPr>
        <p:cNvPr id="1" name="Shape 104"/>
        <p:cNvGrpSpPr/>
        <p:nvPr/>
      </p:nvGrpSpPr>
      <p:grpSpPr>
        <a:xfrm>
          <a:off x="0" y="0"/>
          <a:ext cx="0" cy="0"/>
          <a:chOff x="0" y="0"/>
          <a:chExt cx="0" cy="0"/>
        </a:xfrm>
      </p:grpSpPr>
      <p:sp>
        <p:nvSpPr>
          <p:cNvPr id="105" name="Google Shape;105;p27"/>
          <p:cNvSpPr txBox="1">
            <a:spLocks noGrp="1"/>
          </p:cNvSpPr>
          <p:nvPr>
            <p:ph type="title"/>
          </p:nvPr>
        </p:nvSpPr>
        <p:spPr>
          <a:xfrm>
            <a:off x="181429" y="136027"/>
            <a:ext cx="6731100" cy="566100"/>
          </a:xfrm>
          <a:prstGeom prst="rect">
            <a:avLst/>
          </a:prstGeom>
          <a:solidFill>
            <a:schemeClr val="accent5"/>
          </a:solidFill>
          <a:ln w="38100" cap="flat" cmpd="sng">
            <a:solidFill>
              <a:schemeClr val="dk1"/>
            </a:solidFill>
            <a:prstDash val="solid"/>
            <a:round/>
            <a:headEnd type="none" w="sm" len="sm"/>
            <a:tailEnd type="none" w="sm" len="sm"/>
          </a:ln>
        </p:spPr>
        <p:txBody>
          <a:bodyPr spcFirstLastPara="1" wrap="square" lIns="83800" tIns="83800" rIns="83800" bIns="83800" anchor="ctr" anchorCtr="0">
            <a:noAutofit/>
          </a:bodyPr>
          <a:lstStyle>
            <a:lvl1pPr lvl="0" algn="l" rtl="0">
              <a:spcBef>
                <a:spcPts val="0"/>
              </a:spcBef>
              <a:spcAft>
                <a:spcPts val="0"/>
              </a:spcAft>
              <a:buSzPts val="2900"/>
              <a:buNone/>
              <a:defRPr sz="2800"/>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a:endParaRPr/>
          </a:p>
        </p:txBody>
      </p:sp>
      <p:sp>
        <p:nvSpPr>
          <p:cNvPr id="106" name="Google Shape;106;p27"/>
          <p:cNvSpPr/>
          <p:nvPr/>
        </p:nvSpPr>
        <p:spPr>
          <a:xfrm>
            <a:off x="181429" y="1753528"/>
            <a:ext cx="8776800" cy="1803000"/>
          </a:xfrm>
          <a:prstGeom prst="rect">
            <a:avLst/>
          </a:prstGeom>
          <a:noFill/>
          <a:ln w="38100" cap="flat" cmpd="sng">
            <a:solidFill>
              <a:schemeClr val="dk1"/>
            </a:solidFill>
            <a:prstDash val="solid"/>
            <a:round/>
            <a:headEnd type="none" w="sm" len="sm"/>
            <a:tailEnd type="none" w="sm" len="sm"/>
          </a:ln>
        </p:spPr>
        <p:txBody>
          <a:bodyPr spcFirstLastPara="1" wrap="square" lIns="33250" tIns="33250" rIns="33250" bIns="33250" anchor="ctr" anchorCtr="0">
            <a:noAutofit/>
          </a:bodyPr>
          <a:lstStyle/>
          <a:p>
            <a:pPr marL="0" lvl="0" indent="0" algn="l" rtl="0">
              <a:spcBef>
                <a:spcPts val="0"/>
              </a:spcBef>
              <a:spcAft>
                <a:spcPts val="0"/>
              </a:spcAft>
              <a:buNone/>
            </a:pPr>
            <a:endParaRPr/>
          </a:p>
        </p:txBody>
      </p:sp>
      <p:sp>
        <p:nvSpPr>
          <p:cNvPr id="107" name="Google Shape;107;p27"/>
          <p:cNvSpPr/>
          <p:nvPr/>
        </p:nvSpPr>
        <p:spPr>
          <a:xfrm>
            <a:off x="181429" y="3693045"/>
            <a:ext cx="8776800" cy="1314300"/>
          </a:xfrm>
          <a:prstGeom prst="rect">
            <a:avLst/>
          </a:prstGeom>
          <a:noFill/>
          <a:ln w="38100" cap="flat" cmpd="sng">
            <a:solidFill>
              <a:schemeClr val="dk1"/>
            </a:solidFill>
            <a:prstDash val="solid"/>
            <a:round/>
            <a:headEnd type="none" w="sm" len="sm"/>
            <a:tailEnd type="none" w="sm" len="sm"/>
          </a:ln>
        </p:spPr>
        <p:txBody>
          <a:bodyPr spcFirstLastPara="1" wrap="square" lIns="33250" tIns="33250" rIns="33250" bIns="33250" anchor="ctr" anchorCtr="0">
            <a:noAutofit/>
          </a:bodyPr>
          <a:lstStyle/>
          <a:p>
            <a:pPr marL="0" lvl="0" indent="0" algn="l" rtl="0">
              <a:spcBef>
                <a:spcPts val="0"/>
              </a:spcBef>
              <a:spcAft>
                <a:spcPts val="0"/>
              </a:spcAft>
              <a:buNone/>
            </a:pPr>
            <a:endParaRPr/>
          </a:p>
        </p:txBody>
      </p:sp>
      <p:sp>
        <p:nvSpPr>
          <p:cNvPr id="108" name="Google Shape;108;p27"/>
          <p:cNvSpPr/>
          <p:nvPr/>
        </p:nvSpPr>
        <p:spPr>
          <a:xfrm>
            <a:off x="181429" y="836623"/>
            <a:ext cx="8776800" cy="780300"/>
          </a:xfrm>
          <a:prstGeom prst="rect">
            <a:avLst/>
          </a:prstGeom>
          <a:noFill/>
          <a:ln w="38100" cap="flat" cmpd="sng">
            <a:solidFill>
              <a:schemeClr val="dk1"/>
            </a:solidFill>
            <a:prstDash val="solid"/>
            <a:round/>
            <a:headEnd type="none" w="sm" len="sm"/>
            <a:tailEnd type="none" w="sm" len="sm"/>
          </a:ln>
        </p:spPr>
        <p:txBody>
          <a:bodyPr spcFirstLastPara="1" wrap="square" lIns="33250" tIns="33250" rIns="33250" bIns="3325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109"/>
        <p:cNvGrpSpPr/>
        <p:nvPr/>
      </p:nvGrpSpPr>
      <p:grpSpPr>
        <a:xfrm>
          <a:off x="0" y="0"/>
          <a:ext cx="0" cy="0"/>
          <a:chOff x="0" y="0"/>
          <a:chExt cx="0" cy="0"/>
        </a:xfrm>
      </p:grpSpPr>
      <p:sp>
        <p:nvSpPr>
          <p:cNvPr id="110" name="Google Shape;110;p28"/>
          <p:cNvSpPr txBox="1">
            <a:spLocks noGrp="1"/>
          </p:cNvSpPr>
          <p:nvPr>
            <p:ph type="title"/>
          </p:nvPr>
        </p:nvSpPr>
        <p:spPr>
          <a:xfrm>
            <a:off x="720000" y="258773"/>
            <a:ext cx="7704000" cy="405300"/>
          </a:xfrm>
          <a:prstGeom prst="rect">
            <a:avLst/>
          </a:prstGeom>
        </p:spPr>
        <p:txBody>
          <a:bodyPr spcFirstLastPara="1" wrap="square" lIns="83800" tIns="83800" rIns="83800" bIns="83800" anchor="ctr" anchorCtr="0">
            <a:noAutofit/>
          </a:bodyPr>
          <a:lstStyle>
            <a:lvl1pPr lvl="0" rtl="0">
              <a:spcBef>
                <a:spcPts val="0"/>
              </a:spcBef>
              <a:spcAft>
                <a:spcPts val="0"/>
              </a:spcAft>
              <a:buSzPts val="2900"/>
              <a:buNone/>
              <a:defRPr/>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235868" y="234732"/>
            <a:ext cx="8672400" cy="467400"/>
          </a:xfrm>
          <a:prstGeom prst="rect">
            <a:avLst/>
          </a:prstGeom>
          <a:noFill/>
          <a:ln>
            <a:noFill/>
          </a:ln>
        </p:spPr>
        <p:txBody>
          <a:bodyPr spcFirstLastPara="1" wrap="square" lIns="83800" tIns="83800" rIns="83800" bIns="83800" anchor="ctr" anchorCtr="0">
            <a:noAutofit/>
          </a:bodyPr>
          <a:lstStyle>
            <a:lvl1pPr lvl="0" algn="ctr" rtl="0">
              <a:spcBef>
                <a:spcPts val="0"/>
              </a:spcBef>
              <a:spcAft>
                <a:spcPts val="0"/>
              </a:spcAft>
              <a:buClr>
                <a:schemeClr val="dk1"/>
              </a:buClr>
              <a:buSzPts val="2900"/>
              <a:buFont typeface="Space Mono"/>
              <a:buNone/>
              <a:defRPr sz="2900" b="1">
                <a:solidFill>
                  <a:schemeClr val="dk1"/>
                </a:solidFill>
                <a:latin typeface="Space Mono"/>
                <a:ea typeface="Space Mono"/>
                <a:cs typeface="Space Mono"/>
                <a:sym typeface="Space Mono"/>
              </a:defRPr>
            </a:lvl1pPr>
            <a:lvl2pPr lvl="1" rtl="0">
              <a:spcBef>
                <a:spcPts val="0"/>
              </a:spcBef>
              <a:spcAft>
                <a:spcPts val="0"/>
              </a:spcAft>
              <a:buClr>
                <a:schemeClr val="dk1"/>
              </a:buClr>
              <a:buSzPts val="2900"/>
              <a:buFont typeface="Merriweather Black"/>
              <a:buNone/>
              <a:defRPr sz="2900">
                <a:solidFill>
                  <a:schemeClr val="dk1"/>
                </a:solidFill>
                <a:latin typeface="Merriweather Black"/>
                <a:ea typeface="Merriweather Black"/>
                <a:cs typeface="Merriweather Black"/>
                <a:sym typeface="Merriweather Black"/>
              </a:defRPr>
            </a:lvl2pPr>
            <a:lvl3pPr lvl="2" rtl="0">
              <a:spcBef>
                <a:spcPts val="0"/>
              </a:spcBef>
              <a:spcAft>
                <a:spcPts val="0"/>
              </a:spcAft>
              <a:buClr>
                <a:schemeClr val="dk1"/>
              </a:buClr>
              <a:buSzPts val="2900"/>
              <a:buFont typeface="Merriweather Black"/>
              <a:buNone/>
              <a:defRPr sz="2900">
                <a:solidFill>
                  <a:schemeClr val="dk1"/>
                </a:solidFill>
                <a:latin typeface="Merriweather Black"/>
                <a:ea typeface="Merriweather Black"/>
                <a:cs typeface="Merriweather Black"/>
                <a:sym typeface="Merriweather Black"/>
              </a:defRPr>
            </a:lvl3pPr>
            <a:lvl4pPr lvl="3" rtl="0">
              <a:spcBef>
                <a:spcPts val="0"/>
              </a:spcBef>
              <a:spcAft>
                <a:spcPts val="0"/>
              </a:spcAft>
              <a:buClr>
                <a:schemeClr val="dk1"/>
              </a:buClr>
              <a:buSzPts val="2900"/>
              <a:buFont typeface="Merriweather Black"/>
              <a:buNone/>
              <a:defRPr sz="2900">
                <a:solidFill>
                  <a:schemeClr val="dk1"/>
                </a:solidFill>
                <a:latin typeface="Merriweather Black"/>
                <a:ea typeface="Merriweather Black"/>
                <a:cs typeface="Merriweather Black"/>
                <a:sym typeface="Merriweather Black"/>
              </a:defRPr>
            </a:lvl4pPr>
            <a:lvl5pPr lvl="4" rtl="0">
              <a:spcBef>
                <a:spcPts val="0"/>
              </a:spcBef>
              <a:spcAft>
                <a:spcPts val="0"/>
              </a:spcAft>
              <a:buClr>
                <a:schemeClr val="dk1"/>
              </a:buClr>
              <a:buSzPts val="2900"/>
              <a:buFont typeface="Merriweather Black"/>
              <a:buNone/>
              <a:defRPr sz="2900">
                <a:solidFill>
                  <a:schemeClr val="dk1"/>
                </a:solidFill>
                <a:latin typeface="Merriweather Black"/>
                <a:ea typeface="Merriweather Black"/>
                <a:cs typeface="Merriweather Black"/>
                <a:sym typeface="Merriweather Black"/>
              </a:defRPr>
            </a:lvl5pPr>
            <a:lvl6pPr lvl="5" rtl="0">
              <a:spcBef>
                <a:spcPts val="0"/>
              </a:spcBef>
              <a:spcAft>
                <a:spcPts val="0"/>
              </a:spcAft>
              <a:buClr>
                <a:schemeClr val="dk1"/>
              </a:buClr>
              <a:buSzPts val="2900"/>
              <a:buFont typeface="Merriweather Black"/>
              <a:buNone/>
              <a:defRPr sz="2900">
                <a:solidFill>
                  <a:schemeClr val="dk1"/>
                </a:solidFill>
                <a:latin typeface="Merriweather Black"/>
                <a:ea typeface="Merriweather Black"/>
                <a:cs typeface="Merriweather Black"/>
                <a:sym typeface="Merriweather Black"/>
              </a:defRPr>
            </a:lvl6pPr>
            <a:lvl7pPr lvl="6" rtl="0">
              <a:spcBef>
                <a:spcPts val="0"/>
              </a:spcBef>
              <a:spcAft>
                <a:spcPts val="0"/>
              </a:spcAft>
              <a:buClr>
                <a:schemeClr val="dk1"/>
              </a:buClr>
              <a:buSzPts val="2900"/>
              <a:buFont typeface="Merriweather Black"/>
              <a:buNone/>
              <a:defRPr sz="2900">
                <a:solidFill>
                  <a:schemeClr val="dk1"/>
                </a:solidFill>
                <a:latin typeface="Merriweather Black"/>
                <a:ea typeface="Merriweather Black"/>
                <a:cs typeface="Merriweather Black"/>
                <a:sym typeface="Merriweather Black"/>
              </a:defRPr>
            </a:lvl7pPr>
            <a:lvl8pPr lvl="7" rtl="0">
              <a:spcBef>
                <a:spcPts val="0"/>
              </a:spcBef>
              <a:spcAft>
                <a:spcPts val="0"/>
              </a:spcAft>
              <a:buClr>
                <a:schemeClr val="dk1"/>
              </a:buClr>
              <a:buSzPts val="2900"/>
              <a:buFont typeface="Merriweather Black"/>
              <a:buNone/>
              <a:defRPr sz="2900">
                <a:solidFill>
                  <a:schemeClr val="dk1"/>
                </a:solidFill>
                <a:latin typeface="Merriweather Black"/>
                <a:ea typeface="Merriweather Black"/>
                <a:cs typeface="Merriweather Black"/>
                <a:sym typeface="Merriweather Black"/>
              </a:defRPr>
            </a:lvl8pPr>
            <a:lvl9pPr lvl="8" rtl="0">
              <a:spcBef>
                <a:spcPts val="0"/>
              </a:spcBef>
              <a:spcAft>
                <a:spcPts val="0"/>
              </a:spcAft>
              <a:buClr>
                <a:schemeClr val="dk1"/>
              </a:buClr>
              <a:buSzPts val="2900"/>
              <a:buFont typeface="Merriweather Black"/>
              <a:buNone/>
              <a:defRPr sz="2900">
                <a:solidFill>
                  <a:schemeClr val="dk1"/>
                </a:solidFill>
                <a:latin typeface="Merriweather Black"/>
                <a:ea typeface="Merriweather Black"/>
                <a:cs typeface="Merriweather Black"/>
                <a:sym typeface="Merriweather Black"/>
              </a:defRPr>
            </a:lvl9pPr>
          </a:lstStyle>
          <a:p>
            <a:endParaRPr/>
          </a:p>
        </p:txBody>
      </p:sp>
      <p:sp>
        <p:nvSpPr>
          <p:cNvPr id="64" name="Google Shape;64;p14"/>
          <p:cNvSpPr txBox="1">
            <a:spLocks noGrp="1"/>
          </p:cNvSpPr>
          <p:nvPr>
            <p:ph type="body" idx="1"/>
          </p:nvPr>
        </p:nvSpPr>
        <p:spPr>
          <a:xfrm>
            <a:off x="720000" y="1237083"/>
            <a:ext cx="7704000" cy="3366300"/>
          </a:xfrm>
          <a:prstGeom prst="rect">
            <a:avLst/>
          </a:prstGeom>
          <a:noFill/>
          <a:ln>
            <a:noFill/>
          </a:ln>
        </p:spPr>
        <p:txBody>
          <a:bodyPr spcFirstLastPara="1" wrap="square" lIns="83800" tIns="83800" rIns="83800" bIns="83800" anchor="t" anchorCtr="0">
            <a:noAutofit/>
          </a:bodyPr>
          <a:lstStyle>
            <a:lvl1pPr marL="457200" lvl="0" indent="-311150" rtl="0">
              <a:lnSpc>
                <a:spcPct val="100000"/>
              </a:lnSpc>
              <a:spcBef>
                <a:spcPts val="0"/>
              </a:spcBef>
              <a:spcAft>
                <a:spcPts val="0"/>
              </a:spcAft>
              <a:buClr>
                <a:schemeClr val="dk1"/>
              </a:buClr>
              <a:buSzPts val="1300"/>
              <a:buFont typeface="Inconsolata"/>
              <a:buChar char="●"/>
              <a:defRPr sz="1300">
                <a:solidFill>
                  <a:schemeClr val="dk1"/>
                </a:solidFill>
                <a:latin typeface="Inconsolata"/>
                <a:ea typeface="Inconsolata"/>
                <a:cs typeface="Inconsolata"/>
                <a:sym typeface="Inconsolata"/>
              </a:defRPr>
            </a:lvl1pPr>
            <a:lvl2pPr marL="914400" lvl="1" indent="-311150" rtl="0">
              <a:lnSpc>
                <a:spcPct val="100000"/>
              </a:lnSpc>
              <a:spcBef>
                <a:spcPts val="1500"/>
              </a:spcBef>
              <a:spcAft>
                <a:spcPts val="0"/>
              </a:spcAft>
              <a:buClr>
                <a:schemeClr val="dk1"/>
              </a:buClr>
              <a:buSzPts val="1300"/>
              <a:buFont typeface="Inconsolata"/>
              <a:buChar char="○"/>
              <a:defRPr sz="1300">
                <a:solidFill>
                  <a:schemeClr val="dk1"/>
                </a:solidFill>
                <a:latin typeface="Inconsolata"/>
                <a:ea typeface="Inconsolata"/>
                <a:cs typeface="Inconsolata"/>
                <a:sym typeface="Inconsolata"/>
              </a:defRPr>
            </a:lvl2pPr>
            <a:lvl3pPr marL="1371600" lvl="2" indent="-311150" rtl="0">
              <a:lnSpc>
                <a:spcPct val="100000"/>
              </a:lnSpc>
              <a:spcBef>
                <a:spcPts val="1500"/>
              </a:spcBef>
              <a:spcAft>
                <a:spcPts val="0"/>
              </a:spcAft>
              <a:buClr>
                <a:schemeClr val="dk1"/>
              </a:buClr>
              <a:buSzPts val="1300"/>
              <a:buFont typeface="Inconsolata"/>
              <a:buChar char="■"/>
              <a:defRPr sz="1300">
                <a:solidFill>
                  <a:schemeClr val="dk1"/>
                </a:solidFill>
                <a:latin typeface="Inconsolata"/>
                <a:ea typeface="Inconsolata"/>
                <a:cs typeface="Inconsolata"/>
                <a:sym typeface="Inconsolata"/>
              </a:defRPr>
            </a:lvl3pPr>
            <a:lvl4pPr marL="1828800" lvl="3" indent="-311150" rtl="0">
              <a:lnSpc>
                <a:spcPct val="100000"/>
              </a:lnSpc>
              <a:spcBef>
                <a:spcPts val="1500"/>
              </a:spcBef>
              <a:spcAft>
                <a:spcPts val="0"/>
              </a:spcAft>
              <a:buClr>
                <a:schemeClr val="dk1"/>
              </a:buClr>
              <a:buSzPts val="1300"/>
              <a:buFont typeface="Inconsolata"/>
              <a:buChar char="●"/>
              <a:defRPr sz="1300">
                <a:solidFill>
                  <a:schemeClr val="dk1"/>
                </a:solidFill>
                <a:latin typeface="Inconsolata"/>
                <a:ea typeface="Inconsolata"/>
                <a:cs typeface="Inconsolata"/>
                <a:sym typeface="Inconsolata"/>
              </a:defRPr>
            </a:lvl4pPr>
            <a:lvl5pPr marL="2286000" lvl="4" indent="-311150" rtl="0">
              <a:lnSpc>
                <a:spcPct val="100000"/>
              </a:lnSpc>
              <a:spcBef>
                <a:spcPts val="1500"/>
              </a:spcBef>
              <a:spcAft>
                <a:spcPts val="0"/>
              </a:spcAft>
              <a:buClr>
                <a:schemeClr val="dk1"/>
              </a:buClr>
              <a:buSzPts val="1300"/>
              <a:buFont typeface="Inconsolata"/>
              <a:buChar char="○"/>
              <a:defRPr sz="1300">
                <a:solidFill>
                  <a:schemeClr val="dk1"/>
                </a:solidFill>
                <a:latin typeface="Inconsolata"/>
                <a:ea typeface="Inconsolata"/>
                <a:cs typeface="Inconsolata"/>
                <a:sym typeface="Inconsolata"/>
              </a:defRPr>
            </a:lvl5pPr>
            <a:lvl6pPr marL="2743200" lvl="5" indent="-311150" rtl="0">
              <a:lnSpc>
                <a:spcPct val="100000"/>
              </a:lnSpc>
              <a:spcBef>
                <a:spcPts val="1500"/>
              </a:spcBef>
              <a:spcAft>
                <a:spcPts val="0"/>
              </a:spcAft>
              <a:buClr>
                <a:schemeClr val="dk1"/>
              </a:buClr>
              <a:buSzPts val="1300"/>
              <a:buFont typeface="Inconsolata"/>
              <a:buChar char="■"/>
              <a:defRPr sz="1300">
                <a:solidFill>
                  <a:schemeClr val="dk1"/>
                </a:solidFill>
                <a:latin typeface="Inconsolata"/>
                <a:ea typeface="Inconsolata"/>
                <a:cs typeface="Inconsolata"/>
                <a:sym typeface="Inconsolata"/>
              </a:defRPr>
            </a:lvl6pPr>
            <a:lvl7pPr marL="3200400" lvl="6" indent="-311150" rtl="0">
              <a:lnSpc>
                <a:spcPct val="100000"/>
              </a:lnSpc>
              <a:spcBef>
                <a:spcPts val="1500"/>
              </a:spcBef>
              <a:spcAft>
                <a:spcPts val="0"/>
              </a:spcAft>
              <a:buClr>
                <a:schemeClr val="dk1"/>
              </a:buClr>
              <a:buSzPts val="1300"/>
              <a:buFont typeface="Inconsolata"/>
              <a:buChar char="●"/>
              <a:defRPr sz="1300">
                <a:solidFill>
                  <a:schemeClr val="dk1"/>
                </a:solidFill>
                <a:latin typeface="Inconsolata"/>
                <a:ea typeface="Inconsolata"/>
                <a:cs typeface="Inconsolata"/>
                <a:sym typeface="Inconsolata"/>
              </a:defRPr>
            </a:lvl7pPr>
            <a:lvl8pPr marL="3657600" lvl="7" indent="-311150" rtl="0">
              <a:lnSpc>
                <a:spcPct val="100000"/>
              </a:lnSpc>
              <a:spcBef>
                <a:spcPts val="1500"/>
              </a:spcBef>
              <a:spcAft>
                <a:spcPts val="0"/>
              </a:spcAft>
              <a:buClr>
                <a:schemeClr val="dk1"/>
              </a:buClr>
              <a:buSzPts val="1300"/>
              <a:buFont typeface="Inconsolata"/>
              <a:buChar char="○"/>
              <a:defRPr sz="1300">
                <a:solidFill>
                  <a:schemeClr val="dk1"/>
                </a:solidFill>
                <a:latin typeface="Inconsolata"/>
                <a:ea typeface="Inconsolata"/>
                <a:cs typeface="Inconsolata"/>
                <a:sym typeface="Inconsolata"/>
              </a:defRPr>
            </a:lvl8pPr>
            <a:lvl9pPr marL="4114800" lvl="8" indent="-311150" rtl="0">
              <a:lnSpc>
                <a:spcPct val="100000"/>
              </a:lnSpc>
              <a:spcBef>
                <a:spcPts val="1500"/>
              </a:spcBef>
              <a:spcAft>
                <a:spcPts val="1500"/>
              </a:spcAft>
              <a:buClr>
                <a:schemeClr val="dk1"/>
              </a:buClr>
              <a:buSzPts val="1300"/>
              <a:buFont typeface="Inconsolata"/>
              <a:buChar char="■"/>
              <a:defRPr sz="1300">
                <a:solidFill>
                  <a:schemeClr val="dk1"/>
                </a:solidFill>
                <a:latin typeface="Inconsolata"/>
                <a:ea typeface="Inconsolata"/>
                <a:cs typeface="Inconsolata"/>
                <a:sym typeface="Inconsolata"/>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image" Target="../media/image3.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hyperlink" Target="http://drive.google.com/file/d/1c_HjjdAtxU02IOFSQNgsepAMH63HxDbx/view" TargetMode="External"/><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29" title="Recording.mp3">
            <a:hlinkClick r:id="rId5"/>
          </p:cNvPr>
          <p:cNvPicPr preferRelativeResize="0"/>
          <p:nvPr/>
        </p:nvPicPr>
        <p:blipFill>
          <a:blip r:embed="rId6">
            <a:alphaModFix/>
          </a:blip>
          <a:stretch>
            <a:fillRect/>
          </a:stretch>
        </p:blipFill>
        <p:spPr>
          <a:xfrm>
            <a:off x="11242200" y="4921288"/>
            <a:ext cx="457200" cy="457200"/>
          </a:xfrm>
          <a:prstGeom prst="rect">
            <a:avLst/>
          </a:prstGeom>
          <a:noFill/>
          <a:ln>
            <a:noFill/>
          </a:ln>
        </p:spPr>
      </p:pic>
      <p:sp>
        <p:nvSpPr>
          <p:cNvPr id="116" name="Google Shape;116;p29"/>
          <p:cNvSpPr txBox="1">
            <a:spLocks noGrp="1"/>
          </p:cNvSpPr>
          <p:nvPr>
            <p:ph type="title"/>
          </p:nvPr>
        </p:nvSpPr>
        <p:spPr>
          <a:xfrm>
            <a:off x="181429" y="147210"/>
            <a:ext cx="8781300" cy="516900"/>
          </a:xfrm>
          <a:prstGeom prst="rect">
            <a:avLst/>
          </a:prstGeom>
        </p:spPr>
        <p:txBody>
          <a:bodyPr spcFirstLastPara="1" wrap="square" lIns="83800" tIns="83800" rIns="83800" bIns="83800" anchor="ctr" anchorCtr="0">
            <a:noAutofit/>
          </a:bodyPr>
          <a:lstStyle/>
          <a:p>
            <a:pPr marL="0" lvl="0" indent="0" algn="ctr" rtl="0">
              <a:spcBef>
                <a:spcPts val="0"/>
              </a:spcBef>
              <a:spcAft>
                <a:spcPts val="0"/>
              </a:spcAft>
              <a:buNone/>
            </a:pPr>
            <a:r>
              <a:rPr lang="en"/>
              <a:t>Reflections of Internship Experience</a:t>
            </a:r>
            <a:endParaRPr/>
          </a:p>
        </p:txBody>
      </p:sp>
      <p:sp>
        <p:nvSpPr>
          <p:cNvPr id="117" name="Google Shape;117;p29"/>
          <p:cNvSpPr txBox="1"/>
          <p:nvPr/>
        </p:nvSpPr>
        <p:spPr>
          <a:xfrm>
            <a:off x="182917" y="884309"/>
            <a:ext cx="8781300" cy="4053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33250" tIns="33250" rIns="33250" bIns="33250" anchor="ctr" anchorCtr="0">
            <a:noAutofit/>
          </a:bodyPr>
          <a:lstStyle/>
          <a:p>
            <a:pPr marL="0" lvl="0" indent="0" algn="ctr" rtl="0">
              <a:spcBef>
                <a:spcPts val="0"/>
              </a:spcBef>
              <a:spcAft>
                <a:spcPts val="0"/>
              </a:spcAft>
              <a:buNone/>
            </a:pPr>
            <a:endParaRPr sz="1300">
              <a:solidFill>
                <a:schemeClr val="dk1"/>
              </a:solidFill>
              <a:latin typeface="Inconsolata"/>
              <a:ea typeface="Inconsolata"/>
              <a:cs typeface="Inconsolata"/>
              <a:sym typeface="Inconsolata"/>
            </a:endParaRPr>
          </a:p>
        </p:txBody>
      </p:sp>
      <p:sp>
        <p:nvSpPr>
          <p:cNvPr id="118" name="Google Shape;118;p29"/>
          <p:cNvSpPr txBox="1"/>
          <p:nvPr/>
        </p:nvSpPr>
        <p:spPr>
          <a:xfrm>
            <a:off x="182897" y="664219"/>
            <a:ext cx="6648600" cy="220200"/>
          </a:xfrm>
          <a:prstGeom prst="rect">
            <a:avLst/>
          </a:prstGeom>
          <a:solidFill>
            <a:schemeClr val="lt2"/>
          </a:solidFill>
          <a:ln w="38100" cap="flat" cmpd="sng">
            <a:solidFill>
              <a:schemeClr val="dk1"/>
            </a:solidFill>
            <a:prstDash val="solid"/>
            <a:round/>
            <a:headEnd type="none" w="sm" len="sm"/>
            <a:tailEnd type="none" w="sm" len="sm"/>
          </a:ln>
        </p:spPr>
        <p:txBody>
          <a:bodyPr spcFirstLastPara="1" wrap="square" lIns="93100" tIns="93100" rIns="93100" bIns="93100" anchor="ctr" anchorCtr="0">
            <a:noAutofit/>
          </a:bodyPr>
          <a:lstStyle/>
          <a:p>
            <a:pPr marL="0" lvl="0" indent="0" algn="ctr" rtl="0">
              <a:lnSpc>
                <a:spcPct val="115000"/>
              </a:lnSpc>
              <a:spcBef>
                <a:spcPts val="0"/>
              </a:spcBef>
              <a:spcAft>
                <a:spcPts val="1200"/>
              </a:spcAft>
              <a:buNone/>
            </a:pPr>
            <a:br>
              <a:rPr lang="en" sz="1200" dirty="0">
                <a:solidFill>
                  <a:schemeClr val="dk1"/>
                </a:solidFill>
                <a:latin typeface="Inconsolata"/>
                <a:ea typeface="Inconsolata"/>
                <a:cs typeface="Inconsolata"/>
                <a:sym typeface="Inconsolata"/>
              </a:rPr>
            </a:br>
            <a:r>
              <a:rPr lang="en" sz="1200" dirty="0">
                <a:solidFill>
                  <a:schemeClr val="dk1"/>
                </a:solidFill>
                <a:latin typeface="Inconsolata"/>
                <a:ea typeface="Inconsolata"/>
                <a:cs typeface="Inconsolata"/>
                <a:sym typeface="Inconsolata"/>
              </a:rPr>
              <a:t>By: Tetiana Drag           Facult Advisor: Dr. Pompeo-Fargnoli</a:t>
            </a:r>
            <a:endParaRPr sz="1200" dirty="0">
              <a:solidFill>
                <a:schemeClr val="dk1"/>
              </a:solidFill>
              <a:latin typeface="Inconsolata"/>
              <a:ea typeface="Inconsolata"/>
              <a:cs typeface="Inconsolata"/>
              <a:sym typeface="Inconsolata"/>
            </a:endParaRPr>
          </a:p>
        </p:txBody>
      </p:sp>
      <p:sp>
        <p:nvSpPr>
          <p:cNvPr id="119" name="Google Shape;119;p29"/>
          <p:cNvSpPr txBox="1"/>
          <p:nvPr/>
        </p:nvSpPr>
        <p:spPr>
          <a:xfrm>
            <a:off x="182917" y="1289755"/>
            <a:ext cx="2142000" cy="283800"/>
          </a:xfrm>
          <a:prstGeom prst="rect">
            <a:avLst/>
          </a:prstGeom>
          <a:solidFill>
            <a:schemeClr val="accent4"/>
          </a:solidFill>
          <a:ln w="38100" cap="flat" cmpd="sng">
            <a:solidFill>
              <a:schemeClr val="dk1"/>
            </a:solidFill>
            <a:prstDash val="solid"/>
            <a:round/>
            <a:headEnd type="none" w="sm" len="sm"/>
            <a:tailEnd type="none" w="sm" len="sm"/>
          </a:ln>
        </p:spPr>
        <p:txBody>
          <a:bodyPr spcFirstLastPara="1" wrap="square" lIns="33250" tIns="33250" rIns="33250" bIns="33250" anchor="b" anchorCtr="0">
            <a:noAutofit/>
          </a:bodyPr>
          <a:lstStyle/>
          <a:p>
            <a:pPr marL="0" lvl="0" indent="0" algn="ctr" rtl="0">
              <a:spcBef>
                <a:spcPts val="0"/>
              </a:spcBef>
              <a:spcAft>
                <a:spcPts val="0"/>
              </a:spcAft>
              <a:buNone/>
            </a:pPr>
            <a:r>
              <a:rPr lang="en" sz="1900" b="1">
                <a:solidFill>
                  <a:srgbClr val="000000"/>
                </a:solidFill>
                <a:latin typeface="Space Mono"/>
                <a:ea typeface="Space Mono"/>
                <a:cs typeface="Space Mono"/>
                <a:sym typeface="Space Mono"/>
              </a:rPr>
              <a:t>Introduction</a:t>
            </a:r>
            <a:endParaRPr sz="1900" b="1">
              <a:solidFill>
                <a:srgbClr val="000000"/>
              </a:solidFill>
              <a:latin typeface="Space Mono"/>
              <a:ea typeface="Space Mono"/>
              <a:cs typeface="Space Mono"/>
              <a:sym typeface="Space Mono"/>
            </a:endParaRPr>
          </a:p>
        </p:txBody>
      </p:sp>
      <p:sp>
        <p:nvSpPr>
          <p:cNvPr id="120" name="Google Shape;120;p29"/>
          <p:cNvSpPr txBox="1"/>
          <p:nvPr/>
        </p:nvSpPr>
        <p:spPr>
          <a:xfrm>
            <a:off x="266350" y="2472561"/>
            <a:ext cx="1965600" cy="2427600"/>
          </a:xfrm>
          <a:prstGeom prst="rect">
            <a:avLst/>
          </a:prstGeom>
          <a:solidFill>
            <a:srgbClr val="FFF5F0"/>
          </a:solidFill>
          <a:ln>
            <a:noFill/>
          </a:ln>
        </p:spPr>
        <p:txBody>
          <a:bodyPr spcFirstLastPara="1" wrap="square" lIns="33250" tIns="33250" rIns="33250" bIns="33250" anchor="ctr" anchorCtr="0">
            <a:noAutofit/>
          </a:bodyPr>
          <a:lstStyle/>
          <a:p>
            <a:pPr marL="0" lvl="0" indent="0" algn="l" rtl="0">
              <a:spcBef>
                <a:spcPts val="0"/>
              </a:spcBef>
              <a:spcAft>
                <a:spcPts val="0"/>
              </a:spcAft>
              <a:buNone/>
            </a:pPr>
            <a:r>
              <a:rPr lang="en" sz="800">
                <a:solidFill>
                  <a:srgbClr val="202122"/>
                </a:solidFill>
                <a:latin typeface="Inconsolata"/>
                <a:ea typeface="Inconsolata"/>
                <a:cs typeface="Inconsolata"/>
                <a:sym typeface="Inconsolata"/>
              </a:rPr>
              <a:t>This poster will describe the clinical reflections and experiences of a master’s student intern in Educational Counseling program. The intern completed her internship at Lake Riviera Middle school in Brick, NJ and is completing Internship 2 at Jackson Liberty High school.The intern experienced a very dynamic and transformative middle and high school environments and engaged in different student counseling activities. Throughout the internship experiences, the intern realized her desired potential future role in school counseling and gained a better understanding of the role of a school counseling professional in the school environment.</a:t>
            </a:r>
            <a:endParaRPr sz="800">
              <a:solidFill>
                <a:schemeClr val="dk1"/>
              </a:solidFill>
              <a:latin typeface="Inconsolata"/>
              <a:ea typeface="Inconsolata"/>
              <a:cs typeface="Inconsolata"/>
              <a:sym typeface="Inconsolata"/>
            </a:endParaRPr>
          </a:p>
        </p:txBody>
      </p:sp>
      <p:sp>
        <p:nvSpPr>
          <p:cNvPr id="121" name="Google Shape;121;p29"/>
          <p:cNvSpPr txBox="1"/>
          <p:nvPr/>
        </p:nvSpPr>
        <p:spPr>
          <a:xfrm>
            <a:off x="2444999" y="1635575"/>
            <a:ext cx="4181700" cy="179100"/>
          </a:xfrm>
          <a:prstGeom prst="rect">
            <a:avLst/>
          </a:prstGeom>
          <a:noFill/>
          <a:ln>
            <a:noFill/>
          </a:ln>
        </p:spPr>
        <p:txBody>
          <a:bodyPr spcFirstLastPara="1" wrap="square" lIns="33250" tIns="33250" rIns="33250" bIns="33250" anchor="ctr" anchorCtr="0">
            <a:noAutofit/>
          </a:bodyPr>
          <a:lstStyle/>
          <a:p>
            <a:pPr marL="0" lvl="0" indent="0" algn="l" rtl="0">
              <a:spcBef>
                <a:spcPts val="0"/>
              </a:spcBef>
              <a:spcAft>
                <a:spcPts val="0"/>
              </a:spcAft>
              <a:buNone/>
            </a:pPr>
            <a:r>
              <a:rPr lang="en" sz="1100" b="1">
                <a:latin typeface="Space Mono"/>
                <a:ea typeface="Space Mono"/>
                <a:cs typeface="Space Mono"/>
                <a:sym typeface="Space Mono"/>
              </a:rPr>
              <a:t>Impact of the Experience</a:t>
            </a:r>
            <a:endParaRPr sz="1100" b="1">
              <a:solidFill>
                <a:srgbClr val="000000"/>
              </a:solidFill>
              <a:latin typeface="Space Mono"/>
              <a:ea typeface="Space Mono"/>
              <a:cs typeface="Space Mono"/>
              <a:sym typeface="Space Mono"/>
            </a:endParaRPr>
          </a:p>
        </p:txBody>
      </p:sp>
      <p:sp>
        <p:nvSpPr>
          <p:cNvPr id="122" name="Google Shape;122;p29"/>
          <p:cNvSpPr txBox="1"/>
          <p:nvPr/>
        </p:nvSpPr>
        <p:spPr>
          <a:xfrm>
            <a:off x="2445000" y="1891550"/>
            <a:ext cx="4181700" cy="1852800"/>
          </a:xfrm>
          <a:prstGeom prst="rect">
            <a:avLst/>
          </a:prstGeom>
          <a:noFill/>
          <a:ln>
            <a:noFill/>
          </a:ln>
        </p:spPr>
        <p:txBody>
          <a:bodyPr spcFirstLastPara="1" wrap="square" lIns="33250" tIns="33250" rIns="33250" bIns="33250" anchor="ctr" anchorCtr="0">
            <a:noAutofit/>
          </a:bodyPr>
          <a:lstStyle/>
          <a:p>
            <a:pPr marL="0" lvl="0" indent="0" algn="l" rtl="0">
              <a:lnSpc>
                <a:spcPct val="106999"/>
              </a:lnSpc>
              <a:spcBef>
                <a:spcPts val="0"/>
              </a:spcBef>
              <a:spcAft>
                <a:spcPts val="800"/>
              </a:spcAft>
              <a:buClr>
                <a:schemeClr val="dk1"/>
              </a:buClr>
              <a:buSzPts val="1100"/>
              <a:buFont typeface="Arial"/>
              <a:buNone/>
            </a:pPr>
            <a:r>
              <a:rPr lang="en" sz="800" dirty="0">
                <a:solidFill>
                  <a:srgbClr val="202122"/>
                </a:solidFill>
                <a:latin typeface="Inconsolata"/>
                <a:ea typeface="Inconsolata"/>
                <a:cs typeface="Inconsolata"/>
                <a:sym typeface="Inconsolata"/>
              </a:rPr>
              <a:t>The internship experiences involved working closely with students, teachers, and parents to address a wide range of academic, social, and emotional needs. The intern counseled 7th-12th grade students regarding academic performance and mental health; collaborated with her supervisor to assess mental threats in students; used Genesis to research student pertinent information for academic strategy meetings; contributed to child study team, 504 and IEP and parent-teacher meetings; advocated for the students at child study team meetings; facilitated group counseling sessions with 7th-9th grade students regarding stress and adjustment in the school environment. The intern organized and  lead the first-gen college preparation psycho-educational counseling groups for high school students in Jackson Liberty. By employing a combination of counseling techniques, group interventions, and individualized support, the school counseling intern aimed to create a nurturing and inclusive school environment. Observations, interviews, and qualitative data collection methods were used to document the internship experience.</a:t>
            </a:r>
            <a:endParaRPr sz="800" dirty="0">
              <a:solidFill>
                <a:schemeClr val="dk1"/>
              </a:solidFill>
              <a:latin typeface="Inconsolata"/>
              <a:ea typeface="Inconsolata"/>
              <a:cs typeface="Inconsolata"/>
              <a:sym typeface="Inconsolata"/>
            </a:endParaRPr>
          </a:p>
        </p:txBody>
      </p:sp>
      <p:sp>
        <p:nvSpPr>
          <p:cNvPr id="123" name="Google Shape;123;p29"/>
          <p:cNvSpPr txBox="1"/>
          <p:nvPr/>
        </p:nvSpPr>
        <p:spPr>
          <a:xfrm>
            <a:off x="2324941" y="1289755"/>
            <a:ext cx="4506600" cy="283800"/>
          </a:xfrm>
          <a:prstGeom prst="rect">
            <a:avLst/>
          </a:prstGeom>
          <a:solidFill>
            <a:schemeClr val="accent5"/>
          </a:solidFill>
          <a:ln w="38100" cap="flat" cmpd="sng">
            <a:solidFill>
              <a:schemeClr val="dk1"/>
            </a:solidFill>
            <a:prstDash val="solid"/>
            <a:round/>
            <a:headEnd type="none" w="sm" len="sm"/>
            <a:tailEnd type="none" w="sm" len="sm"/>
          </a:ln>
        </p:spPr>
        <p:txBody>
          <a:bodyPr spcFirstLastPara="1" wrap="square" lIns="33250" tIns="33250" rIns="33250" bIns="33250" anchor="b" anchorCtr="0">
            <a:noAutofit/>
          </a:bodyPr>
          <a:lstStyle/>
          <a:p>
            <a:pPr marL="0" lvl="0" indent="0" algn="ctr" rtl="0">
              <a:spcBef>
                <a:spcPts val="0"/>
              </a:spcBef>
              <a:spcAft>
                <a:spcPts val="0"/>
              </a:spcAft>
              <a:buNone/>
            </a:pPr>
            <a:r>
              <a:rPr lang="en" sz="1900" b="1">
                <a:latin typeface="Space Mono"/>
                <a:ea typeface="Space Mono"/>
                <a:cs typeface="Space Mono"/>
                <a:sym typeface="Space Mono"/>
              </a:rPr>
              <a:t>Experience</a:t>
            </a:r>
            <a:endParaRPr sz="1900" b="1">
              <a:solidFill>
                <a:srgbClr val="000000"/>
              </a:solidFill>
              <a:latin typeface="Space Mono"/>
              <a:ea typeface="Space Mono"/>
              <a:cs typeface="Space Mono"/>
              <a:sym typeface="Space Mono"/>
            </a:endParaRPr>
          </a:p>
        </p:txBody>
      </p:sp>
      <p:sp>
        <p:nvSpPr>
          <p:cNvPr id="124" name="Google Shape;124;p29"/>
          <p:cNvSpPr txBox="1"/>
          <p:nvPr/>
        </p:nvSpPr>
        <p:spPr>
          <a:xfrm>
            <a:off x="6822085" y="1289755"/>
            <a:ext cx="2142000" cy="283800"/>
          </a:xfrm>
          <a:prstGeom prst="rect">
            <a:avLst/>
          </a:prstGeom>
          <a:solidFill>
            <a:schemeClr val="accent6"/>
          </a:solidFill>
          <a:ln w="38100" cap="flat" cmpd="sng">
            <a:solidFill>
              <a:schemeClr val="dk1"/>
            </a:solidFill>
            <a:prstDash val="solid"/>
            <a:round/>
            <a:headEnd type="none" w="sm" len="sm"/>
            <a:tailEnd type="none" w="sm" len="sm"/>
          </a:ln>
        </p:spPr>
        <p:txBody>
          <a:bodyPr spcFirstLastPara="1" wrap="square" lIns="33250" tIns="33250" rIns="33250" bIns="33250" anchor="b" anchorCtr="0">
            <a:noAutofit/>
          </a:bodyPr>
          <a:lstStyle/>
          <a:p>
            <a:pPr marL="0" lvl="0" indent="0" algn="ctr" rtl="0">
              <a:spcBef>
                <a:spcPts val="0"/>
              </a:spcBef>
              <a:spcAft>
                <a:spcPts val="0"/>
              </a:spcAft>
              <a:buNone/>
            </a:pPr>
            <a:r>
              <a:rPr lang="en" sz="1900" b="1">
                <a:latin typeface="Space Mono"/>
                <a:ea typeface="Space Mono"/>
                <a:cs typeface="Space Mono"/>
                <a:sym typeface="Space Mono"/>
              </a:rPr>
              <a:t>Conclusion</a:t>
            </a:r>
            <a:endParaRPr sz="1900" b="1">
              <a:solidFill>
                <a:srgbClr val="000000"/>
              </a:solidFill>
              <a:latin typeface="Space Mono"/>
              <a:ea typeface="Space Mono"/>
              <a:cs typeface="Space Mono"/>
              <a:sym typeface="Space Mono"/>
            </a:endParaRPr>
          </a:p>
        </p:txBody>
      </p:sp>
      <p:sp>
        <p:nvSpPr>
          <p:cNvPr id="125" name="Google Shape;125;p29"/>
          <p:cNvSpPr txBox="1"/>
          <p:nvPr/>
        </p:nvSpPr>
        <p:spPr>
          <a:xfrm>
            <a:off x="2445001" y="3923611"/>
            <a:ext cx="1965600" cy="179100"/>
          </a:xfrm>
          <a:prstGeom prst="rect">
            <a:avLst/>
          </a:prstGeom>
          <a:noFill/>
          <a:ln>
            <a:noFill/>
          </a:ln>
        </p:spPr>
        <p:txBody>
          <a:bodyPr spcFirstLastPara="1" wrap="square" lIns="33250" tIns="33250" rIns="33250" bIns="33250" anchor="ctr" anchorCtr="0">
            <a:noAutofit/>
          </a:bodyPr>
          <a:lstStyle/>
          <a:p>
            <a:pPr marL="0" lvl="0" indent="0" algn="l" rtl="0">
              <a:spcBef>
                <a:spcPts val="0"/>
              </a:spcBef>
              <a:spcAft>
                <a:spcPts val="0"/>
              </a:spcAft>
              <a:buNone/>
            </a:pPr>
            <a:r>
              <a:rPr lang="en" sz="1100" b="1">
                <a:latin typeface="Space Mono"/>
                <a:ea typeface="Space Mono"/>
                <a:cs typeface="Space Mono"/>
                <a:sym typeface="Space Mono"/>
              </a:rPr>
              <a:t>Key Learnings</a:t>
            </a:r>
            <a:endParaRPr sz="1100" b="1">
              <a:solidFill>
                <a:srgbClr val="000000"/>
              </a:solidFill>
              <a:latin typeface="Space Mono"/>
              <a:ea typeface="Space Mono"/>
              <a:cs typeface="Space Mono"/>
              <a:sym typeface="Space Mono"/>
            </a:endParaRPr>
          </a:p>
        </p:txBody>
      </p:sp>
      <p:sp>
        <p:nvSpPr>
          <p:cNvPr id="126" name="Google Shape;126;p29"/>
          <p:cNvSpPr txBox="1"/>
          <p:nvPr/>
        </p:nvSpPr>
        <p:spPr>
          <a:xfrm>
            <a:off x="2445000" y="4095076"/>
            <a:ext cx="4181700" cy="823500"/>
          </a:xfrm>
          <a:prstGeom prst="rect">
            <a:avLst/>
          </a:prstGeom>
          <a:noFill/>
          <a:ln>
            <a:noFill/>
          </a:ln>
        </p:spPr>
        <p:txBody>
          <a:bodyPr spcFirstLastPara="1" wrap="square" lIns="33250" tIns="33250" rIns="33250" bIns="33250" anchor="ctr" anchorCtr="0">
            <a:noAutofit/>
          </a:bodyPr>
          <a:lstStyle/>
          <a:p>
            <a:pPr marL="0" lvl="0" indent="0" algn="l" rtl="0">
              <a:lnSpc>
                <a:spcPct val="106999"/>
              </a:lnSpc>
              <a:spcBef>
                <a:spcPts val="0"/>
              </a:spcBef>
              <a:spcAft>
                <a:spcPts val="800"/>
              </a:spcAft>
              <a:buClr>
                <a:schemeClr val="dk1"/>
              </a:buClr>
              <a:buSzPts val="1100"/>
              <a:buFont typeface="Arial"/>
              <a:buNone/>
            </a:pPr>
            <a:r>
              <a:rPr lang="en" sz="800">
                <a:solidFill>
                  <a:srgbClr val="202122"/>
                </a:solidFill>
                <a:latin typeface="Inconsolata"/>
                <a:ea typeface="Inconsolata"/>
                <a:cs typeface="Inconsolata"/>
                <a:sym typeface="Inconsolata"/>
              </a:rPr>
              <a:t>Key learnings from the internship experiences include the significance of building trust and rapport with middle and high school students, the importance of collaboration with teachers and administrators, and the critical role of communication with parents. Furthermore, the counselor's role in helping students navigate peer relationships, academic challenges, and personal growth is highlighted.</a:t>
            </a:r>
            <a:endParaRPr sz="800">
              <a:solidFill>
                <a:schemeClr val="dk1"/>
              </a:solidFill>
              <a:latin typeface="Inconsolata"/>
              <a:ea typeface="Inconsolata"/>
              <a:cs typeface="Inconsolata"/>
              <a:sym typeface="Inconsolata"/>
            </a:endParaRPr>
          </a:p>
        </p:txBody>
      </p:sp>
      <p:sp>
        <p:nvSpPr>
          <p:cNvPr id="127" name="Google Shape;127;p29"/>
          <p:cNvSpPr txBox="1"/>
          <p:nvPr/>
        </p:nvSpPr>
        <p:spPr>
          <a:xfrm>
            <a:off x="6908861" y="1635565"/>
            <a:ext cx="1966800" cy="179100"/>
          </a:xfrm>
          <a:prstGeom prst="rect">
            <a:avLst/>
          </a:prstGeom>
          <a:noFill/>
          <a:ln>
            <a:noFill/>
          </a:ln>
        </p:spPr>
        <p:txBody>
          <a:bodyPr spcFirstLastPara="1" wrap="square" lIns="33250" tIns="33250" rIns="33250" bIns="33250" anchor="ctr" anchorCtr="0">
            <a:noAutofit/>
          </a:bodyPr>
          <a:lstStyle/>
          <a:p>
            <a:pPr marL="0" lvl="0" indent="0" algn="l" rtl="0">
              <a:spcBef>
                <a:spcPts val="0"/>
              </a:spcBef>
              <a:spcAft>
                <a:spcPts val="0"/>
              </a:spcAft>
              <a:buNone/>
            </a:pPr>
            <a:r>
              <a:rPr lang="en" sz="1100" b="1">
                <a:latin typeface="Space Mono"/>
                <a:ea typeface="Space Mono"/>
                <a:cs typeface="Space Mono"/>
                <a:sym typeface="Space Mono"/>
              </a:rPr>
              <a:t>Conclusion</a:t>
            </a:r>
            <a:endParaRPr sz="1100" b="1">
              <a:solidFill>
                <a:srgbClr val="000000"/>
              </a:solidFill>
              <a:latin typeface="Space Mono"/>
              <a:ea typeface="Space Mono"/>
              <a:cs typeface="Space Mono"/>
              <a:sym typeface="Space Mono"/>
            </a:endParaRPr>
          </a:p>
        </p:txBody>
      </p:sp>
      <p:sp>
        <p:nvSpPr>
          <p:cNvPr id="128" name="Google Shape;128;p29"/>
          <p:cNvSpPr txBox="1"/>
          <p:nvPr/>
        </p:nvSpPr>
        <p:spPr>
          <a:xfrm>
            <a:off x="6908850" y="1772500"/>
            <a:ext cx="1966800" cy="1749000"/>
          </a:xfrm>
          <a:prstGeom prst="rect">
            <a:avLst/>
          </a:prstGeom>
          <a:noFill/>
          <a:ln>
            <a:noFill/>
          </a:ln>
        </p:spPr>
        <p:txBody>
          <a:bodyPr spcFirstLastPara="1" wrap="square" lIns="33250" tIns="33250" rIns="33250" bIns="33250" anchor="ctr" anchorCtr="0">
            <a:noAutofit/>
          </a:bodyPr>
          <a:lstStyle/>
          <a:p>
            <a:pPr marL="0" lvl="0" indent="0" algn="l" rtl="0">
              <a:lnSpc>
                <a:spcPct val="106999"/>
              </a:lnSpc>
              <a:spcBef>
                <a:spcPts val="0"/>
              </a:spcBef>
              <a:spcAft>
                <a:spcPts val="800"/>
              </a:spcAft>
              <a:buClr>
                <a:schemeClr val="dk1"/>
              </a:buClr>
              <a:buSzPts val="1100"/>
              <a:buFont typeface="Arial"/>
              <a:buNone/>
            </a:pPr>
            <a:r>
              <a:rPr lang="en" sz="800">
                <a:solidFill>
                  <a:srgbClr val="202122"/>
                </a:solidFill>
                <a:latin typeface="Inconsolata"/>
                <a:ea typeface="Inconsolata"/>
                <a:cs typeface="Inconsolata"/>
                <a:sym typeface="Inconsolata"/>
              </a:rPr>
              <a:t>The intern experienced valuable insights into the complexities of middle school counseling throughout the internship experiences. The intern achieved a deeper understanding of the developmental needs of adolescents and how to create a supportive and empowering educational environment, where students can thrive academically and emotionally. Trust is an essential ingredient in the effective counseling process</a:t>
            </a:r>
            <a:r>
              <a:rPr lang="en" sz="800" baseline="30000">
                <a:solidFill>
                  <a:srgbClr val="202122"/>
                </a:solidFill>
                <a:latin typeface="Inconsolata"/>
                <a:ea typeface="Inconsolata"/>
                <a:cs typeface="Inconsolata"/>
                <a:sym typeface="Inconsolata"/>
              </a:rPr>
              <a:t>1</a:t>
            </a:r>
            <a:r>
              <a:rPr lang="en" sz="800">
                <a:solidFill>
                  <a:srgbClr val="202122"/>
                </a:solidFill>
                <a:latin typeface="Inconsolata"/>
                <a:ea typeface="Inconsolata"/>
                <a:cs typeface="Inconsolata"/>
                <a:sym typeface="Inconsolata"/>
              </a:rPr>
              <a:t>.</a:t>
            </a:r>
            <a:endParaRPr sz="800">
              <a:solidFill>
                <a:schemeClr val="dk1"/>
              </a:solidFill>
              <a:latin typeface="Inconsolata"/>
              <a:ea typeface="Inconsolata"/>
              <a:cs typeface="Inconsolata"/>
              <a:sym typeface="Inconsolata"/>
            </a:endParaRPr>
          </a:p>
        </p:txBody>
      </p:sp>
      <p:sp>
        <p:nvSpPr>
          <p:cNvPr id="129" name="Google Shape;129;p29"/>
          <p:cNvSpPr txBox="1"/>
          <p:nvPr/>
        </p:nvSpPr>
        <p:spPr>
          <a:xfrm>
            <a:off x="6908861" y="3712620"/>
            <a:ext cx="1966800" cy="178500"/>
          </a:xfrm>
          <a:prstGeom prst="rect">
            <a:avLst/>
          </a:prstGeom>
          <a:noFill/>
          <a:ln>
            <a:noFill/>
          </a:ln>
        </p:spPr>
        <p:txBody>
          <a:bodyPr spcFirstLastPara="1" wrap="square" lIns="33250" tIns="33250" rIns="33250" bIns="33250" anchor="ctr" anchorCtr="0">
            <a:noAutofit/>
          </a:bodyPr>
          <a:lstStyle/>
          <a:p>
            <a:pPr marL="0" lvl="0" indent="0" algn="l" rtl="0">
              <a:spcBef>
                <a:spcPts val="0"/>
              </a:spcBef>
              <a:spcAft>
                <a:spcPts val="0"/>
              </a:spcAft>
              <a:buNone/>
            </a:pPr>
            <a:r>
              <a:rPr lang="en" sz="1100" b="1">
                <a:latin typeface="Space Mono"/>
                <a:ea typeface="Space Mono"/>
                <a:cs typeface="Space Mono"/>
                <a:sym typeface="Space Mono"/>
              </a:rPr>
              <a:t>Citations</a:t>
            </a:r>
            <a:endParaRPr sz="1100" b="1">
              <a:solidFill>
                <a:srgbClr val="000000"/>
              </a:solidFill>
              <a:latin typeface="Space Mono"/>
              <a:ea typeface="Space Mono"/>
              <a:cs typeface="Space Mono"/>
              <a:sym typeface="Space Mono"/>
            </a:endParaRPr>
          </a:p>
        </p:txBody>
      </p:sp>
      <p:pic>
        <p:nvPicPr>
          <p:cNvPr id="130" name="Google Shape;130;p29"/>
          <p:cNvPicPr preferRelativeResize="0"/>
          <p:nvPr/>
        </p:nvPicPr>
        <p:blipFill rotWithShape="1">
          <a:blip r:embed="rId7">
            <a:alphaModFix/>
          </a:blip>
          <a:srcRect t="30784" b="30784"/>
          <a:stretch/>
        </p:blipFill>
        <p:spPr>
          <a:xfrm>
            <a:off x="184500" y="1622009"/>
            <a:ext cx="2125855" cy="517008"/>
          </a:xfrm>
          <a:prstGeom prst="rect">
            <a:avLst/>
          </a:prstGeom>
          <a:noFill/>
          <a:ln w="38100" cap="flat" cmpd="sng">
            <a:solidFill>
              <a:schemeClr val="dk1"/>
            </a:solidFill>
            <a:prstDash val="solid"/>
            <a:round/>
            <a:headEnd type="none" w="sm" len="sm"/>
            <a:tailEnd type="none" w="sm" len="sm"/>
          </a:ln>
        </p:spPr>
      </p:pic>
      <p:sp>
        <p:nvSpPr>
          <p:cNvPr id="131" name="Google Shape;131;p29"/>
          <p:cNvSpPr txBox="1"/>
          <p:nvPr/>
        </p:nvSpPr>
        <p:spPr>
          <a:xfrm>
            <a:off x="6908861" y="4628472"/>
            <a:ext cx="1966800" cy="324300"/>
          </a:xfrm>
          <a:prstGeom prst="rect">
            <a:avLst/>
          </a:prstGeom>
          <a:noFill/>
          <a:ln>
            <a:noFill/>
          </a:ln>
        </p:spPr>
        <p:txBody>
          <a:bodyPr spcFirstLastPara="1" wrap="square" lIns="33250" tIns="33250" rIns="33250" bIns="33250" anchor="ctr" anchorCtr="0">
            <a:noAutofit/>
          </a:bodyPr>
          <a:lstStyle/>
          <a:p>
            <a:pPr marL="0" lvl="0" indent="0" algn="l" rtl="0">
              <a:lnSpc>
                <a:spcPct val="100000"/>
              </a:lnSpc>
              <a:spcBef>
                <a:spcPts val="0"/>
              </a:spcBef>
              <a:spcAft>
                <a:spcPts val="0"/>
              </a:spcAft>
              <a:buNone/>
            </a:pPr>
            <a:r>
              <a:rPr lang="en" sz="700">
                <a:solidFill>
                  <a:schemeClr val="dk1"/>
                </a:solidFill>
                <a:latin typeface="Inconsolata"/>
                <a:ea typeface="Inconsolata"/>
                <a:cs typeface="Inconsolata"/>
                <a:sym typeface="Inconsolata"/>
              </a:rPr>
              <a:t>s1332706@monmouth.edu</a:t>
            </a:r>
            <a:endParaRPr sz="700">
              <a:solidFill>
                <a:schemeClr val="dk1"/>
              </a:solidFill>
              <a:latin typeface="Inconsolata"/>
              <a:ea typeface="Inconsolata"/>
              <a:cs typeface="Inconsolata"/>
              <a:sym typeface="Inconsolata"/>
            </a:endParaRPr>
          </a:p>
        </p:txBody>
      </p:sp>
      <p:sp>
        <p:nvSpPr>
          <p:cNvPr id="132" name="Google Shape;132;p29"/>
          <p:cNvSpPr txBox="1"/>
          <p:nvPr/>
        </p:nvSpPr>
        <p:spPr>
          <a:xfrm>
            <a:off x="264613" y="2187484"/>
            <a:ext cx="1965600" cy="283800"/>
          </a:xfrm>
          <a:prstGeom prst="rect">
            <a:avLst/>
          </a:prstGeom>
          <a:noFill/>
          <a:ln>
            <a:noFill/>
          </a:ln>
        </p:spPr>
        <p:txBody>
          <a:bodyPr spcFirstLastPara="1" wrap="square" lIns="33250" tIns="33250" rIns="33250" bIns="33250" anchor="ctr" anchorCtr="0">
            <a:noAutofit/>
          </a:bodyPr>
          <a:lstStyle/>
          <a:p>
            <a:pPr marL="0" lvl="0" indent="0" algn="l" rtl="0">
              <a:spcBef>
                <a:spcPts val="0"/>
              </a:spcBef>
              <a:spcAft>
                <a:spcPts val="0"/>
              </a:spcAft>
              <a:buNone/>
            </a:pPr>
            <a:r>
              <a:rPr lang="en" sz="1100" b="1">
                <a:latin typeface="Space Mono"/>
                <a:ea typeface="Space Mono"/>
                <a:cs typeface="Space Mono"/>
                <a:sym typeface="Space Mono"/>
              </a:rPr>
              <a:t>Abstract</a:t>
            </a:r>
            <a:endParaRPr sz="1100" b="1">
              <a:solidFill>
                <a:srgbClr val="000000"/>
              </a:solidFill>
              <a:latin typeface="Space Mono"/>
              <a:ea typeface="Space Mono"/>
              <a:cs typeface="Space Mono"/>
              <a:sym typeface="Space Mono"/>
            </a:endParaRPr>
          </a:p>
        </p:txBody>
      </p:sp>
      <p:cxnSp>
        <p:nvCxnSpPr>
          <p:cNvPr id="133" name="Google Shape;133;p29"/>
          <p:cNvCxnSpPr/>
          <p:nvPr/>
        </p:nvCxnSpPr>
        <p:spPr>
          <a:xfrm>
            <a:off x="6929777" y="3600659"/>
            <a:ext cx="1923600" cy="0"/>
          </a:xfrm>
          <a:prstGeom prst="straightConnector1">
            <a:avLst/>
          </a:prstGeom>
          <a:noFill/>
          <a:ln w="38100" cap="flat" cmpd="sng">
            <a:solidFill>
              <a:schemeClr val="dk1"/>
            </a:solidFill>
            <a:prstDash val="solid"/>
            <a:round/>
            <a:headEnd type="none" w="med" len="med"/>
            <a:tailEnd type="none" w="med" len="med"/>
          </a:ln>
        </p:spPr>
      </p:cxnSp>
      <p:sp>
        <p:nvSpPr>
          <p:cNvPr id="134" name="Google Shape;134;p29"/>
          <p:cNvSpPr txBox="1"/>
          <p:nvPr/>
        </p:nvSpPr>
        <p:spPr>
          <a:xfrm>
            <a:off x="6820567" y="664219"/>
            <a:ext cx="2142000" cy="2202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83800" tIns="83800" rIns="83800" bIns="83800" anchor="ctr" anchorCtr="0">
            <a:noAutofit/>
          </a:bodyPr>
          <a:lstStyle/>
          <a:p>
            <a:pPr marL="0" lvl="0" indent="0" algn="ctr" rtl="0">
              <a:spcBef>
                <a:spcPts val="0"/>
              </a:spcBef>
              <a:spcAft>
                <a:spcPts val="0"/>
              </a:spcAft>
              <a:buNone/>
            </a:pPr>
            <a:endParaRPr sz="2200" b="1">
              <a:solidFill>
                <a:schemeClr val="dk1"/>
              </a:solidFill>
              <a:latin typeface="Inconsolata"/>
              <a:ea typeface="Inconsolata"/>
              <a:cs typeface="Inconsolata"/>
              <a:sym typeface="Inconsolata"/>
            </a:endParaRPr>
          </a:p>
        </p:txBody>
      </p:sp>
      <p:grpSp>
        <p:nvGrpSpPr>
          <p:cNvPr id="135" name="Google Shape;135;p29"/>
          <p:cNvGrpSpPr/>
          <p:nvPr/>
        </p:nvGrpSpPr>
        <p:grpSpPr>
          <a:xfrm rot="-5400000" flipH="1">
            <a:off x="5928229" y="817993"/>
            <a:ext cx="297404" cy="1251882"/>
            <a:chOff x="8365225" y="3116250"/>
            <a:chExt cx="393600" cy="1242563"/>
          </a:xfrm>
        </p:grpSpPr>
        <p:cxnSp>
          <p:nvCxnSpPr>
            <p:cNvPr id="136" name="Google Shape;136;p29"/>
            <p:cNvCxnSpPr/>
            <p:nvPr/>
          </p:nvCxnSpPr>
          <p:spPr>
            <a:xfrm rot="5400000">
              <a:off x="7985738" y="3782513"/>
              <a:ext cx="1152600" cy="0"/>
            </a:xfrm>
            <a:prstGeom prst="straightConnector1">
              <a:avLst/>
            </a:prstGeom>
            <a:noFill/>
            <a:ln w="38100" cap="flat" cmpd="sng">
              <a:solidFill>
                <a:schemeClr val="dk1"/>
              </a:solidFill>
              <a:prstDash val="solid"/>
              <a:round/>
              <a:headEnd type="none" w="med" len="med"/>
              <a:tailEnd type="none" w="med" len="med"/>
            </a:ln>
          </p:spPr>
        </p:cxnSp>
        <p:sp>
          <p:nvSpPr>
            <p:cNvPr id="137" name="Google Shape;137;p29"/>
            <p:cNvSpPr/>
            <p:nvPr/>
          </p:nvSpPr>
          <p:spPr>
            <a:xfrm rot="10800000" flipH="1">
              <a:off x="8562025" y="3116250"/>
              <a:ext cx="196800" cy="196800"/>
            </a:xfrm>
            <a:prstGeom prst="arc">
              <a:avLst>
                <a:gd name="adj1" fmla="val 10755229"/>
                <a:gd name="adj2" fmla="val 16242618"/>
              </a:avLst>
            </a:prstGeom>
            <a:noFill/>
            <a:ln w="38100" cap="flat" cmpd="sng">
              <a:solidFill>
                <a:schemeClr val="dk1"/>
              </a:solidFill>
              <a:prstDash val="solid"/>
              <a:round/>
              <a:headEnd type="none" w="sm" len="sm"/>
              <a:tailEnd type="none" w="sm" len="sm"/>
            </a:ln>
          </p:spPr>
          <p:txBody>
            <a:bodyPr spcFirstLastPara="1" wrap="square" lIns="33250" tIns="33250" rIns="33250" bIns="33250" anchor="ctr" anchorCtr="0">
              <a:noAutofit/>
            </a:bodyPr>
            <a:lstStyle/>
            <a:p>
              <a:pPr marL="0" lvl="0" indent="0" algn="l" rtl="0">
                <a:spcBef>
                  <a:spcPts val="0"/>
                </a:spcBef>
                <a:spcAft>
                  <a:spcPts val="0"/>
                </a:spcAft>
                <a:buNone/>
              </a:pPr>
              <a:endParaRPr/>
            </a:p>
          </p:txBody>
        </p:sp>
        <p:sp>
          <p:nvSpPr>
            <p:cNvPr id="138" name="Google Shape;138;p29"/>
            <p:cNvSpPr/>
            <p:nvPr/>
          </p:nvSpPr>
          <p:spPr>
            <a:xfrm rot="10800000">
              <a:off x="8365225" y="3116250"/>
              <a:ext cx="196800" cy="196800"/>
            </a:xfrm>
            <a:prstGeom prst="arc">
              <a:avLst>
                <a:gd name="adj1" fmla="val 10755229"/>
                <a:gd name="adj2" fmla="val 16242618"/>
              </a:avLst>
            </a:prstGeom>
            <a:noFill/>
            <a:ln w="38100" cap="flat" cmpd="sng">
              <a:solidFill>
                <a:schemeClr val="dk1"/>
              </a:solidFill>
              <a:prstDash val="solid"/>
              <a:round/>
              <a:headEnd type="none" w="sm" len="sm"/>
              <a:tailEnd type="none" w="sm" len="sm"/>
            </a:ln>
          </p:spPr>
          <p:txBody>
            <a:bodyPr spcFirstLastPara="1" wrap="square" lIns="33250" tIns="33250" rIns="33250" bIns="33250" anchor="ctr" anchorCtr="0">
              <a:noAutofit/>
            </a:bodyPr>
            <a:lstStyle/>
            <a:p>
              <a:pPr marL="0" lvl="0" indent="0" algn="l" rtl="0">
                <a:spcBef>
                  <a:spcPts val="0"/>
                </a:spcBef>
                <a:spcAft>
                  <a:spcPts val="0"/>
                </a:spcAft>
                <a:buNone/>
              </a:pPr>
              <a:endParaRPr/>
            </a:p>
          </p:txBody>
        </p:sp>
      </p:grpSp>
      <p:grpSp>
        <p:nvGrpSpPr>
          <p:cNvPr id="139" name="Google Shape;139;p29"/>
          <p:cNvGrpSpPr/>
          <p:nvPr/>
        </p:nvGrpSpPr>
        <p:grpSpPr>
          <a:xfrm rot="5400000">
            <a:off x="2922067" y="817993"/>
            <a:ext cx="297404" cy="1251882"/>
            <a:chOff x="8365225" y="3116250"/>
            <a:chExt cx="393600" cy="1242563"/>
          </a:xfrm>
        </p:grpSpPr>
        <p:cxnSp>
          <p:nvCxnSpPr>
            <p:cNvPr id="140" name="Google Shape;140;p29"/>
            <p:cNvCxnSpPr/>
            <p:nvPr/>
          </p:nvCxnSpPr>
          <p:spPr>
            <a:xfrm rot="5400000">
              <a:off x="7985738" y="3782513"/>
              <a:ext cx="1152600" cy="0"/>
            </a:xfrm>
            <a:prstGeom prst="straightConnector1">
              <a:avLst/>
            </a:prstGeom>
            <a:noFill/>
            <a:ln w="38100" cap="flat" cmpd="sng">
              <a:solidFill>
                <a:schemeClr val="dk1"/>
              </a:solidFill>
              <a:prstDash val="solid"/>
              <a:round/>
              <a:headEnd type="none" w="med" len="med"/>
              <a:tailEnd type="none" w="med" len="med"/>
            </a:ln>
          </p:spPr>
        </p:cxnSp>
        <p:sp>
          <p:nvSpPr>
            <p:cNvPr id="141" name="Google Shape;141;p29"/>
            <p:cNvSpPr/>
            <p:nvPr/>
          </p:nvSpPr>
          <p:spPr>
            <a:xfrm rot="10800000" flipH="1">
              <a:off x="8562025" y="3116250"/>
              <a:ext cx="196800" cy="196800"/>
            </a:xfrm>
            <a:prstGeom prst="arc">
              <a:avLst>
                <a:gd name="adj1" fmla="val 10755229"/>
                <a:gd name="adj2" fmla="val 16242618"/>
              </a:avLst>
            </a:prstGeom>
            <a:noFill/>
            <a:ln w="38100" cap="flat" cmpd="sng">
              <a:solidFill>
                <a:schemeClr val="dk1"/>
              </a:solidFill>
              <a:prstDash val="solid"/>
              <a:round/>
              <a:headEnd type="none" w="sm" len="sm"/>
              <a:tailEnd type="none" w="sm" len="sm"/>
            </a:ln>
          </p:spPr>
          <p:txBody>
            <a:bodyPr spcFirstLastPara="1" wrap="square" lIns="33250" tIns="33250" rIns="33250" bIns="33250" anchor="ctr" anchorCtr="0">
              <a:noAutofit/>
            </a:bodyPr>
            <a:lstStyle/>
            <a:p>
              <a:pPr marL="0" lvl="0" indent="0" algn="l" rtl="0">
                <a:spcBef>
                  <a:spcPts val="0"/>
                </a:spcBef>
                <a:spcAft>
                  <a:spcPts val="0"/>
                </a:spcAft>
                <a:buNone/>
              </a:pPr>
              <a:endParaRPr/>
            </a:p>
          </p:txBody>
        </p:sp>
        <p:sp>
          <p:nvSpPr>
            <p:cNvPr id="142" name="Google Shape;142;p29"/>
            <p:cNvSpPr/>
            <p:nvPr/>
          </p:nvSpPr>
          <p:spPr>
            <a:xfrm rot="10800000">
              <a:off x="8365225" y="3116250"/>
              <a:ext cx="196800" cy="196800"/>
            </a:xfrm>
            <a:prstGeom prst="arc">
              <a:avLst>
                <a:gd name="adj1" fmla="val 10755229"/>
                <a:gd name="adj2" fmla="val 16242618"/>
              </a:avLst>
            </a:prstGeom>
            <a:noFill/>
            <a:ln w="38100" cap="flat" cmpd="sng">
              <a:solidFill>
                <a:schemeClr val="dk1"/>
              </a:solidFill>
              <a:prstDash val="solid"/>
              <a:round/>
              <a:headEnd type="none" w="sm" len="sm"/>
              <a:tailEnd type="none" w="sm" len="sm"/>
            </a:ln>
          </p:spPr>
          <p:txBody>
            <a:bodyPr spcFirstLastPara="1" wrap="square" lIns="33250" tIns="33250" rIns="33250" bIns="33250" anchor="ctr" anchorCtr="0">
              <a:noAutofit/>
            </a:bodyPr>
            <a:lstStyle/>
            <a:p>
              <a:pPr marL="0" lvl="0" indent="0" algn="l" rtl="0">
                <a:spcBef>
                  <a:spcPts val="0"/>
                </a:spcBef>
                <a:spcAft>
                  <a:spcPts val="0"/>
                </a:spcAft>
                <a:buNone/>
              </a:pPr>
              <a:endParaRPr/>
            </a:p>
          </p:txBody>
        </p:sp>
      </p:grpSp>
      <p:sp>
        <p:nvSpPr>
          <p:cNvPr id="143" name="Google Shape;143;p29"/>
          <p:cNvSpPr/>
          <p:nvPr/>
        </p:nvSpPr>
        <p:spPr>
          <a:xfrm>
            <a:off x="249208" y="305308"/>
            <a:ext cx="268819" cy="202883"/>
          </a:xfrm>
          <a:custGeom>
            <a:avLst/>
            <a:gdLst/>
            <a:ahLst/>
            <a:cxnLst/>
            <a:rect l="l" t="t" r="r" b="b"/>
            <a:pathLst>
              <a:path w="2028825" h="2028825" extrusionOk="0">
                <a:moveTo>
                  <a:pt x="1014413" y="2028825"/>
                </a:moveTo>
                <a:cubicBezTo>
                  <a:pt x="1014413" y="1152744"/>
                  <a:pt x="876081" y="1014413"/>
                  <a:pt x="0" y="1014413"/>
                </a:cubicBezTo>
                <a:cubicBezTo>
                  <a:pt x="876081" y="1014413"/>
                  <a:pt x="1014413" y="876081"/>
                  <a:pt x="1014413" y="0"/>
                </a:cubicBezTo>
                <a:cubicBezTo>
                  <a:pt x="1014413" y="876081"/>
                  <a:pt x="1152744" y="1014413"/>
                  <a:pt x="2028825" y="1014413"/>
                </a:cubicBezTo>
                <a:cubicBezTo>
                  <a:pt x="1152744" y="1014413"/>
                  <a:pt x="1014413" y="1152744"/>
                  <a:pt x="1014413" y="2028825"/>
                </a:cubicBezTo>
                <a:close/>
              </a:path>
            </a:pathLst>
          </a:custGeom>
          <a:noFill/>
          <a:ln w="38100" cap="flat" cmpd="sng">
            <a:solidFill>
              <a:srgbClr val="000000"/>
            </a:solidFill>
            <a:prstDash val="solid"/>
            <a:miter lim="8000"/>
            <a:headEnd type="none" w="sm" len="sm"/>
            <a:tailEnd type="none" w="sm" len="sm"/>
          </a:ln>
        </p:spPr>
        <p:txBody>
          <a:bodyPr spcFirstLastPara="1" wrap="square" lIns="33250" tIns="16625" rIns="33250" bIns="16625" anchor="ctr" anchorCtr="0">
            <a:noAutofit/>
          </a:bodyPr>
          <a:lstStyle/>
          <a:p>
            <a:pPr marL="0" marR="0" lvl="0" indent="0" algn="l" rtl="0">
              <a:spcBef>
                <a:spcPts val="0"/>
              </a:spcBef>
              <a:spcAft>
                <a:spcPts val="0"/>
              </a:spcAft>
              <a:buNone/>
            </a:pPr>
            <a:endParaRPr sz="700">
              <a:solidFill>
                <a:srgbClr val="2E2E2E"/>
              </a:solidFill>
              <a:latin typeface="Calibri"/>
              <a:ea typeface="Calibri"/>
              <a:cs typeface="Calibri"/>
              <a:sym typeface="Calibri"/>
            </a:endParaRPr>
          </a:p>
        </p:txBody>
      </p:sp>
      <p:sp>
        <p:nvSpPr>
          <p:cNvPr id="144" name="Google Shape;144;p29"/>
          <p:cNvSpPr/>
          <p:nvPr/>
        </p:nvSpPr>
        <p:spPr>
          <a:xfrm>
            <a:off x="8625162" y="305308"/>
            <a:ext cx="268819" cy="202883"/>
          </a:xfrm>
          <a:custGeom>
            <a:avLst/>
            <a:gdLst/>
            <a:ahLst/>
            <a:cxnLst/>
            <a:rect l="l" t="t" r="r" b="b"/>
            <a:pathLst>
              <a:path w="2028825" h="2028825" extrusionOk="0">
                <a:moveTo>
                  <a:pt x="1014413" y="2028825"/>
                </a:moveTo>
                <a:cubicBezTo>
                  <a:pt x="1014413" y="1152744"/>
                  <a:pt x="876081" y="1014413"/>
                  <a:pt x="0" y="1014413"/>
                </a:cubicBezTo>
                <a:cubicBezTo>
                  <a:pt x="876081" y="1014413"/>
                  <a:pt x="1014413" y="876081"/>
                  <a:pt x="1014413" y="0"/>
                </a:cubicBezTo>
                <a:cubicBezTo>
                  <a:pt x="1014413" y="876081"/>
                  <a:pt x="1152744" y="1014413"/>
                  <a:pt x="2028825" y="1014413"/>
                </a:cubicBezTo>
                <a:cubicBezTo>
                  <a:pt x="1152744" y="1014413"/>
                  <a:pt x="1014413" y="1152744"/>
                  <a:pt x="1014413" y="2028825"/>
                </a:cubicBezTo>
                <a:close/>
              </a:path>
            </a:pathLst>
          </a:custGeom>
          <a:noFill/>
          <a:ln w="38100" cap="flat" cmpd="sng">
            <a:solidFill>
              <a:srgbClr val="000000"/>
            </a:solidFill>
            <a:prstDash val="solid"/>
            <a:miter lim="8000"/>
            <a:headEnd type="none" w="sm" len="sm"/>
            <a:tailEnd type="none" w="sm" len="sm"/>
          </a:ln>
        </p:spPr>
        <p:txBody>
          <a:bodyPr spcFirstLastPara="1" wrap="square" lIns="33250" tIns="16625" rIns="33250" bIns="16625" anchor="ctr" anchorCtr="0">
            <a:noAutofit/>
          </a:bodyPr>
          <a:lstStyle/>
          <a:p>
            <a:pPr marL="0" marR="0" lvl="0" indent="0" algn="l" rtl="0">
              <a:spcBef>
                <a:spcPts val="0"/>
              </a:spcBef>
              <a:spcAft>
                <a:spcPts val="0"/>
              </a:spcAft>
              <a:buNone/>
            </a:pPr>
            <a:endParaRPr sz="700">
              <a:solidFill>
                <a:srgbClr val="2E2E2E"/>
              </a:solidFill>
              <a:latin typeface="Calibri"/>
              <a:ea typeface="Calibri"/>
              <a:cs typeface="Calibri"/>
              <a:sym typeface="Calibri"/>
            </a:endParaRPr>
          </a:p>
        </p:txBody>
      </p:sp>
      <p:sp>
        <p:nvSpPr>
          <p:cNvPr id="145" name="Google Shape;145;p29"/>
          <p:cNvSpPr txBox="1"/>
          <p:nvPr/>
        </p:nvSpPr>
        <p:spPr>
          <a:xfrm>
            <a:off x="6855686" y="661280"/>
            <a:ext cx="2023500" cy="220200"/>
          </a:xfrm>
          <a:prstGeom prst="rect">
            <a:avLst/>
          </a:prstGeom>
          <a:noFill/>
          <a:ln>
            <a:noFill/>
          </a:ln>
        </p:spPr>
        <p:txBody>
          <a:bodyPr spcFirstLastPara="1" wrap="square" lIns="33250" tIns="33250" rIns="33250" bIns="33250" anchor="ctr" anchorCtr="0">
            <a:noAutofit/>
          </a:bodyPr>
          <a:lstStyle/>
          <a:p>
            <a:pPr marL="0" lvl="0" indent="0" algn="ctr" rtl="0">
              <a:spcBef>
                <a:spcPts val="0"/>
              </a:spcBef>
              <a:spcAft>
                <a:spcPts val="0"/>
              </a:spcAft>
              <a:buClr>
                <a:schemeClr val="dk1"/>
              </a:buClr>
              <a:buSzPts val="400"/>
              <a:buFont typeface="Arial"/>
              <a:buNone/>
            </a:pPr>
            <a:r>
              <a:rPr lang="en" sz="2000" b="1" dirty="0">
                <a:solidFill>
                  <a:schemeClr val="dk1"/>
                </a:solidFill>
                <a:latin typeface="Inconsolata"/>
                <a:ea typeface="Inconsolata"/>
                <a:cs typeface="Inconsolata"/>
                <a:sym typeface="Inconsolata"/>
              </a:rPr>
              <a:t>2023-2024</a:t>
            </a:r>
            <a:endParaRPr sz="400" dirty="0">
              <a:latin typeface="Inconsolata"/>
              <a:ea typeface="Inconsolata"/>
              <a:cs typeface="Inconsolata"/>
              <a:sym typeface="Inconsolata"/>
            </a:endParaRPr>
          </a:p>
        </p:txBody>
      </p:sp>
      <p:grpSp>
        <p:nvGrpSpPr>
          <p:cNvPr id="146" name="Google Shape;146;p29"/>
          <p:cNvGrpSpPr/>
          <p:nvPr/>
        </p:nvGrpSpPr>
        <p:grpSpPr>
          <a:xfrm>
            <a:off x="2430801" y="3828565"/>
            <a:ext cx="4279200" cy="1375"/>
            <a:chOff x="2445001" y="3248315"/>
            <a:chExt cx="4279200" cy="1375"/>
          </a:xfrm>
        </p:grpSpPr>
        <p:cxnSp>
          <p:nvCxnSpPr>
            <p:cNvPr id="147" name="Google Shape;147;p29"/>
            <p:cNvCxnSpPr/>
            <p:nvPr/>
          </p:nvCxnSpPr>
          <p:spPr>
            <a:xfrm>
              <a:off x="2445001" y="3249690"/>
              <a:ext cx="1923600" cy="0"/>
            </a:xfrm>
            <a:prstGeom prst="straightConnector1">
              <a:avLst/>
            </a:prstGeom>
            <a:noFill/>
            <a:ln w="38100" cap="flat" cmpd="sng">
              <a:solidFill>
                <a:schemeClr val="dk1"/>
              </a:solidFill>
              <a:prstDash val="solid"/>
              <a:round/>
              <a:headEnd type="none" w="med" len="med"/>
              <a:tailEnd type="none" w="med" len="med"/>
            </a:ln>
          </p:spPr>
        </p:cxnSp>
        <p:cxnSp>
          <p:nvCxnSpPr>
            <p:cNvPr id="148" name="Google Shape;148;p29"/>
            <p:cNvCxnSpPr/>
            <p:nvPr/>
          </p:nvCxnSpPr>
          <p:spPr>
            <a:xfrm>
              <a:off x="4800601" y="3249690"/>
              <a:ext cx="1923600" cy="0"/>
            </a:xfrm>
            <a:prstGeom prst="straightConnector1">
              <a:avLst/>
            </a:prstGeom>
            <a:noFill/>
            <a:ln w="38100" cap="flat" cmpd="sng">
              <a:solidFill>
                <a:schemeClr val="dk1"/>
              </a:solidFill>
              <a:prstDash val="solid"/>
              <a:round/>
              <a:headEnd type="none" w="med" len="med"/>
              <a:tailEnd type="none" w="med" len="med"/>
            </a:ln>
          </p:spPr>
        </p:cxnSp>
        <p:cxnSp>
          <p:nvCxnSpPr>
            <p:cNvPr id="149" name="Google Shape;149;p29"/>
            <p:cNvCxnSpPr/>
            <p:nvPr/>
          </p:nvCxnSpPr>
          <p:spPr>
            <a:xfrm>
              <a:off x="3387651" y="3248315"/>
              <a:ext cx="1923600" cy="0"/>
            </a:xfrm>
            <a:prstGeom prst="straightConnector1">
              <a:avLst/>
            </a:prstGeom>
            <a:noFill/>
            <a:ln w="38100" cap="flat" cmpd="sng">
              <a:solidFill>
                <a:schemeClr val="dk1"/>
              </a:solidFill>
              <a:prstDash val="solid"/>
              <a:round/>
              <a:headEnd type="none" w="med" len="med"/>
              <a:tailEnd type="none" w="med" len="med"/>
            </a:ln>
          </p:spPr>
        </p:cxnSp>
      </p:grpSp>
      <p:cxnSp>
        <p:nvCxnSpPr>
          <p:cNvPr id="150" name="Google Shape;150;p29"/>
          <p:cNvCxnSpPr/>
          <p:nvPr/>
        </p:nvCxnSpPr>
        <p:spPr>
          <a:xfrm>
            <a:off x="6929777" y="4286459"/>
            <a:ext cx="1923600" cy="0"/>
          </a:xfrm>
          <a:prstGeom prst="straightConnector1">
            <a:avLst/>
          </a:prstGeom>
          <a:noFill/>
          <a:ln w="38100" cap="flat" cmpd="sng">
            <a:solidFill>
              <a:schemeClr val="dk1"/>
            </a:solidFill>
            <a:prstDash val="solid"/>
            <a:round/>
            <a:headEnd type="none" w="med" len="med"/>
            <a:tailEnd type="none" w="med" len="med"/>
          </a:ln>
        </p:spPr>
      </p:cxnSp>
      <p:sp>
        <p:nvSpPr>
          <p:cNvPr id="151" name="Google Shape;151;p29"/>
          <p:cNvSpPr txBox="1"/>
          <p:nvPr/>
        </p:nvSpPr>
        <p:spPr>
          <a:xfrm>
            <a:off x="6908861" y="4398420"/>
            <a:ext cx="1966800" cy="178500"/>
          </a:xfrm>
          <a:prstGeom prst="rect">
            <a:avLst/>
          </a:prstGeom>
          <a:noFill/>
          <a:ln>
            <a:noFill/>
          </a:ln>
        </p:spPr>
        <p:txBody>
          <a:bodyPr spcFirstLastPara="1" wrap="square" lIns="33250" tIns="33250" rIns="33250" bIns="33250" anchor="ctr" anchorCtr="0">
            <a:noAutofit/>
          </a:bodyPr>
          <a:lstStyle/>
          <a:p>
            <a:pPr marL="0" lvl="0" indent="0" algn="l" rtl="0">
              <a:spcBef>
                <a:spcPts val="0"/>
              </a:spcBef>
              <a:spcAft>
                <a:spcPts val="0"/>
              </a:spcAft>
              <a:buNone/>
            </a:pPr>
            <a:r>
              <a:rPr lang="en" sz="1100" b="1">
                <a:solidFill>
                  <a:srgbClr val="000000"/>
                </a:solidFill>
                <a:latin typeface="Space Mono"/>
                <a:ea typeface="Space Mono"/>
                <a:cs typeface="Space Mono"/>
                <a:sym typeface="Space Mono"/>
              </a:rPr>
              <a:t>Contact info</a:t>
            </a:r>
            <a:endParaRPr sz="1100" b="1">
              <a:solidFill>
                <a:srgbClr val="000000"/>
              </a:solidFill>
              <a:latin typeface="Space Mono"/>
              <a:ea typeface="Space Mono"/>
              <a:cs typeface="Space Mono"/>
              <a:sym typeface="Space Mono"/>
            </a:endParaRPr>
          </a:p>
        </p:txBody>
      </p:sp>
      <p:sp>
        <p:nvSpPr>
          <p:cNvPr id="152" name="Google Shape;152;p29"/>
          <p:cNvSpPr txBox="1"/>
          <p:nvPr/>
        </p:nvSpPr>
        <p:spPr>
          <a:xfrm>
            <a:off x="6908861" y="3866472"/>
            <a:ext cx="1966800" cy="324300"/>
          </a:xfrm>
          <a:prstGeom prst="rect">
            <a:avLst/>
          </a:prstGeom>
          <a:noFill/>
          <a:ln>
            <a:noFill/>
          </a:ln>
        </p:spPr>
        <p:txBody>
          <a:bodyPr spcFirstLastPara="1" wrap="square" lIns="33250" tIns="33250" rIns="33250" bIns="33250" anchor="ctr" anchorCtr="0">
            <a:noAutofit/>
          </a:bodyPr>
          <a:lstStyle/>
          <a:p>
            <a:pPr marL="0" lvl="0" indent="0" algn="l" rtl="0">
              <a:lnSpc>
                <a:spcPct val="115000"/>
              </a:lnSpc>
              <a:spcBef>
                <a:spcPts val="1200"/>
              </a:spcBef>
              <a:spcAft>
                <a:spcPts val="0"/>
              </a:spcAft>
              <a:buClr>
                <a:schemeClr val="dk1"/>
              </a:buClr>
              <a:buSzPts val="1100"/>
              <a:buFont typeface="Arial"/>
              <a:buNone/>
            </a:pPr>
            <a:br>
              <a:rPr lang="en" sz="600">
                <a:solidFill>
                  <a:schemeClr val="dk1"/>
                </a:solidFill>
                <a:latin typeface="Inconsolata"/>
                <a:ea typeface="Inconsolata"/>
                <a:cs typeface="Inconsolata"/>
                <a:sym typeface="Inconsolata"/>
              </a:rPr>
            </a:br>
            <a:r>
              <a:rPr lang="en" sz="600">
                <a:solidFill>
                  <a:schemeClr val="dk1"/>
                </a:solidFill>
                <a:latin typeface="Inconsolata"/>
                <a:ea typeface="Inconsolata"/>
                <a:cs typeface="Inconsolata"/>
                <a:sym typeface="Inconsolata"/>
              </a:rPr>
              <a:t>Duncan, J. N. (n.d.). </a:t>
            </a:r>
            <a:r>
              <a:rPr lang="en" sz="600" i="1">
                <a:solidFill>
                  <a:schemeClr val="dk1"/>
                </a:solidFill>
                <a:latin typeface="Inconsolata"/>
                <a:ea typeface="Inconsolata"/>
                <a:cs typeface="Inconsolata"/>
                <a:sym typeface="Inconsolata"/>
              </a:rPr>
              <a:t>The relationship between    trust and counselor-client interactions</a:t>
            </a:r>
            <a:r>
              <a:rPr lang="en" sz="600">
                <a:solidFill>
                  <a:schemeClr val="dk1"/>
                </a:solidFill>
                <a:latin typeface="Inconsolata"/>
                <a:ea typeface="Inconsolata"/>
                <a:cs typeface="Inconsolata"/>
                <a:sym typeface="Inconsolata"/>
              </a:rPr>
              <a:t> (dissertation). </a:t>
            </a:r>
            <a:endParaRPr sz="600">
              <a:solidFill>
                <a:schemeClr val="dk1"/>
              </a:solidFill>
              <a:latin typeface="Inconsolata"/>
              <a:ea typeface="Inconsolata"/>
              <a:cs typeface="Inconsolata"/>
              <a:sym typeface="Inconsolata"/>
            </a:endParaRPr>
          </a:p>
          <a:p>
            <a:pPr marL="0" lvl="0" indent="0" algn="l" rtl="0">
              <a:lnSpc>
                <a:spcPct val="100000"/>
              </a:lnSpc>
              <a:spcBef>
                <a:spcPts val="1200"/>
              </a:spcBef>
              <a:spcAft>
                <a:spcPts val="0"/>
              </a:spcAft>
              <a:buNone/>
            </a:pPr>
            <a:endParaRPr sz="100">
              <a:solidFill>
                <a:schemeClr val="dk1"/>
              </a:solidFill>
              <a:latin typeface="Inconsolata"/>
              <a:ea typeface="Inconsolata"/>
              <a:cs typeface="Inconsolata"/>
              <a:sym typeface="Inconsolata"/>
            </a:endParaRPr>
          </a:p>
        </p:txBody>
      </p:sp>
      <p:pic>
        <p:nvPicPr>
          <p:cNvPr id="2" name="Recording">
            <a:hlinkClick r:id="" action="ppaction://media"/>
            <a:extLst>
              <a:ext uri="{FF2B5EF4-FFF2-40B4-BE49-F238E27FC236}">
                <a16:creationId xmlns:a16="http://schemas.microsoft.com/office/drawing/2014/main" id="{034F9104-BCB1-647E-32BF-834EC8A97E8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198813" y="2819400"/>
            <a:ext cx="487362"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96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stel Brutalist Research Poster by Slidesgo">
  <a:themeElements>
    <a:clrScheme name="Simple Light">
      <a:dk1>
        <a:srgbClr val="000000"/>
      </a:dk1>
      <a:lt1>
        <a:srgbClr val="FFFFFF"/>
      </a:lt1>
      <a:dk2>
        <a:srgbClr val="FFF5F0"/>
      </a:dk2>
      <a:lt2>
        <a:srgbClr val="F8D1C1"/>
      </a:lt2>
      <a:accent1>
        <a:srgbClr val="E9B6AA"/>
      </a:accent1>
      <a:accent2>
        <a:srgbClr val="CED9D7"/>
      </a:accent2>
      <a:accent3>
        <a:srgbClr val="AAB7BA"/>
      </a:accent3>
      <a:accent4>
        <a:srgbClr val="99A6AD"/>
      </a:accent4>
      <a:accent5>
        <a:srgbClr val="929E86"/>
      </a:accent5>
      <a:accent6>
        <a:srgbClr val="E8B96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444</Words>
  <Application>Microsoft Office PowerPoint</Application>
  <PresentationFormat>On-screen Show (16:9)</PresentationFormat>
  <Paragraphs>18</Paragraphs>
  <Slides>1</Slides>
  <Notes>1</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Inconsolata</vt:lpstr>
      <vt:lpstr>Space Mono</vt:lpstr>
      <vt:lpstr>Arial</vt:lpstr>
      <vt:lpstr>Calibri</vt:lpstr>
      <vt:lpstr>Simple Light</vt:lpstr>
      <vt:lpstr>Pastel Brutalist Research Poster by Slidesgo</vt:lpstr>
      <vt:lpstr>Reflections of Internship Experience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Reflections of Internship Experience</dc:title>
  <cp:lastModifiedBy>tatianadrag1020@gmail.com</cp:lastModifiedBy>
  <cp:revision>1</cp:revision>
  <dcterms:modified xsi:type="dcterms:W3CDTF">2024-03-27T23:23:24Z</dcterms:modified>
</cp:coreProperties>
</file>