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</p:sldIdLst>
  <p:sldSz cy="32918400" cx="402336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368">
          <p15:clr>
            <a:srgbClr val="000000"/>
          </p15:clr>
        </p15:guide>
        <p15:guide id="2" pos="12672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368" orient="horz"/>
        <p:guide pos="1267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" type="body"/>
          </p:nvPr>
        </p:nvSpPr>
        <p:spPr>
          <a:xfrm>
            <a:off x="909637" y="4343400"/>
            <a:ext cx="5038725" cy="411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4500" lIns="90600" spcFirstLastPara="1" rIns="90600" wrap="square" tIns="445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/>
          <p:nvPr>
            <p:ph idx="2" type="sldImg"/>
          </p:nvPr>
        </p:nvSpPr>
        <p:spPr>
          <a:xfrm>
            <a:off x="1333500" y="684212"/>
            <a:ext cx="419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/>
          <p:nvPr>
            <p:ph idx="2" type="sldImg"/>
          </p:nvPr>
        </p:nvSpPr>
        <p:spPr>
          <a:xfrm>
            <a:off x="1333500" y="684212"/>
            <a:ext cx="4191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909637" y="4343400"/>
            <a:ext cx="5038725" cy="4119562"/>
          </a:xfrm>
          <a:prstGeom prst="rect">
            <a:avLst/>
          </a:prstGeom>
          <a:noFill/>
          <a:ln>
            <a:noFill/>
          </a:ln>
        </p:spPr>
        <p:txBody>
          <a:bodyPr anchorCtr="0" anchor="t" bIns="44500" lIns="90600" spcFirstLastPara="1" rIns="90600" wrap="square" tIns="44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hart" type="txAndChart">
  <p:cSld name="TEXT_AND_CHART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2941638" y="944570"/>
            <a:ext cx="34197926" cy="324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body"/>
          </p:nvPr>
        </p:nvSpPr>
        <p:spPr>
          <a:xfrm>
            <a:off x="1219202" y="5486400"/>
            <a:ext cx="18897600" cy="265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" name="Google Shape;11;p2"/>
          <p:cNvSpPr/>
          <p:nvPr>
            <p:ph idx="2" type="chart"/>
          </p:nvPr>
        </p:nvSpPr>
        <p:spPr>
          <a:xfrm>
            <a:off x="20269200" y="5486400"/>
            <a:ext cx="18897600" cy="265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lvl="0" marR="0" rtl="0" algn="l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Char char="•"/>
              <a:defRPr b="0" i="0" sz="1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b="0" i="0" sz="1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3178177" y="21153122"/>
            <a:ext cx="34198560" cy="6537960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83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3178177" y="13952229"/>
            <a:ext cx="34198560" cy="7200898"/>
          </a:xfrm>
          <a:prstGeom prst="rect">
            <a:avLst/>
          </a:prstGeom>
          <a:noFill/>
          <a:ln>
            <a:noFill/>
          </a:ln>
        </p:spPr>
        <p:txBody>
          <a:bodyPr anchorCtr="0" anchor="b" bIns="208950" lIns="417900" spcFirstLastPara="1" rIns="417900" wrap="square" tIns="208950">
            <a:noAutofit/>
          </a:bodyPr>
          <a:lstStyle>
            <a:lvl1pPr indent="-228600" lvl="0" marL="457200" algn="l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 sz="91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640"/>
              </a:spcBef>
              <a:spcAft>
                <a:spcPts val="0"/>
              </a:spcAft>
              <a:buClr>
                <a:srgbClr val="888888"/>
              </a:buClr>
              <a:buSzPts val="8200"/>
              <a:buNone/>
              <a:defRPr sz="82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460"/>
              </a:spcBef>
              <a:spcAft>
                <a:spcPts val="0"/>
              </a:spcAft>
              <a:buClr>
                <a:srgbClr val="888888"/>
              </a:buClr>
              <a:buSzPts val="7300"/>
              <a:buNone/>
              <a:defRPr sz="73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280"/>
              </a:spcBef>
              <a:spcAft>
                <a:spcPts val="0"/>
              </a:spcAft>
              <a:buClr>
                <a:srgbClr val="888888"/>
              </a:buClr>
              <a:buSzPts val="6400"/>
              <a:buNone/>
              <a:defRPr sz="6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10" type="dt"/>
          </p:nvPr>
        </p:nvSpPr>
        <p:spPr>
          <a:xfrm>
            <a:off x="20113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1" type="ftr"/>
          </p:nvPr>
        </p:nvSpPr>
        <p:spPr>
          <a:xfrm>
            <a:off x="13746162" y="30510162"/>
            <a:ext cx="127412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288337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2011362" y="1317625"/>
            <a:ext cx="3621087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2011362" y="7680325"/>
            <a:ext cx="36210875" cy="21724937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0" type="dt"/>
          </p:nvPr>
        </p:nvSpPr>
        <p:spPr>
          <a:xfrm>
            <a:off x="20113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13746162" y="30510162"/>
            <a:ext cx="127412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288337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ctrTitle"/>
          </p:nvPr>
        </p:nvSpPr>
        <p:spPr>
          <a:xfrm>
            <a:off x="3017520" y="10226042"/>
            <a:ext cx="34198560" cy="705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6035040" y="18653760"/>
            <a:ext cx="28163520" cy="8412480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lvl="0" algn="ctr">
              <a:spcBef>
                <a:spcPts val="2920"/>
              </a:spcBef>
              <a:spcAft>
                <a:spcPts val="0"/>
              </a:spcAft>
              <a:buClr>
                <a:srgbClr val="888888"/>
              </a:buClr>
              <a:buSzPts val="14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560"/>
              </a:spcBef>
              <a:spcAft>
                <a:spcPts val="0"/>
              </a:spcAft>
              <a:buClr>
                <a:srgbClr val="888888"/>
              </a:buClr>
              <a:buSzPts val="1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200"/>
              </a:spcBef>
              <a:spcAft>
                <a:spcPts val="0"/>
              </a:spcAft>
              <a:buClr>
                <a:srgbClr val="888888"/>
              </a:buClr>
              <a:buSzPts val="11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820"/>
              </a:spcBef>
              <a:spcAft>
                <a:spcPts val="0"/>
              </a:spcAft>
              <a:buClr>
                <a:srgbClr val="888888"/>
              </a:buClr>
              <a:buSzPts val="91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p14"/>
          <p:cNvSpPr txBox="1"/>
          <p:nvPr>
            <p:ph idx="10" type="dt"/>
          </p:nvPr>
        </p:nvSpPr>
        <p:spPr>
          <a:xfrm>
            <a:off x="20113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13746162" y="30510162"/>
            <a:ext cx="127412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288337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 rot="5400000">
            <a:off x="19651980" y="10835650"/>
            <a:ext cx="28087320" cy="9052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 rot="5400000">
            <a:off x="1211580" y="2118370"/>
            <a:ext cx="28087320" cy="26487120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20113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13746162" y="30510162"/>
            <a:ext cx="127412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288337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2011362" y="1317625"/>
            <a:ext cx="3621087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 rot="5400000">
            <a:off x="9254331" y="437356"/>
            <a:ext cx="21724937" cy="36210875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0" type="dt"/>
          </p:nvPr>
        </p:nvSpPr>
        <p:spPr>
          <a:xfrm>
            <a:off x="20113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13746162" y="30510162"/>
            <a:ext cx="127412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288337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7886067" y="23042880"/>
            <a:ext cx="24140160" cy="2720342"/>
          </a:xfrm>
          <a:prstGeom prst="rect">
            <a:avLst/>
          </a:prstGeom>
          <a:noFill/>
          <a:ln>
            <a:noFill/>
          </a:ln>
        </p:spPr>
        <p:txBody>
          <a:bodyPr anchorCtr="0" anchor="b" bIns="208950" lIns="417900" spcFirstLastPara="1" rIns="417900" wrap="square" tIns="2089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/>
          <p:nvPr>
            <p:ph idx="2" type="pic"/>
          </p:nvPr>
        </p:nvSpPr>
        <p:spPr>
          <a:xfrm>
            <a:off x="7886067" y="2941320"/>
            <a:ext cx="24140160" cy="1975104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7886067" y="25763222"/>
            <a:ext cx="24140160" cy="3863338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228600" lvl="0" marL="457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indent="-228600" lvl="1" marL="91440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/>
            </a:lvl2pPr>
            <a:lvl3pPr indent="-228600" lvl="2" marL="1371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3pPr>
            <a:lvl4pPr indent="-228600" lvl="3" marL="18288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indent="-228600" lvl="4" marL="22860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indent="-228600" lvl="5" marL="27432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indent="-228600" lvl="6" marL="32004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indent="-228600" lvl="7" marL="3657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indent="-228600" lvl="8" marL="41148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20113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13746162" y="30510162"/>
            <a:ext cx="127412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288337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2011687" y="1310640"/>
            <a:ext cx="13236577" cy="5577840"/>
          </a:xfrm>
          <a:prstGeom prst="rect">
            <a:avLst/>
          </a:prstGeom>
          <a:noFill/>
          <a:ln>
            <a:noFill/>
          </a:ln>
        </p:spPr>
        <p:txBody>
          <a:bodyPr anchorCtr="0" anchor="b" bIns="208950" lIns="417900" spcFirstLastPara="1" rIns="417900" wrap="square" tIns="2089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9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5730220" y="1310647"/>
            <a:ext cx="22491700" cy="28094942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1155700" lvl="0" marL="457200" algn="l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Char char="•"/>
              <a:defRPr sz="14600"/>
            </a:lvl1pPr>
            <a:lvl2pPr indent="-1041400" lvl="1" marL="91440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–"/>
              <a:defRPr sz="12800"/>
            </a:lvl2pPr>
            <a:lvl3pPr indent="-927100" lvl="2" marL="13716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3pPr>
            <a:lvl4pPr indent="-806450" lvl="3" marL="18288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4pPr>
            <a:lvl5pPr indent="-806450" lvl="4" marL="22860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»"/>
              <a:defRPr sz="9100"/>
            </a:lvl5pPr>
            <a:lvl6pPr indent="-806450" lvl="5" marL="27432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6pPr>
            <a:lvl7pPr indent="-806450" lvl="6" marL="32004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7pPr>
            <a:lvl8pPr indent="-806450" lvl="7" marL="36576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8pPr>
            <a:lvl9pPr indent="-806450" lvl="8" marL="41148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2011687" y="6888487"/>
            <a:ext cx="13236577" cy="22517102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228600" lvl="0" marL="4572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None/>
              <a:defRPr sz="6400"/>
            </a:lvl1pPr>
            <a:lvl2pPr indent="-228600" lvl="1" marL="91440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/>
            </a:lvl2pPr>
            <a:lvl3pPr indent="-228600" lvl="2" marL="1371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3pPr>
            <a:lvl4pPr indent="-228600" lvl="3" marL="18288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indent="-228600" lvl="4" marL="22860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indent="-228600" lvl="5" marL="27432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indent="-228600" lvl="6" marL="32004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indent="-228600" lvl="7" marL="36576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indent="-228600" lvl="8" marL="4114800" algn="l"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20113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13746162" y="30510162"/>
            <a:ext cx="127412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288337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idx="10" type="dt"/>
          </p:nvPr>
        </p:nvSpPr>
        <p:spPr>
          <a:xfrm>
            <a:off x="20113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13746162" y="30510162"/>
            <a:ext cx="127412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288337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2011362" y="1317625"/>
            <a:ext cx="3621087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20113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13746162" y="30510162"/>
            <a:ext cx="127412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288337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2011362" y="1317625"/>
            <a:ext cx="3621087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2011680" y="7368542"/>
            <a:ext cx="17776827" cy="3070858"/>
          </a:xfrm>
          <a:prstGeom prst="rect">
            <a:avLst/>
          </a:prstGeom>
          <a:noFill/>
          <a:ln>
            <a:noFill/>
          </a:ln>
        </p:spPr>
        <p:txBody>
          <a:bodyPr anchorCtr="0" anchor="b" bIns="208950" lIns="417900" spcFirstLastPara="1" rIns="417900" wrap="square" tIns="208950">
            <a:noAutofit/>
          </a:bodyPr>
          <a:lstStyle>
            <a:lvl1pPr indent="-228600" lvl="0" marL="4572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b="1" sz="11000"/>
            </a:lvl1pPr>
            <a:lvl2pPr indent="-228600" lvl="1" marL="9144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None/>
              <a:defRPr b="1" sz="9100"/>
            </a:lvl2pPr>
            <a:lvl3pPr indent="-228600" lvl="2" marL="1371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b="1" sz="8200"/>
            </a:lvl3pPr>
            <a:lvl4pPr indent="-228600" lvl="3" marL="1828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4pPr>
            <a:lvl5pPr indent="-228600" lvl="4" marL="22860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5pPr>
            <a:lvl6pPr indent="-228600" lvl="5" marL="27432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6pPr>
            <a:lvl7pPr indent="-228600" lvl="6" marL="32004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7pPr>
            <a:lvl8pPr indent="-228600" lvl="7" marL="3657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8pPr>
            <a:lvl9pPr indent="-228600" lvl="8" marL="4114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9pPr>
          </a:lstStyle>
          <a:p/>
        </p:txBody>
      </p:sp>
      <p:sp>
        <p:nvSpPr>
          <p:cNvPr id="56" name="Google Shape;56;p10"/>
          <p:cNvSpPr txBox="1"/>
          <p:nvPr>
            <p:ph idx="2" type="body"/>
          </p:nvPr>
        </p:nvSpPr>
        <p:spPr>
          <a:xfrm>
            <a:off x="2011680" y="10439400"/>
            <a:ext cx="17776827" cy="18966182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927100" lvl="0" marL="4572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1pPr>
            <a:lvl2pPr indent="-806450" lvl="1" marL="9144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2pPr>
            <a:lvl3pPr indent="-749300" lvl="2" marL="1371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3pPr>
            <a:lvl4pPr indent="-692150" lvl="3" marL="1828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indent="-692150" lvl="4" marL="22860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indent="-692150" lvl="5" marL="27432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indent="-692150" lvl="6" marL="32004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indent="-692150" lvl="7" marL="3657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indent="-692150" lvl="8" marL="4114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/>
        </p:txBody>
      </p:sp>
      <p:sp>
        <p:nvSpPr>
          <p:cNvPr id="57" name="Google Shape;57;p10"/>
          <p:cNvSpPr txBox="1"/>
          <p:nvPr>
            <p:ph idx="3" type="body"/>
          </p:nvPr>
        </p:nvSpPr>
        <p:spPr>
          <a:xfrm>
            <a:off x="20438112" y="7368542"/>
            <a:ext cx="17783810" cy="3070858"/>
          </a:xfrm>
          <a:prstGeom prst="rect">
            <a:avLst/>
          </a:prstGeom>
          <a:noFill/>
          <a:ln>
            <a:noFill/>
          </a:ln>
        </p:spPr>
        <p:txBody>
          <a:bodyPr anchorCtr="0" anchor="b" bIns="208950" lIns="417900" spcFirstLastPara="1" rIns="417900" wrap="square" tIns="208950">
            <a:noAutofit/>
          </a:bodyPr>
          <a:lstStyle>
            <a:lvl1pPr indent="-228600" lvl="0" marL="4572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b="1" sz="11000"/>
            </a:lvl1pPr>
            <a:lvl2pPr indent="-228600" lvl="1" marL="9144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None/>
              <a:defRPr b="1" sz="9100"/>
            </a:lvl2pPr>
            <a:lvl3pPr indent="-228600" lvl="2" marL="1371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None/>
              <a:defRPr b="1" sz="8200"/>
            </a:lvl3pPr>
            <a:lvl4pPr indent="-228600" lvl="3" marL="1828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4pPr>
            <a:lvl5pPr indent="-228600" lvl="4" marL="22860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5pPr>
            <a:lvl6pPr indent="-228600" lvl="5" marL="27432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6pPr>
            <a:lvl7pPr indent="-228600" lvl="6" marL="32004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7pPr>
            <a:lvl8pPr indent="-228600" lvl="7" marL="3657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8pPr>
            <a:lvl9pPr indent="-228600" lvl="8" marL="4114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b="1" sz="7300"/>
            </a:lvl9pPr>
          </a:lstStyle>
          <a:p/>
        </p:txBody>
      </p:sp>
      <p:sp>
        <p:nvSpPr>
          <p:cNvPr id="58" name="Google Shape;58;p10"/>
          <p:cNvSpPr txBox="1"/>
          <p:nvPr>
            <p:ph idx="4" type="body"/>
          </p:nvPr>
        </p:nvSpPr>
        <p:spPr>
          <a:xfrm>
            <a:off x="20438112" y="10439400"/>
            <a:ext cx="17783810" cy="18966182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927100" lvl="0" marL="4572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•"/>
              <a:defRPr sz="11000"/>
            </a:lvl1pPr>
            <a:lvl2pPr indent="-806450" lvl="1" marL="9144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–"/>
              <a:defRPr sz="9100"/>
            </a:lvl2pPr>
            <a:lvl3pPr indent="-749300" lvl="2" marL="1371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3pPr>
            <a:lvl4pPr indent="-692150" lvl="3" marL="1828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–"/>
              <a:defRPr sz="7300"/>
            </a:lvl4pPr>
            <a:lvl5pPr indent="-692150" lvl="4" marL="22860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»"/>
              <a:defRPr sz="7300"/>
            </a:lvl5pPr>
            <a:lvl6pPr indent="-692150" lvl="5" marL="27432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6pPr>
            <a:lvl7pPr indent="-692150" lvl="6" marL="32004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7pPr>
            <a:lvl8pPr indent="-692150" lvl="7" marL="36576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8pPr>
            <a:lvl9pPr indent="-692150" lvl="8" marL="4114800" algn="l">
              <a:spcBef>
                <a:spcPts val="1460"/>
              </a:spcBef>
              <a:spcAft>
                <a:spcPts val="0"/>
              </a:spcAft>
              <a:buClr>
                <a:schemeClr val="dk1"/>
              </a:buClr>
              <a:buSzPts val="7300"/>
              <a:buChar char="•"/>
              <a:defRPr sz="7300"/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20113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13746162" y="30510162"/>
            <a:ext cx="127412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288337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2011362" y="1317625"/>
            <a:ext cx="3621087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011680" y="7680967"/>
            <a:ext cx="17769840" cy="21724622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1041400" lvl="0" marL="45720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indent="-927100" lvl="1" marL="9144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–"/>
              <a:defRPr sz="11000"/>
            </a:lvl2pPr>
            <a:lvl3pPr indent="-806450" lvl="2" marL="13716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3pPr>
            <a:lvl4pPr indent="-749300" lvl="3" marL="18288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–"/>
              <a:defRPr sz="8200"/>
            </a:lvl4pPr>
            <a:lvl5pPr indent="-749300" lvl="4" marL="22860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»"/>
              <a:defRPr sz="8200"/>
            </a:lvl5pPr>
            <a:lvl6pPr indent="-749300" lvl="5" marL="27432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indent="-749300" lvl="6" marL="32004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indent="-749300" lvl="7" marL="3657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indent="-749300" lvl="8" marL="41148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/>
        </p:txBody>
      </p:sp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20452080" y="7680967"/>
            <a:ext cx="17769840" cy="21724622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1041400" lvl="0" marL="45720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Char char="•"/>
              <a:defRPr sz="12800"/>
            </a:lvl1pPr>
            <a:lvl2pPr indent="-927100" lvl="1" marL="91440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Char char="–"/>
              <a:defRPr sz="11000"/>
            </a:lvl2pPr>
            <a:lvl3pPr indent="-806450" lvl="2" marL="137160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Char char="•"/>
              <a:defRPr sz="9100"/>
            </a:lvl3pPr>
            <a:lvl4pPr indent="-749300" lvl="3" marL="18288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–"/>
              <a:defRPr sz="8200"/>
            </a:lvl4pPr>
            <a:lvl5pPr indent="-749300" lvl="4" marL="22860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»"/>
              <a:defRPr sz="8200"/>
            </a:lvl5pPr>
            <a:lvl6pPr indent="-749300" lvl="5" marL="27432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6pPr>
            <a:lvl7pPr indent="-749300" lvl="6" marL="32004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7pPr>
            <a:lvl8pPr indent="-749300" lvl="7" marL="36576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8pPr>
            <a:lvl9pPr indent="-749300" lvl="8" marL="411480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SzPts val="8200"/>
              <a:buChar char="•"/>
              <a:defRPr sz="8200"/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20113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5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13746162" y="30510162"/>
            <a:ext cx="127412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288337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011362" y="1317625"/>
            <a:ext cx="3621087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011362" y="7680325"/>
            <a:ext cx="36210875" cy="21724937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1155700" lvl="0" marL="457200" marR="0" rtl="0" algn="l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Char char="•"/>
              <a:defRPr b="0" i="0" sz="1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41400" lvl="1" marL="914400" marR="0" rtl="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b="0" i="0" sz="1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27100" lvl="2" marL="1371600" marR="0" rtl="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06450" lvl="3" marL="18288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06450" lvl="4" marL="22860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06450" lvl="5" marL="27432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06450" lvl="6" marL="32004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6450" lvl="7" marL="36576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06450" lvl="8" marL="41148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2011362" y="1317625"/>
            <a:ext cx="3621087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2011362" y="7680325"/>
            <a:ext cx="36210875" cy="21724937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>
            <a:lvl1pPr indent="-1155700" lvl="0" marL="457200" marR="0" rtl="0" algn="l">
              <a:spcBef>
                <a:spcPts val="2920"/>
              </a:spcBef>
              <a:spcAft>
                <a:spcPts val="0"/>
              </a:spcAft>
              <a:buClr>
                <a:schemeClr val="dk1"/>
              </a:buClr>
              <a:buSzPts val="14600"/>
              <a:buFont typeface="Arial"/>
              <a:buChar char="•"/>
              <a:defRPr b="0" i="0" sz="14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41400" lvl="1" marL="914400" marR="0" rtl="0" algn="l">
              <a:spcBef>
                <a:spcPts val="256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Arial"/>
              <a:buChar char="–"/>
              <a:defRPr b="0" i="0" sz="1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927100" lvl="2" marL="1371600" marR="0" rtl="0" algn="l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Arial"/>
              <a:buChar char="•"/>
              <a:defRPr b="0" i="0" sz="1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06450" lvl="3" marL="18288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–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06450" lvl="4" marL="22860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»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06450" lvl="5" marL="27432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06450" lvl="6" marL="32004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06450" lvl="7" marL="36576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06450" lvl="8" marL="4114800" marR="0" rtl="0" algn="l"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9100"/>
              <a:buFont typeface="Arial"/>
              <a:buChar char="•"/>
              <a:defRPr b="0" i="0" sz="9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0" type="dt"/>
          </p:nvPr>
        </p:nvSpPr>
        <p:spPr>
          <a:xfrm>
            <a:off x="20113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1" type="ftr"/>
          </p:nvPr>
        </p:nvSpPr>
        <p:spPr>
          <a:xfrm>
            <a:off x="13746162" y="30510162"/>
            <a:ext cx="127412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28833762" y="30510162"/>
            <a:ext cx="93884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5500"/>
              <a:buFont typeface="Times New Roman"/>
              <a:buNone/>
              <a:defRPr b="0" i="0" sz="550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14027150" y="5127625"/>
            <a:ext cx="12331700" cy="249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375" spcFirstLastPara="1" rIns="9137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5"/>
          <p:cNvSpPr txBox="1"/>
          <p:nvPr>
            <p:ph type="title"/>
          </p:nvPr>
        </p:nvSpPr>
        <p:spPr>
          <a:xfrm>
            <a:off x="3505200" y="2971800"/>
            <a:ext cx="34197925" cy="40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08950" lIns="417900" spcFirstLastPara="1" rIns="417900" wrap="square" tIns="2089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90"/>
              <a:buFont typeface="Arial"/>
              <a:buNone/>
            </a:pPr>
            <a:br>
              <a:rPr b="1" i="0" lang="en-US" sz="1689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59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59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59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59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en-US" sz="159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-US" sz="5100">
                <a:latin typeface="Arial"/>
                <a:ea typeface="Arial"/>
                <a:cs typeface="Arial"/>
                <a:sym typeface="Arial"/>
              </a:rPr>
              <a:t>Samantha Schmidt</a:t>
            </a:r>
            <a:br>
              <a:rPr b="0" i="1" lang="en-US" sz="4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Monmouth University</a:t>
            </a:r>
            <a:br>
              <a:rPr b="1" i="0" lang="en-US" sz="1689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89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-US" sz="1689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690"/>
          </a:p>
        </p:txBody>
      </p:sp>
      <p:sp>
        <p:nvSpPr>
          <p:cNvPr id="93" name="Google Shape;93;p15"/>
          <p:cNvSpPr txBox="1"/>
          <p:nvPr>
            <p:ph idx="1" type="body"/>
          </p:nvPr>
        </p:nvSpPr>
        <p:spPr>
          <a:xfrm>
            <a:off x="0" y="5257800"/>
            <a:ext cx="14325600" cy="27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8950" lIns="417900" spcFirstLastPara="1" rIns="417900" wrap="square" tIns="2089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None/>
            </a:pPr>
            <a:r>
              <a:rPr b="1" i="1" lang="en-US" sz="5400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Setting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None/>
            </a:pPr>
            <a:r>
              <a:rPr b="0" i="1" lang="en-US" sz="5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Overview of Community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Long Branch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Monmouth County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Around 33,210 people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b="0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Poverty rate-19.</a:t>
            </a:r>
            <a:r>
              <a:rPr lang="en-US" sz="5400"/>
              <a:t>06%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b="0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Citizenship %</a:t>
            </a:r>
            <a:r>
              <a:rPr lang="en-US" sz="5400"/>
              <a:t>- 83%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b="0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Race/ethnicity </a:t>
            </a:r>
            <a:r>
              <a:rPr lang="en-US" sz="5400"/>
              <a:t>White-56.8% African American-12% Hispanic- 17.16%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None/>
            </a:pPr>
            <a:r>
              <a:rPr b="0" i="1" lang="en-US" sz="5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Overview of School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Long Branch Middle School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6th-8th grade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1,028 students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10:1 student to teacher ratio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576 male students and 532 female students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25% Hispanic 14% white and 3% African American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None/>
            </a:pPr>
            <a:r>
              <a:rPr b="0" i="1" lang="en-US" sz="54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Overview of Classroom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6th grade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6 students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Science class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One desk and desks in groups</a:t>
            </a:r>
            <a:endParaRPr/>
          </a:p>
          <a:p>
            <a:pPr indent="-3429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/>
              <a:t>Chromebooks used</a:t>
            </a:r>
            <a:endParaRPr/>
          </a:p>
          <a:p>
            <a:pPr indent="-1223963" lvl="0" marL="1566863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b="0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27584400" y="6172200"/>
            <a:ext cx="11963400" cy="261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203100" lIns="404600" spcFirstLastPara="1" rIns="404600" wrap="square" tIns="203100">
            <a:noAutofit/>
          </a:bodyPr>
          <a:lstStyle/>
          <a:p>
            <a:pPr indent="0" lvl="1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Times New Roman"/>
              <a:buNone/>
            </a:pPr>
            <a:r>
              <a:t/>
            </a:r>
            <a:endParaRPr b="1" i="1" sz="4600" u="sng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5612" marR="0" rtl="0" algn="l">
              <a:lnSpc>
                <a:spcPct val="90000"/>
              </a:lnSpc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mes New Roman"/>
              <a:buNone/>
            </a:pPr>
            <a:r>
              <a:t/>
            </a:r>
            <a:endParaRPr b="0" i="0" sz="3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5612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56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1" sz="27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</a:pPr>
            <a:r>
              <a:t/>
            </a:r>
            <a:endParaRPr b="1" i="1" sz="27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</a:pPr>
            <a:r>
              <a:t/>
            </a:r>
            <a:endParaRPr b="1" i="1" sz="27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</a:pPr>
            <a:r>
              <a:t/>
            </a:r>
            <a:endParaRPr b="1" i="1" sz="27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</a:pPr>
            <a:r>
              <a:t/>
            </a:r>
            <a:endParaRPr b="1" i="1" sz="27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</a:pPr>
            <a:r>
              <a:t/>
            </a:r>
            <a:endParaRPr b="1" i="1" sz="27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</a:pPr>
            <a:r>
              <a:t/>
            </a:r>
            <a:endParaRPr b="1" i="1" sz="27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imes New Roman"/>
              <a:buNone/>
            </a:pPr>
            <a:r>
              <a:t/>
            </a:r>
            <a:endParaRPr b="1" i="1" sz="27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7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15087600" y="5181600"/>
            <a:ext cx="10439400" cy="20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375" spcFirstLastPara="1" rIns="91375" wrap="square" tIns="45700">
            <a:spAutoFit/>
          </a:bodyPr>
          <a:lstStyle/>
          <a:p>
            <a:pPr indent="-455612" lvl="0" marL="455612" marR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Calibri"/>
              <a:buNone/>
            </a:pPr>
            <a:r>
              <a:rPr b="1" i="1" lang="en-US" sz="5400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Description of Students</a:t>
            </a:r>
            <a:endParaRPr b="1" i="0" sz="54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612" lvl="0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5 male students 1 female student</a:t>
            </a:r>
            <a:endParaRPr/>
          </a:p>
          <a:p>
            <a:pPr indent="-455612" lvl="0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2 students have disabilities</a:t>
            </a:r>
            <a:endParaRPr/>
          </a:p>
          <a:p>
            <a:pPr indent="-455612" lvl="0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Both students have ADHD</a:t>
            </a:r>
            <a:endParaRPr/>
          </a:p>
          <a:p>
            <a:pPr indent="-455612" lvl="0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Both students sit at their own </a:t>
            </a: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desks</a:t>
            </a: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 to stay focused</a:t>
            </a:r>
            <a:endParaRPr b="0" i="0" sz="54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612" lvl="0" marL="455612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t/>
            </a:r>
            <a:endParaRPr b="1" i="1" sz="54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612" lvl="0" marL="455612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b="1" i="1" lang="en-US" sz="54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5400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Course &amp; Project</a:t>
            </a:r>
            <a:endParaRPr b="1" i="1" sz="5400" u="sng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612" lvl="0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Char char="•"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EDS 330- Fondation of Special Education: Child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  <a:p>
            <a:pPr indent="-455612" lvl="0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 cards with personal questions ex. What is your favorite childhood memory?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612" lvl="0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Char char="•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Encourages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 to talk 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feel like they are being 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listened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612" lvl="0" marL="4556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t/>
            </a:r>
            <a:endParaRPr b="0" i="0" sz="5400" u="non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612" lvl="0" marL="455612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Calibri"/>
              <a:buNone/>
            </a:pPr>
            <a:r>
              <a:rPr b="1" i="1" lang="en-US" sz="5400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Role</a:t>
            </a:r>
            <a:endParaRPr b="0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612" lvl="0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Helped students with independent work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5612" lvl="0" marL="4556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Char char="•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Encouraged students to solve problems on their own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3886200" y="1377950"/>
            <a:ext cx="33680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375" spcFirstLastPara="1" rIns="9137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0BC5"/>
              </a:buClr>
              <a:buSzPts val="8000"/>
              <a:buFont typeface="Times New Roman"/>
              <a:buNone/>
            </a:pPr>
            <a:r>
              <a:rPr b="1" i="1" lang="en-US" sz="8000">
                <a:solidFill>
                  <a:srgbClr val="210BC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 Presentation</a:t>
            </a:r>
            <a:endParaRPr/>
          </a:p>
        </p:txBody>
      </p:sp>
      <p:sp>
        <p:nvSpPr>
          <p:cNvPr id="97" name="Google Shape;97;p15"/>
          <p:cNvSpPr txBox="1"/>
          <p:nvPr/>
        </p:nvSpPr>
        <p:spPr>
          <a:xfrm>
            <a:off x="26289000" y="4953000"/>
            <a:ext cx="13868400" cy="241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375" spcFirstLastPara="1" rIns="91375" wrap="square" tIns="45700">
            <a:spAutoFit/>
          </a:bodyPr>
          <a:lstStyle/>
          <a:p>
            <a:pPr indent="1587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Calibri"/>
              <a:buNone/>
            </a:pPr>
            <a:r>
              <a:rPr b="1" i="1" lang="en-US" sz="5400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Understandings</a:t>
            </a:r>
            <a:endParaRPr/>
          </a:p>
          <a:p>
            <a:pPr indent="-342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learned how important patience and understand is with students with 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disabilities</a:t>
            </a:r>
            <a:endParaRPr/>
          </a:p>
          <a:p>
            <a:pPr indent="-342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connects to what we learned in the class about understand 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differences in your students</a:t>
            </a:r>
            <a:endParaRPr/>
          </a:p>
          <a:p>
            <a:pPr indent="-342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connects to what I saw in the classroom 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able to see how no student is the same.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0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Calibri"/>
              <a:buNone/>
            </a:pPr>
            <a:r>
              <a:rPr b="1" i="1" lang="en-US" sz="5400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Impacts</a:t>
            </a:r>
            <a:endParaRPr b="0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encouraged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students to find 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answers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their own and not always ask a teacher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Char char="○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had to list 3 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states</a:t>
            </a: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 one student didn’t know any so I told her to use her resources (chromebook) to find some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1" sz="5400" u="sng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1" sz="5400" u="sng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Font typeface="Calibri"/>
              <a:buNone/>
            </a:pPr>
            <a:r>
              <a:rPr b="1" i="1" lang="en-US" sz="5400" u="sng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Future Goals</a:t>
            </a:r>
            <a:endParaRPr b="0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Char char="•"/>
            </a:pPr>
            <a:r>
              <a:rPr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plan to continue my growth based on jmy learning by learning new and fun ways to make special education more fun for both the teachers and the students</a:t>
            </a:r>
            <a:endParaRPr b="0" i="0" sz="54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Calibri"/>
              <a:buChar char="•"/>
            </a:pP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The areas I plan to work towards the most is communication with anyone involved in the </a:t>
            </a: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students</a:t>
            </a:r>
            <a:r>
              <a:rPr lang="en-US" sz="5400">
                <a:latin typeface="Calibri"/>
                <a:ea typeface="Calibri"/>
                <a:cs typeface="Calibri"/>
                <a:sym typeface="Calibri"/>
              </a:rPr>
              <a:t> education and creativity.</a:t>
            </a:r>
            <a:endParaRPr sz="5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 id="98" name="Google Shape;98;p15"/>
          <p:cNvSpPr txBox="1"/>
          <p:nvPr/>
        </p:nvSpPr>
        <p:spPr>
          <a:xfrm>
            <a:off x="165100" y="-1746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descr="https://exchange.monmouth.edu/owa/service.svc/s/GetFileAttachment?id=AAMkADUzNTAzYTE4LTFkZmItNGNiYi05YzIyLTAwNDM3ZWFjNzY1YQBGAAAAAABs37bhHIjOTZx5dTE8j3XhBwAPER1YytVnSrnXabV0lCskAABD9o3ZAAAPER1YytVnSrnXabV0lCskAAArz5nnAAABEgAQAIHb4rEAYfJKpAohnv8TfIk%3D&amp;X-OWA-CANARY=K8IiKFfYV0uyOv4P07BNfrAXb10lP9YI5y-30Ryu2WlnOd0USRjeyB90ndruFggKMUdFnlP0wsA.&amp;isImagePreview=True" id="99" name="Google Shape;99;p15"/>
          <p:cNvSpPr txBox="1"/>
          <p:nvPr/>
        </p:nvSpPr>
        <p:spPr>
          <a:xfrm>
            <a:off x="317500" y="-222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62" y="209550"/>
            <a:ext cx="9877425" cy="493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b="27103" l="0" r="0" t="0"/>
          <a:stretch/>
        </p:blipFill>
        <p:spPr>
          <a:xfrm>
            <a:off x="16628913" y="25158225"/>
            <a:ext cx="7356776" cy="7150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89000" y="203012"/>
            <a:ext cx="3673475" cy="36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11483975" y="203013"/>
            <a:ext cx="3934624" cy="367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359600" y="507138"/>
            <a:ext cx="4343525" cy="43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0374" y="26178172"/>
            <a:ext cx="6435427" cy="643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