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48"/>
    <p:restoredTop sz="94699"/>
  </p:normalViewPr>
  <p:slideViewPr>
    <p:cSldViewPr snapToGrid="0">
      <p:cViewPr varScale="1">
        <p:scale>
          <a:sx n="68" d="100"/>
          <a:sy n="68" d="100"/>
        </p:scale>
        <p:origin x="224" y="9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DF706-1413-FC66-C545-8C2524B86A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2A39E6-A634-65F4-F745-7DF7CB06C6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20A381-8727-597E-69DA-2F3D0A79E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02A90-9A8C-5444-BB85-E7AF10C39BF1}" type="datetimeFigureOut">
              <a:rPr lang="en-US" smtClean="0"/>
              <a:t>4/6/24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A8C0CA-1B37-EC4E-BAD0-407B53BBC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2FDD4D-56DF-9359-185D-DDAA6C04F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C684-0DFF-2047-8D91-4F53B310D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043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3AAC9-72FB-A8AF-BC4E-D7D23C1AF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C682F0-CB9B-DA9E-BA33-62B5C83E8B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DE01BB-01AA-F508-7EEC-F951C6EA2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02A90-9A8C-5444-BB85-E7AF10C39BF1}" type="datetimeFigureOut">
              <a:rPr lang="en-US" smtClean="0"/>
              <a:t>4/6/24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C979A-454C-1911-0D89-C5E97D6F8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89AA6-9911-DB39-6F55-E04B620CA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C684-0DFF-2047-8D91-4F53B310D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466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DD4663-CED2-70B5-4FAF-79BFF44643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6D6F29-54D0-C5F8-16AD-516E58FE90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C76245-57B3-35B7-DBB0-29C1DAA28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02A90-9A8C-5444-BB85-E7AF10C39BF1}" type="datetimeFigureOut">
              <a:rPr lang="en-US" smtClean="0"/>
              <a:t>4/6/24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9CFCC8-974B-0E10-A6D2-B04308C04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E29A1C-2C01-AEC6-A73A-D62249A5F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C684-0DFF-2047-8D91-4F53B310D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26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60E36-3E25-BE74-3CDF-D25D6D6E1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6FF82-3863-3CD9-CE5B-1FFD123EE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59314E-18B6-12FC-8B7C-3E6D01F6A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02A90-9A8C-5444-BB85-E7AF10C39BF1}" type="datetimeFigureOut">
              <a:rPr lang="en-US" smtClean="0"/>
              <a:t>4/6/24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85FB6-ECC8-1282-0EC6-4595A14CE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557014-4218-7121-9BA7-40130488F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C684-0DFF-2047-8D91-4F53B310D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259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85E96-549C-2ED7-A101-E3F9DA913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8438E9-566B-F50C-B709-D361141096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241D0-5B4C-66D9-09DC-ED4383BD7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02A90-9A8C-5444-BB85-E7AF10C39BF1}" type="datetimeFigureOut">
              <a:rPr lang="en-US" smtClean="0"/>
              <a:t>4/6/24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08C98B-B1CC-17D6-1FF9-09490C9CD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E6320-225B-3CC1-BB7B-A7EA42644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C684-0DFF-2047-8D91-4F53B310D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769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3D83F-7C06-DDE3-9A37-165C906B0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F4E0A-1148-9343-8F93-C3825FF436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131299-7D04-8F73-4206-DDB4ED3CA9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CE1466-1796-3210-4647-F36F79E54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02A90-9A8C-5444-BB85-E7AF10C39BF1}" type="datetimeFigureOut">
              <a:rPr lang="en-US" smtClean="0"/>
              <a:t>4/6/24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B6DFEA-68AB-1675-2E2E-B9F37BF93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F4B171-90FD-5E94-4969-92AAAFB0B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C684-0DFF-2047-8D91-4F53B310D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14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2B1E9-1098-E6D1-B751-59E02D804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84BA20-9ED2-C295-F466-BE0E45CA70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BD618F-C7BE-C710-94B7-B6CD2464E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0E9904-1404-AA07-B4E0-992C815585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2845D5-E00C-F166-3B9D-7F1E0AE10A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2C42F5-E4A8-BEBA-B050-84E6B80C7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02A90-9A8C-5444-BB85-E7AF10C39BF1}" type="datetimeFigureOut">
              <a:rPr lang="en-US" smtClean="0"/>
              <a:t>4/6/24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B3D48D-7680-21E0-123D-AADC000EA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ECF586-C5E9-F98C-179E-8AB70343B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C684-0DFF-2047-8D91-4F53B310D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933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BF160-4AB6-9E2F-573D-5BE3D7E98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46B206-CB2A-EA16-A21B-E8CF5A0E9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02A90-9A8C-5444-BB85-E7AF10C39BF1}" type="datetimeFigureOut">
              <a:rPr lang="en-US" smtClean="0"/>
              <a:t>4/6/24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3E3235-F6EB-D92E-8D10-1F9D6018F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97378E-1AE2-8AE6-6E1B-C4BC64BE4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C684-0DFF-2047-8D91-4F53B310D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923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64FE9C-44BF-9FDD-ACE4-AB2C1CB80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02A90-9A8C-5444-BB85-E7AF10C39BF1}" type="datetimeFigureOut">
              <a:rPr lang="en-US" smtClean="0"/>
              <a:t>4/6/24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73730F-0E24-0D88-69BB-A97504E5B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AF52B2-5B8E-072F-944C-A34CB47A8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C684-0DFF-2047-8D91-4F53B310D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588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F0F19-D7C6-F70E-5845-6FE8EB2FF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C2FD0-66F3-C4E6-F29D-5AD61ED6E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D1203F-5BD7-9CBC-547C-5FB23A1C78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6C7AD2-8077-63DB-DEE1-D171504E7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02A90-9A8C-5444-BB85-E7AF10C39BF1}" type="datetimeFigureOut">
              <a:rPr lang="en-US" smtClean="0"/>
              <a:t>4/6/24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1B31A5-6F42-FB60-E067-83C16F9EC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CD628A-CA09-8E82-199F-2B3CEF9E6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C684-0DFF-2047-8D91-4F53B310D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782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DA5CB-E371-6B24-5B6B-6B5106E6D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A786BE-7C40-6514-020A-B2066F908A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5EF21E-F711-6B16-77D4-12A673C39A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F2BB35-B39E-8B3A-0D70-796DAEC39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02A90-9A8C-5444-BB85-E7AF10C39BF1}" type="datetimeFigureOut">
              <a:rPr lang="en-US" smtClean="0"/>
              <a:t>4/6/24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E042CC-6AD7-453E-9FCE-601FE0209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3119AC-FD37-6AD1-B6D2-02BCCBAC0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C684-0DFF-2047-8D91-4F53B310D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540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4E3482-FF4A-09B2-9EEE-CEF85A1BC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9E4C2E-4BC7-80E7-D082-1EAC0FB60E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1FB358-8803-D4EC-D89D-F7A04B32C4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02A90-9A8C-5444-BB85-E7AF10C39BF1}" type="datetimeFigureOut">
              <a:rPr lang="en-US" smtClean="0"/>
              <a:t>4/6/24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68AFE5-1157-CE09-722C-5CB58B8456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6CEAB-447D-75CA-470D-44B95593F2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AC684-0DFF-2047-8D91-4F53B310D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204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en chalkboard with money and a pen&#10;&#10;Description automatically generated">
            <a:extLst>
              <a:ext uri="{FF2B5EF4-FFF2-40B4-BE49-F238E27FC236}">
                <a16:creationId xmlns:a16="http://schemas.microsoft.com/office/drawing/2014/main" id="{A40C6D5D-67EA-2CB3-A89F-C35C866C9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640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Isabella R. Buono</dc:creator>
  <cp:lastModifiedBy>Isabella R. Buono</cp:lastModifiedBy>
  <cp:revision>1</cp:revision>
  <dcterms:created xsi:type="dcterms:W3CDTF">2024-04-07T01:29:14Z</dcterms:created>
  <dcterms:modified xsi:type="dcterms:W3CDTF">2024-04-07T01:30:12Z</dcterms:modified>
</cp:coreProperties>
</file>