
<file path=[Content_Types].xml><?xml version="1.0" encoding="utf-8"?>
<Types xmlns="http://schemas.openxmlformats.org/package/2006/content-types">
  <Default Extension="fntdata" ContentType="application/x-fontdata"/>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
  </p:notesMasterIdLst>
  <p:sldIdLst>
    <p:sldId id="256" r:id="rId2"/>
  </p:sldIdLst>
  <p:sldSz cx="23039388" cy="17279938"/>
  <p:notesSz cx="6858000" cy="9144000"/>
  <p:embeddedFontLst>
    <p:embeddedFont>
      <p:font typeface="Antic Didone" pitchFamily="2" charset="0"/>
      <p:regular r:id="rId4"/>
    </p:embeddedFont>
    <p:embeddedFont>
      <p:font typeface="Bebas Neue" panose="020B0606020202050201" pitchFamily="34" charset="77"/>
      <p:regular r:id="rId5"/>
    </p:embeddedFont>
    <p:embeddedFont>
      <p:font typeface="Montserrat" pitchFamily="2" charset="77"/>
      <p:regular r:id="rId6"/>
      <p:bold r:id="rId7"/>
      <p:italic r:id="rId8"/>
      <p:boldItalic r:id="rId9"/>
    </p:embeddedFont>
    <p:embeddedFont>
      <p:font typeface="Roboto" panose="02000000000000000000" pitchFamily="2"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58"/>
  </p:normalViewPr>
  <p:slideViewPr>
    <p:cSldViewPr snapToGrid="0" snapToObjects="1">
      <p:cViewPr varScale="1">
        <p:scale>
          <a:sx n="47" d="100"/>
          <a:sy n="47" d="100"/>
        </p:scale>
        <p:origin x="152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viewProps" Target="viewProp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159f1a87b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159f1a87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bit.ly/2Tynxth"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0" y="3828900"/>
            <a:ext cx="23040000" cy="9622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072500" y="5069860"/>
            <a:ext cx="14895000" cy="4613700"/>
          </a:xfrm>
          <a:prstGeom prst="rect">
            <a:avLst/>
          </a:prstGeom>
        </p:spPr>
        <p:txBody>
          <a:bodyPr spcFirstLastPara="1" wrap="square" lIns="255950" tIns="255950" rIns="255950" bIns="255950" anchor="b" anchorCtr="0">
            <a:normAutofit/>
          </a:bodyPr>
          <a:lstStyle>
            <a:lvl1pPr lvl="0" algn="ctr">
              <a:lnSpc>
                <a:spcPct val="70000"/>
              </a:lnSpc>
              <a:spcBef>
                <a:spcPts val="0"/>
              </a:spcBef>
              <a:spcAft>
                <a:spcPts val="0"/>
              </a:spcAft>
              <a:buSzPts val="14600"/>
              <a:buNone/>
              <a:defRPr sz="14600"/>
            </a:lvl1pPr>
            <a:lvl2pPr lvl="1" algn="ctr">
              <a:spcBef>
                <a:spcPts val="0"/>
              </a:spcBef>
              <a:spcAft>
                <a:spcPts val="0"/>
              </a:spcAft>
              <a:buSzPts val="14600"/>
              <a:buNone/>
              <a:defRPr sz="14600"/>
            </a:lvl2pPr>
            <a:lvl3pPr lvl="2" algn="ctr">
              <a:spcBef>
                <a:spcPts val="0"/>
              </a:spcBef>
              <a:spcAft>
                <a:spcPts val="0"/>
              </a:spcAft>
              <a:buSzPts val="14600"/>
              <a:buNone/>
              <a:defRPr sz="14600"/>
            </a:lvl3pPr>
            <a:lvl4pPr lvl="3" algn="ctr">
              <a:spcBef>
                <a:spcPts val="0"/>
              </a:spcBef>
              <a:spcAft>
                <a:spcPts val="0"/>
              </a:spcAft>
              <a:buSzPts val="14600"/>
              <a:buNone/>
              <a:defRPr sz="14600"/>
            </a:lvl4pPr>
            <a:lvl5pPr lvl="4" algn="ctr">
              <a:spcBef>
                <a:spcPts val="0"/>
              </a:spcBef>
              <a:spcAft>
                <a:spcPts val="0"/>
              </a:spcAft>
              <a:buSzPts val="14600"/>
              <a:buNone/>
              <a:defRPr sz="14600"/>
            </a:lvl5pPr>
            <a:lvl6pPr lvl="5" algn="ctr">
              <a:spcBef>
                <a:spcPts val="0"/>
              </a:spcBef>
              <a:spcAft>
                <a:spcPts val="0"/>
              </a:spcAft>
              <a:buSzPts val="14600"/>
              <a:buNone/>
              <a:defRPr sz="14600"/>
            </a:lvl6pPr>
            <a:lvl7pPr lvl="6" algn="ctr">
              <a:spcBef>
                <a:spcPts val="0"/>
              </a:spcBef>
              <a:spcAft>
                <a:spcPts val="0"/>
              </a:spcAft>
              <a:buSzPts val="14600"/>
              <a:buNone/>
              <a:defRPr sz="14600"/>
            </a:lvl7pPr>
            <a:lvl8pPr lvl="7" algn="ctr">
              <a:spcBef>
                <a:spcPts val="0"/>
              </a:spcBef>
              <a:spcAft>
                <a:spcPts val="0"/>
              </a:spcAft>
              <a:buSzPts val="14600"/>
              <a:buNone/>
              <a:defRPr sz="14600"/>
            </a:lvl8pPr>
            <a:lvl9pPr lvl="8" algn="ctr">
              <a:spcBef>
                <a:spcPts val="0"/>
              </a:spcBef>
              <a:spcAft>
                <a:spcPts val="0"/>
              </a:spcAft>
              <a:buSzPts val="14600"/>
              <a:buNone/>
              <a:defRPr sz="14600"/>
            </a:lvl9pPr>
          </a:lstStyle>
          <a:p>
            <a:endParaRPr/>
          </a:p>
        </p:txBody>
      </p:sp>
      <p:sp>
        <p:nvSpPr>
          <p:cNvPr id="12" name="Google Shape;12;p2"/>
          <p:cNvSpPr txBox="1">
            <a:spLocks noGrp="1"/>
          </p:cNvSpPr>
          <p:nvPr>
            <p:ph type="subTitle" idx="1"/>
          </p:nvPr>
        </p:nvSpPr>
        <p:spPr>
          <a:xfrm>
            <a:off x="4523250" y="10855623"/>
            <a:ext cx="13993500" cy="1428900"/>
          </a:xfrm>
          <a:prstGeom prst="rect">
            <a:avLst/>
          </a:prstGeom>
        </p:spPr>
        <p:txBody>
          <a:bodyPr spcFirstLastPara="1" wrap="square" lIns="255950" tIns="255950" rIns="255950" bIns="255950" anchor="ctr" anchorCtr="0">
            <a:normAutofit/>
          </a:bodyPr>
          <a:lstStyle>
            <a:lvl1pPr lvl="0" algn="ctr">
              <a:lnSpc>
                <a:spcPct val="100000"/>
              </a:lnSpc>
              <a:spcBef>
                <a:spcPts val="0"/>
              </a:spcBef>
              <a:spcAft>
                <a:spcPts val="0"/>
              </a:spcAft>
              <a:buSzPts val="7800"/>
              <a:buNone/>
              <a:defRPr sz="4500">
                <a:latin typeface="Montserrat"/>
                <a:ea typeface="Montserrat"/>
                <a:cs typeface="Montserrat"/>
                <a:sym typeface="Montserrat"/>
              </a:defRPr>
            </a:lvl1pPr>
            <a:lvl2pPr lvl="1" algn="ctr">
              <a:lnSpc>
                <a:spcPct val="100000"/>
              </a:lnSpc>
              <a:spcBef>
                <a:spcPts val="0"/>
              </a:spcBef>
              <a:spcAft>
                <a:spcPts val="0"/>
              </a:spcAft>
              <a:buSzPts val="7800"/>
              <a:buNone/>
              <a:defRPr sz="7800"/>
            </a:lvl2pPr>
            <a:lvl3pPr lvl="2" algn="ctr">
              <a:lnSpc>
                <a:spcPct val="100000"/>
              </a:lnSpc>
              <a:spcBef>
                <a:spcPts val="0"/>
              </a:spcBef>
              <a:spcAft>
                <a:spcPts val="0"/>
              </a:spcAft>
              <a:buSzPts val="7800"/>
              <a:buNone/>
              <a:defRPr sz="7800"/>
            </a:lvl3pPr>
            <a:lvl4pPr lvl="3" algn="ctr">
              <a:lnSpc>
                <a:spcPct val="100000"/>
              </a:lnSpc>
              <a:spcBef>
                <a:spcPts val="0"/>
              </a:spcBef>
              <a:spcAft>
                <a:spcPts val="0"/>
              </a:spcAft>
              <a:buSzPts val="7800"/>
              <a:buNone/>
              <a:defRPr sz="7800"/>
            </a:lvl4pPr>
            <a:lvl5pPr lvl="4" algn="ctr">
              <a:lnSpc>
                <a:spcPct val="100000"/>
              </a:lnSpc>
              <a:spcBef>
                <a:spcPts val="0"/>
              </a:spcBef>
              <a:spcAft>
                <a:spcPts val="0"/>
              </a:spcAft>
              <a:buSzPts val="7800"/>
              <a:buNone/>
              <a:defRPr sz="7800"/>
            </a:lvl5pPr>
            <a:lvl6pPr lvl="5" algn="ctr">
              <a:lnSpc>
                <a:spcPct val="100000"/>
              </a:lnSpc>
              <a:spcBef>
                <a:spcPts val="0"/>
              </a:spcBef>
              <a:spcAft>
                <a:spcPts val="0"/>
              </a:spcAft>
              <a:buSzPts val="7800"/>
              <a:buNone/>
              <a:defRPr sz="7800"/>
            </a:lvl6pPr>
            <a:lvl7pPr lvl="6" algn="ctr">
              <a:lnSpc>
                <a:spcPct val="100000"/>
              </a:lnSpc>
              <a:spcBef>
                <a:spcPts val="0"/>
              </a:spcBef>
              <a:spcAft>
                <a:spcPts val="0"/>
              </a:spcAft>
              <a:buSzPts val="7800"/>
              <a:buNone/>
              <a:defRPr sz="7800"/>
            </a:lvl7pPr>
            <a:lvl8pPr lvl="7" algn="ctr">
              <a:lnSpc>
                <a:spcPct val="100000"/>
              </a:lnSpc>
              <a:spcBef>
                <a:spcPts val="0"/>
              </a:spcBef>
              <a:spcAft>
                <a:spcPts val="0"/>
              </a:spcAft>
              <a:buSzPts val="7800"/>
              <a:buNone/>
              <a:defRPr sz="7800"/>
            </a:lvl8pPr>
            <a:lvl9pPr lvl="8" algn="ctr">
              <a:lnSpc>
                <a:spcPct val="100000"/>
              </a:lnSpc>
              <a:spcBef>
                <a:spcPts val="0"/>
              </a:spcBef>
              <a:spcAft>
                <a:spcPts val="0"/>
              </a:spcAft>
              <a:buSzPts val="7800"/>
              <a:buNone/>
              <a:defRPr sz="7800"/>
            </a:lvl9pPr>
          </a:lstStyle>
          <a:p>
            <a:endParaRPr/>
          </a:p>
        </p:txBody>
      </p:sp>
      <p:sp>
        <p:nvSpPr>
          <p:cNvPr id="13" name="Google Shape;13;p2"/>
          <p:cNvSpPr/>
          <p:nvPr/>
        </p:nvSpPr>
        <p:spPr>
          <a:xfrm>
            <a:off x="-2313188"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20788075" y="15031038"/>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1"/>
          <p:cNvSpPr txBox="1">
            <a:spLocks noGrp="1"/>
          </p:cNvSpPr>
          <p:nvPr>
            <p:ph type="body" idx="1"/>
          </p:nvPr>
        </p:nvSpPr>
        <p:spPr>
          <a:xfrm>
            <a:off x="785386" y="14212955"/>
            <a:ext cx="15115200" cy="2032800"/>
          </a:xfrm>
          <a:prstGeom prst="rect">
            <a:avLst/>
          </a:prstGeom>
        </p:spPr>
        <p:txBody>
          <a:bodyPr spcFirstLastPara="1" wrap="square" lIns="255950" tIns="255950" rIns="255950" bIns="255950" anchor="ctr" anchorCtr="0">
            <a:normAutofit/>
          </a:bodyPr>
          <a:lstStyle>
            <a:lvl1pPr marL="457200" lvl="0" indent="-228600">
              <a:lnSpc>
                <a:spcPct val="100000"/>
              </a:lnSpc>
              <a:spcBef>
                <a:spcPts val="0"/>
              </a:spcBef>
              <a:spcAft>
                <a:spcPts val="0"/>
              </a:spcAft>
              <a:buSzPts val="5000"/>
              <a:buNone/>
              <a:defRPr/>
            </a:lvl1pPr>
          </a:lstStyle>
          <a:p>
            <a:endParaRPr/>
          </a:p>
        </p:txBody>
      </p:sp>
      <p:sp>
        <p:nvSpPr>
          <p:cNvPr id="72" name="Google Shape;72;p11"/>
          <p:cNvSpPr txBox="1">
            <a:spLocks noGrp="1"/>
          </p:cNvSpPr>
          <p:nvPr>
            <p:ph type="sldNum" idx="12"/>
          </p:nvPr>
        </p:nvSpPr>
        <p:spPr>
          <a:xfrm>
            <a:off x="21347925" y="15666450"/>
            <a:ext cx="1382700" cy="1322400"/>
          </a:xfrm>
          <a:prstGeom prst="rect">
            <a:avLst/>
          </a:prstGeom>
        </p:spPr>
        <p:txBody>
          <a:bodyPr spcFirstLastPara="1" wrap="square" lIns="255950" tIns="255950" rIns="255950" bIns="25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73" name="Google Shape;73;p11"/>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a:off x="-2313188"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20788075" y="15031038"/>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6"/>
        <p:cNvGrpSpPr/>
        <p:nvPr/>
      </p:nvGrpSpPr>
      <p:grpSpPr>
        <a:xfrm>
          <a:off x="0" y="0"/>
          <a:ext cx="0" cy="0"/>
          <a:chOff x="0" y="0"/>
          <a:chExt cx="0" cy="0"/>
        </a:xfrm>
      </p:grpSpPr>
      <p:sp>
        <p:nvSpPr>
          <p:cNvPr id="77" name="Google Shape;77;p12"/>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2"/>
          <p:cNvSpPr txBox="1">
            <a:spLocks noGrp="1"/>
          </p:cNvSpPr>
          <p:nvPr>
            <p:ph type="title" hasCustomPrompt="1"/>
          </p:nvPr>
        </p:nvSpPr>
        <p:spPr>
          <a:xfrm>
            <a:off x="785386" y="3716115"/>
            <a:ext cx="21469200" cy="6596400"/>
          </a:xfrm>
          <a:prstGeom prst="rect">
            <a:avLst/>
          </a:prstGeom>
        </p:spPr>
        <p:txBody>
          <a:bodyPr spcFirstLastPara="1" wrap="square" lIns="255950" tIns="255950" rIns="255950" bIns="255950" anchor="b" anchorCtr="0">
            <a:normAutofit/>
          </a:bodyPr>
          <a:lstStyle>
            <a:lvl1pPr lvl="0" algn="ctr">
              <a:spcBef>
                <a:spcPts val="0"/>
              </a:spcBef>
              <a:spcAft>
                <a:spcPts val="0"/>
              </a:spcAft>
              <a:buSzPts val="33600"/>
              <a:buNone/>
              <a:defRPr sz="33600"/>
            </a:lvl1pPr>
            <a:lvl2pPr lvl="1" algn="ctr">
              <a:spcBef>
                <a:spcPts val="0"/>
              </a:spcBef>
              <a:spcAft>
                <a:spcPts val="0"/>
              </a:spcAft>
              <a:buSzPts val="33600"/>
              <a:buNone/>
              <a:defRPr sz="33600"/>
            </a:lvl2pPr>
            <a:lvl3pPr lvl="2" algn="ctr">
              <a:spcBef>
                <a:spcPts val="0"/>
              </a:spcBef>
              <a:spcAft>
                <a:spcPts val="0"/>
              </a:spcAft>
              <a:buSzPts val="33600"/>
              <a:buNone/>
              <a:defRPr sz="33600"/>
            </a:lvl3pPr>
            <a:lvl4pPr lvl="3" algn="ctr">
              <a:spcBef>
                <a:spcPts val="0"/>
              </a:spcBef>
              <a:spcAft>
                <a:spcPts val="0"/>
              </a:spcAft>
              <a:buSzPts val="33600"/>
              <a:buNone/>
              <a:defRPr sz="33600"/>
            </a:lvl4pPr>
            <a:lvl5pPr lvl="4" algn="ctr">
              <a:spcBef>
                <a:spcPts val="0"/>
              </a:spcBef>
              <a:spcAft>
                <a:spcPts val="0"/>
              </a:spcAft>
              <a:buSzPts val="33600"/>
              <a:buNone/>
              <a:defRPr sz="33600"/>
            </a:lvl5pPr>
            <a:lvl6pPr lvl="5" algn="ctr">
              <a:spcBef>
                <a:spcPts val="0"/>
              </a:spcBef>
              <a:spcAft>
                <a:spcPts val="0"/>
              </a:spcAft>
              <a:buSzPts val="33600"/>
              <a:buNone/>
              <a:defRPr sz="33600"/>
            </a:lvl6pPr>
            <a:lvl7pPr lvl="6" algn="ctr">
              <a:spcBef>
                <a:spcPts val="0"/>
              </a:spcBef>
              <a:spcAft>
                <a:spcPts val="0"/>
              </a:spcAft>
              <a:buSzPts val="33600"/>
              <a:buNone/>
              <a:defRPr sz="33600"/>
            </a:lvl7pPr>
            <a:lvl8pPr lvl="7" algn="ctr">
              <a:spcBef>
                <a:spcPts val="0"/>
              </a:spcBef>
              <a:spcAft>
                <a:spcPts val="0"/>
              </a:spcAft>
              <a:buSzPts val="33600"/>
              <a:buNone/>
              <a:defRPr sz="33600"/>
            </a:lvl8pPr>
            <a:lvl9pPr lvl="8" algn="ctr">
              <a:spcBef>
                <a:spcPts val="0"/>
              </a:spcBef>
              <a:spcAft>
                <a:spcPts val="0"/>
              </a:spcAft>
              <a:buSzPts val="33600"/>
              <a:buNone/>
              <a:defRPr sz="33600"/>
            </a:lvl9pPr>
          </a:lstStyle>
          <a:p>
            <a:r>
              <a:t>xx%</a:t>
            </a:r>
          </a:p>
        </p:txBody>
      </p:sp>
      <p:sp>
        <p:nvSpPr>
          <p:cNvPr id="79" name="Google Shape;79;p12"/>
          <p:cNvSpPr txBox="1">
            <a:spLocks noGrp="1"/>
          </p:cNvSpPr>
          <p:nvPr>
            <p:ph type="body" idx="1"/>
          </p:nvPr>
        </p:nvSpPr>
        <p:spPr>
          <a:xfrm>
            <a:off x="785386" y="10590152"/>
            <a:ext cx="21469200" cy="4370100"/>
          </a:xfrm>
          <a:prstGeom prst="rect">
            <a:avLst/>
          </a:prstGeom>
        </p:spPr>
        <p:txBody>
          <a:bodyPr spcFirstLastPara="1" wrap="square" lIns="255950" tIns="255950" rIns="255950" bIns="255950" anchor="t" anchorCtr="0">
            <a:normAutofit/>
          </a:bodyPr>
          <a:lstStyle>
            <a:lvl1pPr marL="457200" lvl="0" indent="-546100" algn="ctr">
              <a:spcBef>
                <a:spcPts val="0"/>
              </a:spcBef>
              <a:spcAft>
                <a:spcPts val="0"/>
              </a:spcAft>
              <a:buSzPts val="5000"/>
              <a:buChar char="●"/>
              <a:defRPr/>
            </a:lvl1pPr>
            <a:lvl2pPr marL="914400" lvl="1" indent="-476250" algn="ctr">
              <a:spcBef>
                <a:spcPts val="0"/>
              </a:spcBef>
              <a:spcAft>
                <a:spcPts val="0"/>
              </a:spcAft>
              <a:buSzPts val="3900"/>
              <a:buChar char="○"/>
              <a:defRPr/>
            </a:lvl2pPr>
            <a:lvl3pPr marL="1371600" lvl="2" indent="-476250" algn="ctr">
              <a:spcBef>
                <a:spcPts val="0"/>
              </a:spcBef>
              <a:spcAft>
                <a:spcPts val="0"/>
              </a:spcAft>
              <a:buSzPts val="3900"/>
              <a:buChar char="■"/>
              <a:defRPr/>
            </a:lvl3pPr>
            <a:lvl4pPr marL="1828800" lvl="3" indent="-476250" algn="ctr">
              <a:spcBef>
                <a:spcPts val="0"/>
              </a:spcBef>
              <a:spcAft>
                <a:spcPts val="0"/>
              </a:spcAft>
              <a:buSzPts val="3900"/>
              <a:buChar char="●"/>
              <a:defRPr/>
            </a:lvl4pPr>
            <a:lvl5pPr marL="2286000" lvl="4" indent="-476250" algn="ctr">
              <a:spcBef>
                <a:spcPts val="0"/>
              </a:spcBef>
              <a:spcAft>
                <a:spcPts val="0"/>
              </a:spcAft>
              <a:buSzPts val="3900"/>
              <a:buChar char="○"/>
              <a:defRPr/>
            </a:lvl5pPr>
            <a:lvl6pPr marL="2743200" lvl="5" indent="-476250" algn="ctr">
              <a:spcBef>
                <a:spcPts val="0"/>
              </a:spcBef>
              <a:spcAft>
                <a:spcPts val="0"/>
              </a:spcAft>
              <a:buSzPts val="3900"/>
              <a:buChar char="■"/>
              <a:defRPr/>
            </a:lvl6pPr>
            <a:lvl7pPr marL="3200400" lvl="6" indent="-476250" algn="ctr">
              <a:spcBef>
                <a:spcPts val="0"/>
              </a:spcBef>
              <a:spcAft>
                <a:spcPts val="0"/>
              </a:spcAft>
              <a:buSzPts val="3900"/>
              <a:buChar char="●"/>
              <a:defRPr/>
            </a:lvl7pPr>
            <a:lvl8pPr marL="3657600" lvl="7" indent="-476250" algn="ctr">
              <a:spcBef>
                <a:spcPts val="0"/>
              </a:spcBef>
              <a:spcAft>
                <a:spcPts val="0"/>
              </a:spcAft>
              <a:buSzPts val="3900"/>
              <a:buChar char="○"/>
              <a:defRPr/>
            </a:lvl8pPr>
            <a:lvl9pPr marL="4114800" lvl="8" indent="-476250" algn="ctr">
              <a:spcBef>
                <a:spcPts val="0"/>
              </a:spcBef>
              <a:spcAft>
                <a:spcPts val="0"/>
              </a:spcAft>
              <a:buSzPts val="3900"/>
              <a:buChar char="■"/>
              <a:defRPr/>
            </a:lvl9pPr>
          </a:lstStyle>
          <a:p>
            <a:endParaRPr/>
          </a:p>
        </p:txBody>
      </p:sp>
      <p:sp>
        <p:nvSpPr>
          <p:cNvPr id="80" name="Google Shape;80;p12"/>
          <p:cNvSpPr txBox="1">
            <a:spLocks noGrp="1"/>
          </p:cNvSpPr>
          <p:nvPr>
            <p:ph type="sldNum" idx="12"/>
          </p:nvPr>
        </p:nvSpPr>
        <p:spPr>
          <a:xfrm>
            <a:off x="21347925" y="15666450"/>
            <a:ext cx="1382700" cy="1322400"/>
          </a:xfrm>
          <a:prstGeom prst="rect">
            <a:avLst/>
          </a:prstGeom>
        </p:spPr>
        <p:txBody>
          <a:bodyPr spcFirstLastPara="1" wrap="square" lIns="255950" tIns="255950" rIns="255950" bIns="25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81" name="Google Shape;81;p12"/>
          <p:cNvSpPr/>
          <p:nvPr/>
        </p:nvSpPr>
        <p:spPr>
          <a:xfrm>
            <a:off x="-2313188"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2"/>
          <p:cNvSpPr/>
          <p:nvPr/>
        </p:nvSpPr>
        <p:spPr>
          <a:xfrm rot="10800000">
            <a:off x="20788075" y="15031038"/>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1347925" y="15666450"/>
            <a:ext cx="1382700" cy="1322400"/>
          </a:xfrm>
          <a:prstGeom prst="rect">
            <a:avLst/>
          </a:prstGeom>
        </p:spPr>
        <p:txBody>
          <a:bodyPr spcFirstLastPara="1" wrap="square" lIns="255950" tIns="255950" rIns="255950" bIns="25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85" name="Google Shape;85;p13"/>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p:nvPr/>
        </p:nvSpPr>
        <p:spPr>
          <a:xfrm>
            <a:off x="-2313188"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3"/>
          <p:cNvSpPr/>
          <p:nvPr/>
        </p:nvSpPr>
        <p:spPr>
          <a:xfrm rot="10800000">
            <a:off x="20788075" y="15031038"/>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785386" y="7225953"/>
            <a:ext cx="21469200" cy="2828100"/>
          </a:xfrm>
          <a:prstGeom prst="rect">
            <a:avLst/>
          </a:prstGeom>
        </p:spPr>
        <p:txBody>
          <a:bodyPr spcFirstLastPara="1" wrap="square" lIns="255950" tIns="255950" rIns="255950" bIns="255950" anchor="ctr" anchorCtr="0">
            <a:normAutofit/>
          </a:bodyPr>
          <a:lstStyle>
            <a:lvl1pPr lvl="0" algn="ctr">
              <a:spcBef>
                <a:spcPts val="0"/>
              </a:spcBef>
              <a:spcAft>
                <a:spcPts val="0"/>
              </a:spcAft>
              <a:buSzPts val="10100"/>
              <a:buNone/>
              <a:defRPr sz="10100"/>
            </a:lvl1pPr>
            <a:lvl2pPr lvl="1" algn="ctr">
              <a:spcBef>
                <a:spcPts val="0"/>
              </a:spcBef>
              <a:spcAft>
                <a:spcPts val="0"/>
              </a:spcAft>
              <a:buSzPts val="10100"/>
              <a:buNone/>
              <a:defRPr sz="10100"/>
            </a:lvl2pPr>
            <a:lvl3pPr lvl="2" algn="ctr">
              <a:spcBef>
                <a:spcPts val="0"/>
              </a:spcBef>
              <a:spcAft>
                <a:spcPts val="0"/>
              </a:spcAft>
              <a:buSzPts val="10100"/>
              <a:buNone/>
              <a:defRPr sz="10100"/>
            </a:lvl3pPr>
            <a:lvl4pPr lvl="3" algn="ctr">
              <a:spcBef>
                <a:spcPts val="0"/>
              </a:spcBef>
              <a:spcAft>
                <a:spcPts val="0"/>
              </a:spcAft>
              <a:buSzPts val="10100"/>
              <a:buNone/>
              <a:defRPr sz="10100"/>
            </a:lvl4pPr>
            <a:lvl5pPr lvl="4" algn="ctr">
              <a:spcBef>
                <a:spcPts val="0"/>
              </a:spcBef>
              <a:spcAft>
                <a:spcPts val="0"/>
              </a:spcAft>
              <a:buSzPts val="10100"/>
              <a:buNone/>
              <a:defRPr sz="10100"/>
            </a:lvl5pPr>
            <a:lvl6pPr lvl="5" algn="ctr">
              <a:spcBef>
                <a:spcPts val="0"/>
              </a:spcBef>
              <a:spcAft>
                <a:spcPts val="0"/>
              </a:spcAft>
              <a:buSzPts val="10100"/>
              <a:buNone/>
              <a:defRPr sz="10100"/>
            </a:lvl6pPr>
            <a:lvl7pPr lvl="6" algn="ctr">
              <a:spcBef>
                <a:spcPts val="0"/>
              </a:spcBef>
              <a:spcAft>
                <a:spcPts val="0"/>
              </a:spcAft>
              <a:buSzPts val="10100"/>
              <a:buNone/>
              <a:defRPr sz="10100"/>
            </a:lvl7pPr>
            <a:lvl8pPr lvl="7" algn="ctr">
              <a:spcBef>
                <a:spcPts val="0"/>
              </a:spcBef>
              <a:spcAft>
                <a:spcPts val="0"/>
              </a:spcAft>
              <a:buSzPts val="10100"/>
              <a:buNone/>
              <a:defRPr sz="10100"/>
            </a:lvl8pPr>
            <a:lvl9pPr lvl="8" algn="ctr">
              <a:spcBef>
                <a:spcPts val="0"/>
              </a:spcBef>
              <a:spcAft>
                <a:spcPts val="0"/>
              </a:spcAft>
              <a:buSzPts val="10100"/>
              <a:buNone/>
              <a:defRPr sz="10100"/>
            </a:lvl9pPr>
          </a:lstStyle>
          <a:p>
            <a:endParaRPr/>
          </a:p>
        </p:txBody>
      </p:sp>
      <p:sp>
        <p:nvSpPr>
          <p:cNvPr id="18" name="Google Shape;18;p3"/>
          <p:cNvSpPr txBox="1">
            <a:spLocks noGrp="1"/>
          </p:cNvSpPr>
          <p:nvPr>
            <p:ph type="sldNum" idx="12"/>
          </p:nvPr>
        </p:nvSpPr>
        <p:spPr>
          <a:xfrm>
            <a:off x="21347925" y="15666450"/>
            <a:ext cx="1382700" cy="1322400"/>
          </a:xfrm>
          <a:prstGeom prst="rect">
            <a:avLst/>
          </a:prstGeom>
        </p:spPr>
        <p:txBody>
          <a:bodyPr spcFirstLastPara="1" wrap="square" lIns="255950" tIns="255950" rIns="255950" bIns="25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9" name="Google Shape;19;p3"/>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20"/>
        <p:cNvGrpSpPr/>
        <p:nvPr/>
      </p:nvGrpSpPr>
      <p:grpSpPr>
        <a:xfrm>
          <a:off x="0" y="0"/>
          <a:ext cx="0" cy="0"/>
          <a:chOff x="0" y="0"/>
          <a:chExt cx="0" cy="0"/>
        </a:xfrm>
      </p:grpSpPr>
      <p:sp>
        <p:nvSpPr>
          <p:cNvPr id="21" name="Google Shape;21;p4"/>
          <p:cNvSpPr/>
          <p:nvPr/>
        </p:nvSpPr>
        <p:spPr>
          <a:xfrm>
            <a:off x="0" y="253725"/>
            <a:ext cx="23040000" cy="179970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a:off x="492750"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4"/>
          <p:cNvSpPr txBox="1">
            <a:spLocks noGrp="1"/>
          </p:cNvSpPr>
          <p:nvPr>
            <p:ph type="body" idx="1"/>
          </p:nvPr>
        </p:nvSpPr>
        <p:spPr>
          <a:xfrm>
            <a:off x="1567400" y="3419000"/>
            <a:ext cx="19905300" cy="11930400"/>
          </a:xfrm>
          <a:prstGeom prst="rect">
            <a:avLst/>
          </a:prstGeom>
        </p:spPr>
        <p:txBody>
          <a:bodyPr spcFirstLastPara="1" wrap="square" lIns="255950" tIns="255950" rIns="255950" bIns="255950" anchor="t" anchorCtr="0">
            <a:normAutofit/>
          </a:bodyPr>
          <a:lstStyle>
            <a:lvl1pPr marL="457200" lvl="0" indent="-317500">
              <a:lnSpc>
                <a:spcPct val="100000"/>
              </a:lnSpc>
              <a:spcBef>
                <a:spcPts val="0"/>
              </a:spcBef>
              <a:spcAft>
                <a:spcPts val="0"/>
              </a:spcAft>
              <a:buClr>
                <a:schemeClr val="dk1"/>
              </a:buClr>
              <a:buSzPts val="1400"/>
              <a:buFont typeface="Roboto"/>
              <a:buChar char="●"/>
              <a:defRPr sz="3500">
                <a:solidFill>
                  <a:schemeClr val="dk1"/>
                </a:solidFill>
              </a:defRPr>
            </a:lvl1pPr>
            <a:lvl2pPr marL="914400" lvl="1" indent="-264160">
              <a:spcBef>
                <a:spcPts val="0"/>
              </a:spcBef>
              <a:spcAft>
                <a:spcPts val="0"/>
              </a:spcAft>
              <a:buClr>
                <a:schemeClr val="dk1"/>
              </a:buClr>
              <a:buSzPts val="560"/>
              <a:buFont typeface="Roboto"/>
              <a:buChar char="○"/>
              <a:defRPr>
                <a:solidFill>
                  <a:schemeClr val="dk1"/>
                </a:solidFill>
              </a:defRPr>
            </a:lvl2pPr>
            <a:lvl3pPr marL="1371600" lvl="2" indent="-264160">
              <a:spcBef>
                <a:spcPts val="0"/>
              </a:spcBef>
              <a:spcAft>
                <a:spcPts val="0"/>
              </a:spcAft>
              <a:buClr>
                <a:schemeClr val="dk1"/>
              </a:buClr>
              <a:buSzPts val="560"/>
              <a:buFont typeface="Roboto"/>
              <a:buChar char="■"/>
              <a:defRPr>
                <a:solidFill>
                  <a:schemeClr val="dk1"/>
                </a:solidFill>
              </a:defRPr>
            </a:lvl3pPr>
            <a:lvl4pPr marL="1828800" lvl="3" indent="-264160">
              <a:spcBef>
                <a:spcPts val="0"/>
              </a:spcBef>
              <a:spcAft>
                <a:spcPts val="0"/>
              </a:spcAft>
              <a:buClr>
                <a:schemeClr val="dk1"/>
              </a:buClr>
              <a:buSzPts val="560"/>
              <a:buFont typeface="Roboto"/>
              <a:buChar char="●"/>
              <a:defRPr>
                <a:solidFill>
                  <a:schemeClr val="dk1"/>
                </a:solidFill>
              </a:defRPr>
            </a:lvl4pPr>
            <a:lvl5pPr marL="2286000" lvl="4" indent="-264160">
              <a:spcBef>
                <a:spcPts val="0"/>
              </a:spcBef>
              <a:spcAft>
                <a:spcPts val="0"/>
              </a:spcAft>
              <a:buClr>
                <a:schemeClr val="dk1"/>
              </a:buClr>
              <a:buSzPts val="560"/>
              <a:buFont typeface="Roboto"/>
              <a:buChar char="○"/>
              <a:defRPr>
                <a:solidFill>
                  <a:schemeClr val="dk1"/>
                </a:solidFill>
              </a:defRPr>
            </a:lvl5pPr>
            <a:lvl6pPr marL="2743200" lvl="5" indent="-264160">
              <a:spcBef>
                <a:spcPts val="0"/>
              </a:spcBef>
              <a:spcAft>
                <a:spcPts val="0"/>
              </a:spcAft>
              <a:buClr>
                <a:schemeClr val="dk1"/>
              </a:buClr>
              <a:buSzPts val="560"/>
              <a:buFont typeface="Roboto"/>
              <a:buChar char="■"/>
              <a:defRPr>
                <a:solidFill>
                  <a:schemeClr val="dk1"/>
                </a:solidFill>
              </a:defRPr>
            </a:lvl6pPr>
            <a:lvl7pPr marL="3200400" lvl="6" indent="-264160">
              <a:spcBef>
                <a:spcPts val="0"/>
              </a:spcBef>
              <a:spcAft>
                <a:spcPts val="0"/>
              </a:spcAft>
              <a:buClr>
                <a:schemeClr val="dk1"/>
              </a:buClr>
              <a:buSzPts val="560"/>
              <a:buFont typeface="Roboto"/>
              <a:buChar char="●"/>
              <a:defRPr>
                <a:solidFill>
                  <a:schemeClr val="dk1"/>
                </a:solidFill>
              </a:defRPr>
            </a:lvl7pPr>
            <a:lvl8pPr marL="3657600" lvl="7" indent="-264159">
              <a:spcBef>
                <a:spcPts val="0"/>
              </a:spcBef>
              <a:spcAft>
                <a:spcPts val="0"/>
              </a:spcAft>
              <a:buClr>
                <a:schemeClr val="dk1"/>
              </a:buClr>
              <a:buSzPts val="560"/>
              <a:buFont typeface="Roboto"/>
              <a:buChar char="○"/>
              <a:defRPr>
                <a:solidFill>
                  <a:schemeClr val="dk1"/>
                </a:solidFill>
              </a:defRPr>
            </a:lvl8pPr>
            <a:lvl9pPr marL="4114800" lvl="8" indent="-264159">
              <a:spcBef>
                <a:spcPts val="0"/>
              </a:spcBef>
              <a:spcAft>
                <a:spcPts val="0"/>
              </a:spcAft>
              <a:buClr>
                <a:schemeClr val="dk1"/>
              </a:buClr>
              <a:buSzPts val="560"/>
              <a:buFont typeface="Roboto"/>
              <a:buChar char="■"/>
              <a:defRPr>
                <a:solidFill>
                  <a:schemeClr val="dk1"/>
                </a:solidFill>
              </a:defRPr>
            </a:lvl9pPr>
          </a:lstStyle>
          <a:p>
            <a:endParaRPr/>
          </a:p>
        </p:txBody>
      </p:sp>
      <p:sp>
        <p:nvSpPr>
          <p:cNvPr id="24" name="Google Shape;24;p4"/>
          <p:cNvSpPr txBox="1">
            <a:spLocks noGrp="1"/>
          </p:cNvSpPr>
          <p:nvPr>
            <p:ph type="sldNum" idx="12"/>
          </p:nvPr>
        </p:nvSpPr>
        <p:spPr>
          <a:xfrm>
            <a:off x="21347925" y="15666450"/>
            <a:ext cx="1382700" cy="1322400"/>
          </a:xfrm>
          <a:prstGeom prst="rect">
            <a:avLst/>
          </a:prstGeom>
        </p:spPr>
        <p:txBody>
          <a:bodyPr spcFirstLastPara="1" wrap="square" lIns="255950" tIns="255950" rIns="255950" bIns="25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25" name="Google Shape;25;p4"/>
          <p:cNvSpPr txBox="1">
            <a:spLocks noGrp="1"/>
          </p:cNvSpPr>
          <p:nvPr>
            <p:ph type="title"/>
          </p:nvPr>
        </p:nvSpPr>
        <p:spPr>
          <a:xfrm>
            <a:off x="457200" y="658628"/>
            <a:ext cx="21469200" cy="1494300"/>
          </a:xfrm>
          <a:prstGeom prst="rect">
            <a:avLst/>
          </a:prstGeom>
        </p:spPr>
        <p:txBody>
          <a:bodyPr spcFirstLastPara="1" wrap="square" lIns="255950" tIns="255950" rIns="255950" bIns="255950" anchor="b" anchorCtr="0">
            <a:normAutofit/>
          </a:bodyPr>
          <a:lstStyle>
            <a:lvl1pPr lvl="0" algn="ctr" rtl="0">
              <a:spcBef>
                <a:spcPts val="0"/>
              </a:spcBef>
              <a:spcAft>
                <a:spcPts val="0"/>
              </a:spcAft>
              <a:buSzPts val="6900"/>
              <a:buNone/>
              <a:defRPr sz="8119"/>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endParaRPr/>
          </a:p>
        </p:txBody>
      </p:sp>
      <p:sp>
        <p:nvSpPr>
          <p:cNvPr id="26" name="Google Shape;26;p4"/>
          <p:cNvSpPr/>
          <p:nvPr/>
        </p:nvSpPr>
        <p:spPr>
          <a:xfrm>
            <a:off x="-2313188"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10800000">
            <a:off x="20788075" y="15031038"/>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p:nvPr/>
        </p:nvSpPr>
        <p:spPr>
          <a:xfrm>
            <a:off x="0" y="253725"/>
            <a:ext cx="23040000" cy="179970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5"/>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2313188"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5"/>
          <p:cNvSpPr/>
          <p:nvPr/>
        </p:nvSpPr>
        <p:spPr>
          <a:xfrm rot="10800000">
            <a:off x="20788075" y="15031038"/>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5"/>
          <p:cNvSpPr txBox="1">
            <a:spLocks noGrp="1"/>
          </p:cNvSpPr>
          <p:nvPr>
            <p:ph type="body" idx="1"/>
          </p:nvPr>
        </p:nvSpPr>
        <p:spPr>
          <a:xfrm>
            <a:off x="785386" y="3871832"/>
            <a:ext cx="10078500" cy="11477700"/>
          </a:xfrm>
          <a:prstGeom prst="rect">
            <a:avLst/>
          </a:prstGeom>
        </p:spPr>
        <p:txBody>
          <a:bodyPr spcFirstLastPara="1" wrap="square" lIns="255950" tIns="255950" rIns="255950" bIns="255950" anchor="t" anchorCtr="0">
            <a:normAutofit/>
          </a:bodyPr>
          <a:lstStyle>
            <a:lvl1pPr marL="457200" lvl="0" indent="-476250">
              <a:spcBef>
                <a:spcPts val="0"/>
              </a:spcBef>
              <a:spcAft>
                <a:spcPts val="0"/>
              </a:spcAft>
              <a:buSzPts val="3900"/>
              <a:buChar char="●"/>
              <a:defRPr sz="3900"/>
            </a:lvl1pPr>
            <a:lvl2pPr marL="914400" lvl="1" indent="-444500">
              <a:spcBef>
                <a:spcPts val="0"/>
              </a:spcBef>
              <a:spcAft>
                <a:spcPts val="0"/>
              </a:spcAft>
              <a:buSzPts val="3400"/>
              <a:buChar char="○"/>
              <a:defRPr sz="3400"/>
            </a:lvl2pPr>
            <a:lvl3pPr marL="1371600" lvl="2" indent="-444500">
              <a:spcBef>
                <a:spcPts val="0"/>
              </a:spcBef>
              <a:spcAft>
                <a:spcPts val="0"/>
              </a:spcAft>
              <a:buSzPts val="3400"/>
              <a:buChar char="■"/>
              <a:defRPr sz="3400"/>
            </a:lvl3pPr>
            <a:lvl4pPr marL="1828800" lvl="3" indent="-444500">
              <a:spcBef>
                <a:spcPts val="0"/>
              </a:spcBef>
              <a:spcAft>
                <a:spcPts val="0"/>
              </a:spcAft>
              <a:buSzPts val="3400"/>
              <a:buChar char="●"/>
              <a:defRPr sz="3400"/>
            </a:lvl4pPr>
            <a:lvl5pPr marL="2286000" lvl="4" indent="-444500">
              <a:spcBef>
                <a:spcPts val="0"/>
              </a:spcBef>
              <a:spcAft>
                <a:spcPts val="0"/>
              </a:spcAft>
              <a:buSzPts val="3400"/>
              <a:buChar char="○"/>
              <a:defRPr sz="3400"/>
            </a:lvl5pPr>
            <a:lvl6pPr marL="2743200" lvl="5" indent="-444500">
              <a:spcBef>
                <a:spcPts val="0"/>
              </a:spcBef>
              <a:spcAft>
                <a:spcPts val="0"/>
              </a:spcAft>
              <a:buSzPts val="3400"/>
              <a:buChar char="■"/>
              <a:defRPr sz="3400"/>
            </a:lvl6pPr>
            <a:lvl7pPr marL="3200400" lvl="6" indent="-444500">
              <a:spcBef>
                <a:spcPts val="0"/>
              </a:spcBef>
              <a:spcAft>
                <a:spcPts val="0"/>
              </a:spcAft>
              <a:buSzPts val="3400"/>
              <a:buChar char="●"/>
              <a:defRPr sz="3400"/>
            </a:lvl7pPr>
            <a:lvl8pPr marL="3657600" lvl="7" indent="-444500">
              <a:spcBef>
                <a:spcPts val="0"/>
              </a:spcBef>
              <a:spcAft>
                <a:spcPts val="0"/>
              </a:spcAft>
              <a:buSzPts val="3400"/>
              <a:buChar char="○"/>
              <a:defRPr sz="3400"/>
            </a:lvl8pPr>
            <a:lvl9pPr marL="4114800" lvl="8" indent="-444500">
              <a:spcBef>
                <a:spcPts val="0"/>
              </a:spcBef>
              <a:spcAft>
                <a:spcPts val="0"/>
              </a:spcAft>
              <a:buSzPts val="3400"/>
              <a:buChar char="■"/>
              <a:defRPr sz="3400"/>
            </a:lvl9pPr>
          </a:lstStyle>
          <a:p>
            <a:endParaRPr/>
          </a:p>
        </p:txBody>
      </p:sp>
      <p:sp>
        <p:nvSpPr>
          <p:cNvPr id="34" name="Google Shape;34;p5"/>
          <p:cNvSpPr txBox="1">
            <a:spLocks noGrp="1"/>
          </p:cNvSpPr>
          <p:nvPr>
            <p:ph type="body" idx="2"/>
          </p:nvPr>
        </p:nvSpPr>
        <p:spPr>
          <a:xfrm>
            <a:off x="12176126" y="3871832"/>
            <a:ext cx="10078500" cy="11477700"/>
          </a:xfrm>
          <a:prstGeom prst="rect">
            <a:avLst/>
          </a:prstGeom>
        </p:spPr>
        <p:txBody>
          <a:bodyPr spcFirstLastPara="1" wrap="square" lIns="255950" tIns="255950" rIns="255950" bIns="255950" anchor="t" anchorCtr="0">
            <a:normAutofit/>
          </a:bodyPr>
          <a:lstStyle>
            <a:lvl1pPr marL="457200" lvl="0" indent="-476250">
              <a:spcBef>
                <a:spcPts val="0"/>
              </a:spcBef>
              <a:spcAft>
                <a:spcPts val="0"/>
              </a:spcAft>
              <a:buSzPts val="3900"/>
              <a:buChar char="●"/>
              <a:defRPr sz="3900"/>
            </a:lvl1pPr>
            <a:lvl2pPr marL="914400" lvl="1" indent="-444500">
              <a:spcBef>
                <a:spcPts val="0"/>
              </a:spcBef>
              <a:spcAft>
                <a:spcPts val="0"/>
              </a:spcAft>
              <a:buSzPts val="3400"/>
              <a:buChar char="○"/>
              <a:defRPr sz="3400"/>
            </a:lvl2pPr>
            <a:lvl3pPr marL="1371600" lvl="2" indent="-444500">
              <a:spcBef>
                <a:spcPts val="0"/>
              </a:spcBef>
              <a:spcAft>
                <a:spcPts val="0"/>
              </a:spcAft>
              <a:buSzPts val="3400"/>
              <a:buChar char="■"/>
              <a:defRPr sz="3400"/>
            </a:lvl3pPr>
            <a:lvl4pPr marL="1828800" lvl="3" indent="-444500">
              <a:spcBef>
                <a:spcPts val="0"/>
              </a:spcBef>
              <a:spcAft>
                <a:spcPts val="0"/>
              </a:spcAft>
              <a:buSzPts val="3400"/>
              <a:buChar char="●"/>
              <a:defRPr sz="3400"/>
            </a:lvl4pPr>
            <a:lvl5pPr marL="2286000" lvl="4" indent="-444500">
              <a:spcBef>
                <a:spcPts val="0"/>
              </a:spcBef>
              <a:spcAft>
                <a:spcPts val="0"/>
              </a:spcAft>
              <a:buSzPts val="3400"/>
              <a:buChar char="○"/>
              <a:defRPr sz="3400"/>
            </a:lvl5pPr>
            <a:lvl6pPr marL="2743200" lvl="5" indent="-444500">
              <a:spcBef>
                <a:spcPts val="0"/>
              </a:spcBef>
              <a:spcAft>
                <a:spcPts val="0"/>
              </a:spcAft>
              <a:buSzPts val="3400"/>
              <a:buChar char="■"/>
              <a:defRPr sz="3400"/>
            </a:lvl6pPr>
            <a:lvl7pPr marL="3200400" lvl="6" indent="-444500">
              <a:spcBef>
                <a:spcPts val="0"/>
              </a:spcBef>
              <a:spcAft>
                <a:spcPts val="0"/>
              </a:spcAft>
              <a:buSzPts val="3400"/>
              <a:buChar char="●"/>
              <a:defRPr sz="3400"/>
            </a:lvl7pPr>
            <a:lvl8pPr marL="3657600" lvl="7" indent="-444500">
              <a:spcBef>
                <a:spcPts val="0"/>
              </a:spcBef>
              <a:spcAft>
                <a:spcPts val="0"/>
              </a:spcAft>
              <a:buSzPts val="3400"/>
              <a:buChar char="○"/>
              <a:defRPr sz="3400"/>
            </a:lvl8pPr>
            <a:lvl9pPr marL="4114800" lvl="8" indent="-444500">
              <a:spcBef>
                <a:spcPts val="0"/>
              </a:spcBef>
              <a:spcAft>
                <a:spcPts val="0"/>
              </a:spcAft>
              <a:buSzPts val="3400"/>
              <a:buChar char="■"/>
              <a:defRPr sz="3400"/>
            </a:lvl9pPr>
          </a:lstStyle>
          <a:p>
            <a:endParaRPr/>
          </a:p>
        </p:txBody>
      </p:sp>
      <p:sp>
        <p:nvSpPr>
          <p:cNvPr id="35" name="Google Shape;35;p5"/>
          <p:cNvSpPr txBox="1">
            <a:spLocks noGrp="1"/>
          </p:cNvSpPr>
          <p:nvPr>
            <p:ph type="sldNum" idx="12"/>
          </p:nvPr>
        </p:nvSpPr>
        <p:spPr>
          <a:xfrm>
            <a:off x="21347925" y="15666450"/>
            <a:ext cx="1382700" cy="1322400"/>
          </a:xfrm>
          <a:prstGeom prst="rect">
            <a:avLst/>
          </a:prstGeom>
        </p:spPr>
        <p:txBody>
          <a:bodyPr spcFirstLastPara="1" wrap="square" lIns="255950" tIns="255950" rIns="255950" bIns="25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6" name="Google Shape;36;p5"/>
          <p:cNvSpPr txBox="1">
            <a:spLocks noGrp="1"/>
          </p:cNvSpPr>
          <p:nvPr>
            <p:ph type="title"/>
          </p:nvPr>
        </p:nvSpPr>
        <p:spPr>
          <a:xfrm>
            <a:off x="457200" y="658628"/>
            <a:ext cx="21469200" cy="1494300"/>
          </a:xfrm>
          <a:prstGeom prst="rect">
            <a:avLst/>
          </a:prstGeom>
        </p:spPr>
        <p:txBody>
          <a:bodyPr spcFirstLastPara="1" wrap="square" lIns="255950" tIns="255950" rIns="255950" bIns="255950" anchor="b" anchorCtr="0">
            <a:normAutofit/>
          </a:bodyPr>
          <a:lstStyle>
            <a:lvl1pPr lvl="0" algn="ctr" rtl="0">
              <a:spcBef>
                <a:spcPts val="0"/>
              </a:spcBef>
              <a:spcAft>
                <a:spcPts val="0"/>
              </a:spcAft>
              <a:buSzPts val="6900"/>
              <a:buNone/>
              <a:defRPr sz="8119"/>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lt1"/>
        </a:solidFill>
        <a:effectLst/>
      </p:bgPr>
    </p:bg>
    <p:spTree>
      <p:nvGrpSpPr>
        <p:cNvPr id="1" name="Shape 37"/>
        <p:cNvGrpSpPr/>
        <p:nvPr/>
      </p:nvGrpSpPr>
      <p:grpSpPr>
        <a:xfrm>
          <a:off x="0" y="0"/>
          <a:ext cx="0" cy="0"/>
          <a:chOff x="0" y="0"/>
          <a:chExt cx="0" cy="0"/>
        </a:xfrm>
      </p:grpSpPr>
      <p:sp>
        <p:nvSpPr>
          <p:cNvPr id="38" name="Google Shape;38;p6"/>
          <p:cNvSpPr/>
          <p:nvPr/>
        </p:nvSpPr>
        <p:spPr>
          <a:xfrm>
            <a:off x="0" y="253725"/>
            <a:ext cx="23040000" cy="179970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6"/>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6"/>
          <p:cNvSpPr/>
          <p:nvPr/>
        </p:nvSpPr>
        <p:spPr>
          <a:xfrm flipH="1">
            <a:off x="20788075"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6"/>
          <p:cNvSpPr txBox="1">
            <a:spLocks noGrp="1"/>
          </p:cNvSpPr>
          <p:nvPr>
            <p:ph type="title"/>
          </p:nvPr>
        </p:nvSpPr>
        <p:spPr>
          <a:xfrm>
            <a:off x="457200" y="658628"/>
            <a:ext cx="21469200" cy="1494300"/>
          </a:xfrm>
          <a:prstGeom prst="rect">
            <a:avLst/>
          </a:prstGeom>
        </p:spPr>
        <p:txBody>
          <a:bodyPr spcFirstLastPara="1" wrap="square" lIns="255950" tIns="255950" rIns="255950" bIns="255950" anchor="b" anchorCtr="0">
            <a:normAutofit/>
          </a:bodyPr>
          <a:lstStyle>
            <a:lvl1pPr lvl="0" algn="ctr">
              <a:spcBef>
                <a:spcPts val="0"/>
              </a:spcBef>
              <a:spcAft>
                <a:spcPts val="0"/>
              </a:spcAft>
              <a:buSzPts val="7800"/>
              <a:buNone/>
              <a:defRPr sz="8119"/>
            </a:lvl1pPr>
            <a:lvl2pPr lvl="1">
              <a:spcBef>
                <a:spcPts val="0"/>
              </a:spcBef>
              <a:spcAft>
                <a:spcPts val="0"/>
              </a:spcAft>
              <a:buSzPts val="7800"/>
              <a:buNone/>
              <a:defRPr/>
            </a:lvl2pPr>
            <a:lvl3pPr lvl="2">
              <a:spcBef>
                <a:spcPts val="0"/>
              </a:spcBef>
              <a:spcAft>
                <a:spcPts val="0"/>
              </a:spcAft>
              <a:buSzPts val="7800"/>
              <a:buNone/>
              <a:defRPr/>
            </a:lvl3pPr>
            <a:lvl4pPr lvl="3">
              <a:spcBef>
                <a:spcPts val="0"/>
              </a:spcBef>
              <a:spcAft>
                <a:spcPts val="0"/>
              </a:spcAft>
              <a:buSzPts val="7800"/>
              <a:buNone/>
              <a:defRPr/>
            </a:lvl4pPr>
            <a:lvl5pPr lvl="4">
              <a:spcBef>
                <a:spcPts val="0"/>
              </a:spcBef>
              <a:spcAft>
                <a:spcPts val="0"/>
              </a:spcAft>
              <a:buSzPts val="7800"/>
              <a:buNone/>
              <a:defRPr/>
            </a:lvl5pPr>
            <a:lvl6pPr lvl="5">
              <a:spcBef>
                <a:spcPts val="0"/>
              </a:spcBef>
              <a:spcAft>
                <a:spcPts val="0"/>
              </a:spcAft>
              <a:buSzPts val="7800"/>
              <a:buNone/>
              <a:defRPr/>
            </a:lvl6pPr>
            <a:lvl7pPr lvl="6">
              <a:spcBef>
                <a:spcPts val="0"/>
              </a:spcBef>
              <a:spcAft>
                <a:spcPts val="0"/>
              </a:spcAft>
              <a:buSzPts val="7800"/>
              <a:buNone/>
              <a:defRPr/>
            </a:lvl7pPr>
            <a:lvl8pPr lvl="7">
              <a:spcBef>
                <a:spcPts val="0"/>
              </a:spcBef>
              <a:spcAft>
                <a:spcPts val="0"/>
              </a:spcAft>
              <a:buSzPts val="7800"/>
              <a:buNone/>
              <a:defRPr/>
            </a:lvl8pPr>
            <a:lvl9pPr lvl="8">
              <a:spcBef>
                <a:spcPts val="0"/>
              </a:spcBef>
              <a:spcAft>
                <a:spcPts val="0"/>
              </a:spcAft>
              <a:buSzPts val="7800"/>
              <a:buNone/>
              <a:defRPr/>
            </a:lvl9pPr>
          </a:lstStyle>
          <a:p>
            <a:endParaRPr/>
          </a:p>
        </p:txBody>
      </p:sp>
      <p:sp>
        <p:nvSpPr>
          <p:cNvPr id="42" name="Google Shape;42;p6"/>
          <p:cNvSpPr/>
          <p:nvPr/>
        </p:nvSpPr>
        <p:spPr>
          <a:xfrm rot="10800000" flipH="1">
            <a:off x="-2313188" y="15031038"/>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1">
  <p:cSld name="TITLE_ONLY_1">
    <p:bg>
      <p:bgPr>
        <a:solidFill>
          <a:schemeClr val="lt1"/>
        </a:solidFill>
        <a:effectLst/>
      </p:bgPr>
    </p:bg>
    <p:spTree>
      <p:nvGrpSpPr>
        <p:cNvPr id="1" name="Shape 43"/>
        <p:cNvGrpSpPr/>
        <p:nvPr/>
      </p:nvGrpSpPr>
      <p:grpSpPr>
        <a:xfrm>
          <a:off x="0" y="0"/>
          <a:ext cx="0" cy="0"/>
          <a:chOff x="0" y="0"/>
          <a:chExt cx="0" cy="0"/>
        </a:xfrm>
      </p:grpSpPr>
      <p:sp>
        <p:nvSpPr>
          <p:cNvPr id="44" name="Google Shape;44;p7"/>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7"/>
          <p:cNvSpPr txBox="1">
            <a:spLocks noGrp="1"/>
          </p:cNvSpPr>
          <p:nvPr>
            <p:ph type="sldNum" idx="12"/>
          </p:nvPr>
        </p:nvSpPr>
        <p:spPr>
          <a:xfrm>
            <a:off x="21347925" y="15666450"/>
            <a:ext cx="1382700" cy="1322400"/>
          </a:xfrm>
          <a:prstGeom prst="rect">
            <a:avLst/>
          </a:prstGeom>
        </p:spPr>
        <p:txBody>
          <a:bodyPr spcFirstLastPara="1" wrap="square" lIns="255950" tIns="255950" rIns="255950" bIns="25595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46" name="Google Shape;46;p7"/>
          <p:cNvSpPr txBox="1"/>
          <p:nvPr/>
        </p:nvSpPr>
        <p:spPr>
          <a:xfrm>
            <a:off x="8071950" y="16824950"/>
            <a:ext cx="6896100" cy="468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2000">
                <a:solidFill>
                  <a:schemeClr val="dk1"/>
                </a:solidFill>
                <a:latin typeface="Montserrat"/>
                <a:ea typeface="Montserrat"/>
                <a:cs typeface="Montserrat"/>
                <a:sym typeface="Montserrat"/>
              </a:rPr>
              <a:t>This template was created by </a:t>
            </a:r>
            <a:r>
              <a:rPr lang="en" sz="2000" b="1" u="sng">
                <a:solidFill>
                  <a:schemeClr val="dk1"/>
                </a:solidFill>
                <a:latin typeface="Montserrat"/>
                <a:ea typeface="Montserrat"/>
                <a:cs typeface="Montserrat"/>
                <a:sym typeface="Montserrat"/>
                <a:hlinkClick r:id="rId2">
                  <a:extLst>
                    <a:ext uri="{A12FA001-AC4F-418D-AE19-62706E023703}">
                      <ahyp:hlinkClr xmlns:ahyp="http://schemas.microsoft.com/office/drawing/2018/hyperlinkcolor" val="tx"/>
                    </a:ext>
                  </a:extLst>
                </a:hlinkClick>
              </a:rPr>
              <a:t>Slidesgo</a:t>
            </a:r>
            <a:endParaRPr sz="2000">
              <a:solidFill>
                <a:schemeClr val="dk1"/>
              </a:solidFill>
              <a:latin typeface="Montserrat"/>
              <a:ea typeface="Montserrat"/>
              <a:cs typeface="Montserrat"/>
              <a:sym typeface="Montserrat"/>
            </a:endParaRPr>
          </a:p>
        </p:txBody>
      </p:sp>
      <p:sp>
        <p:nvSpPr>
          <p:cNvPr id="47" name="Google Shape;47;p7"/>
          <p:cNvSpPr txBox="1">
            <a:spLocks noGrp="1"/>
          </p:cNvSpPr>
          <p:nvPr>
            <p:ph type="title"/>
          </p:nvPr>
        </p:nvSpPr>
        <p:spPr>
          <a:xfrm>
            <a:off x="457200" y="658628"/>
            <a:ext cx="21469200" cy="1494300"/>
          </a:xfrm>
          <a:prstGeom prst="rect">
            <a:avLst/>
          </a:prstGeom>
        </p:spPr>
        <p:txBody>
          <a:bodyPr spcFirstLastPara="1" wrap="square" lIns="255950" tIns="255950" rIns="255950" bIns="255950" anchor="b" anchorCtr="0">
            <a:normAutofit/>
          </a:bodyPr>
          <a:lstStyle>
            <a:lvl1pPr lvl="0" algn="ctr" rtl="0">
              <a:spcBef>
                <a:spcPts val="0"/>
              </a:spcBef>
              <a:spcAft>
                <a:spcPts val="0"/>
              </a:spcAft>
              <a:buSzPts val="6900"/>
              <a:buNone/>
              <a:defRPr sz="8119"/>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8"/>
        <p:cNvGrpSpPr/>
        <p:nvPr/>
      </p:nvGrpSpPr>
      <p:grpSpPr>
        <a:xfrm>
          <a:off x="0" y="0"/>
          <a:ext cx="0" cy="0"/>
          <a:chOff x="0" y="0"/>
          <a:chExt cx="0" cy="0"/>
        </a:xfrm>
      </p:grpSpPr>
      <p:sp>
        <p:nvSpPr>
          <p:cNvPr id="49" name="Google Shape;49;p8"/>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8"/>
          <p:cNvSpPr txBox="1">
            <a:spLocks noGrp="1"/>
          </p:cNvSpPr>
          <p:nvPr>
            <p:ph type="body" idx="1"/>
          </p:nvPr>
        </p:nvSpPr>
        <p:spPr>
          <a:xfrm>
            <a:off x="785376" y="2950250"/>
            <a:ext cx="12771600" cy="12399600"/>
          </a:xfrm>
          <a:prstGeom prst="rect">
            <a:avLst/>
          </a:prstGeom>
        </p:spPr>
        <p:txBody>
          <a:bodyPr spcFirstLastPara="1" wrap="square" lIns="255950" tIns="255950" rIns="255950" bIns="255950" anchor="t" anchorCtr="0">
            <a:normAutofit/>
          </a:bodyPr>
          <a:lstStyle>
            <a:lvl1pPr marL="457200" lvl="0" indent="-444500">
              <a:spcBef>
                <a:spcPts val="0"/>
              </a:spcBef>
              <a:spcAft>
                <a:spcPts val="0"/>
              </a:spcAft>
              <a:buSzPts val="3400"/>
              <a:buChar char="●"/>
              <a:defRPr sz="3400"/>
            </a:lvl1pPr>
            <a:lvl2pPr marL="914400" lvl="1" indent="-444500">
              <a:spcBef>
                <a:spcPts val="0"/>
              </a:spcBef>
              <a:spcAft>
                <a:spcPts val="0"/>
              </a:spcAft>
              <a:buSzPts val="3400"/>
              <a:buChar char="○"/>
              <a:defRPr sz="3400"/>
            </a:lvl2pPr>
            <a:lvl3pPr marL="1371600" lvl="2" indent="-444500">
              <a:spcBef>
                <a:spcPts val="0"/>
              </a:spcBef>
              <a:spcAft>
                <a:spcPts val="0"/>
              </a:spcAft>
              <a:buSzPts val="3400"/>
              <a:buChar char="■"/>
              <a:defRPr sz="3400"/>
            </a:lvl3pPr>
            <a:lvl4pPr marL="1828800" lvl="3" indent="-444500">
              <a:spcBef>
                <a:spcPts val="0"/>
              </a:spcBef>
              <a:spcAft>
                <a:spcPts val="0"/>
              </a:spcAft>
              <a:buSzPts val="3400"/>
              <a:buChar char="●"/>
              <a:defRPr sz="3400"/>
            </a:lvl4pPr>
            <a:lvl5pPr marL="2286000" lvl="4" indent="-444500">
              <a:spcBef>
                <a:spcPts val="0"/>
              </a:spcBef>
              <a:spcAft>
                <a:spcPts val="0"/>
              </a:spcAft>
              <a:buSzPts val="3400"/>
              <a:buChar char="○"/>
              <a:defRPr sz="3400"/>
            </a:lvl5pPr>
            <a:lvl6pPr marL="2743200" lvl="5" indent="-444500">
              <a:spcBef>
                <a:spcPts val="0"/>
              </a:spcBef>
              <a:spcAft>
                <a:spcPts val="0"/>
              </a:spcAft>
              <a:buSzPts val="3400"/>
              <a:buChar char="■"/>
              <a:defRPr sz="3400"/>
            </a:lvl6pPr>
            <a:lvl7pPr marL="3200400" lvl="6" indent="-444500">
              <a:spcBef>
                <a:spcPts val="0"/>
              </a:spcBef>
              <a:spcAft>
                <a:spcPts val="0"/>
              </a:spcAft>
              <a:buSzPts val="3400"/>
              <a:buChar char="●"/>
              <a:defRPr sz="3400"/>
            </a:lvl7pPr>
            <a:lvl8pPr marL="3657600" lvl="7" indent="-444500">
              <a:spcBef>
                <a:spcPts val="0"/>
              </a:spcBef>
              <a:spcAft>
                <a:spcPts val="0"/>
              </a:spcAft>
              <a:buSzPts val="3400"/>
              <a:buChar char="○"/>
              <a:defRPr sz="3400"/>
            </a:lvl8pPr>
            <a:lvl9pPr marL="4114800" lvl="8" indent="-444500">
              <a:spcBef>
                <a:spcPts val="0"/>
              </a:spcBef>
              <a:spcAft>
                <a:spcPts val="0"/>
              </a:spcAft>
              <a:buSzPts val="3400"/>
              <a:buChar char="■"/>
              <a:defRPr sz="3400"/>
            </a:lvl9pPr>
          </a:lstStyle>
          <a:p>
            <a:endParaRPr/>
          </a:p>
        </p:txBody>
      </p:sp>
      <p:sp>
        <p:nvSpPr>
          <p:cNvPr id="51" name="Google Shape;51;p8"/>
          <p:cNvSpPr txBox="1">
            <a:spLocks noGrp="1"/>
          </p:cNvSpPr>
          <p:nvPr>
            <p:ph type="sldNum" idx="12"/>
          </p:nvPr>
        </p:nvSpPr>
        <p:spPr>
          <a:xfrm>
            <a:off x="21347925" y="15666450"/>
            <a:ext cx="1382700" cy="1322400"/>
          </a:xfrm>
          <a:prstGeom prst="rect">
            <a:avLst/>
          </a:prstGeom>
        </p:spPr>
        <p:txBody>
          <a:bodyPr spcFirstLastPara="1" wrap="square" lIns="255950" tIns="255950" rIns="255950" bIns="25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52" name="Google Shape;52;p8"/>
          <p:cNvSpPr/>
          <p:nvPr/>
        </p:nvSpPr>
        <p:spPr>
          <a:xfrm>
            <a:off x="0" y="253725"/>
            <a:ext cx="23040000" cy="179970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txBox="1">
            <a:spLocks noGrp="1"/>
          </p:cNvSpPr>
          <p:nvPr>
            <p:ph type="title"/>
          </p:nvPr>
        </p:nvSpPr>
        <p:spPr>
          <a:xfrm>
            <a:off x="457200" y="658628"/>
            <a:ext cx="21469200" cy="1494300"/>
          </a:xfrm>
          <a:prstGeom prst="rect">
            <a:avLst/>
          </a:prstGeom>
        </p:spPr>
        <p:txBody>
          <a:bodyPr spcFirstLastPara="1" wrap="square" lIns="255950" tIns="255950" rIns="255950" bIns="255950" anchor="b" anchorCtr="0">
            <a:normAutofit/>
          </a:bodyPr>
          <a:lstStyle>
            <a:lvl1pPr lvl="0" algn="ctr" rtl="0">
              <a:spcBef>
                <a:spcPts val="0"/>
              </a:spcBef>
              <a:spcAft>
                <a:spcPts val="0"/>
              </a:spcAft>
              <a:buSzPts val="7800"/>
              <a:buNone/>
              <a:defRPr sz="8119"/>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endParaRPr/>
          </a:p>
        </p:txBody>
      </p:sp>
      <p:sp>
        <p:nvSpPr>
          <p:cNvPr id="54" name="Google Shape;54;p8"/>
          <p:cNvSpPr/>
          <p:nvPr/>
        </p:nvSpPr>
        <p:spPr>
          <a:xfrm>
            <a:off x="-2313188"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20788075" y="15031038"/>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1235276" y="1512315"/>
            <a:ext cx="16044900" cy="13743300"/>
          </a:xfrm>
          <a:prstGeom prst="rect">
            <a:avLst/>
          </a:prstGeom>
        </p:spPr>
        <p:txBody>
          <a:bodyPr spcFirstLastPara="1" wrap="square" lIns="255950" tIns="255950" rIns="255950" bIns="255950" anchor="ctr" anchorCtr="0">
            <a:normAutofit/>
          </a:bodyPr>
          <a:lstStyle>
            <a:lvl1pPr lvl="0">
              <a:spcBef>
                <a:spcPts val="0"/>
              </a:spcBef>
              <a:spcAft>
                <a:spcPts val="0"/>
              </a:spcAft>
              <a:buSzPts val="13400"/>
              <a:buNone/>
              <a:defRPr sz="13400"/>
            </a:lvl1pPr>
            <a:lvl2pPr lvl="1">
              <a:spcBef>
                <a:spcPts val="0"/>
              </a:spcBef>
              <a:spcAft>
                <a:spcPts val="0"/>
              </a:spcAft>
              <a:buSzPts val="13400"/>
              <a:buNone/>
              <a:defRPr sz="13400"/>
            </a:lvl2pPr>
            <a:lvl3pPr lvl="2">
              <a:spcBef>
                <a:spcPts val="0"/>
              </a:spcBef>
              <a:spcAft>
                <a:spcPts val="0"/>
              </a:spcAft>
              <a:buSzPts val="13400"/>
              <a:buNone/>
              <a:defRPr sz="13400"/>
            </a:lvl3pPr>
            <a:lvl4pPr lvl="3">
              <a:spcBef>
                <a:spcPts val="0"/>
              </a:spcBef>
              <a:spcAft>
                <a:spcPts val="0"/>
              </a:spcAft>
              <a:buSzPts val="13400"/>
              <a:buNone/>
              <a:defRPr sz="13400"/>
            </a:lvl4pPr>
            <a:lvl5pPr lvl="4">
              <a:spcBef>
                <a:spcPts val="0"/>
              </a:spcBef>
              <a:spcAft>
                <a:spcPts val="0"/>
              </a:spcAft>
              <a:buSzPts val="13400"/>
              <a:buNone/>
              <a:defRPr sz="13400"/>
            </a:lvl5pPr>
            <a:lvl6pPr lvl="5">
              <a:spcBef>
                <a:spcPts val="0"/>
              </a:spcBef>
              <a:spcAft>
                <a:spcPts val="0"/>
              </a:spcAft>
              <a:buSzPts val="13400"/>
              <a:buNone/>
              <a:defRPr sz="13400"/>
            </a:lvl6pPr>
            <a:lvl7pPr lvl="6">
              <a:spcBef>
                <a:spcPts val="0"/>
              </a:spcBef>
              <a:spcAft>
                <a:spcPts val="0"/>
              </a:spcAft>
              <a:buSzPts val="13400"/>
              <a:buNone/>
              <a:defRPr sz="13400"/>
            </a:lvl7pPr>
            <a:lvl8pPr lvl="7">
              <a:spcBef>
                <a:spcPts val="0"/>
              </a:spcBef>
              <a:spcAft>
                <a:spcPts val="0"/>
              </a:spcAft>
              <a:buSzPts val="13400"/>
              <a:buNone/>
              <a:defRPr sz="13400"/>
            </a:lvl8pPr>
            <a:lvl9pPr lvl="8">
              <a:spcBef>
                <a:spcPts val="0"/>
              </a:spcBef>
              <a:spcAft>
                <a:spcPts val="0"/>
              </a:spcAft>
              <a:buSzPts val="13400"/>
              <a:buNone/>
              <a:defRPr sz="13400"/>
            </a:lvl9pPr>
          </a:lstStyle>
          <a:p>
            <a:endParaRPr/>
          </a:p>
        </p:txBody>
      </p:sp>
      <p:sp>
        <p:nvSpPr>
          <p:cNvPr id="58" name="Google Shape;58;p9"/>
          <p:cNvSpPr txBox="1">
            <a:spLocks noGrp="1"/>
          </p:cNvSpPr>
          <p:nvPr>
            <p:ph type="sldNum" idx="12"/>
          </p:nvPr>
        </p:nvSpPr>
        <p:spPr>
          <a:xfrm>
            <a:off x="21347925" y="15666450"/>
            <a:ext cx="1382700" cy="1322400"/>
          </a:xfrm>
          <a:prstGeom prst="rect">
            <a:avLst/>
          </a:prstGeom>
        </p:spPr>
        <p:txBody>
          <a:bodyPr spcFirstLastPara="1" wrap="square" lIns="255950" tIns="255950" rIns="255950" bIns="25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59" name="Google Shape;59;p9"/>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9"/>
          <p:cNvSpPr/>
          <p:nvPr/>
        </p:nvSpPr>
        <p:spPr>
          <a:xfrm>
            <a:off x="-2313188"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9"/>
          <p:cNvSpPr/>
          <p:nvPr/>
        </p:nvSpPr>
        <p:spPr>
          <a:xfrm rot="10800000">
            <a:off x="20788075" y="15031038"/>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2"/>
        <p:cNvGrpSpPr/>
        <p:nvPr/>
      </p:nvGrpSpPr>
      <p:grpSpPr>
        <a:xfrm>
          <a:off x="0" y="0"/>
          <a:ext cx="0" cy="0"/>
          <a:chOff x="0" y="0"/>
          <a:chExt cx="0" cy="0"/>
        </a:xfrm>
      </p:grpSpPr>
      <p:sp>
        <p:nvSpPr>
          <p:cNvPr id="63" name="Google Shape;63;p10"/>
          <p:cNvSpPr/>
          <p:nvPr/>
        </p:nvSpPr>
        <p:spPr>
          <a:xfrm>
            <a:off x="11520000" y="-420"/>
            <a:ext cx="11520000" cy="17280000"/>
          </a:xfrm>
          <a:prstGeom prst="rect">
            <a:avLst/>
          </a:prstGeom>
          <a:solidFill>
            <a:schemeClr val="lt2"/>
          </a:solidFill>
          <a:ln>
            <a:noFill/>
          </a:ln>
        </p:spPr>
        <p:txBody>
          <a:bodyPr spcFirstLastPara="1" wrap="square" lIns="255950" tIns="255950" rIns="255950" bIns="255950" anchor="ctr" anchorCtr="0">
            <a:noAutofit/>
          </a:bodyPr>
          <a:lstStyle/>
          <a:p>
            <a:pPr marL="0" lvl="0" indent="0" algn="l" rtl="0">
              <a:spcBef>
                <a:spcPts val="0"/>
              </a:spcBef>
              <a:spcAft>
                <a:spcPts val="0"/>
              </a:spcAft>
              <a:buNone/>
            </a:pPr>
            <a:endParaRPr/>
          </a:p>
        </p:txBody>
      </p:sp>
      <p:sp>
        <p:nvSpPr>
          <p:cNvPr id="64" name="Google Shape;64;p10"/>
          <p:cNvSpPr/>
          <p:nvPr/>
        </p:nvSpPr>
        <p:spPr>
          <a:xfrm rot="10800000">
            <a:off x="20788075" y="15031038"/>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0"/>
          <p:cNvSpPr/>
          <p:nvPr/>
        </p:nvSpPr>
        <p:spPr>
          <a:xfrm flipH="1">
            <a:off x="492812" y="501000"/>
            <a:ext cx="22054500" cy="16278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0"/>
          <p:cNvSpPr txBox="1">
            <a:spLocks noGrp="1"/>
          </p:cNvSpPr>
          <p:nvPr>
            <p:ph type="title"/>
          </p:nvPr>
        </p:nvSpPr>
        <p:spPr>
          <a:xfrm>
            <a:off x="668976" y="4142950"/>
            <a:ext cx="10192500" cy="4980000"/>
          </a:xfrm>
          <a:prstGeom prst="rect">
            <a:avLst/>
          </a:prstGeom>
        </p:spPr>
        <p:txBody>
          <a:bodyPr spcFirstLastPara="1" wrap="square" lIns="255950" tIns="255950" rIns="255950" bIns="255950" anchor="b" anchorCtr="0">
            <a:normAutofit/>
          </a:bodyPr>
          <a:lstStyle>
            <a:lvl1pPr lvl="0" algn="ctr">
              <a:spcBef>
                <a:spcPts val="0"/>
              </a:spcBef>
              <a:spcAft>
                <a:spcPts val="0"/>
              </a:spcAft>
              <a:buSzPts val="11800"/>
              <a:buNone/>
              <a:defRPr sz="11800"/>
            </a:lvl1pPr>
            <a:lvl2pPr lvl="1" algn="ctr">
              <a:spcBef>
                <a:spcPts val="0"/>
              </a:spcBef>
              <a:spcAft>
                <a:spcPts val="0"/>
              </a:spcAft>
              <a:buSzPts val="11800"/>
              <a:buNone/>
              <a:defRPr sz="11800"/>
            </a:lvl2pPr>
            <a:lvl3pPr lvl="2" algn="ctr">
              <a:spcBef>
                <a:spcPts val="0"/>
              </a:spcBef>
              <a:spcAft>
                <a:spcPts val="0"/>
              </a:spcAft>
              <a:buSzPts val="11800"/>
              <a:buNone/>
              <a:defRPr sz="11800"/>
            </a:lvl3pPr>
            <a:lvl4pPr lvl="3" algn="ctr">
              <a:spcBef>
                <a:spcPts val="0"/>
              </a:spcBef>
              <a:spcAft>
                <a:spcPts val="0"/>
              </a:spcAft>
              <a:buSzPts val="11800"/>
              <a:buNone/>
              <a:defRPr sz="11800"/>
            </a:lvl4pPr>
            <a:lvl5pPr lvl="4" algn="ctr">
              <a:spcBef>
                <a:spcPts val="0"/>
              </a:spcBef>
              <a:spcAft>
                <a:spcPts val="0"/>
              </a:spcAft>
              <a:buSzPts val="11800"/>
              <a:buNone/>
              <a:defRPr sz="11800"/>
            </a:lvl5pPr>
            <a:lvl6pPr lvl="5" algn="ctr">
              <a:spcBef>
                <a:spcPts val="0"/>
              </a:spcBef>
              <a:spcAft>
                <a:spcPts val="0"/>
              </a:spcAft>
              <a:buSzPts val="11800"/>
              <a:buNone/>
              <a:defRPr sz="11800"/>
            </a:lvl6pPr>
            <a:lvl7pPr lvl="6" algn="ctr">
              <a:spcBef>
                <a:spcPts val="0"/>
              </a:spcBef>
              <a:spcAft>
                <a:spcPts val="0"/>
              </a:spcAft>
              <a:buSzPts val="11800"/>
              <a:buNone/>
              <a:defRPr sz="11800"/>
            </a:lvl7pPr>
            <a:lvl8pPr lvl="7" algn="ctr">
              <a:spcBef>
                <a:spcPts val="0"/>
              </a:spcBef>
              <a:spcAft>
                <a:spcPts val="0"/>
              </a:spcAft>
              <a:buSzPts val="11800"/>
              <a:buNone/>
              <a:defRPr sz="11800"/>
            </a:lvl8pPr>
            <a:lvl9pPr lvl="8" algn="ctr">
              <a:spcBef>
                <a:spcPts val="0"/>
              </a:spcBef>
              <a:spcAft>
                <a:spcPts val="0"/>
              </a:spcAft>
              <a:buSzPts val="11800"/>
              <a:buNone/>
              <a:defRPr sz="11800"/>
            </a:lvl9pPr>
          </a:lstStyle>
          <a:p>
            <a:endParaRPr/>
          </a:p>
        </p:txBody>
      </p:sp>
      <p:sp>
        <p:nvSpPr>
          <p:cNvPr id="67" name="Google Shape;67;p10"/>
          <p:cNvSpPr txBox="1">
            <a:spLocks noGrp="1"/>
          </p:cNvSpPr>
          <p:nvPr>
            <p:ph type="subTitle" idx="1"/>
          </p:nvPr>
        </p:nvSpPr>
        <p:spPr>
          <a:xfrm>
            <a:off x="668976" y="9417155"/>
            <a:ext cx="10192500" cy="4149300"/>
          </a:xfrm>
          <a:prstGeom prst="rect">
            <a:avLst/>
          </a:prstGeom>
        </p:spPr>
        <p:txBody>
          <a:bodyPr spcFirstLastPara="1" wrap="square" lIns="255950" tIns="255950" rIns="255950" bIns="255950" anchor="t" anchorCtr="0">
            <a:normAutofit/>
          </a:bodyPr>
          <a:lstStyle>
            <a:lvl1pPr lvl="0" algn="ctr">
              <a:lnSpc>
                <a:spcPct val="100000"/>
              </a:lnSpc>
              <a:spcBef>
                <a:spcPts val="0"/>
              </a:spcBef>
              <a:spcAft>
                <a:spcPts val="0"/>
              </a:spcAft>
              <a:buSzPts val="5900"/>
              <a:buFont typeface="Montserrat"/>
              <a:buNone/>
              <a:defRPr sz="5900">
                <a:latin typeface="Montserrat"/>
                <a:ea typeface="Montserrat"/>
                <a:cs typeface="Montserrat"/>
                <a:sym typeface="Montserrat"/>
              </a:defRPr>
            </a:lvl1pPr>
            <a:lvl2pPr lvl="1" algn="ctr">
              <a:lnSpc>
                <a:spcPct val="100000"/>
              </a:lnSpc>
              <a:spcBef>
                <a:spcPts val="0"/>
              </a:spcBef>
              <a:spcAft>
                <a:spcPts val="0"/>
              </a:spcAft>
              <a:buSzPts val="5900"/>
              <a:buFont typeface="Montserrat"/>
              <a:buNone/>
              <a:defRPr sz="5900">
                <a:latin typeface="Montserrat"/>
                <a:ea typeface="Montserrat"/>
                <a:cs typeface="Montserrat"/>
                <a:sym typeface="Montserrat"/>
              </a:defRPr>
            </a:lvl2pPr>
            <a:lvl3pPr lvl="2" algn="ctr">
              <a:lnSpc>
                <a:spcPct val="100000"/>
              </a:lnSpc>
              <a:spcBef>
                <a:spcPts val="0"/>
              </a:spcBef>
              <a:spcAft>
                <a:spcPts val="0"/>
              </a:spcAft>
              <a:buSzPts val="5900"/>
              <a:buFont typeface="Montserrat"/>
              <a:buNone/>
              <a:defRPr sz="5900">
                <a:latin typeface="Montserrat"/>
                <a:ea typeface="Montserrat"/>
                <a:cs typeface="Montserrat"/>
                <a:sym typeface="Montserrat"/>
              </a:defRPr>
            </a:lvl3pPr>
            <a:lvl4pPr lvl="3" algn="ctr">
              <a:lnSpc>
                <a:spcPct val="100000"/>
              </a:lnSpc>
              <a:spcBef>
                <a:spcPts val="0"/>
              </a:spcBef>
              <a:spcAft>
                <a:spcPts val="0"/>
              </a:spcAft>
              <a:buSzPts val="5900"/>
              <a:buFont typeface="Montserrat"/>
              <a:buNone/>
              <a:defRPr sz="5900">
                <a:latin typeface="Montserrat"/>
                <a:ea typeface="Montserrat"/>
                <a:cs typeface="Montserrat"/>
                <a:sym typeface="Montserrat"/>
              </a:defRPr>
            </a:lvl4pPr>
            <a:lvl5pPr lvl="4" algn="ctr">
              <a:lnSpc>
                <a:spcPct val="100000"/>
              </a:lnSpc>
              <a:spcBef>
                <a:spcPts val="0"/>
              </a:spcBef>
              <a:spcAft>
                <a:spcPts val="0"/>
              </a:spcAft>
              <a:buSzPts val="5900"/>
              <a:buFont typeface="Montserrat"/>
              <a:buNone/>
              <a:defRPr sz="5900">
                <a:latin typeface="Montserrat"/>
                <a:ea typeface="Montserrat"/>
                <a:cs typeface="Montserrat"/>
                <a:sym typeface="Montserrat"/>
              </a:defRPr>
            </a:lvl5pPr>
            <a:lvl6pPr lvl="5" algn="ctr">
              <a:lnSpc>
                <a:spcPct val="100000"/>
              </a:lnSpc>
              <a:spcBef>
                <a:spcPts val="0"/>
              </a:spcBef>
              <a:spcAft>
                <a:spcPts val="0"/>
              </a:spcAft>
              <a:buSzPts val="5900"/>
              <a:buFont typeface="Montserrat"/>
              <a:buNone/>
              <a:defRPr sz="5900">
                <a:latin typeface="Montserrat"/>
                <a:ea typeface="Montserrat"/>
                <a:cs typeface="Montserrat"/>
                <a:sym typeface="Montserrat"/>
              </a:defRPr>
            </a:lvl6pPr>
            <a:lvl7pPr lvl="6" algn="ctr">
              <a:lnSpc>
                <a:spcPct val="100000"/>
              </a:lnSpc>
              <a:spcBef>
                <a:spcPts val="0"/>
              </a:spcBef>
              <a:spcAft>
                <a:spcPts val="0"/>
              </a:spcAft>
              <a:buSzPts val="5900"/>
              <a:buFont typeface="Montserrat"/>
              <a:buNone/>
              <a:defRPr sz="5900">
                <a:latin typeface="Montserrat"/>
                <a:ea typeface="Montserrat"/>
                <a:cs typeface="Montserrat"/>
                <a:sym typeface="Montserrat"/>
              </a:defRPr>
            </a:lvl7pPr>
            <a:lvl8pPr lvl="7" algn="ctr">
              <a:lnSpc>
                <a:spcPct val="100000"/>
              </a:lnSpc>
              <a:spcBef>
                <a:spcPts val="0"/>
              </a:spcBef>
              <a:spcAft>
                <a:spcPts val="0"/>
              </a:spcAft>
              <a:buSzPts val="5900"/>
              <a:buFont typeface="Montserrat"/>
              <a:buNone/>
              <a:defRPr sz="5900">
                <a:latin typeface="Montserrat"/>
                <a:ea typeface="Montserrat"/>
                <a:cs typeface="Montserrat"/>
                <a:sym typeface="Montserrat"/>
              </a:defRPr>
            </a:lvl8pPr>
            <a:lvl9pPr lvl="8" algn="ctr">
              <a:lnSpc>
                <a:spcPct val="100000"/>
              </a:lnSpc>
              <a:spcBef>
                <a:spcPts val="0"/>
              </a:spcBef>
              <a:spcAft>
                <a:spcPts val="0"/>
              </a:spcAft>
              <a:buSzPts val="5900"/>
              <a:buFont typeface="Montserrat"/>
              <a:buNone/>
              <a:defRPr sz="5900">
                <a:latin typeface="Montserrat"/>
                <a:ea typeface="Montserrat"/>
                <a:cs typeface="Montserrat"/>
                <a:sym typeface="Montserrat"/>
              </a:defRPr>
            </a:lvl9pPr>
          </a:lstStyle>
          <a:p>
            <a:endParaRPr/>
          </a:p>
        </p:txBody>
      </p:sp>
      <p:sp>
        <p:nvSpPr>
          <p:cNvPr id="68" name="Google Shape;68;p10"/>
          <p:cNvSpPr txBox="1">
            <a:spLocks noGrp="1"/>
          </p:cNvSpPr>
          <p:nvPr>
            <p:ph type="body" idx="2"/>
          </p:nvPr>
        </p:nvSpPr>
        <p:spPr>
          <a:xfrm>
            <a:off x="12445984" y="2432588"/>
            <a:ext cx="9668100" cy="12414000"/>
          </a:xfrm>
          <a:prstGeom prst="rect">
            <a:avLst/>
          </a:prstGeom>
        </p:spPr>
        <p:txBody>
          <a:bodyPr spcFirstLastPara="1" wrap="square" lIns="255950" tIns="255950" rIns="255950" bIns="255950" anchor="ctr" anchorCtr="0">
            <a:normAutofit/>
          </a:bodyPr>
          <a:lstStyle>
            <a:lvl1pPr marL="457200" lvl="0" indent="-546100">
              <a:spcBef>
                <a:spcPts val="0"/>
              </a:spcBef>
              <a:spcAft>
                <a:spcPts val="0"/>
              </a:spcAft>
              <a:buSzPts val="5000"/>
              <a:buChar char="●"/>
              <a:defRPr/>
            </a:lvl1pPr>
            <a:lvl2pPr marL="914400" lvl="1" indent="-476250">
              <a:spcBef>
                <a:spcPts val="0"/>
              </a:spcBef>
              <a:spcAft>
                <a:spcPts val="0"/>
              </a:spcAft>
              <a:buSzPts val="3900"/>
              <a:buChar char="○"/>
              <a:defRPr/>
            </a:lvl2pPr>
            <a:lvl3pPr marL="1371600" lvl="2" indent="-476250">
              <a:spcBef>
                <a:spcPts val="0"/>
              </a:spcBef>
              <a:spcAft>
                <a:spcPts val="0"/>
              </a:spcAft>
              <a:buSzPts val="3900"/>
              <a:buChar char="■"/>
              <a:defRPr/>
            </a:lvl3pPr>
            <a:lvl4pPr marL="1828800" lvl="3" indent="-476250">
              <a:spcBef>
                <a:spcPts val="0"/>
              </a:spcBef>
              <a:spcAft>
                <a:spcPts val="0"/>
              </a:spcAft>
              <a:buSzPts val="3900"/>
              <a:buChar char="●"/>
              <a:defRPr/>
            </a:lvl4pPr>
            <a:lvl5pPr marL="2286000" lvl="4" indent="-476250">
              <a:spcBef>
                <a:spcPts val="0"/>
              </a:spcBef>
              <a:spcAft>
                <a:spcPts val="0"/>
              </a:spcAft>
              <a:buSzPts val="3900"/>
              <a:buChar char="○"/>
              <a:defRPr/>
            </a:lvl5pPr>
            <a:lvl6pPr marL="2743200" lvl="5" indent="-476250">
              <a:spcBef>
                <a:spcPts val="0"/>
              </a:spcBef>
              <a:spcAft>
                <a:spcPts val="0"/>
              </a:spcAft>
              <a:buSzPts val="3900"/>
              <a:buChar char="■"/>
              <a:defRPr/>
            </a:lvl6pPr>
            <a:lvl7pPr marL="3200400" lvl="6" indent="-476250">
              <a:spcBef>
                <a:spcPts val="0"/>
              </a:spcBef>
              <a:spcAft>
                <a:spcPts val="0"/>
              </a:spcAft>
              <a:buSzPts val="3900"/>
              <a:buChar char="●"/>
              <a:defRPr/>
            </a:lvl7pPr>
            <a:lvl8pPr marL="3657600" lvl="7" indent="-476250">
              <a:spcBef>
                <a:spcPts val="0"/>
              </a:spcBef>
              <a:spcAft>
                <a:spcPts val="0"/>
              </a:spcAft>
              <a:buSzPts val="3900"/>
              <a:buChar char="○"/>
              <a:defRPr/>
            </a:lvl8pPr>
            <a:lvl9pPr marL="4114800" lvl="8" indent="-476250">
              <a:spcBef>
                <a:spcPts val="0"/>
              </a:spcBef>
              <a:spcAft>
                <a:spcPts val="0"/>
              </a:spcAft>
              <a:buSzPts val="3900"/>
              <a:buChar char="■"/>
              <a:defRPr/>
            </a:lvl9pPr>
          </a:lstStyle>
          <a:p>
            <a:endParaRPr/>
          </a:p>
        </p:txBody>
      </p:sp>
      <p:sp>
        <p:nvSpPr>
          <p:cNvPr id="69" name="Google Shape;69;p10"/>
          <p:cNvSpPr/>
          <p:nvPr/>
        </p:nvSpPr>
        <p:spPr>
          <a:xfrm>
            <a:off x="-2313188"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85386" y="1541239"/>
            <a:ext cx="21469200" cy="1923900"/>
          </a:xfrm>
          <a:prstGeom prst="rect">
            <a:avLst/>
          </a:prstGeom>
          <a:noFill/>
          <a:ln>
            <a:noFill/>
          </a:ln>
        </p:spPr>
        <p:txBody>
          <a:bodyPr spcFirstLastPara="1" wrap="square" lIns="255950" tIns="255950" rIns="255950" bIns="255950" anchor="t" anchorCtr="0">
            <a:normAutofit/>
          </a:bodyPr>
          <a:lstStyle>
            <a:lvl1pPr lvl="0">
              <a:spcBef>
                <a:spcPts val="0"/>
              </a:spcBef>
              <a:spcAft>
                <a:spcPts val="0"/>
              </a:spcAft>
              <a:buClr>
                <a:schemeClr val="dk1"/>
              </a:buClr>
              <a:buSzPts val="7800"/>
              <a:buFont typeface="Antic Didone"/>
              <a:buNone/>
              <a:defRPr sz="7800">
                <a:solidFill>
                  <a:schemeClr val="dk1"/>
                </a:solidFill>
                <a:latin typeface="Antic Didone"/>
                <a:ea typeface="Antic Didone"/>
                <a:cs typeface="Antic Didone"/>
                <a:sym typeface="Antic Didone"/>
              </a:defRPr>
            </a:lvl1pPr>
            <a:lvl2pPr lvl="1">
              <a:spcBef>
                <a:spcPts val="0"/>
              </a:spcBef>
              <a:spcAft>
                <a:spcPts val="0"/>
              </a:spcAft>
              <a:buClr>
                <a:schemeClr val="dk1"/>
              </a:buClr>
              <a:buSzPts val="7800"/>
              <a:buFont typeface="Bebas Neue"/>
              <a:buNone/>
              <a:defRPr sz="7800">
                <a:solidFill>
                  <a:schemeClr val="dk1"/>
                </a:solidFill>
                <a:latin typeface="Bebas Neue"/>
                <a:ea typeface="Bebas Neue"/>
                <a:cs typeface="Bebas Neue"/>
                <a:sym typeface="Bebas Neue"/>
              </a:defRPr>
            </a:lvl2pPr>
            <a:lvl3pPr lvl="2">
              <a:spcBef>
                <a:spcPts val="0"/>
              </a:spcBef>
              <a:spcAft>
                <a:spcPts val="0"/>
              </a:spcAft>
              <a:buClr>
                <a:schemeClr val="dk1"/>
              </a:buClr>
              <a:buSzPts val="7800"/>
              <a:buFont typeface="Bebas Neue"/>
              <a:buNone/>
              <a:defRPr sz="7800">
                <a:solidFill>
                  <a:schemeClr val="dk1"/>
                </a:solidFill>
                <a:latin typeface="Bebas Neue"/>
                <a:ea typeface="Bebas Neue"/>
                <a:cs typeface="Bebas Neue"/>
                <a:sym typeface="Bebas Neue"/>
              </a:defRPr>
            </a:lvl3pPr>
            <a:lvl4pPr lvl="3">
              <a:spcBef>
                <a:spcPts val="0"/>
              </a:spcBef>
              <a:spcAft>
                <a:spcPts val="0"/>
              </a:spcAft>
              <a:buClr>
                <a:schemeClr val="dk1"/>
              </a:buClr>
              <a:buSzPts val="7800"/>
              <a:buFont typeface="Bebas Neue"/>
              <a:buNone/>
              <a:defRPr sz="7800">
                <a:solidFill>
                  <a:schemeClr val="dk1"/>
                </a:solidFill>
                <a:latin typeface="Bebas Neue"/>
                <a:ea typeface="Bebas Neue"/>
                <a:cs typeface="Bebas Neue"/>
                <a:sym typeface="Bebas Neue"/>
              </a:defRPr>
            </a:lvl4pPr>
            <a:lvl5pPr lvl="4">
              <a:spcBef>
                <a:spcPts val="0"/>
              </a:spcBef>
              <a:spcAft>
                <a:spcPts val="0"/>
              </a:spcAft>
              <a:buClr>
                <a:schemeClr val="dk1"/>
              </a:buClr>
              <a:buSzPts val="7800"/>
              <a:buFont typeface="Bebas Neue"/>
              <a:buNone/>
              <a:defRPr sz="7800">
                <a:solidFill>
                  <a:schemeClr val="dk1"/>
                </a:solidFill>
                <a:latin typeface="Bebas Neue"/>
                <a:ea typeface="Bebas Neue"/>
                <a:cs typeface="Bebas Neue"/>
                <a:sym typeface="Bebas Neue"/>
              </a:defRPr>
            </a:lvl5pPr>
            <a:lvl6pPr lvl="5">
              <a:spcBef>
                <a:spcPts val="0"/>
              </a:spcBef>
              <a:spcAft>
                <a:spcPts val="0"/>
              </a:spcAft>
              <a:buClr>
                <a:schemeClr val="dk1"/>
              </a:buClr>
              <a:buSzPts val="7800"/>
              <a:buFont typeface="Bebas Neue"/>
              <a:buNone/>
              <a:defRPr sz="7800">
                <a:solidFill>
                  <a:schemeClr val="dk1"/>
                </a:solidFill>
                <a:latin typeface="Bebas Neue"/>
                <a:ea typeface="Bebas Neue"/>
                <a:cs typeface="Bebas Neue"/>
                <a:sym typeface="Bebas Neue"/>
              </a:defRPr>
            </a:lvl6pPr>
            <a:lvl7pPr lvl="6">
              <a:spcBef>
                <a:spcPts val="0"/>
              </a:spcBef>
              <a:spcAft>
                <a:spcPts val="0"/>
              </a:spcAft>
              <a:buClr>
                <a:schemeClr val="dk1"/>
              </a:buClr>
              <a:buSzPts val="7800"/>
              <a:buFont typeface="Bebas Neue"/>
              <a:buNone/>
              <a:defRPr sz="7800">
                <a:solidFill>
                  <a:schemeClr val="dk1"/>
                </a:solidFill>
                <a:latin typeface="Bebas Neue"/>
                <a:ea typeface="Bebas Neue"/>
                <a:cs typeface="Bebas Neue"/>
                <a:sym typeface="Bebas Neue"/>
              </a:defRPr>
            </a:lvl7pPr>
            <a:lvl8pPr lvl="7">
              <a:spcBef>
                <a:spcPts val="0"/>
              </a:spcBef>
              <a:spcAft>
                <a:spcPts val="0"/>
              </a:spcAft>
              <a:buClr>
                <a:schemeClr val="dk1"/>
              </a:buClr>
              <a:buSzPts val="7800"/>
              <a:buFont typeface="Bebas Neue"/>
              <a:buNone/>
              <a:defRPr sz="7800">
                <a:solidFill>
                  <a:schemeClr val="dk1"/>
                </a:solidFill>
                <a:latin typeface="Bebas Neue"/>
                <a:ea typeface="Bebas Neue"/>
                <a:cs typeface="Bebas Neue"/>
                <a:sym typeface="Bebas Neue"/>
              </a:defRPr>
            </a:lvl8pPr>
            <a:lvl9pPr lvl="8">
              <a:spcBef>
                <a:spcPts val="0"/>
              </a:spcBef>
              <a:spcAft>
                <a:spcPts val="0"/>
              </a:spcAft>
              <a:buClr>
                <a:schemeClr val="dk1"/>
              </a:buClr>
              <a:buSzPts val="7800"/>
              <a:buFont typeface="Bebas Neue"/>
              <a:buNone/>
              <a:defRPr sz="78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85386" y="3871832"/>
            <a:ext cx="21469200" cy="11477700"/>
          </a:xfrm>
          <a:prstGeom prst="rect">
            <a:avLst/>
          </a:prstGeom>
          <a:noFill/>
          <a:ln>
            <a:noFill/>
          </a:ln>
        </p:spPr>
        <p:txBody>
          <a:bodyPr spcFirstLastPara="1" wrap="square" lIns="255950" tIns="255950" rIns="255950" bIns="255950" anchor="t" anchorCtr="0">
            <a:normAutofit/>
          </a:bodyPr>
          <a:lstStyle>
            <a:lvl1pPr marL="457200" lvl="0" indent="-546100">
              <a:lnSpc>
                <a:spcPct val="115000"/>
              </a:lnSpc>
              <a:spcBef>
                <a:spcPts val="0"/>
              </a:spcBef>
              <a:spcAft>
                <a:spcPts val="0"/>
              </a:spcAft>
              <a:buClr>
                <a:schemeClr val="dk1"/>
              </a:buClr>
              <a:buSzPts val="5000"/>
              <a:buFont typeface="Montserrat"/>
              <a:buChar char="●"/>
              <a:defRPr sz="5000">
                <a:solidFill>
                  <a:schemeClr val="dk1"/>
                </a:solidFill>
                <a:latin typeface="Montserrat"/>
                <a:ea typeface="Montserrat"/>
                <a:cs typeface="Montserrat"/>
                <a:sym typeface="Montserrat"/>
              </a:defRPr>
            </a:lvl1pPr>
            <a:lvl2pPr marL="914400" lvl="1" indent="-476250">
              <a:lnSpc>
                <a:spcPct val="115000"/>
              </a:lnSpc>
              <a:spcBef>
                <a:spcPts val="0"/>
              </a:spcBef>
              <a:spcAft>
                <a:spcPts val="0"/>
              </a:spcAft>
              <a:buClr>
                <a:schemeClr val="dk1"/>
              </a:buClr>
              <a:buSzPts val="3900"/>
              <a:buFont typeface="Montserrat"/>
              <a:buChar char="○"/>
              <a:defRPr sz="3900">
                <a:solidFill>
                  <a:schemeClr val="dk1"/>
                </a:solidFill>
                <a:latin typeface="Montserrat"/>
                <a:ea typeface="Montserrat"/>
                <a:cs typeface="Montserrat"/>
                <a:sym typeface="Montserrat"/>
              </a:defRPr>
            </a:lvl2pPr>
            <a:lvl3pPr marL="1371600" lvl="2" indent="-476250">
              <a:lnSpc>
                <a:spcPct val="115000"/>
              </a:lnSpc>
              <a:spcBef>
                <a:spcPts val="0"/>
              </a:spcBef>
              <a:spcAft>
                <a:spcPts val="0"/>
              </a:spcAft>
              <a:buClr>
                <a:schemeClr val="dk1"/>
              </a:buClr>
              <a:buSzPts val="3900"/>
              <a:buFont typeface="Montserrat"/>
              <a:buChar char="■"/>
              <a:defRPr sz="3900">
                <a:solidFill>
                  <a:schemeClr val="dk1"/>
                </a:solidFill>
                <a:latin typeface="Montserrat"/>
                <a:ea typeface="Montserrat"/>
                <a:cs typeface="Montserrat"/>
                <a:sym typeface="Montserrat"/>
              </a:defRPr>
            </a:lvl3pPr>
            <a:lvl4pPr marL="1828800" lvl="3" indent="-476250">
              <a:lnSpc>
                <a:spcPct val="115000"/>
              </a:lnSpc>
              <a:spcBef>
                <a:spcPts val="0"/>
              </a:spcBef>
              <a:spcAft>
                <a:spcPts val="0"/>
              </a:spcAft>
              <a:buClr>
                <a:schemeClr val="dk1"/>
              </a:buClr>
              <a:buSzPts val="3900"/>
              <a:buFont typeface="Montserrat"/>
              <a:buChar char="●"/>
              <a:defRPr sz="3900">
                <a:solidFill>
                  <a:schemeClr val="dk1"/>
                </a:solidFill>
                <a:latin typeface="Montserrat"/>
                <a:ea typeface="Montserrat"/>
                <a:cs typeface="Montserrat"/>
                <a:sym typeface="Montserrat"/>
              </a:defRPr>
            </a:lvl4pPr>
            <a:lvl5pPr marL="2286000" lvl="4" indent="-476250">
              <a:lnSpc>
                <a:spcPct val="115000"/>
              </a:lnSpc>
              <a:spcBef>
                <a:spcPts val="0"/>
              </a:spcBef>
              <a:spcAft>
                <a:spcPts val="0"/>
              </a:spcAft>
              <a:buClr>
                <a:schemeClr val="dk1"/>
              </a:buClr>
              <a:buSzPts val="3900"/>
              <a:buFont typeface="Montserrat"/>
              <a:buChar char="○"/>
              <a:defRPr sz="3900">
                <a:solidFill>
                  <a:schemeClr val="dk1"/>
                </a:solidFill>
                <a:latin typeface="Montserrat"/>
                <a:ea typeface="Montserrat"/>
                <a:cs typeface="Montserrat"/>
                <a:sym typeface="Montserrat"/>
              </a:defRPr>
            </a:lvl5pPr>
            <a:lvl6pPr marL="2743200" lvl="5" indent="-476250">
              <a:lnSpc>
                <a:spcPct val="115000"/>
              </a:lnSpc>
              <a:spcBef>
                <a:spcPts val="0"/>
              </a:spcBef>
              <a:spcAft>
                <a:spcPts val="0"/>
              </a:spcAft>
              <a:buClr>
                <a:schemeClr val="dk1"/>
              </a:buClr>
              <a:buSzPts val="3900"/>
              <a:buFont typeface="Montserrat"/>
              <a:buChar char="■"/>
              <a:defRPr sz="3900">
                <a:solidFill>
                  <a:schemeClr val="dk1"/>
                </a:solidFill>
                <a:latin typeface="Montserrat"/>
                <a:ea typeface="Montserrat"/>
                <a:cs typeface="Montserrat"/>
                <a:sym typeface="Montserrat"/>
              </a:defRPr>
            </a:lvl6pPr>
            <a:lvl7pPr marL="3200400" lvl="6" indent="-476250">
              <a:lnSpc>
                <a:spcPct val="115000"/>
              </a:lnSpc>
              <a:spcBef>
                <a:spcPts val="0"/>
              </a:spcBef>
              <a:spcAft>
                <a:spcPts val="0"/>
              </a:spcAft>
              <a:buClr>
                <a:schemeClr val="dk1"/>
              </a:buClr>
              <a:buSzPts val="3900"/>
              <a:buFont typeface="Montserrat"/>
              <a:buChar char="●"/>
              <a:defRPr sz="3900">
                <a:solidFill>
                  <a:schemeClr val="dk1"/>
                </a:solidFill>
                <a:latin typeface="Montserrat"/>
                <a:ea typeface="Montserrat"/>
                <a:cs typeface="Montserrat"/>
                <a:sym typeface="Montserrat"/>
              </a:defRPr>
            </a:lvl7pPr>
            <a:lvl8pPr marL="3657600" lvl="7" indent="-476250">
              <a:lnSpc>
                <a:spcPct val="115000"/>
              </a:lnSpc>
              <a:spcBef>
                <a:spcPts val="0"/>
              </a:spcBef>
              <a:spcAft>
                <a:spcPts val="0"/>
              </a:spcAft>
              <a:buClr>
                <a:schemeClr val="dk1"/>
              </a:buClr>
              <a:buSzPts val="3900"/>
              <a:buFont typeface="Montserrat"/>
              <a:buChar char="○"/>
              <a:defRPr sz="3900">
                <a:solidFill>
                  <a:schemeClr val="dk1"/>
                </a:solidFill>
                <a:latin typeface="Montserrat"/>
                <a:ea typeface="Montserrat"/>
                <a:cs typeface="Montserrat"/>
                <a:sym typeface="Montserrat"/>
              </a:defRPr>
            </a:lvl8pPr>
            <a:lvl9pPr marL="4114800" lvl="8" indent="-476250">
              <a:lnSpc>
                <a:spcPct val="115000"/>
              </a:lnSpc>
              <a:spcBef>
                <a:spcPts val="0"/>
              </a:spcBef>
              <a:spcAft>
                <a:spcPts val="0"/>
              </a:spcAft>
              <a:buClr>
                <a:schemeClr val="dk1"/>
              </a:buClr>
              <a:buSzPts val="3900"/>
              <a:buFont typeface="Montserrat"/>
              <a:buChar char="■"/>
              <a:defRPr sz="3900">
                <a:solidFill>
                  <a:schemeClr val="dk1"/>
                </a:solidFill>
                <a:latin typeface="Montserrat"/>
                <a:ea typeface="Montserrat"/>
                <a:cs typeface="Montserrat"/>
                <a:sym typeface="Montserrat"/>
              </a:defRPr>
            </a:lvl9pPr>
          </a:lstStyle>
          <a:p>
            <a:endParaRPr/>
          </a:p>
        </p:txBody>
      </p:sp>
      <p:sp>
        <p:nvSpPr>
          <p:cNvPr id="8" name="Google Shape;8;p1"/>
          <p:cNvSpPr txBox="1">
            <a:spLocks noGrp="1"/>
          </p:cNvSpPr>
          <p:nvPr>
            <p:ph type="sldNum" idx="12"/>
          </p:nvPr>
        </p:nvSpPr>
        <p:spPr>
          <a:xfrm>
            <a:off x="21347925" y="15666450"/>
            <a:ext cx="1382700" cy="1322400"/>
          </a:xfrm>
          <a:prstGeom prst="rect">
            <a:avLst/>
          </a:prstGeom>
          <a:noFill/>
          <a:ln>
            <a:noFill/>
          </a:ln>
        </p:spPr>
        <p:txBody>
          <a:bodyPr spcFirstLastPara="1" wrap="square" lIns="255950" tIns="255950" rIns="255950" bIns="255950" anchor="ctr" anchorCtr="0">
            <a:normAutofit/>
          </a:bodyPr>
          <a:lstStyle>
            <a:lvl1pPr lvl="0" algn="r">
              <a:buNone/>
              <a:defRPr sz="2800">
                <a:solidFill>
                  <a:schemeClr val="dk2"/>
                </a:solidFill>
              </a:defRPr>
            </a:lvl1pPr>
            <a:lvl2pPr lvl="1" algn="r">
              <a:buNone/>
              <a:defRPr sz="2800">
                <a:solidFill>
                  <a:schemeClr val="dk2"/>
                </a:solidFill>
              </a:defRPr>
            </a:lvl2pPr>
            <a:lvl3pPr lvl="2" algn="r">
              <a:buNone/>
              <a:defRPr sz="2800">
                <a:solidFill>
                  <a:schemeClr val="dk2"/>
                </a:solidFill>
              </a:defRPr>
            </a:lvl3pPr>
            <a:lvl4pPr lvl="3" algn="r">
              <a:buNone/>
              <a:defRPr sz="2800">
                <a:solidFill>
                  <a:schemeClr val="dk2"/>
                </a:solidFill>
              </a:defRPr>
            </a:lvl4pPr>
            <a:lvl5pPr lvl="4" algn="r">
              <a:buNone/>
              <a:defRPr sz="2800">
                <a:solidFill>
                  <a:schemeClr val="dk2"/>
                </a:solidFill>
              </a:defRPr>
            </a:lvl5pPr>
            <a:lvl6pPr lvl="5" algn="r">
              <a:buNone/>
              <a:defRPr sz="2800">
                <a:solidFill>
                  <a:schemeClr val="dk2"/>
                </a:solidFill>
              </a:defRPr>
            </a:lvl6pPr>
            <a:lvl7pPr lvl="6" algn="r">
              <a:buNone/>
              <a:defRPr sz="2800">
                <a:solidFill>
                  <a:schemeClr val="dk2"/>
                </a:solidFill>
              </a:defRPr>
            </a:lvl7pPr>
            <a:lvl8pPr lvl="7" algn="r">
              <a:buNone/>
              <a:defRPr sz="2800">
                <a:solidFill>
                  <a:schemeClr val="dk2"/>
                </a:solidFill>
              </a:defRPr>
            </a:lvl8pPr>
            <a:lvl9pPr lvl="8" algn="r">
              <a:buNone/>
              <a:defRPr sz="28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
          <p15:clr>
            <a:srgbClr val="EA4335"/>
          </p15:clr>
        </p15:guide>
        <p15:guide id="2" pos="14221">
          <p15:clr>
            <a:srgbClr val="EA4335"/>
          </p15:clr>
        </p15:guide>
        <p15:guide id="3" orient="horz" pos="300">
          <p15:clr>
            <a:srgbClr val="EA4335"/>
          </p15:clr>
        </p15:guide>
        <p15:guide id="4" orient="horz" pos="10598">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1.png"/><Relationship Id="rId5" Type="http://schemas.openxmlformats.org/officeDocument/2006/relationships/hyperlink" Target="https://doi.org/10.1007/s10775-019-09411-5" TargetMode="External"/><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4"/>
          <p:cNvSpPr/>
          <p:nvPr/>
        </p:nvSpPr>
        <p:spPr>
          <a:xfrm>
            <a:off x="0" y="253725"/>
            <a:ext cx="23040000" cy="358890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4"/>
          <p:cNvSpPr/>
          <p:nvPr/>
        </p:nvSpPr>
        <p:spPr>
          <a:xfrm flipH="1">
            <a:off x="220100" y="501000"/>
            <a:ext cx="22327200" cy="16779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4"/>
          <p:cNvSpPr txBox="1">
            <a:spLocks noGrp="1"/>
          </p:cNvSpPr>
          <p:nvPr>
            <p:ph type="title"/>
          </p:nvPr>
        </p:nvSpPr>
        <p:spPr>
          <a:xfrm>
            <a:off x="820100" y="1301028"/>
            <a:ext cx="21469200" cy="1494300"/>
          </a:xfrm>
          <a:prstGeom prst="rect">
            <a:avLst/>
          </a:prstGeom>
        </p:spPr>
        <p:txBody>
          <a:bodyPr spcFirstLastPara="1" wrap="square" lIns="255950" tIns="255950" rIns="255950" bIns="255950" anchor="b" anchorCtr="0">
            <a:noAutofit/>
          </a:bodyPr>
          <a:lstStyle/>
          <a:p>
            <a:pPr marL="0" lvl="0" indent="0" algn="ctr" rtl="0">
              <a:spcBef>
                <a:spcPts val="0"/>
              </a:spcBef>
              <a:spcAft>
                <a:spcPts val="0"/>
              </a:spcAft>
              <a:buSzPts val="990"/>
              <a:buNone/>
            </a:pPr>
            <a:r>
              <a:rPr lang="en" sz="6000"/>
              <a:t>Career Planning for Elementary &amp; Middle-School Aged Students </a:t>
            </a:r>
            <a:endParaRPr sz="6000"/>
          </a:p>
        </p:txBody>
      </p:sp>
      <p:sp>
        <p:nvSpPr>
          <p:cNvPr id="95" name="Google Shape;95;p14"/>
          <p:cNvSpPr txBox="1">
            <a:spLocks noGrp="1"/>
          </p:cNvSpPr>
          <p:nvPr>
            <p:ph type="subTitle" idx="4294967295"/>
          </p:nvPr>
        </p:nvSpPr>
        <p:spPr>
          <a:xfrm>
            <a:off x="672375" y="3282574"/>
            <a:ext cx="21893125" cy="739500"/>
          </a:xfrm>
          <a:prstGeom prst="rect">
            <a:avLst/>
          </a:prstGeom>
        </p:spPr>
        <p:txBody>
          <a:bodyPr spcFirstLastPara="1" wrap="square" lIns="255950" tIns="255950" rIns="255950" bIns="255950" anchor="ctr" anchorCtr="0">
            <a:noAutofit/>
          </a:bodyPr>
          <a:lstStyle/>
          <a:p>
            <a:pPr marL="0" lvl="0" indent="0" algn="ctr" rtl="0">
              <a:spcBef>
                <a:spcPts val="0"/>
              </a:spcBef>
              <a:spcAft>
                <a:spcPts val="3400"/>
              </a:spcAft>
              <a:buNone/>
            </a:pPr>
            <a:r>
              <a:rPr lang="en" sz="4000" dirty="0"/>
              <a:t>By: Laura Noseworthy			Faculty Advisor: Dr. Pompeo-</a:t>
            </a:r>
            <a:r>
              <a:rPr lang="en" sz="4000" dirty="0" err="1"/>
              <a:t>Fargnoli</a:t>
            </a:r>
            <a:endParaRPr sz="4000" dirty="0">
              <a:solidFill>
                <a:schemeClr val="dk1"/>
              </a:solidFill>
              <a:latin typeface="Montserrat"/>
              <a:ea typeface="Montserrat"/>
              <a:cs typeface="Montserrat"/>
              <a:sym typeface="Montserrat"/>
            </a:endParaRPr>
          </a:p>
        </p:txBody>
      </p:sp>
      <p:sp>
        <p:nvSpPr>
          <p:cNvPr id="96" name="Google Shape;96;p14"/>
          <p:cNvSpPr/>
          <p:nvPr/>
        </p:nvSpPr>
        <p:spPr>
          <a:xfrm>
            <a:off x="489500" y="4065075"/>
            <a:ext cx="5331900" cy="106986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4"/>
          <p:cNvSpPr/>
          <p:nvPr/>
        </p:nvSpPr>
        <p:spPr>
          <a:xfrm>
            <a:off x="6056100" y="4065600"/>
            <a:ext cx="10927800" cy="127134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4"/>
          <p:cNvSpPr/>
          <p:nvPr/>
        </p:nvSpPr>
        <p:spPr>
          <a:xfrm>
            <a:off x="17206725" y="4065600"/>
            <a:ext cx="5331900" cy="97215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4"/>
          <p:cNvSpPr txBox="1"/>
          <p:nvPr/>
        </p:nvSpPr>
        <p:spPr>
          <a:xfrm>
            <a:off x="509600" y="4767850"/>
            <a:ext cx="5318100" cy="7137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3100">
                <a:solidFill>
                  <a:schemeClr val="dk1"/>
                </a:solidFill>
                <a:latin typeface="Times New Roman"/>
                <a:ea typeface="Times New Roman"/>
                <a:cs typeface="Times New Roman"/>
                <a:sym typeface="Times New Roman"/>
              </a:rPr>
              <a:t>The poster will describe the clinical reflections and experiences of a Master’s student in Educational Counseling at Monmouth University.  For Internship 1, this student intern was placed in a middle school located in Howell, New Jersey which contains grades six through eight.  In Internship 2, the student is placed at an elementary school in Freehold Borough, New Jersey.  This poster includes information regarding high school, career, and other postsecondary options for adolescents.</a:t>
            </a:r>
            <a:endParaRPr sz="31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3400">
              <a:solidFill>
                <a:schemeClr val="dk1"/>
              </a:solidFill>
              <a:latin typeface="Times New Roman"/>
              <a:ea typeface="Times New Roman"/>
              <a:cs typeface="Times New Roman"/>
              <a:sym typeface="Times New Roman"/>
            </a:endParaRPr>
          </a:p>
        </p:txBody>
      </p:sp>
      <p:sp>
        <p:nvSpPr>
          <p:cNvPr id="100" name="Google Shape;100;p14"/>
          <p:cNvSpPr txBox="1"/>
          <p:nvPr/>
        </p:nvSpPr>
        <p:spPr>
          <a:xfrm>
            <a:off x="6221525" y="5165701"/>
            <a:ext cx="10654500" cy="5785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3100">
                <a:solidFill>
                  <a:schemeClr val="dk1"/>
                </a:solidFill>
                <a:latin typeface="Times New Roman"/>
                <a:ea typeface="Times New Roman"/>
                <a:cs typeface="Times New Roman"/>
                <a:sym typeface="Times New Roman"/>
              </a:rPr>
              <a:t>Students who attend these schools have the eligibility to apply to magnet programs within the Freehold Regional High School District, Monmouth County Vocational Schools or private schools across the state.  In grade eight specifically, the guidance department will provide targeted lessons on high school, career, and other postsecondary options.  Along with this, students and their parents are educated on the application process and program details for each school.  On the other hand, students who plan on going to their districted high school will meet with their counselor to discuss potential courses and requirements for the following year. </a:t>
            </a:r>
            <a:endParaRPr sz="3100">
              <a:solidFill>
                <a:schemeClr val="dk1"/>
              </a:solidFill>
              <a:latin typeface="Montserrat"/>
              <a:ea typeface="Montserrat"/>
              <a:cs typeface="Montserrat"/>
              <a:sym typeface="Montserrat"/>
            </a:endParaRPr>
          </a:p>
        </p:txBody>
      </p:sp>
      <p:sp>
        <p:nvSpPr>
          <p:cNvPr id="101" name="Google Shape;101;p14"/>
          <p:cNvSpPr txBox="1">
            <a:spLocks noGrp="1"/>
          </p:cNvSpPr>
          <p:nvPr>
            <p:ph type="title"/>
          </p:nvPr>
        </p:nvSpPr>
        <p:spPr>
          <a:xfrm>
            <a:off x="6189664" y="4081035"/>
            <a:ext cx="10654500" cy="953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000"/>
              <a:t>BACKGROUND INFORMATION</a:t>
            </a:r>
            <a:endParaRPr sz="5000"/>
          </a:p>
        </p:txBody>
      </p:sp>
      <p:sp>
        <p:nvSpPr>
          <p:cNvPr id="102" name="Google Shape;102;p14"/>
          <p:cNvSpPr txBox="1">
            <a:spLocks noGrp="1"/>
          </p:cNvSpPr>
          <p:nvPr>
            <p:ph type="title"/>
          </p:nvPr>
        </p:nvSpPr>
        <p:spPr>
          <a:xfrm>
            <a:off x="17276113" y="4081023"/>
            <a:ext cx="5081700" cy="953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000"/>
              <a:t>CONCLUSION</a:t>
            </a:r>
            <a:endParaRPr sz="5000"/>
          </a:p>
        </p:txBody>
      </p:sp>
      <p:sp>
        <p:nvSpPr>
          <p:cNvPr id="103" name="Google Shape;103;p14"/>
          <p:cNvSpPr txBox="1"/>
          <p:nvPr/>
        </p:nvSpPr>
        <p:spPr>
          <a:xfrm>
            <a:off x="17276125" y="5034425"/>
            <a:ext cx="5195400" cy="875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700">
                <a:solidFill>
                  <a:schemeClr val="dk1"/>
                </a:solidFill>
                <a:latin typeface="Times New Roman"/>
                <a:ea typeface="Times New Roman"/>
                <a:cs typeface="Times New Roman"/>
                <a:sym typeface="Times New Roman"/>
              </a:rPr>
              <a:t>Throughout both internship experiences, the student intern was able to explore potential options for students as well as assist with implementing positive career and personality activities for students to partake in.  Along with this, the student intern gained insight on the various steps needed to be taken when guiding the students to make proper future decisions that will best fit them as an individual.  Going forward, the student intern has gleaned an abundance of information throughout this experience that they will take forward with them into their career as a future school counselor.</a:t>
            </a:r>
            <a:endParaRPr sz="2700">
              <a:solidFill>
                <a:schemeClr val="dk1"/>
              </a:solidFill>
              <a:latin typeface="Montserrat"/>
              <a:ea typeface="Montserrat"/>
              <a:cs typeface="Montserrat"/>
              <a:sym typeface="Montserrat"/>
            </a:endParaRPr>
          </a:p>
        </p:txBody>
      </p:sp>
      <p:sp>
        <p:nvSpPr>
          <p:cNvPr id="104" name="Google Shape;104;p14"/>
          <p:cNvSpPr txBox="1">
            <a:spLocks noGrp="1"/>
          </p:cNvSpPr>
          <p:nvPr>
            <p:ph type="title"/>
          </p:nvPr>
        </p:nvSpPr>
        <p:spPr>
          <a:xfrm>
            <a:off x="672375" y="3974625"/>
            <a:ext cx="5195400" cy="953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000"/>
              <a:t>ABSTRACT</a:t>
            </a:r>
            <a:endParaRPr sz="5000"/>
          </a:p>
        </p:txBody>
      </p:sp>
      <p:cxnSp>
        <p:nvCxnSpPr>
          <p:cNvPr id="105" name="Google Shape;105;p14"/>
          <p:cNvCxnSpPr/>
          <p:nvPr/>
        </p:nvCxnSpPr>
        <p:spPr>
          <a:xfrm>
            <a:off x="6052925" y="5054913"/>
            <a:ext cx="10928700" cy="0"/>
          </a:xfrm>
          <a:prstGeom prst="straightConnector1">
            <a:avLst/>
          </a:prstGeom>
          <a:noFill/>
          <a:ln w="9525" cap="flat" cmpd="sng">
            <a:solidFill>
              <a:schemeClr val="dk1"/>
            </a:solidFill>
            <a:prstDash val="solid"/>
            <a:round/>
            <a:headEnd type="none" w="med" len="med"/>
            <a:tailEnd type="none" w="med" len="med"/>
          </a:ln>
        </p:spPr>
      </p:cxnSp>
      <p:cxnSp>
        <p:nvCxnSpPr>
          <p:cNvPr id="106" name="Google Shape;106;p14"/>
          <p:cNvCxnSpPr/>
          <p:nvPr/>
        </p:nvCxnSpPr>
        <p:spPr>
          <a:xfrm>
            <a:off x="17166775" y="5003600"/>
            <a:ext cx="5318100" cy="0"/>
          </a:xfrm>
          <a:prstGeom prst="straightConnector1">
            <a:avLst/>
          </a:prstGeom>
          <a:noFill/>
          <a:ln w="9525" cap="flat" cmpd="sng">
            <a:solidFill>
              <a:schemeClr val="dk1"/>
            </a:solidFill>
            <a:prstDash val="solid"/>
            <a:round/>
            <a:headEnd type="none" w="med" len="med"/>
            <a:tailEnd type="none" w="med" len="med"/>
          </a:ln>
        </p:spPr>
      </p:cxnSp>
      <p:sp>
        <p:nvSpPr>
          <p:cNvPr id="107" name="Google Shape;107;p14"/>
          <p:cNvSpPr/>
          <p:nvPr/>
        </p:nvSpPr>
        <p:spPr>
          <a:xfrm flipH="1">
            <a:off x="20788100"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4"/>
          <p:cNvSpPr/>
          <p:nvPr/>
        </p:nvSpPr>
        <p:spPr>
          <a:xfrm>
            <a:off x="-2313188" y="-2338062"/>
            <a:ext cx="4613700" cy="4613700"/>
          </a:xfrm>
          <a:prstGeom prst="pie">
            <a:avLst>
              <a:gd name="adj1" fmla="val 0"/>
              <a:gd name="adj2" fmla="val 5427933"/>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4"/>
          <p:cNvSpPr txBox="1"/>
          <p:nvPr/>
        </p:nvSpPr>
        <p:spPr>
          <a:xfrm>
            <a:off x="6402700" y="10951525"/>
            <a:ext cx="10292100" cy="95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5000">
                <a:solidFill>
                  <a:schemeClr val="dk1"/>
                </a:solidFill>
                <a:latin typeface="Antic Didone"/>
                <a:ea typeface="Antic Didone"/>
                <a:cs typeface="Antic Didone"/>
                <a:sym typeface="Antic Didone"/>
              </a:rPr>
              <a:t>LITERATURE REVIEW</a:t>
            </a:r>
            <a:endParaRPr sz="5000">
              <a:solidFill>
                <a:schemeClr val="dk1"/>
              </a:solidFill>
              <a:latin typeface="Antic Didone"/>
              <a:ea typeface="Antic Didone"/>
              <a:cs typeface="Antic Didone"/>
              <a:sym typeface="Antic Didone"/>
            </a:endParaRPr>
          </a:p>
          <a:p>
            <a:pPr marL="0" lvl="0" indent="0" algn="l" rtl="0">
              <a:spcBef>
                <a:spcPts val="0"/>
              </a:spcBef>
              <a:spcAft>
                <a:spcPts val="0"/>
              </a:spcAft>
              <a:buNone/>
            </a:pPr>
            <a:endParaRPr sz="4500">
              <a:solidFill>
                <a:schemeClr val="dk1"/>
              </a:solidFill>
              <a:latin typeface="Antic Didone"/>
              <a:ea typeface="Antic Didone"/>
              <a:cs typeface="Antic Didone"/>
              <a:sym typeface="Antic Didone"/>
            </a:endParaRPr>
          </a:p>
        </p:txBody>
      </p:sp>
      <p:sp>
        <p:nvSpPr>
          <p:cNvPr id="110" name="Google Shape;110;p14"/>
          <p:cNvSpPr txBox="1"/>
          <p:nvPr/>
        </p:nvSpPr>
        <p:spPr>
          <a:xfrm>
            <a:off x="848600" y="14672150"/>
            <a:ext cx="4613700" cy="1362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5000">
                <a:solidFill>
                  <a:schemeClr val="dk1"/>
                </a:solidFill>
                <a:latin typeface="Antic Didone"/>
                <a:ea typeface="Antic Didone"/>
                <a:cs typeface="Antic Didone"/>
                <a:sym typeface="Antic Didone"/>
              </a:rPr>
              <a:t>CONTACT </a:t>
            </a:r>
            <a:endParaRPr sz="5000">
              <a:solidFill>
                <a:schemeClr val="dk1"/>
              </a:solidFill>
              <a:latin typeface="Antic Didone"/>
              <a:ea typeface="Antic Didone"/>
              <a:cs typeface="Antic Didone"/>
              <a:sym typeface="Antic Didone"/>
            </a:endParaRPr>
          </a:p>
          <a:p>
            <a:pPr marL="0" lvl="0" indent="0" algn="ctr" rtl="0">
              <a:spcBef>
                <a:spcPts val="0"/>
              </a:spcBef>
              <a:spcAft>
                <a:spcPts val="0"/>
              </a:spcAft>
              <a:buNone/>
            </a:pPr>
            <a:r>
              <a:rPr lang="en" sz="5000">
                <a:solidFill>
                  <a:schemeClr val="dk1"/>
                </a:solidFill>
                <a:latin typeface="Antic Didone"/>
                <a:ea typeface="Antic Didone"/>
                <a:cs typeface="Antic Didone"/>
                <a:sym typeface="Antic Didone"/>
              </a:rPr>
              <a:t>INFORMATION</a:t>
            </a:r>
            <a:endParaRPr sz="5000">
              <a:solidFill>
                <a:schemeClr val="dk1"/>
              </a:solidFill>
              <a:latin typeface="Antic Didone"/>
              <a:ea typeface="Antic Didone"/>
              <a:cs typeface="Antic Didone"/>
              <a:sym typeface="Antic Didone"/>
            </a:endParaRPr>
          </a:p>
        </p:txBody>
      </p:sp>
      <p:sp>
        <p:nvSpPr>
          <p:cNvPr id="111" name="Google Shape;111;p14"/>
          <p:cNvSpPr txBox="1"/>
          <p:nvPr/>
        </p:nvSpPr>
        <p:spPr>
          <a:xfrm>
            <a:off x="583275" y="16100450"/>
            <a:ext cx="5331900" cy="73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500">
                <a:solidFill>
                  <a:schemeClr val="dk1"/>
                </a:solidFill>
                <a:latin typeface="Times New Roman"/>
                <a:ea typeface="Times New Roman"/>
                <a:cs typeface="Times New Roman"/>
                <a:sym typeface="Times New Roman"/>
              </a:rPr>
              <a:t>s1343546@monmouth.edu</a:t>
            </a:r>
            <a:endParaRPr sz="3500">
              <a:solidFill>
                <a:schemeClr val="dk1"/>
              </a:solidFill>
              <a:latin typeface="Times New Roman"/>
              <a:ea typeface="Times New Roman"/>
              <a:cs typeface="Times New Roman"/>
              <a:sym typeface="Times New Roman"/>
            </a:endParaRPr>
          </a:p>
        </p:txBody>
      </p:sp>
      <p:sp>
        <p:nvSpPr>
          <p:cNvPr id="112" name="Google Shape;112;p14"/>
          <p:cNvSpPr txBox="1"/>
          <p:nvPr/>
        </p:nvSpPr>
        <p:spPr>
          <a:xfrm>
            <a:off x="6524000" y="12177050"/>
            <a:ext cx="10061400" cy="485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500">
                <a:solidFill>
                  <a:schemeClr val="dk1"/>
                </a:solidFill>
                <a:latin typeface="Times New Roman"/>
                <a:ea typeface="Times New Roman"/>
                <a:cs typeface="Times New Roman"/>
                <a:sym typeface="Times New Roman"/>
              </a:rPr>
              <a:t>At this stage of life, elementary and middle-school aged individuals are aware of their interests in life.  The choices they make in and outside of the classroom reflect their likes and dislikes, and ultimately guide them in making career choices.  Some effective interventions of career counseling include workshops, classroom lessons, and individual counseling (Babarović, Dević, Blažev, 2020).</a:t>
            </a:r>
            <a:endParaRPr sz="3500">
              <a:solidFill>
                <a:schemeClr val="dk1"/>
              </a:solidFill>
              <a:latin typeface="Times New Roman"/>
              <a:ea typeface="Times New Roman"/>
              <a:cs typeface="Times New Roman"/>
              <a:sym typeface="Times New Roman"/>
            </a:endParaRPr>
          </a:p>
        </p:txBody>
      </p:sp>
      <p:sp>
        <p:nvSpPr>
          <p:cNvPr id="113" name="Google Shape;113;p14"/>
          <p:cNvSpPr txBox="1"/>
          <p:nvPr/>
        </p:nvSpPr>
        <p:spPr>
          <a:xfrm>
            <a:off x="17218600" y="13787100"/>
            <a:ext cx="5195400" cy="95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5000">
                <a:solidFill>
                  <a:schemeClr val="dk1"/>
                </a:solidFill>
                <a:latin typeface="Antic Didone"/>
                <a:ea typeface="Antic Didone"/>
                <a:cs typeface="Antic Didone"/>
                <a:sym typeface="Antic Didone"/>
              </a:rPr>
              <a:t>REFERENCES</a:t>
            </a:r>
            <a:endParaRPr sz="5000">
              <a:solidFill>
                <a:schemeClr val="dk1"/>
              </a:solidFill>
              <a:latin typeface="Antic Didone"/>
              <a:ea typeface="Antic Didone"/>
              <a:cs typeface="Antic Didone"/>
              <a:sym typeface="Antic Didone"/>
            </a:endParaRPr>
          </a:p>
        </p:txBody>
      </p:sp>
      <p:cxnSp>
        <p:nvCxnSpPr>
          <p:cNvPr id="114" name="Google Shape;114;p14"/>
          <p:cNvCxnSpPr/>
          <p:nvPr/>
        </p:nvCxnSpPr>
        <p:spPr>
          <a:xfrm>
            <a:off x="17214775" y="14606150"/>
            <a:ext cx="5318100" cy="0"/>
          </a:xfrm>
          <a:prstGeom prst="straightConnector1">
            <a:avLst/>
          </a:prstGeom>
          <a:noFill/>
          <a:ln w="9525" cap="flat" cmpd="sng">
            <a:solidFill>
              <a:schemeClr val="dk1"/>
            </a:solidFill>
            <a:prstDash val="solid"/>
            <a:round/>
            <a:headEnd type="none" w="med" len="med"/>
            <a:tailEnd type="none" w="med" len="med"/>
          </a:ln>
        </p:spPr>
      </p:cxnSp>
      <p:cxnSp>
        <p:nvCxnSpPr>
          <p:cNvPr id="115" name="Google Shape;115;p14"/>
          <p:cNvCxnSpPr/>
          <p:nvPr/>
        </p:nvCxnSpPr>
        <p:spPr>
          <a:xfrm rot="10800000" flipH="1">
            <a:off x="6088913" y="11985575"/>
            <a:ext cx="10919700" cy="36900"/>
          </a:xfrm>
          <a:prstGeom prst="straightConnector1">
            <a:avLst/>
          </a:prstGeom>
          <a:noFill/>
          <a:ln w="9525" cap="flat" cmpd="sng">
            <a:solidFill>
              <a:schemeClr val="dk1"/>
            </a:solidFill>
            <a:prstDash val="solid"/>
            <a:round/>
            <a:headEnd type="none" w="med" len="med"/>
            <a:tailEnd type="none" w="med" len="med"/>
          </a:ln>
        </p:spPr>
      </p:cxnSp>
      <p:sp>
        <p:nvSpPr>
          <p:cNvPr id="116" name="Google Shape;116;p14"/>
          <p:cNvSpPr txBox="1"/>
          <p:nvPr/>
        </p:nvSpPr>
        <p:spPr>
          <a:xfrm>
            <a:off x="17067100" y="14606150"/>
            <a:ext cx="5498400" cy="1494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a:solidFill>
                  <a:schemeClr val="dk1"/>
                </a:solidFill>
                <a:latin typeface="Times New Roman"/>
                <a:ea typeface="Times New Roman"/>
                <a:cs typeface="Times New Roman"/>
                <a:sym typeface="Times New Roman"/>
              </a:rPr>
              <a:t>Babarovic, T. and et al, (2020). The	 effects of		middle-school career intervention on students’	career readiness.</a:t>
            </a:r>
            <a:r>
              <a:rPr lang="en" sz="2000" i="1">
                <a:solidFill>
                  <a:schemeClr val="dk1"/>
                </a:solidFill>
                <a:latin typeface="Times New Roman"/>
                <a:ea typeface="Times New Roman"/>
                <a:cs typeface="Times New Roman"/>
                <a:sym typeface="Times New Roman"/>
              </a:rPr>
              <a:t> International Journal for		Educational and Vocational Guidance, 20</a:t>
            </a:r>
            <a:r>
              <a:rPr lang="en" sz="2000">
                <a:solidFill>
                  <a:schemeClr val="dk1"/>
                </a:solidFill>
                <a:latin typeface="Times New Roman"/>
                <a:ea typeface="Times New Roman"/>
                <a:cs typeface="Times New Roman"/>
                <a:sym typeface="Times New Roman"/>
              </a:rPr>
              <a:t>(2),	429-450.										</a:t>
            </a:r>
            <a:r>
              <a:rPr lang="en" sz="2000">
                <a:solidFill>
                  <a:schemeClr val="dk1"/>
                </a:solidFill>
                <a:uFill>
                  <a:noFill/>
                </a:u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https://doi.org/10.1007/s10775-019-09411-5</a:t>
            </a:r>
            <a:endParaRPr sz="200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a:latin typeface="Montserrat"/>
              <a:ea typeface="Montserrat"/>
              <a:cs typeface="Montserrat"/>
              <a:sym typeface="Montserrat"/>
            </a:endParaRPr>
          </a:p>
        </p:txBody>
      </p:sp>
      <p:pic>
        <p:nvPicPr>
          <p:cNvPr id="117" name="Google Shape;117;p14"/>
          <p:cNvPicPr preferRelativeResize="0"/>
          <p:nvPr/>
        </p:nvPicPr>
        <p:blipFill>
          <a:blip r:embed="rId6">
            <a:alphaModFix/>
          </a:blip>
          <a:stretch>
            <a:fillRect/>
          </a:stretch>
        </p:blipFill>
        <p:spPr>
          <a:xfrm>
            <a:off x="8828818" y="2508421"/>
            <a:ext cx="1728346" cy="1338352"/>
          </a:xfrm>
          <a:prstGeom prst="rect">
            <a:avLst/>
          </a:prstGeom>
          <a:noFill/>
          <a:ln>
            <a:noFill/>
          </a:ln>
        </p:spPr>
      </p:pic>
      <p:pic>
        <p:nvPicPr>
          <p:cNvPr id="2" name="Audio Recording Apr 2, 2024 at 4:42:12 PM" descr="Audio Recording Apr 2, 2024 at 4:42:12 PM">
            <a:hlinkClick r:id="" action="ppaction://media"/>
            <a:extLst>
              <a:ext uri="{FF2B5EF4-FFF2-40B4-BE49-F238E27FC236}">
                <a16:creationId xmlns:a16="http://schemas.microsoft.com/office/drawing/2014/main" id="{0818980D-3921-8E4E-BAD5-E7D0AC8B1426}"/>
              </a:ext>
            </a:extLst>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20381700" y="1997951"/>
            <a:ext cx="812800" cy="812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45536"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theme/theme1.xml><?xml version="1.0" encoding="utf-8"?>
<a:theme xmlns:a="http://schemas.openxmlformats.org/drawingml/2006/main" name="Elegant Research Poster by Slidesgo">
  <a:themeElements>
    <a:clrScheme name="Simple Light">
      <a:dk1>
        <a:srgbClr val="5C5651"/>
      </a:dk1>
      <a:lt1>
        <a:srgbClr val="F5EBE2"/>
      </a:lt1>
      <a:dk2>
        <a:srgbClr val="FFFFFF"/>
      </a:dk2>
      <a:lt2>
        <a:srgbClr val="E4D8CF"/>
      </a:lt2>
      <a:accent1>
        <a:srgbClr val="FFFFFF"/>
      </a:accent1>
      <a:accent2>
        <a:srgbClr val="FFFFFF"/>
      </a:accent2>
      <a:accent3>
        <a:srgbClr val="FFFFFF"/>
      </a:accent3>
      <a:accent4>
        <a:srgbClr val="FFFFFF"/>
      </a:accent4>
      <a:accent5>
        <a:srgbClr val="FFFFFF"/>
      </a:accent5>
      <a:accent6>
        <a:srgbClr val="FFFFFF"/>
      </a:accent6>
      <a:hlink>
        <a:srgbClr val="5C565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453</Words>
  <Application>Microsoft Macintosh PowerPoint</Application>
  <PresentationFormat>Custom</PresentationFormat>
  <Paragraphs>15</Paragraphs>
  <Slides>1</Slides>
  <Notes>1</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Times New Roman</vt:lpstr>
      <vt:lpstr>Roboto</vt:lpstr>
      <vt:lpstr>Bebas Neue</vt:lpstr>
      <vt:lpstr>Montserrat</vt:lpstr>
      <vt:lpstr>Arial</vt:lpstr>
      <vt:lpstr>Antic Didone</vt:lpstr>
      <vt:lpstr>Elegant Research Poster by Slidesgo</vt:lpstr>
      <vt:lpstr>Career Planning for Elementary &amp; Middle-School Aged Students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Planning for Elementary &amp; Middle-School Aged Students </dc:title>
  <cp:lastModifiedBy>Laura F. Noseworthy</cp:lastModifiedBy>
  <cp:revision>1</cp:revision>
  <dcterms:modified xsi:type="dcterms:W3CDTF">2024-04-02T20:48:24Z</dcterms:modified>
</cp:coreProperties>
</file>