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36576000" cy="29260800"/>
  <p:notesSz cx="6888163" cy="10020300"/>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390525" indent="66675"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782638" indent="131763"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174750" indent="19685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566863" indent="261938"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7749">
          <p15:clr>
            <a:srgbClr val="A4A3A4"/>
          </p15:clr>
        </p15:guide>
        <p15:guide id="2" orient="horz" pos="5006">
          <p15:clr>
            <a:srgbClr val="A4A3A4"/>
          </p15:clr>
        </p15:guide>
        <p15:guide id="3" orient="horz" pos="3140">
          <p15:clr>
            <a:srgbClr val="A4A3A4"/>
          </p15:clr>
        </p15:guide>
        <p15:guide id="4" orient="horz" pos="5552">
          <p15:clr>
            <a:srgbClr val="A4A3A4"/>
          </p15:clr>
        </p15:guide>
        <p15:guide id="5" pos="600">
          <p15:clr>
            <a:srgbClr val="A4A3A4"/>
          </p15:clr>
        </p15:guide>
        <p15:guide id="6" pos="5760">
          <p15:clr>
            <a:srgbClr val="A4A3A4"/>
          </p15:clr>
        </p15:guide>
        <p15:guide id="7" pos="6160">
          <p15:clr>
            <a:srgbClr val="A4A3A4"/>
          </p15:clr>
        </p15:guide>
        <p15:guide id="8" pos="11320">
          <p15:clr>
            <a:srgbClr val="A4A3A4"/>
          </p15:clr>
        </p15:guide>
        <p15:guide id="9" pos="11720">
          <p15:clr>
            <a:srgbClr val="A4A3A4"/>
          </p15:clr>
        </p15:guide>
        <p15:guide id="10" pos="16880">
          <p15:clr>
            <a:srgbClr val="A4A3A4"/>
          </p15:clr>
        </p15:guide>
        <p15:guide id="11" pos="17280">
          <p15:clr>
            <a:srgbClr val="A4A3A4"/>
          </p15:clr>
        </p15:guide>
        <p15:guide id="12" pos="224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6148" autoAdjust="0"/>
  </p:normalViewPr>
  <p:slideViewPr>
    <p:cSldViewPr>
      <p:cViewPr varScale="1">
        <p:scale>
          <a:sx n="23" d="100"/>
          <a:sy n="23" d="100"/>
        </p:scale>
        <p:origin x="360" y="752"/>
      </p:cViewPr>
      <p:guideLst>
        <p:guide orient="horz" pos="17749"/>
        <p:guide orient="horz" pos="5006"/>
        <p:guide orient="horz" pos="3140"/>
        <p:guide orient="horz" pos="5552"/>
        <p:guide pos="600"/>
        <p:guide pos="5760"/>
        <p:guide pos="6160"/>
        <p:guide pos="11320"/>
        <p:guide pos="11720"/>
        <p:guide pos="16880"/>
        <p:guide pos="17280"/>
        <p:guide pos="224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0F8730-AC73-899C-94E5-D809DB86BF89}"/>
              </a:ext>
            </a:extLst>
          </p:cNvPr>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vl1pPr>
          </a:lstStyle>
          <a:p>
            <a:pPr>
              <a:defRPr/>
            </a:pPr>
            <a:endParaRPr lang="en-AU"/>
          </a:p>
        </p:txBody>
      </p:sp>
      <p:sp>
        <p:nvSpPr>
          <p:cNvPr id="4099" name="Rectangle 3">
            <a:extLst>
              <a:ext uri="{FF2B5EF4-FFF2-40B4-BE49-F238E27FC236}">
                <a16:creationId xmlns:a16="http://schemas.microsoft.com/office/drawing/2014/main" id="{7FA01E4C-A306-F5E9-3BFC-7FD6AF180521}"/>
              </a:ext>
            </a:extLst>
          </p:cNvPr>
          <p:cNvSpPr>
            <a:spLocks noGrp="1" noChangeArrowheads="1"/>
          </p:cNvSpPr>
          <p:nvPr>
            <p:ph type="dt" sz="quarter"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vl1pPr>
          </a:lstStyle>
          <a:p>
            <a:pPr>
              <a:defRPr/>
            </a:pPr>
            <a:endParaRPr lang="en-AU"/>
          </a:p>
        </p:txBody>
      </p:sp>
      <p:sp>
        <p:nvSpPr>
          <p:cNvPr id="4100" name="Rectangle 4">
            <a:extLst>
              <a:ext uri="{FF2B5EF4-FFF2-40B4-BE49-F238E27FC236}">
                <a16:creationId xmlns:a16="http://schemas.microsoft.com/office/drawing/2014/main" id="{BD563FFE-D04A-08F8-5261-83768868E3C1}"/>
              </a:ext>
            </a:extLst>
          </p:cNvPr>
          <p:cNvSpPr>
            <a:spLocks noGrp="1" noChangeArrowheads="1"/>
          </p:cNvSpPr>
          <p:nvPr>
            <p:ph type="ftr" sz="quarter" idx="2"/>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vl1pPr>
          </a:lstStyle>
          <a:p>
            <a:pPr>
              <a:defRPr/>
            </a:pPr>
            <a:endParaRPr lang="en-AU"/>
          </a:p>
        </p:txBody>
      </p:sp>
      <p:sp>
        <p:nvSpPr>
          <p:cNvPr id="4101" name="Rectangle 5">
            <a:extLst>
              <a:ext uri="{FF2B5EF4-FFF2-40B4-BE49-F238E27FC236}">
                <a16:creationId xmlns:a16="http://schemas.microsoft.com/office/drawing/2014/main" id="{72702685-2CAB-14D4-48F9-359AE6681841}"/>
              </a:ext>
            </a:extLst>
          </p:cNvPr>
          <p:cNvSpPr>
            <a:spLocks noGrp="1" noChangeArrowheads="1"/>
          </p:cNvSpPr>
          <p:nvPr>
            <p:ph type="sldNum" sz="quarter" idx="3"/>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vl1pPr>
          </a:lstStyle>
          <a:p>
            <a:fld id="{308284EF-E106-834B-A6FF-E430C9FE1FF0}" type="slidenum">
              <a:rPr lang="en-AU" altLang="en-US"/>
              <a:pPr/>
              <a:t>‹#›</a:t>
            </a:fld>
            <a:endParaRPr lang="en-AU"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A6F902D-0FC8-BC92-6FF1-5188C6C6F28C}"/>
              </a:ext>
            </a:extLst>
          </p:cNvPr>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vl1pPr>
          </a:lstStyle>
          <a:p>
            <a:pPr>
              <a:defRPr/>
            </a:pPr>
            <a:endParaRPr lang="en-AU"/>
          </a:p>
        </p:txBody>
      </p:sp>
      <p:sp>
        <p:nvSpPr>
          <p:cNvPr id="3075" name="Rectangle 3">
            <a:extLst>
              <a:ext uri="{FF2B5EF4-FFF2-40B4-BE49-F238E27FC236}">
                <a16:creationId xmlns:a16="http://schemas.microsoft.com/office/drawing/2014/main" id="{23EE107F-F574-8279-E4FA-C72653F3FAB1}"/>
              </a:ext>
            </a:extLst>
          </p:cNvPr>
          <p:cNvSpPr>
            <a:spLocks noGrp="1" noChangeArrowheads="1"/>
          </p:cNvSpPr>
          <p:nvPr>
            <p:ph type="dt"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vl1pPr>
          </a:lstStyle>
          <a:p>
            <a:pPr>
              <a:defRPr/>
            </a:pPr>
            <a:endParaRPr lang="en-AU"/>
          </a:p>
        </p:txBody>
      </p:sp>
      <p:sp>
        <p:nvSpPr>
          <p:cNvPr id="2052" name="Rectangle 4">
            <a:extLst>
              <a:ext uri="{FF2B5EF4-FFF2-40B4-BE49-F238E27FC236}">
                <a16:creationId xmlns:a16="http://schemas.microsoft.com/office/drawing/2014/main" id="{7EB289A9-A2C8-173C-A636-EF9962F0118C}"/>
              </a:ext>
            </a:extLst>
          </p:cNvPr>
          <p:cNvSpPr>
            <a:spLocks noGrp="1" noRot="1" noChangeAspect="1" noChangeArrowheads="1" noTextEdit="1"/>
          </p:cNvSpPr>
          <p:nvPr>
            <p:ph type="sldImg" idx="2"/>
          </p:nvPr>
        </p:nvSpPr>
        <p:spPr bwMode="auto">
          <a:xfrm>
            <a:off x="1079500" y="749300"/>
            <a:ext cx="4686300" cy="3748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05A4444A-8B9B-5508-F6C6-E1F517766E5B}"/>
              </a:ext>
            </a:extLst>
          </p:cNvPr>
          <p:cNvSpPr>
            <a:spLocks noGrp="1" noChangeArrowheads="1"/>
          </p:cNvSpPr>
          <p:nvPr>
            <p:ph type="body" sz="quarter" idx="3"/>
          </p:nvPr>
        </p:nvSpPr>
        <p:spPr bwMode="auto">
          <a:xfrm>
            <a:off x="892175" y="4797425"/>
            <a:ext cx="5056188" cy="4497388"/>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a:extLst>
              <a:ext uri="{FF2B5EF4-FFF2-40B4-BE49-F238E27FC236}">
                <a16:creationId xmlns:a16="http://schemas.microsoft.com/office/drawing/2014/main" id="{065B8B42-A51A-7B26-E572-3C270ADB42C5}"/>
              </a:ext>
            </a:extLst>
          </p:cNvPr>
          <p:cNvSpPr>
            <a:spLocks noGrp="1" noChangeArrowheads="1"/>
          </p:cNvSpPr>
          <p:nvPr>
            <p:ph type="ftr" sz="quarter" idx="4"/>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vl1pPr>
          </a:lstStyle>
          <a:p>
            <a:pPr>
              <a:defRPr/>
            </a:pPr>
            <a:endParaRPr lang="en-AU"/>
          </a:p>
        </p:txBody>
      </p:sp>
      <p:sp>
        <p:nvSpPr>
          <p:cNvPr id="3079" name="Rectangle 7">
            <a:extLst>
              <a:ext uri="{FF2B5EF4-FFF2-40B4-BE49-F238E27FC236}">
                <a16:creationId xmlns:a16="http://schemas.microsoft.com/office/drawing/2014/main" id="{7DC36C2C-35B5-4359-DE0A-4921D10F9893}"/>
              </a:ext>
            </a:extLst>
          </p:cNvPr>
          <p:cNvSpPr>
            <a:spLocks noGrp="1" noChangeArrowheads="1"/>
          </p:cNvSpPr>
          <p:nvPr>
            <p:ph type="sldNum" sz="quarter" idx="5"/>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vl1pPr>
          </a:lstStyle>
          <a:p>
            <a:fld id="{DC5E4AF2-5A36-F34C-82B8-A19E2FADBC76}" type="slidenum">
              <a:rPr lang="en-AU"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390525"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782638"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17475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566863"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1959331" algn="l" defTabSz="783732" rtl="0" eaLnBrk="1" latinLnBrk="0" hangingPunct="1">
      <a:defRPr sz="1029" kern="1200">
        <a:solidFill>
          <a:schemeClr val="tx1"/>
        </a:solidFill>
        <a:latin typeface="+mn-lt"/>
        <a:ea typeface="+mn-ea"/>
        <a:cs typeface="+mn-cs"/>
      </a:defRPr>
    </a:lvl6pPr>
    <a:lvl7pPr marL="2351197" algn="l" defTabSz="783732" rtl="0" eaLnBrk="1" latinLnBrk="0" hangingPunct="1">
      <a:defRPr sz="1029" kern="1200">
        <a:solidFill>
          <a:schemeClr val="tx1"/>
        </a:solidFill>
        <a:latin typeface="+mn-lt"/>
        <a:ea typeface="+mn-ea"/>
        <a:cs typeface="+mn-cs"/>
      </a:defRPr>
    </a:lvl7pPr>
    <a:lvl8pPr marL="2743063" algn="l" defTabSz="783732" rtl="0" eaLnBrk="1" latinLnBrk="0" hangingPunct="1">
      <a:defRPr sz="1029" kern="1200">
        <a:solidFill>
          <a:schemeClr val="tx1"/>
        </a:solidFill>
        <a:latin typeface="+mn-lt"/>
        <a:ea typeface="+mn-ea"/>
        <a:cs typeface="+mn-cs"/>
      </a:defRPr>
    </a:lvl8pPr>
    <a:lvl9pPr marL="3134929" algn="l" defTabSz="783732" rtl="0" eaLnBrk="1" latinLnBrk="0" hangingPunct="1">
      <a:defRPr sz="10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25293459-20A1-54B3-1B55-D88C3C83F149}"/>
              </a:ext>
            </a:extLst>
          </p:cNvPr>
          <p:cNvSpPr>
            <a:spLocks noGrp="1" noRot="1" noChangeAspect="1" noTextEdit="1"/>
          </p:cNvSpPr>
          <p:nvPr>
            <p:ph type="sldImg"/>
          </p:nvPr>
        </p:nvSpPr>
        <p:spPr>
          <a:ln/>
        </p:spPr>
      </p:sp>
      <p:sp>
        <p:nvSpPr>
          <p:cNvPr id="5123" name="Notes Placeholder 2">
            <a:extLst>
              <a:ext uri="{FF2B5EF4-FFF2-40B4-BE49-F238E27FC236}">
                <a16:creationId xmlns:a16="http://schemas.microsoft.com/office/drawing/2014/main" id="{C64BC999-DCD5-70B6-A7C3-2EF0D68F4978}"/>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tLang="en-US" sz="1029" dirty="0"/>
          </a:p>
        </p:txBody>
      </p:sp>
      <p:sp>
        <p:nvSpPr>
          <p:cNvPr id="5124" name="Slide Number Placeholder 3">
            <a:extLst>
              <a:ext uri="{FF2B5EF4-FFF2-40B4-BE49-F238E27FC236}">
                <a16:creationId xmlns:a16="http://schemas.microsoft.com/office/drawing/2014/main" id="{1361CA90-8913-B1C0-6D38-823D4CE9C19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defRPr sz="2000">
                <a:solidFill>
                  <a:schemeClr val="tx1"/>
                </a:solidFill>
                <a:latin typeface="Times New Roman" panose="02020603050405020304" pitchFamily="18" charset="0"/>
              </a:defRPr>
            </a:lvl1pPr>
            <a:lvl2pPr marL="742950" indent="-285750" defTabSz="896938">
              <a:defRPr sz="2000">
                <a:solidFill>
                  <a:schemeClr val="tx1"/>
                </a:solidFill>
                <a:latin typeface="Times New Roman" panose="02020603050405020304" pitchFamily="18" charset="0"/>
              </a:defRPr>
            </a:lvl2pPr>
            <a:lvl3pPr marL="1143000" indent="-228600" defTabSz="896938">
              <a:defRPr sz="2000">
                <a:solidFill>
                  <a:schemeClr val="tx1"/>
                </a:solidFill>
                <a:latin typeface="Times New Roman" panose="02020603050405020304" pitchFamily="18" charset="0"/>
              </a:defRPr>
            </a:lvl3pPr>
            <a:lvl4pPr marL="1600200" indent="-228600" defTabSz="896938">
              <a:defRPr sz="2000">
                <a:solidFill>
                  <a:schemeClr val="tx1"/>
                </a:solidFill>
                <a:latin typeface="Times New Roman" panose="02020603050405020304" pitchFamily="18" charset="0"/>
              </a:defRPr>
            </a:lvl4pPr>
            <a:lvl5pPr marL="2057400" indent="-228600" defTabSz="896938">
              <a:defRPr sz="2000">
                <a:solidFill>
                  <a:schemeClr val="tx1"/>
                </a:solidFill>
                <a:latin typeface="Times New Roman" panose="02020603050405020304" pitchFamily="18" charset="0"/>
              </a:defRPr>
            </a:lvl5pPr>
            <a:lvl6pPr marL="2514600" indent="-228600" defTabSz="8969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8969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8969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896938" eaLnBrk="0" fontAlgn="base" hangingPunct="0">
              <a:spcBef>
                <a:spcPct val="0"/>
              </a:spcBef>
              <a:spcAft>
                <a:spcPct val="0"/>
              </a:spcAft>
              <a:defRPr sz="2000">
                <a:solidFill>
                  <a:schemeClr val="tx1"/>
                </a:solidFill>
                <a:latin typeface="Times New Roman" panose="02020603050405020304" pitchFamily="18" charset="0"/>
              </a:defRPr>
            </a:lvl9pPr>
          </a:lstStyle>
          <a:p>
            <a:fld id="{F119167C-4910-D74A-841E-3A56A1779830}" type="slidenum">
              <a:rPr lang="en-AU" altLang="en-US" sz="1200"/>
              <a:pPr/>
              <a:t>1</a:t>
            </a:fld>
            <a:endParaRPr lang="en-AU"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729" y="9089815"/>
            <a:ext cx="31088542" cy="6272106"/>
          </a:xfrm>
        </p:spPr>
        <p:txBody>
          <a:bodyPr/>
          <a:lstStyle/>
          <a:p>
            <a:r>
              <a:rPr lang="en-US"/>
              <a:t>Click to edit Master title style</a:t>
            </a:r>
          </a:p>
        </p:txBody>
      </p:sp>
      <p:sp>
        <p:nvSpPr>
          <p:cNvPr id="3" name="Subtitle 2"/>
          <p:cNvSpPr>
            <a:spLocks noGrp="1"/>
          </p:cNvSpPr>
          <p:nvPr>
            <p:ph type="subTitle" idx="1"/>
          </p:nvPr>
        </p:nvSpPr>
        <p:spPr>
          <a:xfrm>
            <a:off x="5486136" y="16581120"/>
            <a:ext cx="25603729" cy="747776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39092F7-AB50-3F87-0B86-1C0DDACE383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464FD67-E1B2-509C-0916-84A7F390DB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E082864-4EE7-0F46-35EF-B6A0B2B7D8F3}"/>
              </a:ext>
            </a:extLst>
          </p:cNvPr>
          <p:cNvSpPr>
            <a:spLocks noGrp="1" noChangeArrowheads="1"/>
          </p:cNvSpPr>
          <p:nvPr>
            <p:ph type="sldNum" sz="quarter" idx="12"/>
          </p:nvPr>
        </p:nvSpPr>
        <p:spPr>
          <a:ln/>
        </p:spPr>
        <p:txBody>
          <a:bodyPr/>
          <a:lstStyle>
            <a:lvl1pPr>
              <a:defRPr/>
            </a:lvl1pPr>
          </a:lstStyle>
          <a:p>
            <a:fld id="{34EB0C56-18EF-4B4C-87AC-2D3B0A62C78F}" type="slidenum">
              <a:rPr lang="en-US" altLang="en-US"/>
              <a:pPr/>
              <a:t>‹#›</a:t>
            </a:fld>
            <a:endParaRPr lang="en-US" altLang="en-US"/>
          </a:p>
        </p:txBody>
      </p:sp>
    </p:spTree>
    <p:extLst>
      <p:ext uri="{BB962C8B-B14F-4D97-AF65-F5344CB8AC3E}">
        <p14:creationId xmlns:p14="http://schemas.microsoft.com/office/powerpoint/2010/main" val="325563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964521C-7D29-DCE9-1EE9-E316596E7EF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6B06727-410E-1CD2-D9EF-17CFCC8F44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DD398BA-F384-4421-B1CE-770E5CC64F35}"/>
              </a:ext>
            </a:extLst>
          </p:cNvPr>
          <p:cNvSpPr>
            <a:spLocks noGrp="1" noChangeArrowheads="1"/>
          </p:cNvSpPr>
          <p:nvPr>
            <p:ph type="sldNum" sz="quarter" idx="12"/>
          </p:nvPr>
        </p:nvSpPr>
        <p:spPr>
          <a:ln/>
        </p:spPr>
        <p:txBody>
          <a:bodyPr/>
          <a:lstStyle>
            <a:lvl1pPr>
              <a:defRPr/>
            </a:lvl1pPr>
          </a:lstStyle>
          <a:p>
            <a:fld id="{5D2D3209-8D89-874F-A5CB-E2CD4B3FED8F}" type="slidenum">
              <a:rPr lang="en-US" altLang="en-US"/>
              <a:pPr/>
              <a:t>‹#›</a:t>
            </a:fld>
            <a:endParaRPr lang="en-US" altLang="en-US"/>
          </a:p>
        </p:txBody>
      </p:sp>
    </p:spTree>
    <p:extLst>
      <p:ext uri="{BB962C8B-B14F-4D97-AF65-F5344CB8AC3E}">
        <p14:creationId xmlns:p14="http://schemas.microsoft.com/office/powerpoint/2010/main" val="229428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060136" y="2600960"/>
            <a:ext cx="7772135" cy="2340864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43729" y="2600960"/>
            <a:ext cx="23189407" cy="234086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4DC8CAE-AF4D-6DF5-9519-33A60DF4FED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9821C34-24E0-5666-4E9C-2B3BD3C76D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B75E47E-90F0-0743-CFD2-C1ED5D30F726}"/>
              </a:ext>
            </a:extLst>
          </p:cNvPr>
          <p:cNvSpPr>
            <a:spLocks noGrp="1" noChangeArrowheads="1"/>
          </p:cNvSpPr>
          <p:nvPr>
            <p:ph type="sldNum" sz="quarter" idx="12"/>
          </p:nvPr>
        </p:nvSpPr>
        <p:spPr>
          <a:ln/>
        </p:spPr>
        <p:txBody>
          <a:bodyPr/>
          <a:lstStyle>
            <a:lvl1pPr>
              <a:defRPr/>
            </a:lvl1pPr>
          </a:lstStyle>
          <a:p>
            <a:fld id="{73A71352-7BA7-4246-871F-81183386B27A}" type="slidenum">
              <a:rPr lang="en-US" altLang="en-US"/>
              <a:pPr/>
              <a:t>‹#›</a:t>
            </a:fld>
            <a:endParaRPr lang="en-US" altLang="en-US"/>
          </a:p>
        </p:txBody>
      </p:sp>
    </p:spTree>
    <p:extLst>
      <p:ext uri="{BB962C8B-B14F-4D97-AF65-F5344CB8AC3E}">
        <p14:creationId xmlns:p14="http://schemas.microsoft.com/office/powerpoint/2010/main" val="1524346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59B50D-F174-AC4D-DB26-1E9EEF85CBD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A850707-4D50-8FDC-798E-B4AE468EF1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39C46C5-7B0C-16FD-9D45-5AA7404C5FE8}"/>
              </a:ext>
            </a:extLst>
          </p:cNvPr>
          <p:cNvSpPr>
            <a:spLocks noGrp="1" noChangeArrowheads="1"/>
          </p:cNvSpPr>
          <p:nvPr>
            <p:ph type="sldNum" sz="quarter" idx="12"/>
          </p:nvPr>
        </p:nvSpPr>
        <p:spPr>
          <a:ln/>
        </p:spPr>
        <p:txBody>
          <a:bodyPr/>
          <a:lstStyle>
            <a:lvl1pPr>
              <a:defRPr/>
            </a:lvl1pPr>
          </a:lstStyle>
          <a:p>
            <a:fld id="{26579337-14C7-D04E-9596-4A6774B4BF01}" type="slidenum">
              <a:rPr lang="en-US" altLang="en-US"/>
              <a:pPr/>
              <a:t>‹#›</a:t>
            </a:fld>
            <a:endParaRPr lang="en-US" altLang="en-US"/>
          </a:p>
        </p:txBody>
      </p:sp>
    </p:spTree>
    <p:extLst>
      <p:ext uri="{BB962C8B-B14F-4D97-AF65-F5344CB8AC3E}">
        <p14:creationId xmlns:p14="http://schemas.microsoft.com/office/powerpoint/2010/main" val="258860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0" y="18802774"/>
            <a:ext cx="31089865" cy="5811521"/>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889250" y="12402727"/>
            <a:ext cx="31089865" cy="640004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62D7115-2326-10AE-F6EF-E0ECBA7C4D2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3B4E30C-4EE4-FE13-F149-A69312C343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7AD5760-4683-32BC-7063-2D0EB8C99061}"/>
              </a:ext>
            </a:extLst>
          </p:cNvPr>
          <p:cNvSpPr>
            <a:spLocks noGrp="1" noChangeArrowheads="1"/>
          </p:cNvSpPr>
          <p:nvPr>
            <p:ph type="sldNum" sz="quarter" idx="12"/>
          </p:nvPr>
        </p:nvSpPr>
        <p:spPr>
          <a:ln/>
        </p:spPr>
        <p:txBody>
          <a:bodyPr/>
          <a:lstStyle>
            <a:lvl1pPr>
              <a:defRPr/>
            </a:lvl1pPr>
          </a:lstStyle>
          <a:p>
            <a:fld id="{D4A81BAD-0478-4140-8E47-2F1AF19CC739}" type="slidenum">
              <a:rPr lang="en-US" altLang="en-US"/>
              <a:pPr/>
              <a:t>‹#›</a:t>
            </a:fld>
            <a:endParaRPr lang="en-US" altLang="en-US"/>
          </a:p>
        </p:txBody>
      </p:sp>
    </p:spTree>
    <p:extLst>
      <p:ext uri="{BB962C8B-B14F-4D97-AF65-F5344CB8AC3E}">
        <p14:creationId xmlns:p14="http://schemas.microsoft.com/office/powerpoint/2010/main" val="3730534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43730" y="8453120"/>
            <a:ext cx="15480771" cy="17556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351501" y="8453120"/>
            <a:ext cx="15480771" cy="17556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F08C661-0757-71AB-FAB1-5F5473B6E13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355F175-70C4-7B04-9EE7-DA89BD1767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A903009-4E4F-074E-0C96-1A2A6B3446F5}"/>
              </a:ext>
            </a:extLst>
          </p:cNvPr>
          <p:cNvSpPr>
            <a:spLocks noGrp="1" noChangeArrowheads="1"/>
          </p:cNvSpPr>
          <p:nvPr>
            <p:ph type="sldNum" sz="quarter" idx="12"/>
          </p:nvPr>
        </p:nvSpPr>
        <p:spPr>
          <a:ln/>
        </p:spPr>
        <p:txBody>
          <a:bodyPr/>
          <a:lstStyle>
            <a:lvl1pPr>
              <a:defRPr/>
            </a:lvl1pPr>
          </a:lstStyle>
          <a:p>
            <a:fld id="{E71917C5-799E-CA40-B16E-047BF5186B15}" type="slidenum">
              <a:rPr lang="en-US" altLang="en-US"/>
              <a:pPr/>
              <a:t>‹#›</a:t>
            </a:fld>
            <a:endParaRPr lang="en-US" altLang="en-US"/>
          </a:p>
        </p:txBody>
      </p:sp>
    </p:spTree>
    <p:extLst>
      <p:ext uri="{BB962C8B-B14F-4D97-AF65-F5344CB8AC3E}">
        <p14:creationId xmlns:p14="http://schemas.microsoft.com/office/powerpoint/2010/main" val="425080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271" y="1172540"/>
            <a:ext cx="32919458" cy="4876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271" y="6550566"/>
            <a:ext cx="16160750" cy="27289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828271" y="9279467"/>
            <a:ext cx="16160750" cy="168595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366" y="6550566"/>
            <a:ext cx="16167364" cy="27289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8580366" y="9279467"/>
            <a:ext cx="16167364" cy="168595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A01E290-0147-CDC4-082D-F76E968D913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B07C149-C47A-E440-3B51-068E49390D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E1EA8BD-4977-5325-E646-C222F9387954}"/>
              </a:ext>
            </a:extLst>
          </p:cNvPr>
          <p:cNvSpPr>
            <a:spLocks noGrp="1" noChangeArrowheads="1"/>
          </p:cNvSpPr>
          <p:nvPr>
            <p:ph type="sldNum" sz="quarter" idx="12"/>
          </p:nvPr>
        </p:nvSpPr>
        <p:spPr>
          <a:ln/>
        </p:spPr>
        <p:txBody>
          <a:bodyPr/>
          <a:lstStyle>
            <a:lvl1pPr>
              <a:defRPr/>
            </a:lvl1pPr>
          </a:lstStyle>
          <a:p>
            <a:fld id="{1424813C-A690-AA4B-B7F9-6CEA0A998AF9}" type="slidenum">
              <a:rPr lang="en-US" altLang="en-US"/>
              <a:pPr/>
              <a:t>‹#›</a:t>
            </a:fld>
            <a:endParaRPr lang="en-US" altLang="en-US"/>
          </a:p>
        </p:txBody>
      </p:sp>
    </p:spTree>
    <p:extLst>
      <p:ext uri="{BB962C8B-B14F-4D97-AF65-F5344CB8AC3E}">
        <p14:creationId xmlns:p14="http://schemas.microsoft.com/office/powerpoint/2010/main" val="4105687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9D8C994-EB1D-7310-39DF-8FB667D3839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8472119-1165-768C-0D53-FE77B8F953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AB0057E-66F5-27E6-892D-5F2B1B9276CF}"/>
              </a:ext>
            </a:extLst>
          </p:cNvPr>
          <p:cNvSpPr>
            <a:spLocks noGrp="1" noChangeArrowheads="1"/>
          </p:cNvSpPr>
          <p:nvPr>
            <p:ph type="sldNum" sz="quarter" idx="12"/>
          </p:nvPr>
        </p:nvSpPr>
        <p:spPr>
          <a:ln/>
        </p:spPr>
        <p:txBody>
          <a:bodyPr/>
          <a:lstStyle>
            <a:lvl1pPr>
              <a:defRPr/>
            </a:lvl1pPr>
          </a:lstStyle>
          <a:p>
            <a:fld id="{FC358C01-E5C3-2B42-94FF-5990A4342040}" type="slidenum">
              <a:rPr lang="en-US" altLang="en-US"/>
              <a:pPr/>
              <a:t>‹#›</a:t>
            </a:fld>
            <a:endParaRPr lang="en-US" altLang="en-US"/>
          </a:p>
        </p:txBody>
      </p:sp>
    </p:spTree>
    <p:extLst>
      <p:ext uri="{BB962C8B-B14F-4D97-AF65-F5344CB8AC3E}">
        <p14:creationId xmlns:p14="http://schemas.microsoft.com/office/powerpoint/2010/main" val="2676541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4F59A8A-30C2-9EFA-2174-1CBA04A6C56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58F88ED-CA9C-84D5-0C16-AF9AD91F2A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4180A182-1994-3FF1-DECD-D4AA3CD70CFC}"/>
              </a:ext>
            </a:extLst>
          </p:cNvPr>
          <p:cNvSpPr>
            <a:spLocks noGrp="1" noChangeArrowheads="1"/>
          </p:cNvSpPr>
          <p:nvPr>
            <p:ph type="sldNum" sz="quarter" idx="12"/>
          </p:nvPr>
        </p:nvSpPr>
        <p:spPr>
          <a:ln/>
        </p:spPr>
        <p:txBody>
          <a:bodyPr/>
          <a:lstStyle>
            <a:lvl1pPr>
              <a:defRPr/>
            </a:lvl1pPr>
          </a:lstStyle>
          <a:p>
            <a:fld id="{F1FF8641-DD0A-FF4A-AD98-E139850788F9}" type="slidenum">
              <a:rPr lang="en-US" altLang="en-US"/>
              <a:pPr/>
              <a:t>‹#›</a:t>
            </a:fld>
            <a:endParaRPr lang="en-US" altLang="en-US"/>
          </a:p>
        </p:txBody>
      </p:sp>
    </p:spTree>
    <p:extLst>
      <p:ext uri="{BB962C8B-B14F-4D97-AF65-F5344CB8AC3E}">
        <p14:creationId xmlns:p14="http://schemas.microsoft.com/office/powerpoint/2010/main" val="3210707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271" y="1165014"/>
            <a:ext cx="12033250" cy="495808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4300729" y="1165014"/>
            <a:ext cx="20447000" cy="249740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271" y="6123094"/>
            <a:ext cx="12033250" cy="2001595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0C96A97-1B02-62C3-7FFA-2D6EAF269D0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C2CB617-EE01-0C79-EEA3-1DB362C9C6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EF0B8EF-C0F1-889B-D064-61561EB2C1E5}"/>
              </a:ext>
            </a:extLst>
          </p:cNvPr>
          <p:cNvSpPr>
            <a:spLocks noGrp="1" noChangeArrowheads="1"/>
          </p:cNvSpPr>
          <p:nvPr>
            <p:ph type="sldNum" sz="quarter" idx="12"/>
          </p:nvPr>
        </p:nvSpPr>
        <p:spPr>
          <a:ln/>
        </p:spPr>
        <p:txBody>
          <a:bodyPr/>
          <a:lstStyle>
            <a:lvl1pPr>
              <a:defRPr/>
            </a:lvl1pPr>
          </a:lstStyle>
          <a:p>
            <a:fld id="{F375333D-244F-5A42-B8DF-ED859D6E0846}" type="slidenum">
              <a:rPr lang="en-US" altLang="en-US"/>
              <a:pPr/>
              <a:t>‹#›</a:t>
            </a:fld>
            <a:endParaRPr lang="en-US" altLang="en-US"/>
          </a:p>
        </p:txBody>
      </p:sp>
    </p:spTree>
    <p:extLst>
      <p:ext uri="{BB962C8B-B14F-4D97-AF65-F5344CB8AC3E}">
        <p14:creationId xmlns:p14="http://schemas.microsoft.com/office/powerpoint/2010/main" val="793042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8887" y="20482561"/>
            <a:ext cx="21945864" cy="2418833"/>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168887" y="2614508"/>
            <a:ext cx="21945864" cy="17556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168887" y="22901394"/>
            <a:ext cx="21945864" cy="34333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D37A37F-C797-C351-DE78-FBF1A548771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8D4B680-9144-4221-11BA-F9B5A6D90E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93E990B-273C-326B-14B6-E8265F96D9ED}"/>
              </a:ext>
            </a:extLst>
          </p:cNvPr>
          <p:cNvSpPr>
            <a:spLocks noGrp="1" noChangeArrowheads="1"/>
          </p:cNvSpPr>
          <p:nvPr>
            <p:ph type="sldNum" sz="quarter" idx="12"/>
          </p:nvPr>
        </p:nvSpPr>
        <p:spPr>
          <a:ln/>
        </p:spPr>
        <p:txBody>
          <a:bodyPr/>
          <a:lstStyle>
            <a:lvl1pPr>
              <a:defRPr/>
            </a:lvl1pPr>
          </a:lstStyle>
          <a:p>
            <a:fld id="{D8813807-B085-7447-A344-BFC4FBE68ED8}" type="slidenum">
              <a:rPr lang="en-US" altLang="en-US"/>
              <a:pPr/>
              <a:t>‹#›</a:t>
            </a:fld>
            <a:endParaRPr lang="en-US" altLang="en-US"/>
          </a:p>
        </p:txBody>
      </p:sp>
    </p:spTree>
    <p:extLst>
      <p:ext uri="{BB962C8B-B14F-4D97-AF65-F5344CB8AC3E}">
        <p14:creationId xmlns:p14="http://schemas.microsoft.com/office/powerpoint/2010/main" val="3574591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8427031-1E00-8E16-5FDD-7A42B8F22676}"/>
              </a:ext>
            </a:extLst>
          </p:cNvPr>
          <p:cNvSpPr>
            <a:spLocks noGrp="1" noChangeArrowheads="1"/>
          </p:cNvSpPr>
          <p:nvPr>
            <p:ph type="title"/>
          </p:nvPr>
        </p:nvSpPr>
        <p:spPr bwMode="auto">
          <a:xfrm>
            <a:off x="2743200" y="2600325"/>
            <a:ext cx="3108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6714" tIns="213357" rIns="426714" bIns="213357"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F58AAFC-DA2B-911B-CF26-4BC1A61B95D7}"/>
              </a:ext>
            </a:extLst>
          </p:cNvPr>
          <p:cNvSpPr>
            <a:spLocks noGrp="1" noChangeArrowheads="1"/>
          </p:cNvSpPr>
          <p:nvPr>
            <p:ph type="body" idx="1"/>
          </p:nvPr>
        </p:nvSpPr>
        <p:spPr bwMode="auto">
          <a:xfrm>
            <a:off x="2743200" y="8451850"/>
            <a:ext cx="31089600" cy="175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6714" tIns="213357" rIns="426714" bIns="21335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61EDD8E-D748-AD1E-288D-EBC840332C16}"/>
              </a:ext>
            </a:extLst>
          </p:cNvPr>
          <p:cNvSpPr>
            <a:spLocks noGrp="1" noChangeArrowheads="1"/>
          </p:cNvSpPr>
          <p:nvPr>
            <p:ph type="dt" sz="half" idx="2"/>
          </p:nvPr>
        </p:nvSpPr>
        <p:spPr bwMode="auto">
          <a:xfrm>
            <a:off x="2743200" y="26660475"/>
            <a:ext cx="7620000" cy="1949450"/>
          </a:xfrm>
          <a:prstGeom prst="rect">
            <a:avLst/>
          </a:prstGeom>
          <a:noFill/>
          <a:ln w="9525">
            <a:noFill/>
            <a:miter lim="800000"/>
            <a:headEnd/>
            <a:tailEnd/>
          </a:ln>
          <a:effectLst/>
        </p:spPr>
        <p:txBody>
          <a:bodyPr vert="horz" wrap="square" lIns="426714" tIns="213357" rIns="426714" bIns="213357" numCol="1" anchor="t" anchorCtr="0" compatLnSpc="1">
            <a:prstTxWarp prst="textNoShape">
              <a:avLst/>
            </a:prstTxWarp>
          </a:bodyPr>
          <a:lstStyle>
            <a:lvl1pPr>
              <a:defRPr sz="6500"/>
            </a:lvl1pPr>
          </a:lstStyle>
          <a:p>
            <a:pPr>
              <a:defRPr/>
            </a:pPr>
            <a:endParaRPr lang="en-US"/>
          </a:p>
        </p:txBody>
      </p:sp>
      <p:sp>
        <p:nvSpPr>
          <p:cNvPr id="1029" name="Rectangle 5">
            <a:extLst>
              <a:ext uri="{FF2B5EF4-FFF2-40B4-BE49-F238E27FC236}">
                <a16:creationId xmlns:a16="http://schemas.microsoft.com/office/drawing/2014/main" id="{8E64031C-848D-A1AB-903F-5DD9A9A22DFF}"/>
              </a:ext>
            </a:extLst>
          </p:cNvPr>
          <p:cNvSpPr>
            <a:spLocks noGrp="1" noChangeArrowheads="1"/>
          </p:cNvSpPr>
          <p:nvPr>
            <p:ph type="ftr" sz="quarter" idx="3"/>
          </p:nvPr>
        </p:nvSpPr>
        <p:spPr bwMode="auto">
          <a:xfrm>
            <a:off x="12496800" y="26660475"/>
            <a:ext cx="11582400" cy="1949450"/>
          </a:xfrm>
          <a:prstGeom prst="rect">
            <a:avLst/>
          </a:prstGeom>
          <a:noFill/>
          <a:ln w="9525">
            <a:noFill/>
            <a:miter lim="800000"/>
            <a:headEnd/>
            <a:tailEnd/>
          </a:ln>
          <a:effectLst/>
        </p:spPr>
        <p:txBody>
          <a:bodyPr vert="horz" wrap="square" lIns="426714" tIns="213357" rIns="426714" bIns="213357" numCol="1" anchor="t" anchorCtr="0" compatLnSpc="1">
            <a:prstTxWarp prst="textNoShape">
              <a:avLst/>
            </a:prstTxWarp>
          </a:bodyPr>
          <a:lstStyle>
            <a:lvl1pPr algn="ctr">
              <a:defRPr sz="6500"/>
            </a:lvl1pPr>
          </a:lstStyle>
          <a:p>
            <a:pPr>
              <a:defRPr/>
            </a:pPr>
            <a:endParaRPr lang="en-US"/>
          </a:p>
        </p:txBody>
      </p:sp>
      <p:sp>
        <p:nvSpPr>
          <p:cNvPr id="1030" name="Rectangle 6">
            <a:extLst>
              <a:ext uri="{FF2B5EF4-FFF2-40B4-BE49-F238E27FC236}">
                <a16:creationId xmlns:a16="http://schemas.microsoft.com/office/drawing/2014/main" id="{780202F4-41E5-CCAB-3DBC-5E4B056B69BE}"/>
              </a:ext>
            </a:extLst>
          </p:cNvPr>
          <p:cNvSpPr>
            <a:spLocks noGrp="1" noChangeArrowheads="1"/>
          </p:cNvSpPr>
          <p:nvPr>
            <p:ph type="sldNum" sz="quarter" idx="4"/>
          </p:nvPr>
        </p:nvSpPr>
        <p:spPr bwMode="auto">
          <a:xfrm>
            <a:off x="26212800" y="26660475"/>
            <a:ext cx="7620000" cy="1949450"/>
          </a:xfrm>
          <a:prstGeom prst="rect">
            <a:avLst/>
          </a:prstGeom>
          <a:noFill/>
          <a:ln w="9525">
            <a:noFill/>
            <a:miter lim="800000"/>
            <a:headEnd/>
            <a:tailEnd/>
          </a:ln>
          <a:effectLst/>
        </p:spPr>
        <p:txBody>
          <a:bodyPr vert="horz" wrap="square" lIns="426714" tIns="213357" rIns="426714" bIns="213357" numCol="1" anchor="t" anchorCtr="0" compatLnSpc="1">
            <a:prstTxWarp prst="textNoShape">
              <a:avLst/>
            </a:prstTxWarp>
          </a:bodyPr>
          <a:lstStyle>
            <a:lvl1pPr algn="r">
              <a:defRPr sz="6500"/>
            </a:lvl1pPr>
          </a:lstStyle>
          <a:p>
            <a:fld id="{3CC7D464-F93D-FE4A-8129-5E3307787EBD}" type="slidenum">
              <a:rPr lang="en-US" altLang="en-US"/>
              <a:pPr/>
              <a:t>‹#›</a:t>
            </a:fld>
            <a:endParaRPr lang="en-US" altLang="en-US"/>
          </a:p>
        </p:txBody>
      </p:sp>
      <p:sp>
        <p:nvSpPr>
          <p:cNvPr id="1031" name="Rectangle 7">
            <a:extLst>
              <a:ext uri="{FF2B5EF4-FFF2-40B4-BE49-F238E27FC236}">
                <a16:creationId xmlns:a16="http://schemas.microsoft.com/office/drawing/2014/main" id="{5EDE77DB-E5EC-B0C1-2CF6-9298156F4D0E}"/>
              </a:ext>
            </a:extLst>
          </p:cNvPr>
          <p:cNvSpPr>
            <a:spLocks noChangeArrowheads="1"/>
          </p:cNvSpPr>
          <p:nvPr userDrawn="1"/>
        </p:nvSpPr>
        <p:spPr bwMode="auto">
          <a:xfrm>
            <a:off x="952500" y="7947025"/>
            <a:ext cx="8191500" cy="20229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2" name="Rectangle 8">
            <a:extLst>
              <a:ext uri="{FF2B5EF4-FFF2-40B4-BE49-F238E27FC236}">
                <a16:creationId xmlns:a16="http://schemas.microsoft.com/office/drawing/2014/main" id="{3FB651BC-D1F5-6C16-77FA-71519FE689B0}"/>
              </a:ext>
            </a:extLst>
          </p:cNvPr>
          <p:cNvSpPr>
            <a:spLocks noChangeArrowheads="1"/>
          </p:cNvSpPr>
          <p:nvPr userDrawn="1"/>
        </p:nvSpPr>
        <p:spPr bwMode="auto">
          <a:xfrm>
            <a:off x="9779000" y="7947025"/>
            <a:ext cx="8191500" cy="20229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3" name="Rectangle 9">
            <a:extLst>
              <a:ext uri="{FF2B5EF4-FFF2-40B4-BE49-F238E27FC236}">
                <a16:creationId xmlns:a16="http://schemas.microsoft.com/office/drawing/2014/main" id="{5DFCBD34-2042-CFD0-1203-3046F2C18C1D}"/>
              </a:ext>
            </a:extLst>
          </p:cNvPr>
          <p:cNvSpPr>
            <a:spLocks noChangeArrowheads="1"/>
          </p:cNvSpPr>
          <p:nvPr userDrawn="1"/>
        </p:nvSpPr>
        <p:spPr bwMode="auto">
          <a:xfrm>
            <a:off x="18605500" y="7947025"/>
            <a:ext cx="8191500" cy="20229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4" name="Rectangle 10">
            <a:extLst>
              <a:ext uri="{FF2B5EF4-FFF2-40B4-BE49-F238E27FC236}">
                <a16:creationId xmlns:a16="http://schemas.microsoft.com/office/drawing/2014/main" id="{868831CC-F827-3EF7-6B8C-E46C1EB0CF60}"/>
              </a:ext>
            </a:extLst>
          </p:cNvPr>
          <p:cNvSpPr>
            <a:spLocks noChangeArrowheads="1"/>
          </p:cNvSpPr>
          <p:nvPr userDrawn="1"/>
        </p:nvSpPr>
        <p:spPr bwMode="auto">
          <a:xfrm>
            <a:off x="27432000" y="7947025"/>
            <a:ext cx="8191500" cy="20229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5" name="Rectangle 12">
            <a:extLst>
              <a:ext uri="{FF2B5EF4-FFF2-40B4-BE49-F238E27FC236}">
                <a16:creationId xmlns:a16="http://schemas.microsoft.com/office/drawing/2014/main" id="{3588D8CF-75AF-0016-F135-275203F5E15B}"/>
              </a:ext>
            </a:extLst>
          </p:cNvPr>
          <p:cNvSpPr>
            <a:spLocks noChangeArrowheads="1"/>
          </p:cNvSpPr>
          <p:nvPr userDrawn="1"/>
        </p:nvSpPr>
        <p:spPr bwMode="auto">
          <a:xfrm>
            <a:off x="0" y="0"/>
            <a:ext cx="36576000" cy="292608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67200" rtl="0" eaLnBrk="0" fontAlgn="base" hangingPunct="0">
        <a:spcBef>
          <a:spcPct val="0"/>
        </a:spcBef>
        <a:spcAft>
          <a:spcPct val="0"/>
        </a:spcAft>
        <a:defRPr sz="20500">
          <a:solidFill>
            <a:schemeClr val="tx2"/>
          </a:solidFill>
          <a:latin typeface="+mj-lt"/>
          <a:ea typeface="+mj-ea"/>
          <a:cs typeface="+mj-cs"/>
        </a:defRPr>
      </a:lvl1pPr>
      <a:lvl2pPr algn="ctr" defTabSz="4267200" rtl="0" eaLnBrk="0" fontAlgn="base" hangingPunct="0">
        <a:spcBef>
          <a:spcPct val="0"/>
        </a:spcBef>
        <a:spcAft>
          <a:spcPct val="0"/>
        </a:spcAft>
        <a:defRPr sz="20500">
          <a:solidFill>
            <a:schemeClr val="tx2"/>
          </a:solidFill>
          <a:latin typeface="Times New Roman" pitchFamily="18" charset="0"/>
        </a:defRPr>
      </a:lvl2pPr>
      <a:lvl3pPr algn="ctr" defTabSz="4267200" rtl="0" eaLnBrk="0" fontAlgn="base" hangingPunct="0">
        <a:spcBef>
          <a:spcPct val="0"/>
        </a:spcBef>
        <a:spcAft>
          <a:spcPct val="0"/>
        </a:spcAft>
        <a:defRPr sz="20500">
          <a:solidFill>
            <a:schemeClr val="tx2"/>
          </a:solidFill>
          <a:latin typeface="Times New Roman" pitchFamily="18" charset="0"/>
        </a:defRPr>
      </a:lvl3pPr>
      <a:lvl4pPr algn="ctr" defTabSz="4267200" rtl="0" eaLnBrk="0" fontAlgn="base" hangingPunct="0">
        <a:spcBef>
          <a:spcPct val="0"/>
        </a:spcBef>
        <a:spcAft>
          <a:spcPct val="0"/>
        </a:spcAft>
        <a:defRPr sz="20500">
          <a:solidFill>
            <a:schemeClr val="tx2"/>
          </a:solidFill>
          <a:latin typeface="Times New Roman" pitchFamily="18" charset="0"/>
        </a:defRPr>
      </a:lvl4pPr>
      <a:lvl5pPr algn="ctr" defTabSz="4267200" rtl="0" eaLnBrk="0" fontAlgn="base" hangingPunct="0">
        <a:spcBef>
          <a:spcPct val="0"/>
        </a:spcBef>
        <a:spcAft>
          <a:spcPct val="0"/>
        </a:spcAft>
        <a:defRPr sz="20500">
          <a:solidFill>
            <a:schemeClr val="tx2"/>
          </a:solidFill>
          <a:latin typeface="Times New Roman" pitchFamily="18" charset="0"/>
        </a:defRPr>
      </a:lvl5pPr>
      <a:lvl6pPr marL="457200" algn="ctr" defTabSz="4267200" rtl="0" eaLnBrk="0" fontAlgn="base" hangingPunct="0">
        <a:spcBef>
          <a:spcPct val="0"/>
        </a:spcBef>
        <a:spcAft>
          <a:spcPct val="0"/>
        </a:spcAft>
        <a:defRPr sz="20500">
          <a:solidFill>
            <a:schemeClr val="tx2"/>
          </a:solidFill>
          <a:latin typeface="Times New Roman" pitchFamily="18" charset="0"/>
        </a:defRPr>
      </a:lvl6pPr>
      <a:lvl7pPr marL="914400" algn="ctr" defTabSz="4267200" rtl="0" eaLnBrk="0" fontAlgn="base" hangingPunct="0">
        <a:spcBef>
          <a:spcPct val="0"/>
        </a:spcBef>
        <a:spcAft>
          <a:spcPct val="0"/>
        </a:spcAft>
        <a:defRPr sz="20500">
          <a:solidFill>
            <a:schemeClr val="tx2"/>
          </a:solidFill>
          <a:latin typeface="Times New Roman" pitchFamily="18" charset="0"/>
        </a:defRPr>
      </a:lvl7pPr>
      <a:lvl8pPr marL="1371600" algn="ctr" defTabSz="4267200" rtl="0" eaLnBrk="0" fontAlgn="base" hangingPunct="0">
        <a:spcBef>
          <a:spcPct val="0"/>
        </a:spcBef>
        <a:spcAft>
          <a:spcPct val="0"/>
        </a:spcAft>
        <a:defRPr sz="20500">
          <a:solidFill>
            <a:schemeClr val="tx2"/>
          </a:solidFill>
          <a:latin typeface="Times New Roman" pitchFamily="18" charset="0"/>
        </a:defRPr>
      </a:lvl8pPr>
      <a:lvl9pPr marL="1828800" algn="ctr" defTabSz="4267200" rtl="0" eaLnBrk="0" fontAlgn="base" hangingPunct="0">
        <a:spcBef>
          <a:spcPct val="0"/>
        </a:spcBef>
        <a:spcAft>
          <a:spcPct val="0"/>
        </a:spcAft>
        <a:defRPr sz="20500">
          <a:solidFill>
            <a:schemeClr val="tx2"/>
          </a:solidFill>
          <a:latin typeface="Times New Roman" pitchFamily="18" charset="0"/>
        </a:defRPr>
      </a:lvl9pPr>
    </p:titleStyle>
    <p:bodyStyle>
      <a:lvl1pPr marL="1600200" indent="-1600200" algn="l" defTabSz="4267200" rtl="0" eaLnBrk="0" fontAlgn="base" hangingPunct="0">
        <a:spcBef>
          <a:spcPct val="20000"/>
        </a:spcBef>
        <a:spcAft>
          <a:spcPct val="0"/>
        </a:spcAft>
        <a:buChar char="•"/>
        <a:defRPr sz="14900">
          <a:solidFill>
            <a:schemeClr val="tx1"/>
          </a:solidFill>
          <a:latin typeface="+mn-lt"/>
          <a:ea typeface="+mn-ea"/>
          <a:cs typeface="+mn-cs"/>
        </a:defRPr>
      </a:lvl1pPr>
      <a:lvl2pPr marL="3467100" indent="-1333500" algn="l" defTabSz="4267200" rtl="0" eaLnBrk="0" fontAlgn="base" hangingPunct="0">
        <a:spcBef>
          <a:spcPct val="20000"/>
        </a:spcBef>
        <a:spcAft>
          <a:spcPct val="0"/>
        </a:spcAft>
        <a:buChar char="–"/>
        <a:defRPr sz="13100">
          <a:solidFill>
            <a:schemeClr val="tx1"/>
          </a:solidFill>
          <a:latin typeface="+mn-lt"/>
        </a:defRPr>
      </a:lvl2pPr>
      <a:lvl3pPr marL="5334000" indent="-1066800" algn="l" defTabSz="4267200" rtl="0" eaLnBrk="0" fontAlgn="base" hangingPunct="0">
        <a:spcBef>
          <a:spcPct val="20000"/>
        </a:spcBef>
        <a:spcAft>
          <a:spcPct val="0"/>
        </a:spcAft>
        <a:buChar char="•"/>
        <a:defRPr sz="11200">
          <a:solidFill>
            <a:schemeClr val="tx1"/>
          </a:solidFill>
          <a:latin typeface="+mn-lt"/>
        </a:defRPr>
      </a:lvl3pPr>
      <a:lvl4pPr marL="7467600" indent="-1066800" algn="l" defTabSz="4267200" rtl="0" eaLnBrk="0" fontAlgn="base" hangingPunct="0">
        <a:spcBef>
          <a:spcPct val="20000"/>
        </a:spcBef>
        <a:spcAft>
          <a:spcPct val="0"/>
        </a:spcAft>
        <a:buChar char="–"/>
        <a:defRPr sz="9300">
          <a:solidFill>
            <a:schemeClr val="tx1"/>
          </a:solidFill>
          <a:latin typeface="+mn-lt"/>
        </a:defRPr>
      </a:lvl4pPr>
      <a:lvl5pPr marL="9601200" indent="-1066800" algn="l" defTabSz="4267200" rtl="0" eaLnBrk="0" fontAlgn="base" hangingPunct="0">
        <a:spcBef>
          <a:spcPct val="20000"/>
        </a:spcBef>
        <a:spcAft>
          <a:spcPct val="0"/>
        </a:spcAft>
        <a:buChar char="»"/>
        <a:defRPr sz="9300">
          <a:solidFill>
            <a:schemeClr val="tx1"/>
          </a:solidFill>
          <a:latin typeface="+mn-lt"/>
        </a:defRPr>
      </a:lvl5pPr>
      <a:lvl6pPr marL="10058400" indent="-1066800" algn="l" defTabSz="4267200" rtl="0" eaLnBrk="0" fontAlgn="base" hangingPunct="0">
        <a:spcBef>
          <a:spcPct val="20000"/>
        </a:spcBef>
        <a:spcAft>
          <a:spcPct val="0"/>
        </a:spcAft>
        <a:buChar char="»"/>
        <a:defRPr sz="9300">
          <a:solidFill>
            <a:schemeClr val="tx1"/>
          </a:solidFill>
          <a:latin typeface="+mn-lt"/>
        </a:defRPr>
      </a:lvl6pPr>
      <a:lvl7pPr marL="10515600" indent="-1066800" algn="l" defTabSz="4267200" rtl="0" eaLnBrk="0" fontAlgn="base" hangingPunct="0">
        <a:spcBef>
          <a:spcPct val="20000"/>
        </a:spcBef>
        <a:spcAft>
          <a:spcPct val="0"/>
        </a:spcAft>
        <a:buChar char="»"/>
        <a:defRPr sz="9300">
          <a:solidFill>
            <a:schemeClr val="tx1"/>
          </a:solidFill>
          <a:latin typeface="+mn-lt"/>
        </a:defRPr>
      </a:lvl7pPr>
      <a:lvl8pPr marL="10972800" indent="-1066800" algn="l" defTabSz="4267200" rtl="0" eaLnBrk="0" fontAlgn="base" hangingPunct="0">
        <a:spcBef>
          <a:spcPct val="20000"/>
        </a:spcBef>
        <a:spcAft>
          <a:spcPct val="0"/>
        </a:spcAft>
        <a:buChar char="»"/>
        <a:defRPr sz="9300">
          <a:solidFill>
            <a:schemeClr val="tx1"/>
          </a:solidFill>
          <a:latin typeface="+mn-lt"/>
        </a:defRPr>
      </a:lvl8pPr>
      <a:lvl9pPr marL="11430000" indent="-1066800" algn="l" defTabSz="4267200" rtl="0" eaLnBrk="0" fontAlgn="base" hangingPunct="0">
        <a:spcBef>
          <a:spcPct val="20000"/>
        </a:spcBef>
        <a:spcAft>
          <a:spcPct val="0"/>
        </a:spcAft>
        <a:buChar char="»"/>
        <a:defRPr sz="9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53D75"/>
        </a:solidFill>
        <a:effectLst/>
      </p:bgPr>
    </p:bg>
    <p:spTree>
      <p:nvGrpSpPr>
        <p:cNvPr id="1" name=""/>
        <p:cNvGrpSpPr/>
        <p:nvPr/>
      </p:nvGrpSpPr>
      <p:grpSpPr>
        <a:xfrm>
          <a:off x="0" y="0"/>
          <a:ext cx="0" cy="0"/>
          <a:chOff x="0" y="0"/>
          <a:chExt cx="0" cy="0"/>
        </a:xfrm>
      </p:grpSpPr>
      <p:sp>
        <p:nvSpPr>
          <p:cNvPr id="4098" name="Rectangle 5">
            <a:extLst>
              <a:ext uri="{FF2B5EF4-FFF2-40B4-BE49-F238E27FC236}">
                <a16:creationId xmlns:a16="http://schemas.microsoft.com/office/drawing/2014/main" id="{78330F80-EA45-E795-55C2-3FB331C919AB}"/>
              </a:ext>
            </a:extLst>
          </p:cNvPr>
          <p:cNvSpPr>
            <a:spLocks noChangeArrowheads="1"/>
          </p:cNvSpPr>
          <p:nvPr/>
        </p:nvSpPr>
        <p:spPr bwMode="auto">
          <a:xfrm>
            <a:off x="9748838" y="19735800"/>
            <a:ext cx="17073562" cy="848995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ltLang="en-US" sz="2400"/>
          </a:p>
        </p:txBody>
      </p:sp>
      <p:sp>
        <p:nvSpPr>
          <p:cNvPr id="4099" name="Text Box 343">
            <a:extLst>
              <a:ext uri="{FF2B5EF4-FFF2-40B4-BE49-F238E27FC236}">
                <a16:creationId xmlns:a16="http://schemas.microsoft.com/office/drawing/2014/main" id="{410C29FF-0D89-C361-5101-19F1DEC48ED3}"/>
              </a:ext>
            </a:extLst>
          </p:cNvPr>
          <p:cNvSpPr txBox="1">
            <a:spLocks noChangeArrowheads="1"/>
          </p:cNvSpPr>
          <p:nvPr/>
        </p:nvSpPr>
        <p:spPr bwMode="auto">
          <a:xfrm>
            <a:off x="27416125" y="7052945"/>
            <a:ext cx="8208961" cy="724232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0" tIns="180000" rIns="360000" bIns="180000">
            <a:spAutoFit/>
          </a:bodyPr>
          <a:lstStyle>
            <a:lvl1pPr marL="571500" indent="-571500">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spcAft>
                <a:spcPts val="1800"/>
              </a:spcAft>
              <a:buFont typeface="Arial" panose="020B0604020202020204" pitchFamily="34" charset="0"/>
              <a:buChar char="•"/>
            </a:pPr>
            <a:r>
              <a:rPr lang="en-US" altLang="en-US" sz="3600" dirty="0"/>
              <a:t>There are only plans to use participants from one high school in Newark, New Jersey, this could be a major study on the entire school district which would make it more comprehensive and increase the participant pool.</a:t>
            </a:r>
          </a:p>
          <a:p>
            <a:pPr>
              <a:spcAft>
                <a:spcPts val="1800"/>
              </a:spcAft>
              <a:buFont typeface="Arial" panose="020B0604020202020204" pitchFamily="34" charset="0"/>
              <a:buChar char="•"/>
            </a:pPr>
            <a:r>
              <a:rPr lang="en-US" altLang="en-US" sz="3600" dirty="0"/>
              <a:t>During the observational section of this study, the participants and the school counselors being observed could act differently since they know someone is watching them. </a:t>
            </a:r>
          </a:p>
        </p:txBody>
      </p:sp>
      <p:sp>
        <p:nvSpPr>
          <p:cNvPr id="4100" name="Text Box 23">
            <a:extLst>
              <a:ext uri="{FF2B5EF4-FFF2-40B4-BE49-F238E27FC236}">
                <a16:creationId xmlns:a16="http://schemas.microsoft.com/office/drawing/2014/main" id="{C4DBF0C2-42CD-16B1-6D29-6961669EBA2A}"/>
              </a:ext>
            </a:extLst>
          </p:cNvPr>
          <p:cNvSpPr txBox="1">
            <a:spLocks noChangeArrowheads="1"/>
          </p:cNvSpPr>
          <p:nvPr/>
        </p:nvSpPr>
        <p:spPr bwMode="auto">
          <a:xfrm>
            <a:off x="950913" y="7010400"/>
            <a:ext cx="8193087" cy="139056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180000" rIns="360000" bIns="180000">
            <a:spAutoFit/>
          </a:bodyPr>
          <a:lstStyle>
            <a:lvl1pPr marL="571500" indent="-571500">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spcAft>
                <a:spcPts val="1800"/>
              </a:spcAft>
              <a:buFont typeface="Arial" panose="020B0604020202020204" pitchFamily="34" charset="0"/>
              <a:buChar char="•"/>
            </a:pPr>
            <a:r>
              <a:rPr lang="en-US" altLang="en-US" sz="3400" dirty="0"/>
              <a:t>There is an increase of students who attend urban schools that are in low-income areas that aren’t receiving college and career readiness help. Everyone, no matter who you are or where you come from deserves the same opportunities and at this moment that is not the case for college and career readiness for students who attend low-income public schools in an urban setting (Yavuz et al., 2019).</a:t>
            </a:r>
          </a:p>
          <a:p>
            <a:pPr>
              <a:spcAft>
                <a:spcPts val="1800"/>
              </a:spcAft>
              <a:buFont typeface="Arial" panose="020B0604020202020204" pitchFamily="34" charset="0"/>
              <a:buChar char="•"/>
            </a:pPr>
            <a:r>
              <a:rPr lang="en-US" altLang="en-US" sz="3400" dirty="0"/>
              <a:t>The current study is needed because students who attend urban, low-income public schools are not getting the proper preparedness and resources for planning for college and their future careers.</a:t>
            </a:r>
          </a:p>
          <a:p>
            <a:pPr>
              <a:spcAft>
                <a:spcPts val="1800"/>
              </a:spcAft>
              <a:buFont typeface="Arial" panose="020B0604020202020204" pitchFamily="34" charset="0"/>
              <a:buChar char="•"/>
            </a:pPr>
            <a:r>
              <a:rPr lang="en-US" altLang="en-US" sz="3400" dirty="0"/>
              <a:t>Students as well as the school counselors from a public high school in Newark, NJ (N=35), will be observed, interviewed, and asked to take a survey that will help determine the best possible outcomes on how to best prepare these students for planning for college and their future careers.</a:t>
            </a:r>
          </a:p>
        </p:txBody>
      </p:sp>
      <p:sp>
        <p:nvSpPr>
          <p:cNvPr id="4102" name="Text Box 25">
            <a:extLst>
              <a:ext uri="{FF2B5EF4-FFF2-40B4-BE49-F238E27FC236}">
                <a16:creationId xmlns:a16="http://schemas.microsoft.com/office/drawing/2014/main" id="{E7D4BD99-BA9C-60BA-B8A9-741F7463AAF3}"/>
              </a:ext>
            </a:extLst>
          </p:cNvPr>
          <p:cNvSpPr txBox="1">
            <a:spLocks noChangeArrowheads="1"/>
          </p:cNvSpPr>
          <p:nvPr/>
        </p:nvSpPr>
        <p:spPr bwMode="auto">
          <a:xfrm>
            <a:off x="914400" y="6019800"/>
            <a:ext cx="8193088" cy="979488"/>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Arial Unicode MS" pitchFamily="34" charset="-128"/>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latin typeface="+mn-lt"/>
              </a:rPr>
              <a:t>BACKGROUND</a:t>
            </a:r>
            <a:endParaRPr lang="en-US" altLang="en-US" dirty="0">
              <a:latin typeface="+mn-lt"/>
            </a:endParaRPr>
          </a:p>
        </p:txBody>
      </p:sp>
      <p:sp>
        <p:nvSpPr>
          <p:cNvPr id="4" name="Rectangle 34">
            <a:extLst>
              <a:ext uri="{FF2B5EF4-FFF2-40B4-BE49-F238E27FC236}">
                <a16:creationId xmlns:a16="http://schemas.microsoft.com/office/drawing/2014/main" id="{1A58DB27-16DD-BFE0-4A4D-C587B85A4329}"/>
              </a:ext>
            </a:extLst>
          </p:cNvPr>
          <p:cNvSpPr>
            <a:spLocks noChangeArrowheads="1"/>
          </p:cNvSpPr>
          <p:nvPr/>
        </p:nvSpPr>
        <p:spPr bwMode="auto">
          <a:xfrm>
            <a:off x="607219" y="3759200"/>
            <a:ext cx="35356800" cy="153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a:r>
              <a:rPr lang="en-US" altLang="en-US" sz="4700" b="1" dirty="0">
                <a:solidFill>
                  <a:schemeClr val="bg1"/>
                </a:solidFill>
                <a:latin typeface="Arial Unicode MS" panose="020B0604020202020204" pitchFamily="34" charset="-128"/>
              </a:rPr>
              <a:t>Ben Persky</a:t>
            </a:r>
          </a:p>
          <a:p>
            <a:pPr algn="ctr"/>
            <a:r>
              <a:rPr lang="en-US" altLang="en-US" sz="4700" b="1" dirty="0">
                <a:solidFill>
                  <a:schemeClr val="bg1"/>
                </a:solidFill>
                <a:latin typeface="Arial Unicode MS" panose="020B0604020202020204" pitchFamily="34" charset="-128"/>
              </a:rPr>
              <a:t>Monmouth University</a:t>
            </a:r>
          </a:p>
        </p:txBody>
      </p:sp>
      <p:sp>
        <p:nvSpPr>
          <p:cNvPr id="4103" name="Text Box 36">
            <a:extLst>
              <a:ext uri="{FF2B5EF4-FFF2-40B4-BE49-F238E27FC236}">
                <a16:creationId xmlns:a16="http://schemas.microsoft.com/office/drawing/2014/main" id="{F0618FD1-2AF1-9594-985B-57FD1FA01D0D}"/>
              </a:ext>
            </a:extLst>
          </p:cNvPr>
          <p:cNvSpPr txBox="1">
            <a:spLocks noChangeArrowheads="1"/>
          </p:cNvSpPr>
          <p:nvPr/>
        </p:nvSpPr>
        <p:spPr bwMode="auto">
          <a:xfrm>
            <a:off x="9748838" y="7010400"/>
            <a:ext cx="8278812" cy="1185897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0" tIns="180000" rIns="360000" bIns="180000">
            <a:spAutoFit/>
          </a:bodyPr>
          <a:lstStyle>
            <a:lvl1pPr marL="571500" indent="-571500">
              <a:defRPr sz="2000">
                <a:solidFill>
                  <a:schemeClr val="tx1"/>
                </a:solidFill>
                <a:latin typeface="Times New Roman" panose="02020603050405020304" pitchFamily="18" charset="0"/>
              </a:defRPr>
            </a:lvl1pPr>
            <a:lvl2pPr marL="1314450" indent="-57150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spcAft>
                <a:spcPts val="1800"/>
              </a:spcAft>
              <a:buFont typeface="Arial" panose="020B0604020202020204" pitchFamily="34" charset="0"/>
              <a:buChar char="•"/>
            </a:pPr>
            <a:r>
              <a:rPr lang="en-US" altLang="en-US" sz="2600" dirty="0"/>
              <a:t>Studies have shown that most urban schools' students are among the most underserved and opportunity ridden in the country, these schools don’t have enough resources to allow them to build up their students and provide them with opportunity (Yavuz et al., 2019).</a:t>
            </a:r>
          </a:p>
          <a:p>
            <a:pPr>
              <a:spcAft>
                <a:spcPts val="1800"/>
              </a:spcAft>
              <a:buFont typeface="Arial" panose="020B0604020202020204" pitchFamily="34" charset="0"/>
              <a:buChar char="•"/>
            </a:pPr>
            <a:r>
              <a:rPr lang="en-US" altLang="en-US" sz="2600" dirty="0"/>
              <a:t>There are students of color who want to take classes that would give them the skills to be successful in college but instead they were given a limited course choice (Franklin, 2021). It falls to the school counselors to help these students best prepare and provide them with the resources they need to succeed.</a:t>
            </a:r>
          </a:p>
          <a:p>
            <a:pPr>
              <a:spcAft>
                <a:spcPts val="1800"/>
              </a:spcAft>
              <a:buFont typeface="Arial" panose="020B0604020202020204" pitchFamily="34" charset="0"/>
              <a:buChar char="•"/>
            </a:pPr>
            <a:r>
              <a:rPr lang="en-US" altLang="en-US" sz="2600" dirty="0"/>
              <a:t>Previous research has stated that if school counselors add an existential approach when working with their students of color it can provide many benefits like the students gaining a better sense of self for all topics like personal and academic thoughts and goals (Challenger et al., 2022).</a:t>
            </a:r>
          </a:p>
          <a:p>
            <a:pPr>
              <a:spcAft>
                <a:spcPts val="1800"/>
              </a:spcAft>
              <a:buFont typeface="Arial" panose="020B0604020202020204" pitchFamily="34" charset="0"/>
              <a:buChar char="•"/>
            </a:pPr>
            <a:r>
              <a:rPr lang="en-US" altLang="en-US" sz="2600" dirty="0"/>
              <a:t>School counselors can use the CARE model in their counseling strategies that are effective for helping students that live in poverty. The counselor should follow the steps of cultivating relationships, acknowledging what your realities are, removing obstacles in your way, and working towards expanding your clients' strengths (Johnson, 2017). </a:t>
            </a:r>
          </a:p>
        </p:txBody>
      </p:sp>
      <p:sp>
        <p:nvSpPr>
          <p:cNvPr id="4106" name="Text Box 37">
            <a:extLst>
              <a:ext uri="{FF2B5EF4-FFF2-40B4-BE49-F238E27FC236}">
                <a16:creationId xmlns:a16="http://schemas.microsoft.com/office/drawing/2014/main" id="{96FFC182-3A9E-E2A2-85E7-5C544602F0E8}"/>
              </a:ext>
            </a:extLst>
          </p:cNvPr>
          <p:cNvSpPr txBox="1">
            <a:spLocks noChangeArrowheads="1"/>
          </p:cNvSpPr>
          <p:nvPr/>
        </p:nvSpPr>
        <p:spPr bwMode="auto">
          <a:xfrm>
            <a:off x="914400" y="20820063"/>
            <a:ext cx="8193088" cy="1593850"/>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t>PURPOSE &amp; RESEARCH QUESTION(S)</a:t>
            </a:r>
            <a:endParaRPr lang="en-US" altLang="en-US" dirty="0"/>
          </a:p>
        </p:txBody>
      </p:sp>
      <p:sp>
        <p:nvSpPr>
          <p:cNvPr id="2061" name="Text Box 43">
            <a:extLst>
              <a:ext uri="{FF2B5EF4-FFF2-40B4-BE49-F238E27FC236}">
                <a16:creationId xmlns:a16="http://schemas.microsoft.com/office/drawing/2014/main" id="{59C4D15B-ECDD-28E7-4A87-3FB4F5AEE56F}"/>
              </a:ext>
            </a:extLst>
          </p:cNvPr>
          <p:cNvSpPr txBox="1">
            <a:spLocks noChangeArrowheads="1"/>
          </p:cNvSpPr>
          <p:nvPr/>
        </p:nvSpPr>
        <p:spPr bwMode="auto">
          <a:xfrm>
            <a:off x="18599150" y="7059613"/>
            <a:ext cx="8223250" cy="12289857"/>
          </a:xfrm>
          <a:prstGeom prst="rect">
            <a:avLst/>
          </a:prstGeom>
          <a:solidFill>
            <a:schemeClr val="bg1"/>
          </a:solidFill>
          <a:ln>
            <a:noFill/>
          </a:ln>
        </p:spPr>
        <p:txBody>
          <a:bodyPr lIns="360000" tIns="180000" rIns="360000" bIns="180000">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sz="2500" b="1" i="1" dirty="0">
                <a:cs typeface="Times New Roman" panose="02020603050405020304" pitchFamily="18" charset="0"/>
              </a:rPr>
              <a:t>Participants</a:t>
            </a:r>
          </a:p>
          <a:p>
            <a:pPr marL="571500" indent="-571500">
              <a:buFont typeface="Arial" panose="020B0604020202020204" pitchFamily="34" charset="0"/>
              <a:buChar char="•"/>
              <a:defRPr/>
            </a:pPr>
            <a:r>
              <a:rPr lang="en-US" sz="2500" dirty="0">
                <a:cs typeface="Times New Roman" panose="02020603050405020304" pitchFamily="18" charset="0"/>
              </a:rPr>
              <a:t>High School students in Newark, NJ (N=30)</a:t>
            </a:r>
          </a:p>
          <a:p>
            <a:pPr marL="962025" lvl="1" indent="-571500">
              <a:buFont typeface="Arial" panose="020B0604020202020204" pitchFamily="34" charset="0"/>
              <a:buChar char="•"/>
              <a:defRPr/>
            </a:pPr>
            <a:r>
              <a:rPr lang="en-US" sz="2500" dirty="0">
                <a:cs typeface="Times New Roman" panose="02020603050405020304" pitchFamily="18" charset="0"/>
              </a:rPr>
              <a:t>The study would benefit from a diverse population of gender identities as well as the participants being a racially diverse group with their ages ranging from 15-18 is preferred </a:t>
            </a:r>
          </a:p>
          <a:p>
            <a:pPr marL="571500" indent="-571500">
              <a:buFont typeface="Arial" panose="020B0604020202020204" pitchFamily="34" charset="0"/>
              <a:buChar char="•"/>
              <a:defRPr/>
            </a:pPr>
            <a:r>
              <a:rPr lang="en-US" sz="2500" dirty="0">
                <a:cs typeface="Times New Roman" panose="02020603050405020304" pitchFamily="18" charset="0"/>
              </a:rPr>
              <a:t>High School School Counselors in Newark, NJ (N=5)</a:t>
            </a:r>
          </a:p>
          <a:p>
            <a:pPr>
              <a:defRPr/>
            </a:pPr>
            <a:endParaRPr lang="en-US" sz="2500" dirty="0">
              <a:cs typeface="Times New Roman" panose="02020603050405020304" pitchFamily="18" charset="0"/>
            </a:endParaRPr>
          </a:p>
          <a:p>
            <a:pPr>
              <a:defRPr/>
            </a:pPr>
            <a:r>
              <a:rPr lang="en-US" sz="2500" b="1" i="1" dirty="0">
                <a:cs typeface="Times New Roman" panose="02020603050405020304" pitchFamily="18" charset="0"/>
              </a:rPr>
              <a:t>Procedures</a:t>
            </a:r>
          </a:p>
          <a:p>
            <a:pPr marL="571500" indent="-571500">
              <a:buFont typeface="Arial" panose="020B0604020202020204" pitchFamily="34" charset="0"/>
              <a:buChar char="•"/>
              <a:defRPr/>
            </a:pPr>
            <a:r>
              <a:rPr lang="en-US" sz="2500" dirty="0">
                <a:cs typeface="Times New Roman" panose="02020603050405020304" pitchFamily="18" charset="0"/>
              </a:rPr>
              <a:t>Purposeful sampling will be used to get participants for this study </a:t>
            </a:r>
          </a:p>
          <a:p>
            <a:pPr marL="571500" indent="-571500">
              <a:buFont typeface="Arial" panose="020B0604020202020204" pitchFamily="34" charset="0"/>
              <a:buChar char="•"/>
              <a:defRPr/>
            </a:pPr>
            <a:r>
              <a:rPr lang="en-US" sz="2500" dirty="0">
                <a:cs typeface="Times New Roman" panose="02020603050405020304" pitchFamily="18" charset="0"/>
              </a:rPr>
              <a:t>Qualitative research will be conducted through observations of the participants and interviews with each student participant as well as the school counselors</a:t>
            </a:r>
          </a:p>
          <a:p>
            <a:pPr marL="962025" lvl="1" indent="-571500">
              <a:buFont typeface="Arial" panose="020B0604020202020204" pitchFamily="34" charset="0"/>
              <a:buChar char="•"/>
              <a:defRPr/>
            </a:pPr>
            <a:r>
              <a:rPr lang="en-US" sz="2500" dirty="0">
                <a:cs typeface="Times New Roman" panose="02020603050405020304" pitchFamily="18" charset="0"/>
              </a:rPr>
              <a:t>Also, through the participants taking a survey ranking college and career topics from most important to least important </a:t>
            </a:r>
          </a:p>
          <a:p>
            <a:pPr>
              <a:defRPr/>
            </a:pPr>
            <a:endParaRPr lang="en-US" sz="2500" dirty="0">
              <a:cs typeface="Times New Roman" panose="02020603050405020304" pitchFamily="18" charset="0"/>
            </a:endParaRPr>
          </a:p>
          <a:p>
            <a:pPr>
              <a:defRPr/>
            </a:pPr>
            <a:r>
              <a:rPr lang="en-US" sz="2500" b="1" i="1" dirty="0">
                <a:cs typeface="Times New Roman" panose="02020603050405020304" pitchFamily="18" charset="0"/>
              </a:rPr>
              <a:t>Data Analysis</a:t>
            </a:r>
          </a:p>
          <a:p>
            <a:pPr marL="285750" indent="-285750">
              <a:buFont typeface="Arial" panose="020B0604020202020204" pitchFamily="34" charset="0"/>
              <a:buChar char="•"/>
              <a:defRPr/>
            </a:pPr>
            <a:r>
              <a:rPr lang="en-US" sz="2500" dirty="0">
                <a:cs typeface="Times New Roman" panose="02020603050405020304" pitchFamily="18" charset="0"/>
              </a:rPr>
              <a:t>All the data will be transcribed by using a computer software which will convert all the auto data and notes into text data</a:t>
            </a:r>
          </a:p>
          <a:p>
            <a:pPr marL="285750" indent="-285750">
              <a:buFont typeface="Arial" panose="020B0604020202020204" pitchFamily="34" charset="0"/>
              <a:buChar char="•"/>
              <a:defRPr/>
            </a:pPr>
            <a:r>
              <a:rPr lang="en-US" sz="2500" dirty="0">
                <a:cs typeface="Times New Roman" panose="02020603050405020304" pitchFamily="18" charset="0"/>
              </a:rPr>
              <a:t>Then, the researcher will engage in coding to develop themes to explain why these students aren’t getting the proper preparedness for planning for college and their future careers</a:t>
            </a:r>
          </a:p>
          <a:p>
            <a:pPr marL="285750" indent="-285750">
              <a:buFont typeface="Arial" panose="020B0604020202020204" pitchFamily="34" charset="0"/>
              <a:buChar char="•"/>
              <a:defRPr/>
            </a:pPr>
            <a:r>
              <a:rPr lang="en-US" sz="2500" dirty="0">
                <a:cs typeface="Times New Roman" panose="02020603050405020304" pitchFamily="18" charset="0"/>
              </a:rPr>
              <a:t>The researcher will also use an external audit to make sure their findings are trustworthy through someone else reviewing their findings </a:t>
            </a:r>
          </a:p>
        </p:txBody>
      </p:sp>
      <p:sp>
        <p:nvSpPr>
          <p:cNvPr id="4112" name="Rectangle 371">
            <a:extLst>
              <a:ext uri="{FF2B5EF4-FFF2-40B4-BE49-F238E27FC236}">
                <a16:creationId xmlns:a16="http://schemas.microsoft.com/office/drawing/2014/main" id="{1922EB9E-8487-AC86-4188-F39DF94BA3E8}"/>
              </a:ext>
            </a:extLst>
          </p:cNvPr>
          <p:cNvSpPr>
            <a:spLocks noChangeArrowheads="1"/>
          </p:cNvSpPr>
          <p:nvPr/>
        </p:nvSpPr>
        <p:spPr bwMode="auto">
          <a:xfrm>
            <a:off x="914400" y="987425"/>
            <a:ext cx="34671000" cy="2517952"/>
          </a:xfrm>
          <a:prstGeom prst="rect">
            <a:avLst/>
          </a:prstGeom>
          <a:solidFill>
            <a:schemeClr val="tx2">
              <a:lumMod val="20000"/>
              <a:lumOff val="80000"/>
            </a:schemeClr>
          </a:solidFill>
          <a:ln w="41275">
            <a:solidFill>
              <a:schemeClr val="tx1"/>
            </a:solidFill>
          </a:ln>
        </p:spPr>
        <p:txBody>
          <a:bodyPr lIns="360000" tIns="180000" rIns="360000" bIns="180000">
            <a:spAutoFit/>
          </a:bodyPr>
          <a:lstStyle/>
          <a:p>
            <a:pPr algn="ctr">
              <a:spcBef>
                <a:spcPts val="0"/>
              </a:spcBef>
              <a:defRPr/>
            </a:pPr>
            <a:r>
              <a:rPr lang="en-US" altLang="en-US" sz="7000" b="1" dirty="0">
                <a:latin typeface="+mn-lt"/>
              </a:rPr>
              <a:t>Assessing the Need for College and Career Readiness Programs for Students from the Point of View of the School Counselors Who Work in Urban, Low Income Public Schools</a:t>
            </a:r>
          </a:p>
        </p:txBody>
      </p:sp>
      <p:sp>
        <p:nvSpPr>
          <p:cNvPr id="4113" name="TextBox 31">
            <a:extLst>
              <a:ext uri="{FF2B5EF4-FFF2-40B4-BE49-F238E27FC236}">
                <a16:creationId xmlns:a16="http://schemas.microsoft.com/office/drawing/2014/main" id="{B01A332E-04C2-0B9A-3EF3-53486BF1C1AE}"/>
              </a:ext>
            </a:extLst>
          </p:cNvPr>
          <p:cNvSpPr txBox="1">
            <a:spLocks noChangeArrowheads="1"/>
          </p:cNvSpPr>
          <p:nvPr/>
        </p:nvSpPr>
        <p:spPr bwMode="auto">
          <a:xfrm>
            <a:off x="27736800" y="26533475"/>
            <a:ext cx="74676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sz="3600" b="1" dirty="0">
                <a:latin typeface="+mn-lt"/>
                <a:ea typeface="Arial Unicode MS" pitchFamily="34" charset="-128"/>
                <a:cs typeface="Arial Unicode MS" pitchFamily="34" charset="-128"/>
              </a:rPr>
              <a:t>For questions/comments, email: </a:t>
            </a:r>
            <a:r>
              <a:rPr lang="en-US" altLang="en-US" sz="3600" b="1" u="sng" dirty="0">
                <a:latin typeface="+mn-lt"/>
                <a:ea typeface="Arial Unicode MS" pitchFamily="34" charset="-128"/>
                <a:cs typeface="Arial Unicode MS" pitchFamily="34" charset="-128"/>
              </a:rPr>
              <a:t>s1348164@monmouth.edu</a:t>
            </a:r>
          </a:p>
          <a:p>
            <a:pPr algn="ctr">
              <a:defRPr/>
            </a:pPr>
            <a:r>
              <a:rPr lang="en-US" altLang="en-US" sz="3200" dirty="0">
                <a:latin typeface="+mn-lt"/>
                <a:ea typeface="Arial Unicode MS" pitchFamily="34" charset="-128"/>
                <a:cs typeface="Arial Unicode MS" pitchFamily="34" charset="-128"/>
              </a:rPr>
              <a:t> </a:t>
            </a:r>
          </a:p>
        </p:txBody>
      </p:sp>
      <p:sp>
        <p:nvSpPr>
          <p:cNvPr id="4108" name="Rectangle 1">
            <a:extLst>
              <a:ext uri="{FF2B5EF4-FFF2-40B4-BE49-F238E27FC236}">
                <a16:creationId xmlns:a16="http://schemas.microsoft.com/office/drawing/2014/main" id="{96F8CAD7-1364-C24B-823D-04DAE08D4F86}"/>
              </a:ext>
            </a:extLst>
          </p:cNvPr>
          <p:cNvSpPr>
            <a:spLocks noChangeArrowheads="1"/>
          </p:cNvSpPr>
          <p:nvPr/>
        </p:nvSpPr>
        <p:spPr bwMode="auto">
          <a:xfrm>
            <a:off x="914400" y="22397794"/>
            <a:ext cx="8229600" cy="6232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Times New Roman" panose="02020603050405020304" pitchFamily="18" charset="0"/>
              </a:defRPr>
            </a:lvl1pPr>
            <a:lvl2pPr marL="190500">
              <a:defRPr sz="2000">
                <a:solidFill>
                  <a:schemeClr val="tx1"/>
                </a:solidFill>
                <a:latin typeface="Times New Roman" panose="02020603050405020304" pitchFamily="18" charset="0"/>
              </a:defRPr>
            </a:lvl2pPr>
            <a:lvl3pPr marL="1104900" indent="-4572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lvl="1" indent="0" algn="ctr">
              <a:spcAft>
                <a:spcPts val="1800"/>
              </a:spcAft>
            </a:pPr>
            <a:r>
              <a:rPr lang="en-US" altLang="en-US" sz="3200" dirty="0"/>
              <a:t>The purpose of this study is to assess the need for college and career readiness programs for students from the point of view of the school counselors who work in urban, low-income public schools.</a:t>
            </a:r>
          </a:p>
          <a:p>
            <a:pPr lvl="1" indent="0" algn="ctr">
              <a:spcAft>
                <a:spcPts val="1800"/>
              </a:spcAft>
            </a:pPr>
            <a:r>
              <a:rPr lang="en-US" altLang="en-US" sz="3200" dirty="0"/>
              <a:t>The study will address the following questions: What are the perceptions and the need for college and career readiness programs of school counselors working in urban, low-income schools? How do school counselors working in urban, low-income schools address college and career readiness of their students?</a:t>
            </a:r>
          </a:p>
        </p:txBody>
      </p:sp>
      <p:sp>
        <p:nvSpPr>
          <p:cNvPr id="2" name="Text Box 39">
            <a:extLst>
              <a:ext uri="{FF2B5EF4-FFF2-40B4-BE49-F238E27FC236}">
                <a16:creationId xmlns:a16="http://schemas.microsoft.com/office/drawing/2014/main" id="{983F6D88-8892-F7F3-E78C-00768FAC237D}"/>
              </a:ext>
            </a:extLst>
          </p:cNvPr>
          <p:cNvSpPr txBox="1">
            <a:spLocks noChangeArrowheads="1"/>
          </p:cNvSpPr>
          <p:nvPr/>
        </p:nvSpPr>
        <p:spPr bwMode="auto">
          <a:xfrm>
            <a:off x="18594388" y="6019800"/>
            <a:ext cx="8228012" cy="979488"/>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t>METHOD</a:t>
            </a:r>
            <a:endParaRPr lang="en-US" altLang="en-US" dirty="0"/>
          </a:p>
        </p:txBody>
      </p:sp>
      <p:sp>
        <p:nvSpPr>
          <p:cNvPr id="3" name="Text Box 35">
            <a:extLst>
              <a:ext uri="{FF2B5EF4-FFF2-40B4-BE49-F238E27FC236}">
                <a16:creationId xmlns:a16="http://schemas.microsoft.com/office/drawing/2014/main" id="{C06BA115-A457-F6CB-D2E4-CCFB8EAB0C6F}"/>
              </a:ext>
            </a:extLst>
          </p:cNvPr>
          <p:cNvSpPr txBox="1">
            <a:spLocks noChangeArrowheads="1"/>
          </p:cNvSpPr>
          <p:nvPr/>
        </p:nvSpPr>
        <p:spPr bwMode="auto">
          <a:xfrm>
            <a:off x="9748838" y="18756313"/>
            <a:ext cx="17073562" cy="979487"/>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t>STUDY DESIGN</a:t>
            </a:r>
          </a:p>
        </p:txBody>
      </p:sp>
      <p:sp>
        <p:nvSpPr>
          <p:cNvPr id="29" name="Text Box 37">
            <a:extLst>
              <a:ext uri="{FF2B5EF4-FFF2-40B4-BE49-F238E27FC236}">
                <a16:creationId xmlns:a16="http://schemas.microsoft.com/office/drawing/2014/main" id="{BC0610B6-61F8-EFE8-DB4F-E751DD2EEC5B}"/>
              </a:ext>
            </a:extLst>
          </p:cNvPr>
          <p:cNvSpPr txBox="1">
            <a:spLocks noChangeArrowheads="1"/>
          </p:cNvSpPr>
          <p:nvPr/>
        </p:nvSpPr>
        <p:spPr bwMode="auto">
          <a:xfrm>
            <a:off x="9748838" y="6019800"/>
            <a:ext cx="8228012" cy="979488"/>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t>LITERATURE REVIEW</a:t>
            </a:r>
            <a:endParaRPr lang="en-US" altLang="en-US" dirty="0"/>
          </a:p>
        </p:txBody>
      </p:sp>
      <p:sp>
        <p:nvSpPr>
          <p:cNvPr id="25" name="Text Box 39">
            <a:extLst>
              <a:ext uri="{FF2B5EF4-FFF2-40B4-BE49-F238E27FC236}">
                <a16:creationId xmlns:a16="http://schemas.microsoft.com/office/drawing/2014/main" id="{904F6FC9-F366-A00C-3EAF-6A0AACC6F74C}"/>
              </a:ext>
            </a:extLst>
          </p:cNvPr>
          <p:cNvSpPr txBox="1">
            <a:spLocks noChangeArrowheads="1"/>
          </p:cNvSpPr>
          <p:nvPr/>
        </p:nvSpPr>
        <p:spPr bwMode="auto">
          <a:xfrm>
            <a:off x="27432000" y="6019800"/>
            <a:ext cx="8153400" cy="979488"/>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a:t>LIMITATIONS</a:t>
            </a:r>
            <a:endParaRPr lang="en-US" altLang="en-US" dirty="0"/>
          </a:p>
        </p:txBody>
      </p:sp>
      <p:cxnSp>
        <p:nvCxnSpPr>
          <p:cNvPr id="5" name="Straight Connector 4">
            <a:extLst>
              <a:ext uri="{FF2B5EF4-FFF2-40B4-BE49-F238E27FC236}">
                <a16:creationId xmlns:a16="http://schemas.microsoft.com/office/drawing/2014/main" id="{F7DD8F5F-ADDE-10DE-B207-A81FF5B706DB}"/>
              </a:ext>
            </a:extLst>
          </p:cNvPr>
          <p:cNvCxnSpPr/>
          <p:nvPr/>
        </p:nvCxnSpPr>
        <p:spPr bwMode="auto">
          <a:xfrm>
            <a:off x="27168475" y="24917400"/>
            <a:ext cx="8723313" cy="0"/>
          </a:xfrm>
          <a:prstGeom prst="line">
            <a:avLst/>
          </a:prstGeom>
          <a:solidFill>
            <a:schemeClr val="accent1"/>
          </a:solidFill>
          <a:ln w="120650" cap="flat" cmpd="sng" algn="ctr">
            <a:solidFill>
              <a:schemeClr val="accent4">
                <a:lumMod val="50000"/>
              </a:schemeClr>
            </a:solidFill>
            <a:prstDash val="solid"/>
            <a:round/>
            <a:headEnd type="none" w="med" len="med"/>
            <a:tailEnd type="none" w="med" len="med"/>
          </a:ln>
          <a:effectLst/>
        </p:spPr>
      </p:cxnSp>
      <p:sp>
        <p:nvSpPr>
          <p:cNvPr id="22" name="Text Box 39">
            <a:extLst>
              <a:ext uri="{FF2B5EF4-FFF2-40B4-BE49-F238E27FC236}">
                <a16:creationId xmlns:a16="http://schemas.microsoft.com/office/drawing/2014/main" id="{9BE48791-8315-0A7C-DD59-C51CBB4F5943}"/>
              </a:ext>
            </a:extLst>
          </p:cNvPr>
          <p:cNvSpPr txBox="1">
            <a:spLocks noChangeArrowheads="1"/>
          </p:cNvSpPr>
          <p:nvPr/>
        </p:nvSpPr>
        <p:spPr bwMode="auto">
          <a:xfrm>
            <a:off x="27453431" y="15368552"/>
            <a:ext cx="8153400" cy="979487"/>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t>REFERENCES</a:t>
            </a:r>
            <a:endParaRPr lang="en-US" altLang="en-US" dirty="0"/>
          </a:p>
        </p:txBody>
      </p:sp>
      <p:pic>
        <p:nvPicPr>
          <p:cNvPr id="4116" name="Picture 6">
            <a:extLst>
              <a:ext uri="{FF2B5EF4-FFF2-40B4-BE49-F238E27FC236}">
                <a16:creationId xmlns:a16="http://schemas.microsoft.com/office/drawing/2014/main" id="{C36C5AAC-B242-CCF1-538C-CAA27A19FA0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0800" y="25361900"/>
            <a:ext cx="4538663"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7" name="Text Box 343">
            <a:extLst>
              <a:ext uri="{FF2B5EF4-FFF2-40B4-BE49-F238E27FC236}">
                <a16:creationId xmlns:a16="http://schemas.microsoft.com/office/drawing/2014/main" id="{F13B69AB-12AD-F64C-5A6C-DEB56953A788}"/>
              </a:ext>
            </a:extLst>
          </p:cNvPr>
          <p:cNvSpPr txBox="1">
            <a:spLocks noChangeArrowheads="1"/>
          </p:cNvSpPr>
          <p:nvPr/>
        </p:nvSpPr>
        <p:spPr bwMode="auto">
          <a:xfrm>
            <a:off x="27453431" y="16432176"/>
            <a:ext cx="8153400" cy="8150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180000" rIns="360000" bIns="180000">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marR="0">
              <a:spcBef>
                <a:spcPts val="0"/>
              </a:spcBef>
              <a:spcAft>
                <a:spcPts val="0"/>
              </a:spcAft>
            </a:pPr>
            <a:r>
              <a:rPr lang="en-US" sz="2200" dirty="0">
                <a:effectLst/>
                <a:latin typeface="Times New Roman" panose="02020603050405020304" pitchFamily="18" charset="0"/>
                <a:ea typeface="Times New Roman" panose="02020603050405020304" pitchFamily="18" charset="0"/>
              </a:rPr>
              <a:t>Challenger, C. D., Duquette, K., &amp; Mason, I.T. (2022). School counseling for college and career readiness using existential theory model: A humanistic approach to counseling students of color in urban school settings. </a:t>
            </a:r>
            <a:r>
              <a:rPr lang="en-US" sz="2200" i="1" dirty="0">
                <a:effectLst/>
                <a:latin typeface="Times New Roman" panose="02020603050405020304" pitchFamily="18" charset="0"/>
                <a:ea typeface="Times New Roman" panose="02020603050405020304" pitchFamily="18" charset="0"/>
              </a:rPr>
              <a:t>The Journal of Humanistic Counseling</a:t>
            </a:r>
            <a:r>
              <a:rPr lang="en-US" sz="2200" dirty="0">
                <a:effectLst/>
                <a:latin typeface="Times New Roman" panose="02020603050405020304" pitchFamily="18" charset="0"/>
                <a:ea typeface="Times New Roman" panose="02020603050405020304" pitchFamily="18" charset="0"/>
              </a:rPr>
              <a:t>, </a:t>
            </a:r>
            <a:r>
              <a:rPr lang="en-US" sz="2200" i="1" dirty="0">
                <a:effectLst/>
                <a:latin typeface="Times New Roman" panose="02020603050405020304" pitchFamily="18" charset="0"/>
                <a:ea typeface="Times New Roman" panose="02020603050405020304" pitchFamily="18" charset="0"/>
              </a:rPr>
              <a:t>61</a:t>
            </a:r>
            <a:r>
              <a:rPr lang="en-US" sz="2200" dirty="0">
                <a:effectLst/>
                <a:latin typeface="Times New Roman" panose="02020603050405020304" pitchFamily="18" charset="0"/>
                <a:ea typeface="Times New Roman" panose="02020603050405020304" pitchFamily="18" charset="0"/>
              </a:rPr>
              <a:t>(3), 198–210. https://</a:t>
            </a:r>
            <a:r>
              <a:rPr lang="en-US" sz="2200" dirty="0" err="1">
                <a:effectLst/>
                <a:latin typeface="Times New Roman" panose="02020603050405020304" pitchFamily="18" charset="0"/>
                <a:ea typeface="Times New Roman" panose="02020603050405020304" pitchFamily="18" charset="0"/>
              </a:rPr>
              <a:t>doi.org</a:t>
            </a:r>
            <a:r>
              <a:rPr lang="en-US" sz="2200" dirty="0">
                <a:effectLst/>
                <a:latin typeface="Times New Roman" panose="02020603050405020304" pitchFamily="18" charset="0"/>
                <a:ea typeface="Times New Roman" panose="02020603050405020304" pitchFamily="18" charset="0"/>
              </a:rPr>
              <a:t>/10.1002/johc.12184 </a:t>
            </a:r>
          </a:p>
          <a:p>
            <a:pPr marR="0">
              <a:spcBef>
                <a:spcPts val="0"/>
              </a:spcBef>
              <a:spcAft>
                <a:spcPts val="0"/>
              </a:spcAft>
            </a:pPr>
            <a:endParaRPr lang="en-US" altLang="en-US" sz="2200" dirty="0">
              <a:solidFill>
                <a:srgbClr val="FF0000"/>
              </a:solidFill>
            </a:endParaRPr>
          </a:p>
          <a:p>
            <a:pPr marR="0">
              <a:spcBef>
                <a:spcPts val="0"/>
              </a:spcBef>
              <a:spcAft>
                <a:spcPts val="0"/>
              </a:spcAft>
            </a:pPr>
            <a:r>
              <a:rPr lang="en-US" sz="2200" dirty="0">
                <a:solidFill>
                  <a:srgbClr val="000000"/>
                </a:solidFill>
                <a:effectLst/>
                <a:highlight>
                  <a:srgbClr val="FFFFFF"/>
                </a:highlight>
                <a:latin typeface="Times New Roman" panose="02020603050405020304" pitchFamily="18" charset="0"/>
                <a:ea typeface="Times New Roman" panose="02020603050405020304" pitchFamily="18" charset="0"/>
              </a:rPr>
              <a:t>Franklin, S. L. (2021). </a:t>
            </a:r>
            <a:r>
              <a:rPr lang="en-US" sz="2200" i="1" dirty="0">
                <a:solidFill>
                  <a:srgbClr val="000000"/>
                </a:solidFill>
                <a:effectLst/>
                <a:highlight>
                  <a:srgbClr val="FFFFFF"/>
                </a:highlight>
                <a:latin typeface="Times New Roman" panose="02020603050405020304" pitchFamily="18" charset="0"/>
                <a:ea typeface="Times New Roman" panose="02020603050405020304" pitchFamily="18" charset="0"/>
              </a:rPr>
              <a:t>College and Career Readiness: Low-Income Students' Experiences with Their School Counselors </a:t>
            </a:r>
            <a:r>
              <a:rPr lang="en-US" sz="2200" dirty="0">
                <a:solidFill>
                  <a:srgbClr val="000000"/>
                </a:solidFill>
                <a:effectLst/>
                <a:highlight>
                  <a:srgbClr val="FFFFFF"/>
                </a:highlight>
                <a:latin typeface="Times New Roman" panose="02020603050405020304" pitchFamily="18" charset="0"/>
                <a:ea typeface="Times New Roman" panose="02020603050405020304" pitchFamily="18" charset="0"/>
              </a:rPr>
              <a:t>(Order No. 28769619). Available from ProQuest Central; ProQuest Dissertations &amp; Theses Global. (2623912619).https://</a:t>
            </a:r>
            <a:r>
              <a:rPr lang="en-US" sz="2200" dirty="0" err="1">
                <a:solidFill>
                  <a:srgbClr val="000000"/>
                </a:solidFill>
                <a:effectLst/>
                <a:highlight>
                  <a:srgbClr val="FFFFFF"/>
                </a:highlight>
                <a:latin typeface="Times New Roman" panose="02020603050405020304" pitchFamily="18" charset="0"/>
                <a:ea typeface="Times New Roman" panose="02020603050405020304" pitchFamily="18" charset="0"/>
              </a:rPr>
              <a:t>ezproxy.monmouth.edu</a:t>
            </a:r>
            <a:r>
              <a:rPr lang="en-US" sz="2200" dirty="0">
                <a:solidFill>
                  <a:srgbClr val="000000"/>
                </a:solidFill>
                <a:effectLst/>
                <a:highlight>
                  <a:srgbClr val="FFFFFF"/>
                </a:highlight>
                <a:latin typeface="Times New Roman" panose="02020603050405020304" pitchFamily="18" charset="0"/>
                <a:ea typeface="Times New Roman" panose="02020603050405020304" pitchFamily="18" charset="0"/>
              </a:rPr>
              <a:t>/</a:t>
            </a:r>
            <a:r>
              <a:rPr lang="en-US" sz="2200" dirty="0" err="1">
                <a:solidFill>
                  <a:srgbClr val="000000"/>
                </a:solidFill>
                <a:effectLst/>
                <a:highlight>
                  <a:srgbClr val="FFFFFF"/>
                </a:highlight>
                <a:latin typeface="Times New Roman" panose="02020603050405020304" pitchFamily="18" charset="0"/>
                <a:ea typeface="Times New Roman" panose="02020603050405020304" pitchFamily="18" charset="0"/>
              </a:rPr>
              <a:t>login?url</a:t>
            </a:r>
            <a:r>
              <a:rPr lang="en-US" sz="2200" dirty="0">
                <a:solidFill>
                  <a:srgbClr val="000000"/>
                </a:solidFill>
                <a:effectLst/>
                <a:highlight>
                  <a:srgbClr val="FFFFFF"/>
                </a:highlight>
                <a:latin typeface="Times New Roman" panose="02020603050405020304" pitchFamily="18" charset="0"/>
                <a:ea typeface="Times New Roman" panose="02020603050405020304" pitchFamily="18" charset="0"/>
              </a:rPr>
              <a:t>=https://</a:t>
            </a:r>
            <a:r>
              <a:rPr lang="en-US" sz="2200" dirty="0" err="1">
                <a:solidFill>
                  <a:srgbClr val="000000"/>
                </a:solidFill>
                <a:effectLst/>
                <a:highlight>
                  <a:srgbClr val="FFFFFF"/>
                </a:highlight>
                <a:latin typeface="Times New Roman" panose="02020603050405020304" pitchFamily="18" charset="0"/>
                <a:ea typeface="Times New Roman" panose="02020603050405020304" pitchFamily="18" charset="0"/>
              </a:rPr>
              <a:t>www.proquest.com</a:t>
            </a:r>
            <a:r>
              <a:rPr lang="en-US" sz="2200" dirty="0">
                <a:solidFill>
                  <a:srgbClr val="000000"/>
                </a:solidFill>
                <a:effectLst/>
                <a:highlight>
                  <a:srgbClr val="FFFFFF"/>
                </a:highlight>
                <a:latin typeface="Times New Roman" panose="02020603050405020304" pitchFamily="18" charset="0"/>
                <a:ea typeface="Times New Roman" panose="02020603050405020304" pitchFamily="18" charset="0"/>
              </a:rPr>
              <a:t>/dissertations-theses/college-career-readiness-low-income-students/</a:t>
            </a:r>
            <a:r>
              <a:rPr lang="en-US" sz="2200" dirty="0" err="1">
                <a:solidFill>
                  <a:srgbClr val="000000"/>
                </a:solidFill>
                <a:effectLst/>
                <a:highlight>
                  <a:srgbClr val="FFFFFF"/>
                </a:highlight>
                <a:latin typeface="Times New Roman" panose="02020603050405020304" pitchFamily="18" charset="0"/>
                <a:ea typeface="Times New Roman" panose="02020603050405020304" pitchFamily="18" charset="0"/>
              </a:rPr>
              <a:t>docview</a:t>
            </a:r>
            <a:r>
              <a:rPr lang="en-US" sz="2200" dirty="0">
                <a:solidFill>
                  <a:srgbClr val="000000"/>
                </a:solidFill>
                <a:effectLst/>
                <a:highlight>
                  <a:srgbClr val="FFFFFF"/>
                </a:highlight>
                <a:latin typeface="Times New Roman" panose="02020603050405020304" pitchFamily="18" charset="0"/>
                <a:ea typeface="Times New Roman" panose="02020603050405020304" pitchFamily="18" charset="0"/>
              </a:rPr>
              <a:t>/2623912619/se-2</a:t>
            </a:r>
            <a:endParaRPr lang="en-US" sz="2200" dirty="0">
              <a:effectLst/>
              <a:latin typeface="Times New Roman" panose="02020603050405020304" pitchFamily="18" charset="0"/>
              <a:ea typeface="Times New Roman" panose="02020603050405020304" pitchFamily="18" charset="0"/>
            </a:endParaRPr>
          </a:p>
          <a:p>
            <a:pPr marR="0" indent="-356870">
              <a:spcBef>
                <a:spcPts val="0"/>
              </a:spcBef>
              <a:spcAft>
                <a:spcPts val="0"/>
              </a:spcAft>
            </a:pPr>
            <a:endParaRPr lang="en-US" sz="2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200" dirty="0">
                <a:effectLst/>
                <a:latin typeface="Times New Roman" panose="02020603050405020304" pitchFamily="18" charset="0"/>
                <a:ea typeface="Times New Roman" panose="02020603050405020304" pitchFamily="18" charset="0"/>
              </a:rPr>
              <a:t>Johnson , G. S. (2017). School counselors supporting the career and college preparedness of  students from poverty: Using the CARE model . </a:t>
            </a:r>
            <a:r>
              <a:rPr lang="en-US" sz="2200" i="1" dirty="0">
                <a:effectLst/>
                <a:latin typeface="Times New Roman" panose="02020603050405020304" pitchFamily="18" charset="0"/>
                <a:ea typeface="Times New Roman" panose="02020603050405020304" pitchFamily="18" charset="0"/>
              </a:rPr>
              <a:t>Journal of School Counseling</a:t>
            </a:r>
            <a:r>
              <a:rPr lang="en-US" sz="2200" dirty="0">
                <a:effectLst/>
                <a:latin typeface="Times New Roman" panose="02020603050405020304" pitchFamily="18" charset="0"/>
                <a:ea typeface="Times New Roman" panose="02020603050405020304" pitchFamily="18" charset="0"/>
              </a:rPr>
              <a:t>, </a:t>
            </a:r>
            <a:r>
              <a:rPr lang="en-US" sz="2200" i="1" dirty="0">
                <a:effectLst/>
                <a:latin typeface="Times New Roman" panose="02020603050405020304" pitchFamily="18" charset="0"/>
                <a:ea typeface="Times New Roman" panose="02020603050405020304" pitchFamily="18" charset="0"/>
              </a:rPr>
              <a:t>15</a:t>
            </a:r>
            <a:r>
              <a:rPr lang="en-US" sz="2200" dirty="0">
                <a:effectLst/>
                <a:latin typeface="Times New Roman" panose="02020603050405020304" pitchFamily="18" charset="0"/>
                <a:ea typeface="Times New Roman" panose="02020603050405020304" pitchFamily="18" charset="0"/>
              </a:rPr>
              <a:t>(18), 1–27.</a:t>
            </a:r>
          </a:p>
          <a:p>
            <a:pPr marL="0" marR="0">
              <a:spcBef>
                <a:spcPts val="0"/>
              </a:spcBef>
              <a:spcAft>
                <a:spcPts val="0"/>
              </a:spcAft>
            </a:pPr>
            <a:endParaRPr lang="en-US" sz="2200" dirty="0">
              <a:ea typeface="Times New Roman" panose="02020603050405020304" pitchFamily="18" charset="0"/>
            </a:endParaRPr>
          </a:p>
          <a:p>
            <a:pPr marR="0" indent="-356870">
              <a:spcBef>
                <a:spcPts val="0"/>
              </a:spcBef>
              <a:spcAft>
                <a:spcPts val="0"/>
              </a:spcAft>
            </a:pPr>
            <a:r>
              <a:rPr lang="en-US" sz="2200" dirty="0">
                <a:effectLst/>
                <a:latin typeface="Times New Roman" panose="02020603050405020304" pitchFamily="18" charset="0"/>
                <a:ea typeface="Times New Roman" panose="02020603050405020304" pitchFamily="18" charset="0"/>
              </a:rPr>
              <a:t>Yavuz, O., </a:t>
            </a:r>
            <a:r>
              <a:rPr lang="en-US" sz="2200" dirty="0" err="1">
                <a:effectLst/>
                <a:latin typeface="Times New Roman" panose="02020603050405020304" pitchFamily="18" charset="0"/>
                <a:ea typeface="Times New Roman" panose="02020603050405020304" pitchFamily="18" charset="0"/>
              </a:rPr>
              <a:t>Parzych</a:t>
            </a:r>
            <a:r>
              <a:rPr lang="en-US" sz="2200" dirty="0">
                <a:effectLst/>
                <a:latin typeface="Times New Roman" panose="02020603050405020304" pitchFamily="18" charset="0"/>
                <a:ea typeface="Times New Roman" panose="02020603050405020304" pitchFamily="18" charset="0"/>
              </a:rPr>
              <a:t>, J., &amp; Generali, M. (2017). A systematic approach to exploring college and career readiness program needs within high-poverty urban public schools. </a:t>
            </a:r>
            <a:r>
              <a:rPr lang="en-US" sz="2200" i="1" dirty="0">
                <a:effectLst/>
                <a:latin typeface="Times New Roman" panose="02020603050405020304" pitchFamily="18" charset="0"/>
                <a:ea typeface="Times New Roman" panose="02020603050405020304" pitchFamily="18" charset="0"/>
              </a:rPr>
              <a:t>Education </a:t>
            </a:r>
            <a:r>
              <a:rPr lang="en-US" sz="2200" i="1" dirty="0">
                <a:solidFill>
                  <a:srgbClr val="000000"/>
                </a:solidFill>
                <a:effectLst/>
                <a:latin typeface="Times New Roman" panose="02020603050405020304" pitchFamily="18" charset="0"/>
                <a:ea typeface="Times New Roman" panose="02020603050405020304" pitchFamily="18" charset="0"/>
              </a:rPr>
              <a:t>and Urban Society</a:t>
            </a:r>
            <a:r>
              <a:rPr lang="en-US" sz="2200" dirty="0">
                <a:solidFill>
                  <a:srgbClr val="000000"/>
                </a:solidFill>
                <a:effectLst/>
                <a:latin typeface="Times New Roman" panose="02020603050405020304" pitchFamily="18" charset="0"/>
                <a:ea typeface="Times New Roman" panose="02020603050405020304" pitchFamily="18" charset="0"/>
              </a:rPr>
              <a:t>, </a:t>
            </a:r>
            <a:r>
              <a:rPr lang="en-US" sz="2200" i="1" dirty="0">
                <a:solidFill>
                  <a:srgbClr val="000000"/>
                </a:solidFill>
                <a:effectLst/>
                <a:latin typeface="Times New Roman" panose="02020603050405020304" pitchFamily="18" charset="0"/>
                <a:ea typeface="Times New Roman" panose="02020603050405020304" pitchFamily="18" charset="0"/>
              </a:rPr>
              <a:t>51</a:t>
            </a:r>
            <a:r>
              <a:rPr lang="en-US" sz="2200" dirty="0">
                <a:solidFill>
                  <a:srgbClr val="000000"/>
                </a:solidFill>
                <a:effectLst/>
                <a:latin typeface="Times New Roman" panose="02020603050405020304" pitchFamily="18" charset="0"/>
                <a:ea typeface="Times New Roman" panose="02020603050405020304" pitchFamily="18" charset="0"/>
              </a:rPr>
              <a:t>(4), 443–473. https://</a:t>
            </a:r>
            <a:r>
              <a:rPr lang="en-US" sz="2200" dirty="0" err="1">
                <a:solidFill>
                  <a:srgbClr val="000000"/>
                </a:solidFill>
                <a:effectLst/>
                <a:latin typeface="Times New Roman" panose="02020603050405020304" pitchFamily="18" charset="0"/>
                <a:ea typeface="Times New Roman" panose="02020603050405020304" pitchFamily="18" charset="0"/>
              </a:rPr>
              <a:t>doi.org</a:t>
            </a:r>
            <a:r>
              <a:rPr lang="en-US" sz="2200" dirty="0">
                <a:solidFill>
                  <a:srgbClr val="000000"/>
                </a:solidFill>
                <a:effectLst/>
                <a:latin typeface="Times New Roman" panose="02020603050405020304" pitchFamily="18" charset="0"/>
                <a:ea typeface="Times New Roman" panose="02020603050405020304" pitchFamily="18" charset="0"/>
              </a:rPr>
              <a:t>/10.1177/0013124517727054 </a:t>
            </a:r>
            <a:endParaRPr lang="en-US" sz="1800" dirty="0">
              <a:effectLst/>
              <a:latin typeface="Times New Roman" panose="02020603050405020304" pitchFamily="18" charset="0"/>
              <a:ea typeface="Times New Roman" panose="02020603050405020304" pitchFamily="18" charset="0"/>
            </a:endParaRPr>
          </a:p>
        </p:txBody>
      </p:sp>
      <p:sp>
        <p:nvSpPr>
          <p:cNvPr id="6" name="Rounded Rectangle 5">
            <a:extLst>
              <a:ext uri="{FF2B5EF4-FFF2-40B4-BE49-F238E27FC236}">
                <a16:creationId xmlns:a16="http://schemas.microsoft.com/office/drawing/2014/main" id="{860EBCB1-948F-DA30-5DFC-B429D429B075}"/>
              </a:ext>
            </a:extLst>
          </p:cNvPr>
          <p:cNvSpPr/>
          <p:nvPr/>
        </p:nvSpPr>
        <p:spPr bwMode="auto">
          <a:xfrm>
            <a:off x="10049589" y="20820063"/>
            <a:ext cx="3048000" cy="1430337"/>
          </a:xfrm>
          <a:prstGeom prst="round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1"/>
                </a:solidFill>
                <a:effectLst/>
                <a:latin typeface="Times New Roman" pitchFamily="18" charset="0"/>
              </a:rPr>
              <a:t>Literature Review</a:t>
            </a:r>
          </a:p>
        </p:txBody>
      </p:sp>
      <p:sp>
        <p:nvSpPr>
          <p:cNvPr id="7" name="Right Arrow 6">
            <a:extLst>
              <a:ext uri="{FF2B5EF4-FFF2-40B4-BE49-F238E27FC236}">
                <a16:creationId xmlns:a16="http://schemas.microsoft.com/office/drawing/2014/main" id="{858E5BE1-AA96-CBC7-167B-00B05B218450}"/>
              </a:ext>
            </a:extLst>
          </p:cNvPr>
          <p:cNvSpPr/>
          <p:nvPr/>
        </p:nvSpPr>
        <p:spPr bwMode="auto">
          <a:xfrm>
            <a:off x="13434139" y="21334388"/>
            <a:ext cx="609600" cy="565200"/>
          </a:xfrm>
          <a:prstGeom prs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8" name="Rounded Rectangle 7">
            <a:extLst>
              <a:ext uri="{FF2B5EF4-FFF2-40B4-BE49-F238E27FC236}">
                <a16:creationId xmlns:a16="http://schemas.microsoft.com/office/drawing/2014/main" id="{2D87C6D2-B54A-299B-B297-33976D154AF9}"/>
              </a:ext>
            </a:extLst>
          </p:cNvPr>
          <p:cNvSpPr/>
          <p:nvPr/>
        </p:nvSpPr>
        <p:spPr bwMode="auto">
          <a:xfrm>
            <a:off x="18874896" y="20794624"/>
            <a:ext cx="3048000" cy="1430337"/>
          </a:xfrm>
          <a:prstGeom prst="round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300" b="0" i="0" u="none" strike="noStrike" cap="none" normalizeH="0" baseline="0" dirty="0">
                <a:ln>
                  <a:noFill/>
                </a:ln>
                <a:solidFill>
                  <a:schemeClr val="tx1"/>
                </a:solidFill>
                <a:effectLst/>
                <a:latin typeface="Times New Roman" pitchFamily="18" charset="0"/>
              </a:rPr>
              <a:t>Determine Type of Research</a:t>
            </a:r>
          </a:p>
        </p:txBody>
      </p:sp>
      <p:sp>
        <p:nvSpPr>
          <p:cNvPr id="9" name="Rounded Rectangle 8">
            <a:extLst>
              <a:ext uri="{FF2B5EF4-FFF2-40B4-BE49-F238E27FC236}">
                <a16:creationId xmlns:a16="http://schemas.microsoft.com/office/drawing/2014/main" id="{3F7C4D99-B21A-FB53-67BB-8FE8BE518BC0}"/>
              </a:ext>
            </a:extLst>
          </p:cNvPr>
          <p:cNvSpPr/>
          <p:nvPr/>
        </p:nvSpPr>
        <p:spPr bwMode="auto">
          <a:xfrm>
            <a:off x="23359163" y="23647033"/>
            <a:ext cx="3048000" cy="1430337"/>
          </a:xfrm>
          <a:prstGeom prst="round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1"/>
                </a:solidFill>
                <a:effectLst/>
                <a:latin typeface="Times New Roman" pitchFamily="18" charset="0"/>
              </a:rPr>
              <a:t>Gain Permission</a:t>
            </a:r>
          </a:p>
        </p:txBody>
      </p:sp>
      <p:sp>
        <p:nvSpPr>
          <p:cNvPr id="10" name="Rounded Rectangle 9">
            <a:extLst>
              <a:ext uri="{FF2B5EF4-FFF2-40B4-BE49-F238E27FC236}">
                <a16:creationId xmlns:a16="http://schemas.microsoft.com/office/drawing/2014/main" id="{1C51D911-2D6B-CFE8-1770-1791EE2F839D}"/>
              </a:ext>
            </a:extLst>
          </p:cNvPr>
          <p:cNvSpPr/>
          <p:nvPr/>
        </p:nvSpPr>
        <p:spPr bwMode="auto">
          <a:xfrm>
            <a:off x="23331089" y="20770850"/>
            <a:ext cx="3048000" cy="1430337"/>
          </a:xfrm>
          <a:prstGeom prst="round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1"/>
                </a:solidFill>
                <a:effectLst/>
                <a:latin typeface="Times New Roman" pitchFamily="18" charset="0"/>
              </a:rPr>
              <a:t>Contact School</a:t>
            </a:r>
          </a:p>
        </p:txBody>
      </p:sp>
      <p:sp>
        <p:nvSpPr>
          <p:cNvPr id="11" name="Rounded Rectangle 10">
            <a:extLst>
              <a:ext uri="{FF2B5EF4-FFF2-40B4-BE49-F238E27FC236}">
                <a16:creationId xmlns:a16="http://schemas.microsoft.com/office/drawing/2014/main" id="{DFB6D6AC-F613-C0CE-AF0A-42D090CC141F}"/>
              </a:ext>
            </a:extLst>
          </p:cNvPr>
          <p:cNvSpPr/>
          <p:nvPr/>
        </p:nvSpPr>
        <p:spPr bwMode="auto">
          <a:xfrm>
            <a:off x="14384654" y="20820063"/>
            <a:ext cx="3048000" cy="1430337"/>
          </a:xfrm>
          <a:prstGeom prst="round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Determine Research Topic &amp; Purpose</a:t>
            </a:r>
          </a:p>
        </p:txBody>
      </p:sp>
      <p:sp>
        <p:nvSpPr>
          <p:cNvPr id="13" name="Right Arrow 12">
            <a:extLst>
              <a:ext uri="{FF2B5EF4-FFF2-40B4-BE49-F238E27FC236}">
                <a16:creationId xmlns:a16="http://schemas.microsoft.com/office/drawing/2014/main" id="{B571A0FF-4212-A682-3D73-42FCF3622DB4}"/>
              </a:ext>
            </a:extLst>
          </p:cNvPr>
          <p:cNvSpPr/>
          <p:nvPr/>
        </p:nvSpPr>
        <p:spPr bwMode="auto">
          <a:xfrm>
            <a:off x="22395258" y="21252631"/>
            <a:ext cx="609600" cy="565200"/>
          </a:xfrm>
          <a:prstGeom prs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4" name="Right Arrow 13">
            <a:extLst>
              <a:ext uri="{FF2B5EF4-FFF2-40B4-BE49-F238E27FC236}">
                <a16:creationId xmlns:a16="http://schemas.microsoft.com/office/drawing/2014/main" id="{B8155E73-2417-D99B-A6CD-E06D4ABBC31D}"/>
              </a:ext>
            </a:extLst>
          </p:cNvPr>
          <p:cNvSpPr/>
          <p:nvPr/>
        </p:nvSpPr>
        <p:spPr bwMode="auto">
          <a:xfrm rot="5400000">
            <a:off x="24550289" y="22641510"/>
            <a:ext cx="609600" cy="565200"/>
          </a:xfrm>
          <a:prstGeom prs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5" name="Right Arrow 14">
            <a:extLst>
              <a:ext uri="{FF2B5EF4-FFF2-40B4-BE49-F238E27FC236}">
                <a16:creationId xmlns:a16="http://schemas.microsoft.com/office/drawing/2014/main" id="{89756B01-89AA-4E2C-2DCD-4B775EA8B46A}"/>
              </a:ext>
            </a:extLst>
          </p:cNvPr>
          <p:cNvSpPr/>
          <p:nvPr/>
        </p:nvSpPr>
        <p:spPr bwMode="auto">
          <a:xfrm>
            <a:off x="17773569" y="21227193"/>
            <a:ext cx="609600" cy="565200"/>
          </a:xfrm>
          <a:prstGeom prs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7" name="Right Arrow 16">
            <a:extLst>
              <a:ext uri="{FF2B5EF4-FFF2-40B4-BE49-F238E27FC236}">
                <a16:creationId xmlns:a16="http://schemas.microsoft.com/office/drawing/2014/main" id="{1758F121-59AD-8C6F-442C-CD69A876A688}"/>
              </a:ext>
            </a:extLst>
          </p:cNvPr>
          <p:cNvSpPr/>
          <p:nvPr/>
        </p:nvSpPr>
        <p:spPr bwMode="auto">
          <a:xfrm rot="10800000">
            <a:off x="13425554" y="24099532"/>
            <a:ext cx="609600" cy="565200"/>
          </a:xfrm>
          <a:prstGeom prs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8" name="Right Arrow 17">
            <a:extLst>
              <a:ext uri="{FF2B5EF4-FFF2-40B4-BE49-F238E27FC236}">
                <a16:creationId xmlns:a16="http://schemas.microsoft.com/office/drawing/2014/main" id="{E169E012-AF1F-6F2F-256E-1ACE7332496B}"/>
              </a:ext>
            </a:extLst>
          </p:cNvPr>
          <p:cNvSpPr/>
          <p:nvPr/>
        </p:nvSpPr>
        <p:spPr bwMode="auto">
          <a:xfrm rot="10800000">
            <a:off x="17893139" y="24134135"/>
            <a:ext cx="609600" cy="565200"/>
          </a:xfrm>
          <a:prstGeom prs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9" name="Right Arrow 18">
            <a:extLst>
              <a:ext uri="{FF2B5EF4-FFF2-40B4-BE49-F238E27FC236}">
                <a16:creationId xmlns:a16="http://schemas.microsoft.com/office/drawing/2014/main" id="{53D639FF-CA35-C44D-726A-E39231A5FD4D}"/>
              </a:ext>
            </a:extLst>
          </p:cNvPr>
          <p:cNvSpPr/>
          <p:nvPr/>
        </p:nvSpPr>
        <p:spPr bwMode="auto">
          <a:xfrm rot="10800000">
            <a:off x="22395258" y="24134134"/>
            <a:ext cx="609600" cy="565200"/>
          </a:xfrm>
          <a:prstGeom prs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20" name="Rounded Rectangle 19">
            <a:extLst>
              <a:ext uri="{FF2B5EF4-FFF2-40B4-BE49-F238E27FC236}">
                <a16:creationId xmlns:a16="http://schemas.microsoft.com/office/drawing/2014/main" id="{3DEA7534-C5B7-4C4B-E0C8-7DF858871948}"/>
              </a:ext>
            </a:extLst>
          </p:cNvPr>
          <p:cNvSpPr/>
          <p:nvPr/>
        </p:nvSpPr>
        <p:spPr bwMode="auto">
          <a:xfrm>
            <a:off x="10077516" y="23666964"/>
            <a:ext cx="3048000" cy="1430337"/>
          </a:xfrm>
          <a:prstGeom prst="round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1"/>
                </a:solidFill>
                <a:effectLst/>
                <a:latin typeface="Times New Roman" pitchFamily="18" charset="0"/>
              </a:rPr>
              <a:t>Complete Surveys</a:t>
            </a:r>
          </a:p>
        </p:txBody>
      </p:sp>
      <p:sp>
        <p:nvSpPr>
          <p:cNvPr id="21" name="Rounded Rectangle 20">
            <a:extLst>
              <a:ext uri="{FF2B5EF4-FFF2-40B4-BE49-F238E27FC236}">
                <a16:creationId xmlns:a16="http://schemas.microsoft.com/office/drawing/2014/main" id="{417665DC-411C-CCE6-AD6B-72C276B4D7A4}"/>
              </a:ext>
            </a:extLst>
          </p:cNvPr>
          <p:cNvSpPr/>
          <p:nvPr/>
        </p:nvSpPr>
        <p:spPr bwMode="auto">
          <a:xfrm>
            <a:off x="18992952" y="23666964"/>
            <a:ext cx="3048000" cy="1430337"/>
          </a:xfrm>
          <a:prstGeom prst="round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rPr>
              <a:t>Complete Observations</a:t>
            </a:r>
          </a:p>
        </p:txBody>
      </p:sp>
      <p:sp>
        <p:nvSpPr>
          <p:cNvPr id="23" name="Rounded Rectangle 22">
            <a:extLst>
              <a:ext uri="{FF2B5EF4-FFF2-40B4-BE49-F238E27FC236}">
                <a16:creationId xmlns:a16="http://schemas.microsoft.com/office/drawing/2014/main" id="{9F9A5F1F-ED57-8B95-7643-3B9F3DBA3AEA}"/>
              </a:ext>
            </a:extLst>
          </p:cNvPr>
          <p:cNvSpPr/>
          <p:nvPr/>
        </p:nvSpPr>
        <p:spPr bwMode="auto">
          <a:xfrm>
            <a:off x="10049589" y="26313981"/>
            <a:ext cx="3048000" cy="1430337"/>
          </a:xfrm>
          <a:prstGeom prst="round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1"/>
                </a:solidFill>
                <a:effectLst/>
                <a:latin typeface="Times New Roman" pitchFamily="18" charset="0"/>
              </a:rPr>
              <a:t>Analyze Data</a:t>
            </a:r>
          </a:p>
        </p:txBody>
      </p:sp>
      <p:sp>
        <p:nvSpPr>
          <p:cNvPr id="33" name="Rounded Rectangle 32">
            <a:extLst>
              <a:ext uri="{FF2B5EF4-FFF2-40B4-BE49-F238E27FC236}">
                <a16:creationId xmlns:a16="http://schemas.microsoft.com/office/drawing/2014/main" id="{E8B3CC34-A499-C957-DB43-DD55A4DB8207}"/>
              </a:ext>
            </a:extLst>
          </p:cNvPr>
          <p:cNvSpPr/>
          <p:nvPr/>
        </p:nvSpPr>
        <p:spPr bwMode="auto">
          <a:xfrm>
            <a:off x="14454065" y="23701565"/>
            <a:ext cx="3048000" cy="1430337"/>
          </a:xfrm>
          <a:prstGeom prst="round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Times New Roman" pitchFamily="18" charset="0"/>
              </a:rPr>
              <a:t>Complete Interviews</a:t>
            </a:r>
          </a:p>
        </p:txBody>
      </p:sp>
      <p:cxnSp>
        <p:nvCxnSpPr>
          <p:cNvPr id="37" name="Straight Arrow Connector 36">
            <a:extLst>
              <a:ext uri="{FF2B5EF4-FFF2-40B4-BE49-F238E27FC236}">
                <a16:creationId xmlns:a16="http://schemas.microsoft.com/office/drawing/2014/main" id="{32DBE699-E302-62EA-EBB6-F55CCC37A407}"/>
              </a:ext>
            </a:extLst>
          </p:cNvPr>
          <p:cNvCxnSpPr>
            <a:cxnSpLocks/>
          </p:cNvCxnSpPr>
          <p:nvPr/>
        </p:nvCxnSpPr>
        <p:spPr bwMode="auto">
          <a:xfrm flipV="1">
            <a:off x="12173814" y="25785582"/>
            <a:ext cx="7469680" cy="8579"/>
          </a:xfrm>
          <a:prstGeom prst="straightConnector1">
            <a:avLst/>
          </a:prstGeom>
          <a:solidFill>
            <a:schemeClr val="accent1"/>
          </a:solidFill>
          <a:ln w="9525" cap="flat" cmpd="sng" algn="ctr">
            <a:solidFill>
              <a:schemeClr val="tx1"/>
            </a:solidFill>
            <a:prstDash val="solid"/>
            <a:round/>
            <a:headEnd type="triangle"/>
            <a:tailEnd type="triangle"/>
          </a:ln>
          <a:effectLst/>
        </p:spPr>
      </p:cxnSp>
      <p:sp>
        <p:nvSpPr>
          <p:cNvPr id="35" name="Right Arrow 34">
            <a:extLst>
              <a:ext uri="{FF2B5EF4-FFF2-40B4-BE49-F238E27FC236}">
                <a16:creationId xmlns:a16="http://schemas.microsoft.com/office/drawing/2014/main" id="{CA5D9EF7-2478-4F05-A9F8-4A0CC89C51D6}"/>
              </a:ext>
            </a:extLst>
          </p:cNvPr>
          <p:cNvSpPr/>
          <p:nvPr/>
        </p:nvSpPr>
        <p:spPr bwMode="auto">
          <a:xfrm rot="5400000">
            <a:off x="11296716" y="25489388"/>
            <a:ext cx="609600" cy="565200"/>
          </a:xfrm>
          <a:prstGeom prst="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1" name="Rounded Rectangle 30">
            <a:extLst>
              <a:ext uri="{FF2B5EF4-FFF2-40B4-BE49-F238E27FC236}">
                <a16:creationId xmlns:a16="http://schemas.microsoft.com/office/drawing/2014/main" id="{D60908B2-3813-08E3-28AC-3A142F0EB16E}"/>
              </a:ext>
            </a:extLst>
          </p:cNvPr>
          <p:cNvSpPr/>
          <p:nvPr/>
        </p:nvSpPr>
        <p:spPr bwMode="auto">
          <a:xfrm>
            <a:off x="17327698" y="25313397"/>
            <a:ext cx="1645216" cy="793651"/>
          </a:xfrm>
          <a:prstGeom prst="roundRect">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Pre-Screening</a:t>
            </a:r>
          </a:p>
        </p:txBody>
      </p:sp>
      <p:sp>
        <p:nvSpPr>
          <p:cNvPr id="24" name="Rounded Rectangle 23">
            <a:extLst>
              <a:ext uri="{FF2B5EF4-FFF2-40B4-BE49-F238E27FC236}">
                <a16:creationId xmlns:a16="http://schemas.microsoft.com/office/drawing/2014/main" id="{DFCA36B3-8D6D-2FAF-9AD8-A8B7A58B3B06}"/>
              </a:ext>
            </a:extLst>
          </p:cNvPr>
          <p:cNvSpPr/>
          <p:nvPr/>
        </p:nvSpPr>
        <p:spPr bwMode="auto">
          <a:xfrm>
            <a:off x="14823673" y="25225847"/>
            <a:ext cx="2444617" cy="1028082"/>
          </a:xfrm>
          <a:prstGeom prst="roundRect">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Student Interviews</a:t>
            </a:r>
          </a:p>
        </p:txBody>
      </p:sp>
      <p:sp>
        <p:nvSpPr>
          <p:cNvPr id="30" name="Rounded Rectangle 29">
            <a:extLst>
              <a:ext uri="{FF2B5EF4-FFF2-40B4-BE49-F238E27FC236}">
                <a16:creationId xmlns:a16="http://schemas.microsoft.com/office/drawing/2014/main" id="{9D97DE24-BF6C-B92C-4CE2-35AEEAF0D496}"/>
              </a:ext>
            </a:extLst>
          </p:cNvPr>
          <p:cNvSpPr/>
          <p:nvPr/>
        </p:nvSpPr>
        <p:spPr bwMode="auto">
          <a:xfrm>
            <a:off x="12688395" y="25313397"/>
            <a:ext cx="2075870" cy="852982"/>
          </a:xfrm>
          <a:prstGeom prst="roundRect">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Data Coding &amp; Transcribing</a:t>
            </a:r>
          </a:p>
        </p:txBody>
      </p:sp>
    </p:spTree>
  </p:cSld>
  <p:clrMapOvr>
    <a:masterClrMapping/>
  </p:clrMapOvr>
</p:sld>
</file>

<file path=ppt/theme/theme1.xml><?xml version="1.0" encoding="utf-8"?>
<a:theme xmlns:a="http://schemas.openxmlformats.org/drawingml/2006/main" name="Blank Presentatio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9083</TotalTime>
  <Words>1022</Words>
  <Application>Microsoft Macintosh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 Unicode MS</vt:lpstr>
      <vt:lpstr>Arial</vt:lpstr>
      <vt:lpstr>Times New Roman</vt:lpstr>
      <vt:lpstr>Blank Presentation</vt:lpstr>
      <vt:lpstr>PowerPoint Presentation</vt:lpstr>
    </vt:vector>
  </TitlesOfParts>
  <Company>UNSW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Benjamin Persky</cp:lastModifiedBy>
  <cp:revision>574</cp:revision>
  <cp:lastPrinted>2024-04-08T16:14:27Z</cp:lastPrinted>
  <dcterms:created xsi:type="dcterms:W3CDTF">1997-10-24T05:44:18Z</dcterms:created>
  <dcterms:modified xsi:type="dcterms:W3CDTF">2024-04-08T20:21:32Z</dcterms:modified>
</cp:coreProperties>
</file>