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FC106F-88D5-4A4F-B9C4-43DC65A1D8B2}" v="3" dt="2024-04-09T00:34:26.0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2"/>
    <p:restoredTop sz="94648"/>
  </p:normalViewPr>
  <p:slideViewPr>
    <p:cSldViewPr snapToGrid="0">
      <p:cViewPr varScale="1">
        <p:scale>
          <a:sx n="117" d="100"/>
          <a:sy n="117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EDAF5-C4D4-CACC-2546-2E2062A56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03D80-6737-AFC8-2386-02BA911CA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A7246-D3EF-2423-A3C7-741A98DCA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0E95-C881-FC4D-8305-6644B9875E0D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EAA12-9F46-A57A-C7BE-3BE3E21E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92408-4CA8-1667-2BA2-89AA42551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455E-9431-444B-9A83-C01347A04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3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C3E5C-1284-47BF-01F4-03BBFE838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881F7F-5B15-3DEA-71DC-DAAEC6EA7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108B3-D46B-4A9D-C67D-0AF5C3B34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0E95-C881-FC4D-8305-6644B9875E0D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993EF-714E-544A-CBE3-553F0DD05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D9847-986F-89A1-43DC-0FA268D48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455E-9431-444B-9A83-C01347A04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66FDC5-B48C-5440-A396-3D42E8289C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CFC140-D14E-12DA-CAF5-3F0AF00CC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D7D29-F4C8-7FB3-51B5-C1E9BC85D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0E95-C881-FC4D-8305-6644B9875E0D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E5208-DBD1-D600-0ADC-9B379D005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6C0D4-B47F-8C31-2641-9748EC287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455E-9431-444B-9A83-C01347A04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03B93-72A5-5A0E-468D-324982B66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7DE4B-DB0B-4E0E-1EEA-93C221B41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CEC30-9E33-EE2E-1F20-3BA844A42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0E95-C881-FC4D-8305-6644B9875E0D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3BCDE-0F7A-AFFF-AA2C-0905A156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3DB89-52E9-1263-1A68-185C33692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455E-9431-444B-9A83-C01347A04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7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4BD80-5A0E-C289-99C8-0795B2F51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362AE-E15E-0955-3CB2-B67F2A58C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74FE5-57AF-0393-6ED4-9277E9D82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0E95-C881-FC4D-8305-6644B9875E0D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B2A03-AABC-D665-A2D3-EC18A6DF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357E0-13A9-B32D-3C32-FF5A4D660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455E-9431-444B-9A83-C01347A04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0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27BD2-1889-B4BE-F605-FA6BEC8DD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6F43-065B-45A2-101F-DEDC07C14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DCE71-9B7F-3BB9-743B-C2AAE501D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F3689-52E9-CE44-7A8D-27CF52B4B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0E95-C881-FC4D-8305-6644B9875E0D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B1CF9-2302-B530-4DEB-62F218204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43B4A-9299-1F66-9C19-05AD8E61C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455E-9431-444B-9A83-C01347A04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7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7045B-83D0-8738-A7AC-5A631166D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56ECD-777A-240F-E0A1-8002A43B6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CF7990-DB52-267C-13F5-40FBD51CD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CA33A2-9616-716A-47FF-FAF7908957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A8162C-7B1C-5489-5625-75F9792A6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1AEAD9-182B-60EB-4A14-AC3FE16AD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0E95-C881-FC4D-8305-6644B9875E0D}" type="datetimeFigureOut">
              <a:rPr lang="en-US" smtClean="0"/>
              <a:t>4/8/24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FFAE80-B574-454E-5899-A9940CC56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EDDD56-5DBF-2C4D-FB18-CEE468DDB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455E-9431-444B-9A83-C01347A04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5DC0C-DEB1-9258-4014-4477358CE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F96D8D-5ECD-4A75-E352-CFE1D9D6F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0E95-C881-FC4D-8305-6644B9875E0D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67A80B-EFA8-3F9E-7687-E979DA03B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D5C0EA-4D1D-B68D-AB54-F142BF79E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455E-9431-444B-9A83-C01347A04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6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1C8D08-F431-FDB1-2AA8-4EF397B13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0E95-C881-FC4D-8305-6644B9875E0D}" type="datetimeFigureOut">
              <a:rPr lang="en-US" smtClean="0"/>
              <a:t>4/8/24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8A224-66CB-0254-7C84-191EA1D85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EB838-DBB2-BC25-3469-291EEF6B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455E-9431-444B-9A83-C01347A04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3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68AA4-2AE9-98D0-20C9-BF16CE743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A2404-8108-2F91-98DC-4550AE70C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74872B-B91F-2F30-0983-69313775E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3C9F1-2A8A-DA42-9AFA-76246C397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0E95-C881-FC4D-8305-6644B9875E0D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7BA18-3554-162B-8A53-1639DB70F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AAAC6-060B-E38A-C179-B8A99DFDA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455E-9431-444B-9A83-C01347A04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91F7-CB2D-C0E9-CC75-B64C76149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503546-9400-1B40-9B12-D426B6E5AD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96EBE6-F754-CD83-19C9-469C91430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609D8-3C82-2CD9-8BC4-CAC2F347A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0E95-C881-FC4D-8305-6644B9875E0D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42178-8239-A61A-D92D-E7E6E794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9803E-DFB4-D2FC-B491-C3ABAABB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455E-9431-444B-9A83-C01347A04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1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875FB-DB8E-8B1A-EE0D-7D95CE515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94241-3DEE-8D6C-FE70-C8C6F54BD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90C65-CA64-430F-BC71-8163B42F8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E50E95-C881-FC4D-8305-6644B9875E0D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C1A91-540D-5D9F-69C4-BF1027EA72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10E46-932D-DC98-F38D-6E3BEE1EB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97455E-9431-444B-9A83-C01347A04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1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and white poster with text&#10;&#10;Description automatically generated with medium confidence">
            <a:extLst>
              <a:ext uri="{FF2B5EF4-FFF2-40B4-BE49-F238E27FC236}">
                <a16:creationId xmlns:a16="http://schemas.microsoft.com/office/drawing/2014/main" id="{54940DF2-6C09-626F-463D-552C87FF51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Audio Recording Apr 8, 2024 at 8:34:26 PM">
            <a:hlinkClick r:id="" action="ppaction://media"/>
            <a:extLst>
              <a:ext uri="{FF2B5EF4-FFF2-40B4-BE49-F238E27FC236}">
                <a16:creationId xmlns:a16="http://schemas.microsoft.com/office/drawing/2014/main" id="{CF5BC145-05AB-9066-AEB7-F993F663B54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00900" y="1905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76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94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Macintosh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Michaela T. Foley</dc:creator>
  <cp:lastModifiedBy>Michaela T. Foley</cp:lastModifiedBy>
  <cp:revision>3</cp:revision>
  <dcterms:created xsi:type="dcterms:W3CDTF">2024-04-08T23:49:12Z</dcterms:created>
  <dcterms:modified xsi:type="dcterms:W3CDTF">2024-04-09T00:58:56Z</dcterms:modified>
</cp:coreProperties>
</file>