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9B6EB-9131-4893-80C8-7698A6605F6F}" v="28" dt="2023-03-31T03:55:42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209E920-BBBC-58CE-32D2-DC607C312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1" name="New Recording">
            <a:hlinkClick r:id="" action="ppaction://media"/>
            <a:extLst>
              <a:ext uri="{FF2B5EF4-FFF2-40B4-BE49-F238E27FC236}">
                <a16:creationId xmlns:a16="http://schemas.microsoft.com/office/drawing/2014/main" id="{8ADF7DB3-ED5F-2DFB-3B80-87997C334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8589" y="3571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</cp:revision>
  <dcterms:created xsi:type="dcterms:W3CDTF">2023-03-31T03:14:33Z</dcterms:created>
  <dcterms:modified xsi:type="dcterms:W3CDTF">2023-04-03T21:30:33Z</dcterms:modified>
</cp:coreProperties>
</file>