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650"/>
    <p:restoredTop sz="94674"/>
  </p:normalViewPr>
  <p:slideViewPr>
    <p:cSldViewPr snapToGrid="0">
      <p:cViewPr varScale="1">
        <p:scale>
          <a:sx n="96" d="100"/>
          <a:sy n="96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8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4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5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202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7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6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1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2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5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4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07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4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27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1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9B522C-6C1B-A94F-91FF-BC44A743050C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F9EEAB-6311-DA4B-BCA1-138371283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221357&amp;picture=learning-for-life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hyperlink" Target="https://www.schooldigger.com/go/NJ/schools/0894003908/school.aspx" TargetMode="External"/><Relationship Id="rId4" Type="http://schemas.openxmlformats.org/officeDocument/2006/relationships/hyperlink" Target="https://worldpopulationreview.com/us-cities/long-branch-nj-population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FB420-66E3-6935-0244-151F6344E532}"/>
              </a:ext>
            </a:extLst>
          </p:cNvPr>
          <p:cNvSpPr txBox="1"/>
          <p:nvPr/>
        </p:nvSpPr>
        <p:spPr>
          <a:xfrm>
            <a:off x="6313750" y="2982671"/>
            <a:ext cx="254700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Community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Long Branch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Monmouth County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31,952  (2023)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22.31% Poverty rate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67.84% Citizenship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White: 68.1%, African American: 13.66%, Asian: 1.82%, Other: 2.92%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hlinkClick r:id="rId4"/>
              </a:rPr>
              <a:t>https://worldpopulationreview.com/us-cities/long-branch-nj-population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BDE24-2D5C-17D1-A702-9D740B898A6A}"/>
              </a:ext>
            </a:extLst>
          </p:cNvPr>
          <p:cNvSpPr txBox="1"/>
          <p:nvPr/>
        </p:nvSpPr>
        <p:spPr>
          <a:xfrm>
            <a:off x="4492488" y="714375"/>
            <a:ext cx="2674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Kind of Teacher Do 	You Want To Be?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	    </a:t>
            </a:r>
            <a:r>
              <a:rPr lang="en-US" sz="1200" dirty="0">
                <a:solidFill>
                  <a:schemeClr val="accent1"/>
                </a:solidFill>
              </a:rPr>
              <a:t>CORA ARTRIP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	Monmouth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A1B76-5FCF-94C7-C6F7-CD68A5FAC82F}"/>
              </a:ext>
            </a:extLst>
          </p:cNvPr>
          <p:cNvSpPr txBox="1"/>
          <p:nvPr/>
        </p:nvSpPr>
        <p:spPr>
          <a:xfrm>
            <a:off x="2808166" y="2798005"/>
            <a:ext cx="3401868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Overview of school</a:t>
            </a:r>
          </a:p>
          <a:p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Amerigo A. Anastasia Elementary School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K-5</a:t>
            </a:r>
            <a:r>
              <a:rPr lang="en-US" sz="1200" baseline="30000" dirty="0"/>
              <a:t>th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586 students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9/1 ratio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297 Male, 289 Female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Hispanic: 55%, White: 28.3%, African American: 10.9%, Asian: 0.3%</a:t>
            </a:r>
          </a:p>
          <a:p>
            <a:pPr marL="285750" indent="-285750">
              <a:buFontTx/>
              <a:buChar char="-"/>
            </a:pPr>
            <a:r>
              <a:rPr lang="en-US" sz="1200" dirty="0">
                <a:hlinkClick r:id="rId5"/>
              </a:rPr>
              <a:t>https://www.schooldigger.com/go/NJ/schools/0894003908/school.aspx</a:t>
            </a:r>
            <a:r>
              <a:rPr lang="en-US" sz="1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55BAE-3B4B-4A4A-060C-E67BD27659D9}"/>
              </a:ext>
            </a:extLst>
          </p:cNvPr>
          <p:cNvSpPr txBox="1"/>
          <p:nvPr/>
        </p:nvSpPr>
        <p:spPr>
          <a:xfrm>
            <a:off x="2550217" y="5004489"/>
            <a:ext cx="171388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Overview of classroom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4</a:t>
            </a:r>
            <a:r>
              <a:rPr lang="en-US" sz="1200" baseline="30000" dirty="0"/>
              <a:t>th</a:t>
            </a:r>
            <a:r>
              <a:rPr lang="en-US" sz="1200" dirty="0"/>
              <a:t> Grade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9 students</a:t>
            </a:r>
          </a:p>
          <a:p>
            <a:pPr marL="171450" indent="-171450">
              <a:buFontTx/>
              <a:buChar char="-"/>
            </a:pPr>
            <a:r>
              <a:rPr lang="en-US" sz="1200" dirty="0" err="1"/>
              <a:t>iReady</a:t>
            </a:r>
            <a:r>
              <a:rPr lang="en-US" sz="120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Desk put in groups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Chromebooks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41FCB-FF06-CDFC-850F-CBB8E2B15EA6}"/>
              </a:ext>
            </a:extLst>
          </p:cNvPr>
          <p:cNvSpPr txBox="1"/>
          <p:nvPr/>
        </p:nvSpPr>
        <p:spPr>
          <a:xfrm>
            <a:off x="4389803" y="5373821"/>
            <a:ext cx="215679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Description of Students</a:t>
            </a:r>
          </a:p>
          <a:p>
            <a:endParaRPr lang="en-US" sz="1200" dirty="0"/>
          </a:p>
          <a:p>
            <a:r>
              <a:rPr lang="en-US" sz="1200" dirty="0"/>
              <a:t>- 4 boys, 5 girls</a:t>
            </a:r>
          </a:p>
          <a:p>
            <a:r>
              <a:rPr lang="en-US" sz="1200" dirty="0"/>
              <a:t>- 2 students have autism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07F45-9958-763E-9CBD-5ACD3D9F2C01}"/>
              </a:ext>
            </a:extLst>
          </p:cNvPr>
          <p:cNvSpPr txBox="1"/>
          <p:nvPr/>
        </p:nvSpPr>
        <p:spPr>
          <a:xfrm>
            <a:off x="803986" y="3167337"/>
            <a:ext cx="1931505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Course &amp; Project</a:t>
            </a:r>
          </a:p>
          <a:p>
            <a:r>
              <a:rPr lang="en-US" sz="1200" dirty="0"/>
              <a:t>-Foundations of Special Education</a:t>
            </a:r>
          </a:p>
          <a:p>
            <a:endParaRPr lang="en-US" sz="1200" dirty="0"/>
          </a:p>
          <a:p>
            <a:r>
              <a:rPr lang="en-US" sz="1200" b="1" dirty="0"/>
              <a:t>Active Math</a:t>
            </a:r>
            <a:r>
              <a:rPr lang="en-US" sz="1200" dirty="0"/>
              <a:t>:  Integrating movement into math lessons to get the kids up and active through out the class.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6E8DC4-C5C5-081A-E122-B22D0BF2CB58}"/>
              </a:ext>
            </a:extLst>
          </p:cNvPr>
          <p:cNvSpPr txBox="1"/>
          <p:nvPr/>
        </p:nvSpPr>
        <p:spPr>
          <a:xfrm>
            <a:off x="705576" y="5004489"/>
            <a:ext cx="17691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Role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- Engaged with the students</a:t>
            </a:r>
          </a:p>
          <a:p>
            <a:r>
              <a:rPr lang="en-US" sz="1200" dirty="0"/>
              <a:t>- Offered support/help</a:t>
            </a:r>
          </a:p>
          <a:p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A4059-E4FF-A742-92F8-4B9AAA8A1875}"/>
              </a:ext>
            </a:extLst>
          </p:cNvPr>
          <p:cNvSpPr txBox="1"/>
          <p:nvPr/>
        </p:nvSpPr>
        <p:spPr>
          <a:xfrm>
            <a:off x="8964470" y="2450884"/>
            <a:ext cx="2547003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Understandings</a:t>
            </a:r>
          </a:p>
          <a:p>
            <a:endParaRPr lang="en-US" sz="1200" dirty="0"/>
          </a:p>
          <a:p>
            <a:r>
              <a:rPr lang="en-US" sz="1200" dirty="0"/>
              <a:t>- I learned a lot about daily life with the students</a:t>
            </a:r>
          </a:p>
          <a:p>
            <a:r>
              <a:rPr lang="en-US" sz="1200" dirty="0"/>
              <a:t>- How every student learns differently</a:t>
            </a:r>
          </a:p>
          <a:p>
            <a:r>
              <a:rPr lang="en-US" sz="1200" dirty="0"/>
              <a:t>- How disabilities effect students coursework and understandings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88264-181C-F9BE-4B83-C050993001A9}"/>
              </a:ext>
            </a:extLst>
          </p:cNvPr>
          <p:cNvSpPr txBox="1"/>
          <p:nvPr/>
        </p:nvSpPr>
        <p:spPr>
          <a:xfrm>
            <a:off x="6757451" y="5373821"/>
            <a:ext cx="199693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Impacts</a:t>
            </a:r>
          </a:p>
          <a:p>
            <a:r>
              <a:rPr lang="en-US" sz="1200" dirty="0"/>
              <a:t>- The students were excited every week for me to come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Connections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13528-9B70-9DCC-38FE-BCF25D5AB0C1}"/>
              </a:ext>
            </a:extLst>
          </p:cNvPr>
          <p:cNvSpPr txBox="1"/>
          <p:nvPr/>
        </p:nvSpPr>
        <p:spPr>
          <a:xfrm>
            <a:off x="8964469" y="3886693"/>
            <a:ext cx="246490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Future goals</a:t>
            </a:r>
          </a:p>
          <a:p>
            <a:endParaRPr lang="en-US" sz="1200" b="1" dirty="0"/>
          </a:p>
          <a:p>
            <a:pPr marL="285750" indent="-285750">
              <a:buFontTx/>
              <a:buChar char="-"/>
            </a:pPr>
            <a:r>
              <a:rPr lang="en-US" sz="1200" dirty="0"/>
              <a:t>Using my experience in my future classroom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Continuing to understand each disability and how to go about the students needs in each classroom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Providing multiple ways for students to complete assignment which align with the best way of learning</a:t>
            </a:r>
            <a:endParaRPr lang="en-US" b="1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BAA0B13-8FEC-0802-841C-9079414E8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6" y="714375"/>
            <a:ext cx="2802835" cy="140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5A015A49-7FE0-C7E1-BBEC-1741F7639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310038" y="714375"/>
            <a:ext cx="3063532" cy="1608354"/>
          </a:xfrm>
          <a:prstGeom prst="rect">
            <a:avLst/>
          </a:prstGeom>
        </p:spPr>
      </p:pic>
      <p:pic>
        <p:nvPicPr>
          <p:cNvPr id="3" name="What kind of teacher.m4a">
            <a:hlinkClick r:id="" action="ppaction://media"/>
            <a:extLst>
              <a:ext uri="{FF2B5EF4-FFF2-40B4-BE49-F238E27FC236}">
                <a16:creationId xmlns:a16="http://schemas.microsoft.com/office/drawing/2014/main" id="{08C5EE9C-E471-1166-4047-729087A41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71767" y="9002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2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{A03C922C-D270-B348-9271-2082AA0962B6}tf10001064</Template>
  <TotalTime>263</TotalTime>
  <Words>261</Words>
  <Application>Microsoft Macintosh PowerPoint</Application>
  <PresentationFormat>Widescreen</PresentationFormat>
  <Paragraphs>51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Cora D. Artrip</dc:creator>
  <cp:lastModifiedBy>Cora D. Artrip</cp:lastModifiedBy>
  <cp:revision>3</cp:revision>
  <dcterms:created xsi:type="dcterms:W3CDTF">2023-03-28T18:15:59Z</dcterms:created>
  <dcterms:modified xsi:type="dcterms:W3CDTF">2023-04-10T21:37:32Z</dcterms:modified>
</cp:coreProperties>
</file>