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a T. Foley" userId="b4c09f10-b360-4cac-a19f-ae57754c8aab" providerId="ADAL" clId="{D6548934-5636-4847-9FAB-12A2C19BEDA1}"/>
    <pc:docChg chg="modSld">
      <pc:chgData name="Maura T. Foley" userId="b4c09f10-b360-4cac-a19f-ae57754c8aab" providerId="ADAL" clId="{D6548934-5636-4847-9FAB-12A2C19BEDA1}" dt="2023-04-10T20:30:18.175" v="3" actId="1076"/>
      <pc:docMkLst>
        <pc:docMk/>
      </pc:docMkLst>
      <pc:sldChg chg="modSp mod">
        <pc:chgData name="Maura T. Foley" userId="b4c09f10-b360-4cac-a19f-ae57754c8aab" providerId="ADAL" clId="{D6548934-5636-4847-9FAB-12A2C19BEDA1}" dt="2023-04-10T20:30:18.175" v="3" actId="1076"/>
        <pc:sldMkLst>
          <pc:docMk/>
          <pc:sldMk cId="506073365" sldId="256"/>
        </pc:sldMkLst>
        <pc:picChg chg="mod">
          <ac:chgData name="Maura T. Foley" userId="b4c09f10-b360-4cac-a19f-ae57754c8aab" providerId="ADAL" clId="{D6548934-5636-4847-9FAB-12A2C19BEDA1}" dt="2023-04-10T20:30:18.175" v="3" actId="1076"/>
          <ac:picMkLst>
            <pc:docMk/>
            <pc:sldMk cId="506073365" sldId="256"/>
            <ac:picMk id="6" creationId="{CAF40BAC-1648-C033-0664-8AA77C5FAC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6FF7-6326-9CAE-4923-5A2327B19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FC4DC-7A91-1F64-4312-9D45E92BE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81A56-E405-97FB-0707-4F1251B2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FAD8-76F4-962D-DC80-9EE72210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D47D-4092-CD40-68AF-9878A517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0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56DE-2850-C50F-3FA3-80B3BA3A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31425-23E7-CA04-EF14-37D4882F1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AFF10-66C4-FBB8-F687-C9B20D51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956C4-A386-891D-52B2-A75D829A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E3FD2-8C15-04FB-185D-B28042D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87973-860A-B1A9-649A-EC4AEFE09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482E5-62CC-C433-2329-D78900726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542FC-062C-328F-97C1-1FA645C3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DC65C-54EA-C442-CE5B-9F929420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BE36-5EAA-F17B-19D2-728B05ED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55C7-CF62-1B33-5556-EB3EEFFB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18A73-4E53-0994-EBA0-F89A0556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0ABD7-BF4C-EDD3-54EC-5D4665DB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ABB9C-EF85-323E-D174-93405908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DD3CA-DECC-5F0D-3418-CF721B8C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82A9-7EFE-632C-FB45-02F6CD5B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4431E-447F-62CC-447A-E2DC17A1C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F8CD-C36B-DEAF-3531-31DEA79F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85E6C-D83A-BFD5-D34A-BEBAFF84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AE61-2F50-03AD-50D2-A6E95A80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31DC-68C1-F228-EB3D-FFC90729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2281-8FC6-2D30-0FD2-46098CD60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EC4BE-9640-CD21-CCF6-5458282AC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39FBE-682D-E3C0-1296-BC671E5F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A5E08-A0B9-A0F5-14F6-C544D489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02C6-9707-F52D-998A-8ABC37EF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3012-4431-6FEE-279A-ED14BC94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67410-CFC1-6898-6699-65E54BEE1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84654-BC86-6B77-A249-5CBBB9C21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4BC40-D6C1-0FD8-F558-8F15BDE3A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723B4-CCB5-993B-9722-AF0346899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2817F-F064-EE57-BB33-A5DF321F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DFA6A-2A4B-3A54-B42E-994B2892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8FD1F6-1A77-8632-4E2D-6680702A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8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BCC3-41DF-368B-BEF2-9132B890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D6335-5390-67A6-F7D6-21005B28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9D06C-4444-0A2D-1823-81406AF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21ACE-FD94-D25B-35DC-A03CF8A1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40E7B-CBA8-4157-3B45-B2D07BC6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EA7A8-F9CD-7F5C-574F-4E7B563E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E973E-33FC-02B6-15AA-83EDB1B8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6E30-720C-7AC3-3D81-B67CE65E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F8C-2305-2C00-ABA0-DFC3BA23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301B-2116-5DAB-D747-99B13FAEC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5EB05-9117-02EB-B70F-3BEC0CF6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3D9FE-28F9-AE37-1047-F7C3567D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41ABD-8032-31F9-3586-2FD774D4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8FF8-02B7-462E-EC39-D81E92EC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67615-DBF4-3BD7-75F2-2471E6B2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BF8DD-482C-3248-8105-8B6CE7864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4E1BB-F7A0-8816-2EB8-47C5149F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4635B-CD89-F4F9-9E56-83CC77F2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A1867-74F0-5A29-1C79-FA2EF486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D57D3-29AC-A24D-0651-3D6F06BB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385AE-868D-B240-22FA-1729BC76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E48C3-04A4-A19A-020E-06F3919E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474B-BC21-7647-A97E-221836D67E04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5318-0784-10E7-F76F-75F588760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5383-23AB-9EEA-F11E-C8E856B2D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2667-121C-D84E-9035-8E618E83F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D4894B1-45FE-08BE-AC27-24C98C77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618" y="0"/>
            <a:ext cx="9148763" cy="6861572"/>
          </a:xfrm>
          <a:prstGeom prst="rect">
            <a:avLst/>
          </a:prstGeom>
        </p:spPr>
      </p:pic>
      <p:pic>
        <p:nvPicPr>
          <p:cNvPr id="6" name="Audio Recording Apr 2, 2023 at 7:33:11 AM">
            <a:hlinkClick r:id="" action="ppaction://media"/>
            <a:extLst>
              <a:ext uri="{FF2B5EF4-FFF2-40B4-BE49-F238E27FC236}">
                <a16:creationId xmlns:a16="http://schemas.microsoft.com/office/drawing/2014/main" id="{CAF40BAC-1648-C033-0664-8AA77C5FA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7581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93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Maura T. Foley</dc:creator>
  <cp:lastModifiedBy>Maura T. Foley</cp:lastModifiedBy>
  <cp:revision>1</cp:revision>
  <dcterms:created xsi:type="dcterms:W3CDTF">2023-04-02T12:19:36Z</dcterms:created>
  <dcterms:modified xsi:type="dcterms:W3CDTF">2023-04-10T20:36:31Z</dcterms:modified>
</cp:coreProperties>
</file>