
<file path=[Content_Types].xml><?xml version="1.0" encoding="utf-8"?>
<Types xmlns="http://schemas.openxmlformats.org/package/2006/content-types">
  <Default Extension="fntdata" ContentType="application/x-fontdata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Barlow Condensed" panose="020F0502020204030204" pitchFamily="34" charset="0"/>
      <p:regular r:id="rId4"/>
      <p:bold r:id="rId5"/>
      <p:italic r:id="rId6"/>
      <p:boldItalic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  <p:embeddedFont>
      <p:font typeface="Spicy Rice" panose="020E0506000000020000" pitchFamily="34" charset="0"/>
      <p:regular r:id="rId12"/>
    </p:embeddedFont>
    <p:embeddedFont>
      <p:font typeface="Ubuntu" panose="020B0504030602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234BE682-B57C-FE46-A250-B319AF4EFB2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092"/>
    <a:srgbClr val="E6CDFF"/>
    <a:srgbClr val="FFB5D6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54786-0B0F-4A4E-97B6-A7992EA759F3}" v="80" dt="2023-04-10T22:48:39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7"/>
    <p:restoredTop sz="94694"/>
  </p:normalViewPr>
  <p:slideViewPr>
    <p:cSldViewPr snapToGrid="0">
      <p:cViewPr varScale="1">
        <p:scale>
          <a:sx n="121" d="100"/>
          <a:sy n="121" d="100"/>
        </p:scale>
        <p:origin x="33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21" Type="http://schemas.microsoft.com/office/2016/11/relationships/changesInfo" Target="changesInfos/changesInfo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E. Bevacqua" userId="7f186641-92da-4a84-b131-e860a5b0ad3c" providerId="ADAL" clId="{78754786-0B0F-4A4E-97B6-A7992EA759F3}"/>
    <pc:docChg chg="undo custSel delSld modSld delSection modSection">
      <pc:chgData name="Lauren E. Bevacqua" userId="7f186641-92da-4a84-b131-e860a5b0ad3c" providerId="ADAL" clId="{78754786-0B0F-4A4E-97B6-A7992EA759F3}" dt="2023-04-10T22:52:31.630" v="3332" actId="1076"/>
      <pc:docMkLst>
        <pc:docMk/>
      </pc:docMkLst>
      <pc:sldChg chg="addSp delSp modSp mod setBg delAnim modAnim">
        <pc:chgData name="Lauren E. Bevacqua" userId="7f186641-92da-4a84-b131-e860a5b0ad3c" providerId="ADAL" clId="{78754786-0B0F-4A4E-97B6-A7992EA759F3}" dt="2023-04-10T22:52:31.630" v="3332" actId="1076"/>
        <pc:sldMkLst>
          <pc:docMk/>
          <pc:sldMk cId="0" sldId="256"/>
        </pc:sldMkLst>
        <pc:spChg chg="add del mod">
          <ac:chgData name="Lauren E. Bevacqua" userId="7f186641-92da-4a84-b131-e860a5b0ad3c" providerId="ADAL" clId="{78754786-0B0F-4A4E-97B6-A7992EA759F3}" dt="2023-03-29T16:23:25.981" v="20" actId="478"/>
          <ac:spMkLst>
            <pc:docMk/>
            <pc:sldMk cId="0" sldId="256"/>
            <ac:spMk id="3" creationId="{9A692EAF-8345-FF64-94D9-65B6670162DC}"/>
          </ac:spMkLst>
        </pc:spChg>
        <pc:spChg chg="add del mod">
          <ac:chgData name="Lauren E. Bevacqua" userId="7f186641-92da-4a84-b131-e860a5b0ad3c" providerId="ADAL" clId="{78754786-0B0F-4A4E-97B6-A7992EA759F3}" dt="2023-03-29T17:28:12.209" v="307" actId="478"/>
          <ac:spMkLst>
            <pc:docMk/>
            <pc:sldMk cId="0" sldId="256"/>
            <ac:spMk id="4" creationId="{A2265644-4EF8-796B-A693-3BFB50B90E16}"/>
          </ac:spMkLst>
        </pc:spChg>
        <pc:spChg chg="add del mod">
          <ac:chgData name="Lauren E. Bevacqua" userId="7f186641-92da-4a84-b131-e860a5b0ad3c" providerId="ADAL" clId="{78754786-0B0F-4A4E-97B6-A7992EA759F3}" dt="2023-03-29T16:32:24.055" v="247"/>
          <ac:spMkLst>
            <pc:docMk/>
            <pc:sldMk cId="0" sldId="256"/>
            <ac:spMk id="5" creationId="{772B4F42-2FD9-4389-B6CB-09B02D069ABD}"/>
          </ac:spMkLst>
        </pc:spChg>
        <pc:spChg chg="add del mod">
          <ac:chgData name="Lauren E. Bevacqua" userId="7f186641-92da-4a84-b131-e860a5b0ad3c" providerId="ADAL" clId="{78754786-0B0F-4A4E-97B6-A7992EA759F3}" dt="2023-03-29T16:58:37.627" v="304" actId="478"/>
          <ac:spMkLst>
            <pc:docMk/>
            <pc:sldMk cId="0" sldId="256"/>
            <ac:spMk id="6" creationId="{CA48C5B3-37DA-87D6-DB82-3BC3D45933CE}"/>
          </ac:spMkLst>
        </pc:spChg>
        <pc:spChg chg="add del mod">
          <ac:chgData name="Lauren E. Bevacqua" userId="7f186641-92da-4a84-b131-e860a5b0ad3c" providerId="ADAL" clId="{78754786-0B0F-4A4E-97B6-A7992EA759F3}" dt="2023-03-29T17:28:10.426" v="306" actId="478"/>
          <ac:spMkLst>
            <pc:docMk/>
            <pc:sldMk cId="0" sldId="256"/>
            <ac:spMk id="7" creationId="{15BA405F-DB24-092F-A477-ADD1DE8A5F7B}"/>
          </ac:spMkLst>
        </pc:spChg>
        <pc:spChg chg="add del mod">
          <ac:chgData name="Lauren E. Bevacqua" userId="7f186641-92da-4a84-b131-e860a5b0ad3c" providerId="ADAL" clId="{78754786-0B0F-4A4E-97B6-A7992EA759F3}" dt="2023-04-01T00:10:43.397" v="1947" actId="207"/>
          <ac:spMkLst>
            <pc:docMk/>
            <pc:sldMk cId="0" sldId="256"/>
            <ac:spMk id="8" creationId="{4F458595-068E-49CE-04D0-FEF34101F6F1}"/>
          </ac:spMkLst>
        </pc:spChg>
        <pc:spChg chg="add del mod">
          <ac:chgData name="Lauren E. Bevacqua" userId="7f186641-92da-4a84-b131-e860a5b0ad3c" providerId="ADAL" clId="{78754786-0B0F-4A4E-97B6-A7992EA759F3}" dt="2023-03-30T14:59:15.463" v="315" actId="767"/>
          <ac:spMkLst>
            <pc:docMk/>
            <pc:sldMk cId="0" sldId="256"/>
            <ac:spMk id="9" creationId="{92A79A4C-F86B-CBAF-2958-D11B72A34063}"/>
          </ac:spMkLst>
        </pc:spChg>
        <pc:spChg chg="add del mod">
          <ac:chgData name="Lauren E. Bevacqua" userId="7f186641-92da-4a84-b131-e860a5b0ad3c" providerId="ADAL" clId="{78754786-0B0F-4A4E-97B6-A7992EA759F3}" dt="2023-03-30T14:59:14.974" v="314" actId="767"/>
          <ac:spMkLst>
            <pc:docMk/>
            <pc:sldMk cId="0" sldId="256"/>
            <ac:spMk id="10" creationId="{1D51E3C8-C7C8-5D8E-D452-96870B5C95D4}"/>
          </ac:spMkLst>
        </pc:spChg>
        <pc:spChg chg="add mod">
          <ac:chgData name="Lauren E. Bevacqua" userId="7f186641-92da-4a84-b131-e860a5b0ad3c" providerId="ADAL" clId="{78754786-0B0F-4A4E-97B6-A7992EA759F3}" dt="2023-03-30T16:11:43.302" v="1669" actId="207"/>
          <ac:spMkLst>
            <pc:docMk/>
            <pc:sldMk cId="0" sldId="256"/>
            <ac:spMk id="12" creationId="{62823B45-B81F-5C0E-371E-CE5F8DA6D948}"/>
          </ac:spMkLst>
        </pc:spChg>
        <pc:spChg chg="add mod">
          <ac:chgData name="Lauren E. Bevacqua" userId="7f186641-92da-4a84-b131-e860a5b0ad3c" providerId="ADAL" clId="{78754786-0B0F-4A4E-97B6-A7992EA759F3}" dt="2023-04-02T00:15:40.162" v="2893" actId="1076"/>
          <ac:spMkLst>
            <pc:docMk/>
            <pc:sldMk cId="0" sldId="256"/>
            <ac:spMk id="13" creationId="{1ED94FF5-FC34-6964-0773-46885D51005F}"/>
          </ac:spMkLst>
        </pc:spChg>
        <pc:spChg chg="add mod">
          <ac:chgData name="Lauren E. Bevacqua" userId="7f186641-92da-4a84-b131-e860a5b0ad3c" providerId="ADAL" clId="{78754786-0B0F-4A4E-97B6-A7992EA759F3}" dt="2023-04-02T00:20:57" v="2989" actId="207"/>
          <ac:spMkLst>
            <pc:docMk/>
            <pc:sldMk cId="0" sldId="256"/>
            <ac:spMk id="14" creationId="{AC139C92-59DF-E7BA-0ACB-3E0F00FED104}"/>
          </ac:spMkLst>
        </pc:spChg>
        <pc:spChg chg="add del mod">
          <ac:chgData name="Lauren E. Bevacqua" userId="7f186641-92da-4a84-b131-e860a5b0ad3c" providerId="ADAL" clId="{78754786-0B0F-4A4E-97B6-A7992EA759F3}" dt="2023-04-01T00:14:29.147" v="2174" actId="478"/>
          <ac:spMkLst>
            <pc:docMk/>
            <pc:sldMk cId="0" sldId="256"/>
            <ac:spMk id="15" creationId="{A7EB7778-5C7A-9FFB-0515-CF83F9A76EB7}"/>
          </ac:spMkLst>
        </pc:spChg>
        <pc:spChg chg="add mod">
          <ac:chgData name="Lauren E. Bevacqua" userId="7f186641-92da-4a84-b131-e860a5b0ad3c" providerId="ADAL" clId="{78754786-0B0F-4A4E-97B6-A7992EA759F3}" dt="2023-04-02T00:24:25.843" v="2990" actId="20577"/>
          <ac:spMkLst>
            <pc:docMk/>
            <pc:sldMk cId="0" sldId="256"/>
            <ac:spMk id="16" creationId="{DD14841F-3090-A18D-5636-5AFEAB623E4B}"/>
          </ac:spMkLst>
        </pc:spChg>
        <pc:spChg chg="add mod">
          <ac:chgData name="Lauren E. Bevacqua" userId="7f186641-92da-4a84-b131-e860a5b0ad3c" providerId="ADAL" clId="{78754786-0B0F-4A4E-97B6-A7992EA759F3}" dt="2023-04-10T19:45:51.184" v="3329" actId="1076"/>
          <ac:spMkLst>
            <pc:docMk/>
            <pc:sldMk cId="0" sldId="256"/>
            <ac:spMk id="17" creationId="{5131A14F-A047-5AB0-E9F9-87FEE088FE34}"/>
          </ac:spMkLst>
        </pc:spChg>
        <pc:spChg chg="add mod">
          <ac:chgData name="Lauren E. Bevacqua" userId="7f186641-92da-4a84-b131-e860a5b0ad3c" providerId="ADAL" clId="{78754786-0B0F-4A4E-97B6-A7992EA759F3}" dt="2023-04-02T00:27:57.867" v="3320" actId="1076"/>
          <ac:spMkLst>
            <pc:docMk/>
            <pc:sldMk cId="0" sldId="256"/>
            <ac:spMk id="18" creationId="{0CB5454B-96D8-1C2D-829C-D5591025D11C}"/>
          </ac:spMkLst>
        </pc:spChg>
        <pc:spChg chg="add del mod">
          <ac:chgData name="Lauren E. Bevacqua" userId="7f186641-92da-4a84-b131-e860a5b0ad3c" providerId="ADAL" clId="{78754786-0B0F-4A4E-97B6-A7992EA759F3}" dt="2023-04-02T00:25:30.186" v="2994" actId="478"/>
          <ac:spMkLst>
            <pc:docMk/>
            <pc:sldMk cId="0" sldId="256"/>
            <ac:spMk id="19" creationId="{47AE13D4-7EB9-A3BC-DDB9-12A0D74DC0F6}"/>
          </ac:spMkLst>
        </pc:spChg>
        <pc:spChg chg="add del mod">
          <ac:chgData name="Lauren E. Bevacqua" userId="7f186641-92da-4a84-b131-e860a5b0ad3c" providerId="ADAL" clId="{78754786-0B0F-4A4E-97B6-A7992EA759F3}" dt="2023-04-02T00:57:39.054" v="3326"/>
          <ac:spMkLst>
            <pc:docMk/>
            <pc:sldMk cId="0" sldId="256"/>
            <ac:spMk id="21" creationId="{23B2AB84-A6C1-A78F-DEDF-CA1E664009A8}"/>
          </ac:spMkLst>
        </pc:spChg>
        <pc:spChg chg="mod">
          <ac:chgData name="Lauren E. Bevacqua" userId="7f186641-92da-4a84-b131-e860a5b0ad3c" providerId="ADAL" clId="{78754786-0B0F-4A4E-97B6-A7992EA759F3}" dt="2023-04-10T19:45:44.743" v="3327" actId="13926"/>
          <ac:spMkLst>
            <pc:docMk/>
            <pc:sldMk cId="0" sldId="256"/>
            <ac:spMk id="678" creationId="{00000000-0000-0000-0000-000000000000}"/>
          </ac:spMkLst>
        </pc:spChg>
        <pc:spChg chg="del">
          <ac:chgData name="Lauren E. Bevacqua" userId="7f186641-92da-4a84-b131-e860a5b0ad3c" providerId="ADAL" clId="{78754786-0B0F-4A4E-97B6-A7992EA759F3}" dt="2023-03-29T16:23:20.309" v="19" actId="478"/>
          <ac:spMkLst>
            <pc:docMk/>
            <pc:sldMk cId="0" sldId="256"/>
            <ac:spMk id="679" creationId="{00000000-0000-0000-0000-000000000000}"/>
          </ac:spMkLst>
        </pc:spChg>
        <pc:picChg chg="add mod">
          <ac:chgData name="Lauren E. Bevacqua" userId="7f186641-92da-4a84-b131-e860a5b0ad3c" providerId="ADAL" clId="{78754786-0B0F-4A4E-97B6-A7992EA759F3}" dt="2023-04-10T22:52:31.630" v="3332" actId="1076"/>
          <ac:picMkLst>
            <pc:docMk/>
            <pc:sldMk cId="0" sldId="256"/>
            <ac:picMk id="2" creationId="{84A8AD6C-7400-534A-C218-317C6B157B21}"/>
          </ac:picMkLst>
        </pc:picChg>
        <pc:picChg chg="add mod">
          <ac:chgData name="Lauren E. Bevacqua" userId="7f186641-92da-4a84-b131-e860a5b0ad3c" providerId="ADAL" clId="{78754786-0B0F-4A4E-97B6-A7992EA759F3}" dt="2023-03-30T15:16:37.093" v="836" actId="1076"/>
          <ac:picMkLst>
            <pc:docMk/>
            <pc:sldMk cId="0" sldId="256"/>
            <ac:picMk id="11" creationId="{98FF7F68-8962-2202-4120-C5FB9758A1BC}"/>
          </ac:picMkLst>
        </pc:picChg>
        <pc:picChg chg="add del mod">
          <ac:chgData name="Lauren E. Bevacqua" userId="7f186641-92da-4a84-b131-e860a5b0ad3c" providerId="ADAL" clId="{78754786-0B0F-4A4E-97B6-A7992EA759F3}" dt="2023-04-10T22:52:26.132" v="3331" actId="21"/>
          <ac:picMkLst>
            <pc:docMk/>
            <pc:sldMk cId="0" sldId="256"/>
            <ac:picMk id="20" creationId="{CA1CD72D-4C8A-F721-C12F-27D26F3D5A2A}"/>
          </ac:picMkLst>
        </pc:picChg>
      </pc:sldChg>
      <pc:sldChg chg="del">
        <pc:chgData name="Lauren E. Bevacqua" userId="7f186641-92da-4a84-b131-e860a5b0ad3c" providerId="ADAL" clId="{78754786-0B0F-4A4E-97B6-A7992EA759F3}" dt="2023-03-29T16:21:06.132" v="0" actId="2696"/>
        <pc:sldMkLst>
          <pc:docMk/>
          <pc:sldMk cId="0" sldId="258"/>
        </pc:sldMkLst>
      </pc:sldChg>
      <pc:sldChg chg="del">
        <pc:chgData name="Lauren E. Bevacqua" userId="7f186641-92da-4a84-b131-e860a5b0ad3c" providerId="ADAL" clId="{78754786-0B0F-4A4E-97B6-A7992EA759F3}" dt="2023-03-29T16:21:09.533" v="1" actId="2696"/>
        <pc:sldMkLst>
          <pc:docMk/>
          <pc:sldMk cId="0" sldId="259"/>
        </pc:sldMkLst>
      </pc:sldChg>
      <pc:sldChg chg="del">
        <pc:chgData name="Lauren E. Bevacqua" userId="7f186641-92da-4a84-b131-e860a5b0ad3c" providerId="ADAL" clId="{78754786-0B0F-4A4E-97B6-A7992EA759F3}" dt="2023-03-29T16:21:12.855" v="2" actId="2696"/>
        <pc:sldMkLst>
          <pc:docMk/>
          <pc:sldMk cId="0" sldId="260"/>
        </pc:sldMkLst>
      </pc:sldChg>
      <pc:sldChg chg="del">
        <pc:chgData name="Lauren E. Bevacqua" userId="7f186641-92da-4a84-b131-e860a5b0ad3c" providerId="ADAL" clId="{78754786-0B0F-4A4E-97B6-A7992EA759F3}" dt="2023-03-29T16:21:15.112" v="3" actId="2696"/>
        <pc:sldMkLst>
          <pc:docMk/>
          <pc:sldMk cId="0" sldId="261"/>
        </pc:sldMkLst>
      </pc:sldChg>
      <pc:sldChg chg="del">
        <pc:chgData name="Lauren E. Bevacqua" userId="7f186641-92da-4a84-b131-e860a5b0ad3c" providerId="ADAL" clId="{78754786-0B0F-4A4E-97B6-A7992EA759F3}" dt="2023-03-29T16:21:17.899" v="4" actId="2696"/>
        <pc:sldMkLst>
          <pc:docMk/>
          <pc:sldMk cId="0" sldId="262"/>
        </pc:sldMkLst>
      </pc:sldChg>
      <pc:sldChg chg="del">
        <pc:chgData name="Lauren E. Bevacqua" userId="7f186641-92da-4a84-b131-e860a5b0ad3c" providerId="ADAL" clId="{78754786-0B0F-4A4E-97B6-A7992EA759F3}" dt="2023-03-29T16:21:27.040" v="5" actId="2696"/>
        <pc:sldMkLst>
          <pc:docMk/>
          <pc:sldMk cId="0" sldId="263"/>
        </pc:sldMkLst>
      </pc:sldChg>
      <pc:sldChg chg="del">
        <pc:chgData name="Lauren E. Bevacqua" userId="7f186641-92da-4a84-b131-e860a5b0ad3c" providerId="ADAL" clId="{78754786-0B0F-4A4E-97B6-A7992EA759F3}" dt="2023-03-29T16:21:29.621" v="6" actId="2696"/>
        <pc:sldMkLst>
          <pc:docMk/>
          <pc:sldMk cId="0" sldId="264"/>
        </pc:sldMkLst>
      </pc:sldChg>
      <pc:sldChg chg="del">
        <pc:chgData name="Lauren E. Bevacqua" userId="7f186641-92da-4a84-b131-e860a5b0ad3c" providerId="ADAL" clId="{78754786-0B0F-4A4E-97B6-A7992EA759F3}" dt="2023-03-29T16:21:55.699" v="8" actId="2696"/>
        <pc:sldMkLst>
          <pc:docMk/>
          <pc:sldMk cId="0" sldId="265"/>
        </pc:sldMkLst>
      </pc:sldChg>
      <pc:sldChg chg="del">
        <pc:chgData name="Lauren E. Bevacqua" userId="7f186641-92da-4a84-b131-e860a5b0ad3c" providerId="ADAL" clId="{78754786-0B0F-4A4E-97B6-A7992EA759F3}" dt="2023-03-29T16:22:02.350" v="9" actId="2696"/>
        <pc:sldMkLst>
          <pc:docMk/>
          <pc:sldMk cId="0" sldId="266"/>
        </pc:sldMkLst>
      </pc:sldChg>
      <pc:sldChg chg="del">
        <pc:chgData name="Lauren E. Bevacqua" userId="7f186641-92da-4a84-b131-e860a5b0ad3c" providerId="ADAL" clId="{78754786-0B0F-4A4E-97B6-A7992EA759F3}" dt="2023-03-29T16:22:16.670" v="10" actId="2696"/>
        <pc:sldMkLst>
          <pc:docMk/>
          <pc:sldMk cId="0" sldId="267"/>
        </pc:sldMkLst>
      </pc:sldChg>
      <pc:sldChg chg="del">
        <pc:chgData name="Lauren E. Bevacqua" userId="7f186641-92da-4a84-b131-e860a5b0ad3c" providerId="ADAL" clId="{78754786-0B0F-4A4E-97B6-A7992EA759F3}" dt="2023-03-29T16:22:25.455" v="11" actId="2696"/>
        <pc:sldMkLst>
          <pc:docMk/>
          <pc:sldMk cId="0" sldId="268"/>
        </pc:sldMkLst>
      </pc:sldChg>
      <pc:sldChg chg="del">
        <pc:chgData name="Lauren E. Bevacqua" userId="7f186641-92da-4a84-b131-e860a5b0ad3c" providerId="ADAL" clId="{78754786-0B0F-4A4E-97B6-A7992EA759F3}" dt="2023-03-29T16:22:28.034" v="12" actId="2696"/>
        <pc:sldMkLst>
          <pc:docMk/>
          <pc:sldMk cId="0" sldId="269"/>
        </pc:sldMkLst>
      </pc:sldChg>
      <pc:sldChg chg="del">
        <pc:chgData name="Lauren E. Bevacqua" userId="7f186641-92da-4a84-b131-e860a5b0ad3c" providerId="ADAL" clId="{78754786-0B0F-4A4E-97B6-A7992EA759F3}" dt="2023-03-29T16:22:32.482" v="13" actId="2696"/>
        <pc:sldMkLst>
          <pc:docMk/>
          <pc:sldMk cId="0" sldId="270"/>
        </pc:sldMkLst>
      </pc:sldChg>
      <pc:sldChg chg="del">
        <pc:chgData name="Lauren E. Bevacqua" userId="7f186641-92da-4a84-b131-e860a5b0ad3c" providerId="ADAL" clId="{78754786-0B0F-4A4E-97B6-A7992EA759F3}" dt="2023-03-29T16:22:35.033" v="14" actId="2696"/>
        <pc:sldMkLst>
          <pc:docMk/>
          <pc:sldMk cId="0" sldId="271"/>
        </pc:sldMkLst>
      </pc:sldChg>
      <pc:sldChg chg="del">
        <pc:chgData name="Lauren E. Bevacqua" userId="7f186641-92da-4a84-b131-e860a5b0ad3c" providerId="ADAL" clId="{78754786-0B0F-4A4E-97B6-A7992EA759F3}" dt="2023-03-29T16:22:48.983" v="16" actId="2696"/>
        <pc:sldMkLst>
          <pc:docMk/>
          <pc:sldMk cId="0" sldId="272"/>
        </pc:sldMkLst>
      </pc:sldChg>
      <pc:sldChg chg="del">
        <pc:chgData name="Lauren E. Bevacqua" userId="7f186641-92da-4a84-b131-e860a5b0ad3c" providerId="ADAL" clId="{78754786-0B0F-4A4E-97B6-A7992EA759F3}" dt="2023-03-29T16:22:39.980" v="15" actId="2696"/>
        <pc:sldMkLst>
          <pc:docMk/>
          <pc:sldMk cId="0" sldId="273"/>
        </pc:sldMkLst>
      </pc:sldChg>
      <pc:sldChg chg="del">
        <pc:chgData name="Lauren E. Bevacqua" userId="7f186641-92da-4a84-b131-e860a5b0ad3c" providerId="ADAL" clId="{78754786-0B0F-4A4E-97B6-A7992EA759F3}" dt="2023-03-29T16:22:51.388" v="17" actId="2696"/>
        <pc:sldMkLst>
          <pc:docMk/>
          <pc:sldMk cId="0" sldId="274"/>
        </pc:sldMkLst>
      </pc:sldChg>
      <pc:sldChg chg="del">
        <pc:chgData name="Lauren E. Bevacqua" userId="7f186641-92da-4a84-b131-e860a5b0ad3c" providerId="ADAL" clId="{78754786-0B0F-4A4E-97B6-A7992EA759F3}" dt="2023-03-29T16:22:54.557" v="18" actId="2696"/>
        <pc:sldMkLst>
          <pc:docMk/>
          <pc:sldMk cId="0" sldId="275"/>
        </pc:sldMkLst>
      </pc:sldChg>
      <pc:sldMasterChg chg="delSldLayout">
        <pc:chgData name="Lauren E. Bevacqua" userId="7f186641-92da-4a84-b131-e860a5b0ad3c" providerId="ADAL" clId="{78754786-0B0F-4A4E-97B6-A7992EA759F3}" dt="2023-03-29T16:22:54.557" v="18" actId="2696"/>
        <pc:sldMasterMkLst>
          <pc:docMk/>
          <pc:sldMasterMk cId="0" sldId="2147483668"/>
        </pc:sldMasterMkLst>
        <pc:sldLayoutChg chg="del">
          <pc:chgData name="Lauren E. Bevacqua" userId="7f186641-92da-4a84-b131-e860a5b0ad3c" providerId="ADAL" clId="{78754786-0B0F-4A4E-97B6-A7992EA759F3}" dt="2023-03-29T16:21:06.132" v="0" actId="2696"/>
          <pc:sldLayoutMkLst>
            <pc:docMk/>
            <pc:sldMasterMk cId="0" sldId="2147483668"/>
            <pc:sldLayoutMk cId="0" sldId="2147483652"/>
          </pc:sldLayoutMkLst>
        </pc:sldLayoutChg>
        <pc:sldLayoutChg chg="del">
          <pc:chgData name="Lauren E. Bevacqua" userId="7f186641-92da-4a84-b131-e860a5b0ad3c" providerId="ADAL" clId="{78754786-0B0F-4A4E-97B6-A7992EA759F3}" dt="2023-03-29T16:21:09.533" v="1" actId="2696"/>
          <pc:sldLayoutMkLst>
            <pc:docMk/>
            <pc:sldMasterMk cId="0" sldId="2147483668"/>
            <pc:sldLayoutMk cId="0" sldId="2147483653"/>
          </pc:sldLayoutMkLst>
        </pc:sldLayoutChg>
        <pc:sldLayoutChg chg="del">
          <pc:chgData name="Lauren E. Bevacqua" userId="7f186641-92da-4a84-b131-e860a5b0ad3c" providerId="ADAL" clId="{78754786-0B0F-4A4E-97B6-A7992EA759F3}" dt="2023-03-29T16:21:15.112" v="3" actId="2696"/>
          <pc:sldLayoutMkLst>
            <pc:docMk/>
            <pc:sldMasterMk cId="0" sldId="2147483668"/>
            <pc:sldLayoutMk cId="0" sldId="2147483654"/>
          </pc:sldLayoutMkLst>
        </pc:sldLayoutChg>
        <pc:sldLayoutChg chg="del">
          <pc:chgData name="Lauren E. Bevacqua" userId="7f186641-92da-4a84-b131-e860a5b0ad3c" providerId="ADAL" clId="{78754786-0B0F-4A4E-97B6-A7992EA759F3}" dt="2023-03-29T16:21:12.855" v="2" actId="2696"/>
          <pc:sldLayoutMkLst>
            <pc:docMk/>
            <pc:sldMasterMk cId="0" sldId="2147483668"/>
            <pc:sldLayoutMk cId="0" sldId="2147483655"/>
          </pc:sldLayoutMkLst>
        </pc:sldLayoutChg>
        <pc:sldLayoutChg chg="del">
          <pc:chgData name="Lauren E. Bevacqua" userId="7f186641-92da-4a84-b131-e860a5b0ad3c" providerId="ADAL" clId="{78754786-0B0F-4A4E-97B6-A7992EA759F3}" dt="2023-03-29T16:21:17.899" v="4" actId="2696"/>
          <pc:sldLayoutMkLst>
            <pc:docMk/>
            <pc:sldMasterMk cId="0" sldId="2147483668"/>
            <pc:sldLayoutMk cId="0" sldId="2147483656"/>
          </pc:sldLayoutMkLst>
        </pc:sldLayoutChg>
        <pc:sldLayoutChg chg="del">
          <pc:chgData name="Lauren E. Bevacqua" userId="7f186641-92da-4a84-b131-e860a5b0ad3c" providerId="ADAL" clId="{78754786-0B0F-4A4E-97B6-A7992EA759F3}" dt="2023-03-29T16:21:29.621" v="6" actId="2696"/>
          <pc:sldLayoutMkLst>
            <pc:docMk/>
            <pc:sldMasterMk cId="0" sldId="2147483668"/>
            <pc:sldLayoutMk cId="0" sldId="2147483657"/>
          </pc:sldLayoutMkLst>
        </pc:sldLayoutChg>
        <pc:sldLayoutChg chg="del">
          <pc:chgData name="Lauren E. Bevacqua" userId="7f186641-92da-4a84-b131-e860a5b0ad3c" providerId="ADAL" clId="{78754786-0B0F-4A4E-97B6-A7992EA759F3}" dt="2023-03-29T16:22:28.034" v="12" actId="2696"/>
          <pc:sldLayoutMkLst>
            <pc:docMk/>
            <pc:sldMasterMk cId="0" sldId="2147483668"/>
            <pc:sldLayoutMk cId="0" sldId="2147483658"/>
          </pc:sldLayoutMkLst>
        </pc:sldLayoutChg>
        <pc:sldLayoutChg chg="del">
          <pc:chgData name="Lauren E. Bevacqua" userId="7f186641-92da-4a84-b131-e860a5b0ad3c" providerId="ADAL" clId="{78754786-0B0F-4A4E-97B6-A7992EA759F3}" dt="2023-03-29T16:21:55.699" v="8" actId="2696"/>
          <pc:sldLayoutMkLst>
            <pc:docMk/>
            <pc:sldMasterMk cId="0" sldId="2147483668"/>
            <pc:sldLayoutMk cId="0" sldId="2147483659"/>
          </pc:sldLayoutMkLst>
        </pc:sldLayoutChg>
        <pc:sldLayoutChg chg="del">
          <pc:chgData name="Lauren E. Bevacqua" userId="7f186641-92da-4a84-b131-e860a5b0ad3c" providerId="ADAL" clId="{78754786-0B0F-4A4E-97B6-A7992EA759F3}" dt="2023-03-29T16:22:02.350" v="9" actId="2696"/>
          <pc:sldLayoutMkLst>
            <pc:docMk/>
            <pc:sldMasterMk cId="0" sldId="2147483668"/>
            <pc:sldLayoutMk cId="0" sldId="2147483660"/>
          </pc:sldLayoutMkLst>
        </pc:sldLayoutChg>
        <pc:sldLayoutChg chg="del">
          <pc:chgData name="Lauren E. Bevacqua" userId="7f186641-92da-4a84-b131-e860a5b0ad3c" providerId="ADAL" clId="{78754786-0B0F-4A4E-97B6-A7992EA759F3}" dt="2023-03-29T16:22:16.670" v="10" actId="2696"/>
          <pc:sldLayoutMkLst>
            <pc:docMk/>
            <pc:sldMasterMk cId="0" sldId="2147483668"/>
            <pc:sldLayoutMk cId="0" sldId="2147483661"/>
          </pc:sldLayoutMkLst>
        </pc:sldLayoutChg>
        <pc:sldLayoutChg chg="del">
          <pc:chgData name="Lauren E. Bevacqua" userId="7f186641-92da-4a84-b131-e860a5b0ad3c" providerId="ADAL" clId="{78754786-0B0F-4A4E-97B6-A7992EA759F3}" dt="2023-03-29T16:22:25.455" v="11" actId="2696"/>
          <pc:sldLayoutMkLst>
            <pc:docMk/>
            <pc:sldMasterMk cId="0" sldId="2147483668"/>
            <pc:sldLayoutMk cId="0" sldId="2147483662"/>
          </pc:sldLayoutMkLst>
        </pc:sldLayoutChg>
        <pc:sldLayoutChg chg="del">
          <pc:chgData name="Lauren E. Bevacqua" userId="7f186641-92da-4a84-b131-e860a5b0ad3c" providerId="ADAL" clId="{78754786-0B0F-4A4E-97B6-A7992EA759F3}" dt="2023-03-29T16:22:32.482" v="13" actId="2696"/>
          <pc:sldLayoutMkLst>
            <pc:docMk/>
            <pc:sldMasterMk cId="0" sldId="2147483668"/>
            <pc:sldLayoutMk cId="0" sldId="2147483663"/>
          </pc:sldLayoutMkLst>
        </pc:sldLayoutChg>
        <pc:sldLayoutChg chg="del">
          <pc:chgData name="Lauren E. Bevacqua" userId="7f186641-92da-4a84-b131-e860a5b0ad3c" providerId="ADAL" clId="{78754786-0B0F-4A4E-97B6-A7992EA759F3}" dt="2023-03-29T16:22:35.033" v="14" actId="2696"/>
          <pc:sldLayoutMkLst>
            <pc:docMk/>
            <pc:sldMasterMk cId="0" sldId="2147483668"/>
            <pc:sldLayoutMk cId="0" sldId="2147483664"/>
          </pc:sldLayoutMkLst>
        </pc:sldLayoutChg>
        <pc:sldLayoutChg chg="del">
          <pc:chgData name="Lauren E. Bevacqua" userId="7f186641-92da-4a84-b131-e860a5b0ad3c" providerId="ADAL" clId="{78754786-0B0F-4A4E-97B6-A7992EA759F3}" dt="2023-03-29T16:22:51.388" v="17" actId="2696"/>
          <pc:sldLayoutMkLst>
            <pc:docMk/>
            <pc:sldMasterMk cId="0" sldId="2147483668"/>
            <pc:sldLayoutMk cId="0" sldId="2147483665"/>
          </pc:sldLayoutMkLst>
        </pc:sldLayoutChg>
        <pc:sldLayoutChg chg="del">
          <pc:chgData name="Lauren E. Bevacqua" userId="7f186641-92da-4a84-b131-e860a5b0ad3c" providerId="ADAL" clId="{78754786-0B0F-4A4E-97B6-A7992EA759F3}" dt="2023-03-29T16:22:54.557" v="18" actId="2696"/>
          <pc:sldLayoutMkLst>
            <pc:docMk/>
            <pc:sldMasterMk cId="0" sldId="2147483668"/>
            <pc:sldLayoutMk cId="0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2905654"/>
            <a:ext cx="12179336" cy="3489008"/>
          </a:xfrm>
          <a:custGeom>
            <a:avLst/>
            <a:gdLst/>
            <a:ahLst/>
            <a:cxnLst/>
            <a:rect l="l" t="t" r="r" b="b"/>
            <a:pathLst>
              <a:path w="12364808" h="3489008" extrusionOk="0">
                <a:moveTo>
                  <a:pt x="0" y="0"/>
                </a:moveTo>
                <a:lnTo>
                  <a:pt x="0" y="2631758"/>
                </a:lnTo>
                <a:cubicBezTo>
                  <a:pt x="687963" y="2631758"/>
                  <a:pt x="687963" y="3489008"/>
                  <a:pt x="1373610" y="3489008"/>
                </a:cubicBezTo>
                <a:cubicBezTo>
                  <a:pt x="2061574" y="3489960"/>
                  <a:pt x="2061574" y="2486978"/>
                  <a:pt x="2749537" y="2486978"/>
                </a:cubicBezTo>
                <a:cubicBezTo>
                  <a:pt x="3437500" y="2486978"/>
                  <a:pt x="3437500" y="3001328"/>
                  <a:pt x="4123147" y="3001328"/>
                </a:cubicBezTo>
                <a:cubicBezTo>
                  <a:pt x="4811111" y="3001328"/>
                  <a:pt x="4811111" y="2398395"/>
                  <a:pt x="5496758" y="2398395"/>
                </a:cubicBezTo>
                <a:cubicBezTo>
                  <a:pt x="6184721" y="2398395"/>
                  <a:pt x="6184721" y="3173730"/>
                  <a:pt x="6870368" y="3173730"/>
                </a:cubicBezTo>
                <a:cubicBezTo>
                  <a:pt x="7558331" y="3173730"/>
                  <a:pt x="7558331" y="2633663"/>
                  <a:pt x="8243978" y="2633663"/>
                </a:cubicBezTo>
                <a:cubicBezTo>
                  <a:pt x="8929625" y="2633663"/>
                  <a:pt x="8931942" y="3300413"/>
                  <a:pt x="9617589" y="3300413"/>
                </a:cubicBezTo>
                <a:cubicBezTo>
                  <a:pt x="10305552" y="3300413"/>
                  <a:pt x="10305552" y="2302193"/>
                  <a:pt x="10991199" y="2302193"/>
                </a:cubicBezTo>
                <a:cubicBezTo>
                  <a:pt x="11679163" y="2302193"/>
                  <a:pt x="11679163" y="3088005"/>
                  <a:pt x="12364809" y="3088005"/>
                </a:cubicBezTo>
                <a:lnTo>
                  <a:pt x="12364809" y="0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2192000" cy="6129867"/>
          </a:xfrm>
          <a:custGeom>
            <a:avLst/>
            <a:gdLst/>
            <a:ahLst/>
            <a:cxnLst/>
            <a:rect l="l" t="t" r="r" b="b"/>
            <a:pathLst>
              <a:path w="12192000" h="6129867" extrusionOk="0">
                <a:moveTo>
                  <a:pt x="0" y="0"/>
                </a:moveTo>
                <a:lnTo>
                  <a:pt x="12192000" y="0"/>
                </a:lnTo>
                <a:lnTo>
                  <a:pt x="12192000" y="3003592"/>
                </a:lnTo>
                <a:lnTo>
                  <a:pt x="12185084" y="3003592"/>
                </a:lnTo>
                <a:lnTo>
                  <a:pt x="12185084" y="5728865"/>
                </a:lnTo>
                <a:cubicBezTo>
                  <a:pt x="11509276" y="5728865"/>
                  <a:pt x="11509276" y="5134505"/>
                  <a:pt x="10831185" y="5134505"/>
                </a:cubicBezTo>
                <a:cubicBezTo>
                  <a:pt x="10155378" y="5134505"/>
                  <a:pt x="10155378" y="5941272"/>
                  <a:pt x="9477287" y="5941272"/>
                </a:cubicBezTo>
                <a:cubicBezTo>
                  <a:pt x="8801480" y="5941272"/>
                  <a:pt x="8799197" y="5422160"/>
                  <a:pt x="8123390" y="5422160"/>
                </a:cubicBezTo>
                <a:cubicBezTo>
                  <a:pt x="7447582" y="5422160"/>
                  <a:pt x="7447582" y="5813637"/>
                  <a:pt x="6769492" y="5813637"/>
                </a:cubicBezTo>
                <a:cubicBezTo>
                  <a:pt x="6093684" y="5813637"/>
                  <a:pt x="6093684" y="5213562"/>
                  <a:pt x="5415593" y="5213562"/>
                </a:cubicBezTo>
                <a:cubicBezTo>
                  <a:pt x="4739787" y="5213562"/>
                  <a:pt x="4739787" y="5641235"/>
                  <a:pt x="4061695" y="5641235"/>
                </a:cubicBezTo>
                <a:cubicBezTo>
                  <a:pt x="3385887" y="5641235"/>
                  <a:pt x="3385887" y="5323100"/>
                  <a:pt x="2707797" y="5323100"/>
                </a:cubicBezTo>
                <a:cubicBezTo>
                  <a:pt x="2031989" y="5323100"/>
                  <a:pt x="2031989" y="6129867"/>
                  <a:pt x="1353898" y="6129867"/>
                </a:cubicBezTo>
                <a:cubicBezTo>
                  <a:pt x="678091" y="6129867"/>
                  <a:pt x="678091" y="5423112"/>
                  <a:pt x="0" y="5423112"/>
                </a:cubicBezTo>
                <a:lnTo>
                  <a:pt x="0" y="3003592"/>
                </a:lnTo>
                <a:lnTo>
                  <a:pt x="0" y="26399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547100" y="1717500"/>
            <a:ext cx="9097800" cy="1230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432800" y="6096300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1pPr>
            <a:lvl2pPr lvl="1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2pPr>
            <a:lvl3pPr lvl="2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3pPr>
            <a:lvl4pPr lvl="3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4pPr>
            <a:lvl5pPr lvl="4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5pPr>
            <a:lvl6pPr lvl="5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6pPr>
            <a:lvl7pPr lvl="6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7pPr>
            <a:lvl8pPr lvl="7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8pPr>
            <a:lvl9pPr lvl="8" algn="ctr"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4622357" y="284614"/>
            <a:ext cx="91483" cy="91480"/>
          </a:xfrm>
          <a:custGeom>
            <a:avLst/>
            <a:gdLst/>
            <a:ahLst/>
            <a:cxnLst/>
            <a:rect l="l" t="t" r="r" b="b"/>
            <a:pathLst>
              <a:path w="36195" h="36194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7620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8575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0110" y="655484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423147" y="1153989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2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2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0356389" y="2562813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894586" y="4720601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4359860" y="4720601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2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2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970881" y="4195603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079253" y="2389420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3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3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3500118" y="655484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5518227" y="698832"/>
            <a:ext cx="129999" cy="129999"/>
          </a:xfrm>
          <a:custGeom>
            <a:avLst/>
            <a:gdLst/>
            <a:ahLst/>
            <a:cxnLst/>
            <a:rect l="l" t="t" r="r" b="b"/>
            <a:pathLst>
              <a:path w="51434" h="51434" extrusionOk="0">
                <a:moveTo>
                  <a:pt x="51435" y="25717"/>
                </a:moveTo>
                <a:cubicBezTo>
                  <a:pt x="51435" y="40005"/>
                  <a:pt x="40005" y="51435"/>
                  <a:pt x="25717" y="51435"/>
                </a:cubicBezTo>
                <a:cubicBezTo>
                  <a:pt x="11430" y="51435"/>
                  <a:pt x="0" y="40005"/>
                  <a:pt x="0" y="25717"/>
                </a:cubicBezTo>
                <a:cubicBezTo>
                  <a:pt x="0" y="11430"/>
                  <a:pt x="11430" y="0"/>
                  <a:pt x="25717" y="0"/>
                </a:cubicBezTo>
                <a:cubicBezTo>
                  <a:pt x="40005" y="0"/>
                  <a:pt x="51435" y="11430"/>
                  <a:pt x="51435" y="257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153328" y="2890203"/>
            <a:ext cx="130002" cy="130131"/>
          </a:xfrm>
          <a:custGeom>
            <a:avLst/>
            <a:gdLst/>
            <a:ahLst/>
            <a:cxnLst/>
            <a:rect l="l" t="t" r="r" b="b"/>
            <a:pathLst>
              <a:path w="51435" h="51486" extrusionOk="0">
                <a:moveTo>
                  <a:pt x="51435" y="25769"/>
                </a:moveTo>
                <a:cubicBezTo>
                  <a:pt x="51435" y="40057"/>
                  <a:pt x="40005" y="51487"/>
                  <a:pt x="25718" y="51487"/>
                </a:cubicBezTo>
                <a:cubicBezTo>
                  <a:pt x="11430" y="51487"/>
                  <a:pt x="0" y="40057"/>
                  <a:pt x="0" y="25769"/>
                </a:cubicBezTo>
                <a:cubicBezTo>
                  <a:pt x="0" y="11482"/>
                  <a:pt x="11430" y="52"/>
                  <a:pt x="25718" y="52"/>
                </a:cubicBezTo>
                <a:cubicBezTo>
                  <a:pt x="40005" y="-901"/>
                  <a:pt x="51435" y="11482"/>
                  <a:pt x="51435" y="2576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6915009" y="458005"/>
            <a:ext cx="129999" cy="130002"/>
          </a:xfrm>
          <a:custGeom>
            <a:avLst/>
            <a:gdLst/>
            <a:ahLst/>
            <a:cxnLst/>
            <a:rect l="l" t="t" r="r" b="b"/>
            <a:pathLst>
              <a:path w="51434" h="51435" extrusionOk="0">
                <a:moveTo>
                  <a:pt x="51435" y="25717"/>
                </a:moveTo>
                <a:cubicBezTo>
                  <a:pt x="51435" y="40005"/>
                  <a:pt x="40005" y="51435"/>
                  <a:pt x="25717" y="51435"/>
                </a:cubicBezTo>
                <a:cubicBezTo>
                  <a:pt x="11430" y="51435"/>
                  <a:pt x="0" y="40005"/>
                  <a:pt x="0" y="25717"/>
                </a:cubicBezTo>
                <a:cubicBezTo>
                  <a:pt x="0" y="11430"/>
                  <a:pt x="11430" y="0"/>
                  <a:pt x="25717" y="0"/>
                </a:cubicBezTo>
                <a:cubicBezTo>
                  <a:pt x="40005" y="0"/>
                  <a:pt x="51435" y="11430"/>
                  <a:pt x="51435" y="257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9275086" y="1577840"/>
            <a:ext cx="130002" cy="129999"/>
          </a:xfrm>
          <a:custGeom>
            <a:avLst/>
            <a:gdLst/>
            <a:ahLst/>
            <a:cxnLst/>
            <a:rect l="l" t="t" r="r" b="b"/>
            <a:pathLst>
              <a:path w="51435" h="51434" extrusionOk="0">
                <a:moveTo>
                  <a:pt x="51435" y="25718"/>
                </a:moveTo>
                <a:cubicBezTo>
                  <a:pt x="51435" y="40005"/>
                  <a:pt x="40005" y="51435"/>
                  <a:pt x="25718" y="51435"/>
                </a:cubicBezTo>
                <a:cubicBezTo>
                  <a:pt x="11430" y="51435"/>
                  <a:pt x="0" y="40005"/>
                  <a:pt x="0" y="25718"/>
                </a:cubicBezTo>
                <a:cubicBezTo>
                  <a:pt x="0" y="11430"/>
                  <a:pt x="11430" y="0"/>
                  <a:pt x="25718" y="0"/>
                </a:cubicBezTo>
                <a:cubicBezTo>
                  <a:pt x="40005" y="0"/>
                  <a:pt x="51435" y="11430"/>
                  <a:pt x="51435" y="257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0202262" y="3742853"/>
            <a:ext cx="129999" cy="129999"/>
          </a:xfrm>
          <a:custGeom>
            <a:avLst/>
            <a:gdLst/>
            <a:ahLst/>
            <a:cxnLst/>
            <a:rect l="l" t="t" r="r" b="b"/>
            <a:pathLst>
              <a:path w="51434" h="51434" extrusionOk="0">
                <a:moveTo>
                  <a:pt x="51435" y="25718"/>
                </a:moveTo>
                <a:cubicBezTo>
                  <a:pt x="51435" y="39921"/>
                  <a:pt x="39921" y="51435"/>
                  <a:pt x="25718" y="51435"/>
                </a:cubicBezTo>
                <a:cubicBezTo>
                  <a:pt x="11514" y="51435"/>
                  <a:pt x="0" y="39921"/>
                  <a:pt x="0" y="25718"/>
                </a:cubicBezTo>
                <a:cubicBezTo>
                  <a:pt x="0" y="11514"/>
                  <a:pt x="11514" y="0"/>
                  <a:pt x="25718" y="0"/>
                </a:cubicBezTo>
                <a:cubicBezTo>
                  <a:pt x="39921" y="0"/>
                  <a:pt x="51435" y="11514"/>
                  <a:pt x="51435" y="257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2122599" y="944470"/>
            <a:ext cx="130002" cy="129999"/>
          </a:xfrm>
          <a:custGeom>
            <a:avLst/>
            <a:gdLst/>
            <a:ahLst/>
            <a:cxnLst/>
            <a:rect l="l" t="t" r="r" b="b"/>
            <a:pathLst>
              <a:path w="51435" h="51434" extrusionOk="0">
                <a:moveTo>
                  <a:pt x="51435" y="25718"/>
                </a:moveTo>
                <a:cubicBezTo>
                  <a:pt x="51435" y="40005"/>
                  <a:pt x="40005" y="51435"/>
                  <a:pt x="25718" y="51435"/>
                </a:cubicBezTo>
                <a:cubicBezTo>
                  <a:pt x="11430" y="51435"/>
                  <a:pt x="0" y="40005"/>
                  <a:pt x="0" y="25718"/>
                </a:cubicBezTo>
                <a:cubicBezTo>
                  <a:pt x="0" y="11430"/>
                  <a:pt x="11430" y="0"/>
                  <a:pt x="25718" y="0"/>
                </a:cubicBezTo>
                <a:cubicBezTo>
                  <a:pt x="40005" y="0"/>
                  <a:pt x="51435" y="11430"/>
                  <a:pt x="51435" y="257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10334714" y="763853"/>
            <a:ext cx="130002" cy="129999"/>
          </a:xfrm>
          <a:custGeom>
            <a:avLst/>
            <a:gdLst/>
            <a:ahLst/>
            <a:cxnLst/>
            <a:rect l="l" t="t" r="r" b="b"/>
            <a:pathLst>
              <a:path w="51435" h="51434" extrusionOk="0">
                <a:moveTo>
                  <a:pt x="51435" y="25718"/>
                </a:moveTo>
                <a:cubicBezTo>
                  <a:pt x="51435" y="40005"/>
                  <a:pt x="40005" y="51435"/>
                  <a:pt x="25718" y="51435"/>
                </a:cubicBezTo>
                <a:cubicBezTo>
                  <a:pt x="11430" y="51435"/>
                  <a:pt x="0" y="40005"/>
                  <a:pt x="0" y="25718"/>
                </a:cubicBezTo>
                <a:cubicBezTo>
                  <a:pt x="0" y="11430"/>
                  <a:pt x="11430" y="0"/>
                  <a:pt x="25718" y="0"/>
                </a:cubicBezTo>
                <a:cubicBezTo>
                  <a:pt x="40005" y="0"/>
                  <a:pt x="51435" y="11430"/>
                  <a:pt x="51435" y="257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6849985" y="4564063"/>
            <a:ext cx="129999" cy="130002"/>
          </a:xfrm>
          <a:custGeom>
            <a:avLst/>
            <a:gdLst/>
            <a:ahLst/>
            <a:cxnLst/>
            <a:rect l="l" t="t" r="r" b="b"/>
            <a:pathLst>
              <a:path w="51434" h="51435" extrusionOk="0">
                <a:moveTo>
                  <a:pt x="51435" y="25717"/>
                </a:moveTo>
                <a:cubicBezTo>
                  <a:pt x="51435" y="40005"/>
                  <a:pt x="40005" y="51435"/>
                  <a:pt x="25717" y="51435"/>
                </a:cubicBezTo>
                <a:cubicBezTo>
                  <a:pt x="11430" y="51435"/>
                  <a:pt x="0" y="40005"/>
                  <a:pt x="0" y="25717"/>
                </a:cubicBezTo>
                <a:cubicBezTo>
                  <a:pt x="0" y="11430"/>
                  <a:pt x="11430" y="0"/>
                  <a:pt x="25717" y="0"/>
                </a:cubicBezTo>
                <a:cubicBezTo>
                  <a:pt x="40005" y="0"/>
                  <a:pt x="51435" y="11430"/>
                  <a:pt x="51435" y="257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2917320" y="1464654"/>
            <a:ext cx="91480" cy="91480"/>
          </a:xfrm>
          <a:custGeom>
            <a:avLst/>
            <a:gdLst/>
            <a:ahLst/>
            <a:cxnLst/>
            <a:rect l="l" t="t" r="r" b="b"/>
            <a:pathLst>
              <a:path w="36194" h="36194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8573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7623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542886" y="1108234"/>
            <a:ext cx="91480" cy="91480"/>
          </a:xfrm>
          <a:custGeom>
            <a:avLst/>
            <a:gdLst/>
            <a:ahLst/>
            <a:cxnLst/>
            <a:rect l="l" t="t" r="r" b="b"/>
            <a:pathLst>
              <a:path w="36194" h="36194" extrusionOk="0">
                <a:moveTo>
                  <a:pt x="36195" y="18097"/>
                </a:moveTo>
                <a:cubicBezTo>
                  <a:pt x="36195" y="28575"/>
                  <a:pt x="27622" y="36195"/>
                  <a:pt x="18097" y="36195"/>
                </a:cubicBezTo>
                <a:cubicBezTo>
                  <a:pt x="7620" y="36195"/>
                  <a:pt x="0" y="27622"/>
                  <a:pt x="0" y="18097"/>
                </a:cubicBezTo>
                <a:cubicBezTo>
                  <a:pt x="0" y="7620"/>
                  <a:pt x="8572" y="0"/>
                  <a:pt x="18097" y="0"/>
                </a:cubicBezTo>
                <a:cubicBezTo>
                  <a:pt x="27622" y="0"/>
                  <a:pt x="36195" y="7620"/>
                  <a:pt x="36195" y="180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562248" y="1031170"/>
            <a:ext cx="91480" cy="91480"/>
          </a:xfrm>
          <a:custGeom>
            <a:avLst/>
            <a:gdLst/>
            <a:ahLst/>
            <a:cxnLst/>
            <a:rect l="l" t="t" r="r" b="b"/>
            <a:pathLst>
              <a:path w="36194" h="36194" extrusionOk="0">
                <a:moveTo>
                  <a:pt x="36195" y="18098"/>
                </a:moveTo>
                <a:cubicBezTo>
                  <a:pt x="36195" y="28575"/>
                  <a:pt x="27622" y="36195"/>
                  <a:pt x="18097" y="36195"/>
                </a:cubicBezTo>
                <a:cubicBezTo>
                  <a:pt x="7620" y="36195"/>
                  <a:pt x="0" y="27623"/>
                  <a:pt x="0" y="18098"/>
                </a:cubicBezTo>
                <a:cubicBezTo>
                  <a:pt x="0" y="7620"/>
                  <a:pt x="8572" y="0"/>
                  <a:pt x="18097" y="0"/>
                </a:cubicBezTo>
                <a:cubicBezTo>
                  <a:pt x="27622" y="0"/>
                  <a:pt x="36195" y="7620"/>
                  <a:pt x="36195" y="180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9229331" y="3294920"/>
            <a:ext cx="91483" cy="91483"/>
          </a:xfrm>
          <a:custGeom>
            <a:avLst/>
            <a:gdLst/>
            <a:ahLst/>
            <a:cxnLst/>
            <a:rect l="l" t="t" r="r" b="b"/>
            <a:pathLst>
              <a:path w="36195" h="36195" extrusionOk="0">
                <a:moveTo>
                  <a:pt x="36195" y="18098"/>
                </a:moveTo>
                <a:cubicBezTo>
                  <a:pt x="36195" y="28575"/>
                  <a:pt x="27622" y="36195"/>
                  <a:pt x="18097" y="36195"/>
                </a:cubicBezTo>
                <a:cubicBezTo>
                  <a:pt x="7620" y="36195"/>
                  <a:pt x="0" y="27623"/>
                  <a:pt x="0" y="18098"/>
                </a:cubicBezTo>
                <a:cubicBezTo>
                  <a:pt x="0" y="7620"/>
                  <a:pt x="8572" y="0"/>
                  <a:pt x="18097" y="0"/>
                </a:cubicBezTo>
                <a:cubicBezTo>
                  <a:pt x="27622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10286549" y="1765683"/>
            <a:ext cx="91483" cy="91483"/>
          </a:xfrm>
          <a:custGeom>
            <a:avLst/>
            <a:gdLst/>
            <a:ahLst/>
            <a:cxnLst/>
            <a:rect l="l" t="t" r="r" b="b"/>
            <a:pathLst>
              <a:path w="36195" h="36195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7620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8575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871564" y="3834364"/>
            <a:ext cx="91480" cy="91483"/>
          </a:xfrm>
          <a:custGeom>
            <a:avLst/>
            <a:gdLst/>
            <a:ahLst/>
            <a:cxnLst/>
            <a:rect l="l" t="t" r="r" b="b"/>
            <a:pathLst>
              <a:path w="36194" h="36195" extrusionOk="0">
                <a:moveTo>
                  <a:pt x="36195" y="18098"/>
                </a:moveTo>
                <a:cubicBezTo>
                  <a:pt x="36195" y="28575"/>
                  <a:pt x="27622" y="36195"/>
                  <a:pt x="18097" y="36195"/>
                </a:cubicBezTo>
                <a:cubicBezTo>
                  <a:pt x="7620" y="36195"/>
                  <a:pt x="0" y="27623"/>
                  <a:pt x="0" y="18098"/>
                </a:cubicBezTo>
                <a:cubicBezTo>
                  <a:pt x="0" y="7620"/>
                  <a:pt x="8572" y="0"/>
                  <a:pt x="18097" y="0"/>
                </a:cubicBezTo>
                <a:cubicBezTo>
                  <a:pt x="27622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7873490" y="4366587"/>
            <a:ext cx="91480" cy="91483"/>
          </a:xfrm>
          <a:custGeom>
            <a:avLst/>
            <a:gdLst/>
            <a:ahLst/>
            <a:cxnLst/>
            <a:rect l="l" t="t" r="r" b="b"/>
            <a:pathLst>
              <a:path w="36194" h="36195" extrusionOk="0">
                <a:moveTo>
                  <a:pt x="36195" y="18097"/>
                </a:moveTo>
                <a:cubicBezTo>
                  <a:pt x="36195" y="28575"/>
                  <a:pt x="27622" y="36195"/>
                  <a:pt x="18097" y="36195"/>
                </a:cubicBezTo>
                <a:cubicBezTo>
                  <a:pt x="8572" y="36195"/>
                  <a:pt x="0" y="27622"/>
                  <a:pt x="0" y="18097"/>
                </a:cubicBezTo>
                <a:cubicBezTo>
                  <a:pt x="0" y="7620"/>
                  <a:pt x="8572" y="0"/>
                  <a:pt x="18097" y="0"/>
                </a:cubicBezTo>
                <a:cubicBezTo>
                  <a:pt x="27622" y="0"/>
                  <a:pt x="36195" y="8572"/>
                  <a:pt x="36195" y="180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3562729" y="4629085"/>
            <a:ext cx="91483" cy="91483"/>
          </a:xfrm>
          <a:custGeom>
            <a:avLst/>
            <a:gdLst/>
            <a:ahLst/>
            <a:cxnLst/>
            <a:rect l="l" t="t" r="r" b="b"/>
            <a:pathLst>
              <a:path w="36195" h="36195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8573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7623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9499054" y="2449362"/>
            <a:ext cx="57776" cy="58042"/>
          </a:xfrm>
          <a:custGeom>
            <a:avLst/>
            <a:gdLst/>
            <a:ahLst/>
            <a:cxnLst/>
            <a:rect l="l" t="t" r="r" b="b"/>
            <a:pathLst>
              <a:path w="22859" h="22964" extrusionOk="0">
                <a:moveTo>
                  <a:pt x="22860" y="11534"/>
                </a:moveTo>
                <a:cubicBezTo>
                  <a:pt x="22860" y="18202"/>
                  <a:pt x="17145" y="22964"/>
                  <a:pt x="11430" y="22964"/>
                </a:cubicBezTo>
                <a:cubicBezTo>
                  <a:pt x="4763" y="22964"/>
                  <a:pt x="0" y="17249"/>
                  <a:pt x="0" y="11534"/>
                </a:cubicBezTo>
                <a:cubicBezTo>
                  <a:pt x="0" y="4867"/>
                  <a:pt x="5715" y="104"/>
                  <a:pt x="11430" y="104"/>
                </a:cubicBezTo>
                <a:cubicBezTo>
                  <a:pt x="17145" y="-848"/>
                  <a:pt x="22860" y="4867"/>
                  <a:pt x="22860" y="115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980610" y="1312933"/>
            <a:ext cx="57776" cy="57779"/>
          </a:xfrm>
          <a:custGeom>
            <a:avLst/>
            <a:gdLst/>
            <a:ahLst/>
            <a:cxnLst/>
            <a:rect l="l" t="t" r="r" b="b"/>
            <a:pathLst>
              <a:path w="22859" h="22860" extrusionOk="0">
                <a:moveTo>
                  <a:pt x="22860" y="11430"/>
                </a:moveTo>
                <a:cubicBezTo>
                  <a:pt x="22860" y="17743"/>
                  <a:pt x="17743" y="22860"/>
                  <a:pt x="11430" y="22860"/>
                </a:cubicBezTo>
                <a:cubicBezTo>
                  <a:pt x="5117" y="22860"/>
                  <a:pt x="0" y="17743"/>
                  <a:pt x="0" y="11430"/>
                </a:cubicBezTo>
                <a:cubicBezTo>
                  <a:pt x="0" y="5117"/>
                  <a:pt x="5117" y="0"/>
                  <a:pt x="11430" y="0"/>
                </a:cubicBezTo>
                <a:cubicBezTo>
                  <a:pt x="17743" y="0"/>
                  <a:pt x="22860" y="5117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3627753" y="1481510"/>
            <a:ext cx="57776" cy="57776"/>
          </a:xfrm>
          <a:custGeom>
            <a:avLst/>
            <a:gdLst/>
            <a:ahLst/>
            <a:cxnLst/>
            <a:rect l="l" t="t" r="r" b="b"/>
            <a:pathLst>
              <a:path w="22859" h="22859" extrusionOk="0">
                <a:moveTo>
                  <a:pt x="22860" y="11430"/>
                </a:moveTo>
                <a:cubicBezTo>
                  <a:pt x="22860" y="18097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7145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3471219" y="3636888"/>
            <a:ext cx="57776" cy="57779"/>
          </a:xfrm>
          <a:custGeom>
            <a:avLst/>
            <a:gdLst/>
            <a:ahLst/>
            <a:cxnLst/>
            <a:rect l="l" t="t" r="r" b="b"/>
            <a:pathLst>
              <a:path w="22859" h="22860" extrusionOk="0">
                <a:moveTo>
                  <a:pt x="22860" y="11430"/>
                </a:moveTo>
                <a:cubicBezTo>
                  <a:pt x="22860" y="18098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8097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2934179" y="4535164"/>
            <a:ext cx="57779" cy="57776"/>
          </a:xfrm>
          <a:custGeom>
            <a:avLst/>
            <a:gdLst/>
            <a:ahLst/>
            <a:cxnLst/>
            <a:rect l="l" t="t" r="r" b="b"/>
            <a:pathLst>
              <a:path w="22860" h="22859" extrusionOk="0">
                <a:moveTo>
                  <a:pt x="22860" y="11430"/>
                </a:moveTo>
                <a:cubicBezTo>
                  <a:pt x="22860" y="17743"/>
                  <a:pt x="17743" y="22860"/>
                  <a:pt x="11430" y="22860"/>
                </a:cubicBezTo>
                <a:cubicBezTo>
                  <a:pt x="5117" y="22860"/>
                  <a:pt x="0" y="17743"/>
                  <a:pt x="0" y="11430"/>
                </a:cubicBezTo>
                <a:cubicBezTo>
                  <a:pt x="0" y="5117"/>
                  <a:pt x="5117" y="0"/>
                  <a:pt x="11430" y="0"/>
                </a:cubicBezTo>
                <a:cubicBezTo>
                  <a:pt x="17743" y="0"/>
                  <a:pt x="22860" y="5117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5891503" y="4552021"/>
            <a:ext cx="57776" cy="57779"/>
          </a:xfrm>
          <a:custGeom>
            <a:avLst/>
            <a:gdLst/>
            <a:ahLst/>
            <a:cxnLst/>
            <a:rect l="l" t="t" r="r" b="b"/>
            <a:pathLst>
              <a:path w="22859" h="22860" extrusionOk="0">
                <a:moveTo>
                  <a:pt x="22860" y="11430"/>
                </a:moveTo>
                <a:cubicBezTo>
                  <a:pt x="22860" y="18098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8097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9527953" y="4065558"/>
            <a:ext cx="57776" cy="57776"/>
          </a:xfrm>
          <a:custGeom>
            <a:avLst/>
            <a:gdLst/>
            <a:ahLst/>
            <a:cxnLst/>
            <a:rect l="l" t="t" r="r" b="b"/>
            <a:pathLst>
              <a:path w="22859" h="22859" extrusionOk="0">
                <a:moveTo>
                  <a:pt x="22860" y="11430"/>
                </a:moveTo>
                <a:cubicBezTo>
                  <a:pt x="22860" y="17743"/>
                  <a:pt x="17743" y="22860"/>
                  <a:pt x="11430" y="22860"/>
                </a:cubicBezTo>
                <a:cubicBezTo>
                  <a:pt x="5117" y="22860"/>
                  <a:pt x="0" y="17743"/>
                  <a:pt x="0" y="11430"/>
                </a:cubicBezTo>
                <a:cubicBezTo>
                  <a:pt x="0" y="5117"/>
                  <a:pt x="5117" y="0"/>
                  <a:pt x="11430" y="0"/>
                </a:cubicBezTo>
                <a:cubicBezTo>
                  <a:pt x="17743" y="0"/>
                  <a:pt x="22860" y="5117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10351573" y="4491816"/>
            <a:ext cx="57776" cy="57779"/>
          </a:xfrm>
          <a:custGeom>
            <a:avLst/>
            <a:gdLst/>
            <a:ahLst/>
            <a:cxnLst/>
            <a:rect l="l" t="t" r="r" b="b"/>
            <a:pathLst>
              <a:path w="22859" h="22860" extrusionOk="0">
                <a:moveTo>
                  <a:pt x="22860" y="11430"/>
                </a:moveTo>
                <a:cubicBezTo>
                  <a:pt x="22860" y="18098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7145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585151" y="3251133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93523" y="1444950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3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3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1767598" y="1945733"/>
            <a:ext cx="130002" cy="130131"/>
          </a:xfrm>
          <a:custGeom>
            <a:avLst/>
            <a:gdLst/>
            <a:ahLst/>
            <a:cxnLst/>
            <a:rect l="l" t="t" r="r" b="b"/>
            <a:pathLst>
              <a:path w="51435" h="51486" extrusionOk="0">
                <a:moveTo>
                  <a:pt x="51435" y="25769"/>
                </a:moveTo>
                <a:cubicBezTo>
                  <a:pt x="51435" y="40057"/>
                  <a:pt x="40005" y="51487"/>
                  <a:pt x="25718" y="51487"/>
                </a:cubicBezTo>
                <a:cubicBezTo>
                  <a:pt x="11430" y="51487"/>
                  <a:pt x="0" y="40057"/>
                  <a:pt x="0" y="25769"/>
                </a:cubicBezTo>
                <a:cubicBezTo>
                  <a:pt x="0" y="11482"/>
                  <a:pt x="11430" y="52"/>
                  <a:pt x="25718" y="52"/>
                </a:cubicBezTo>
                <a:cubicBezTo>
                  <a:pt x="40005" y="-901"/>
                  <a:pt x="51435" y="11482"/>
                  <a:pt x="51435" y="2576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809536" y="302782"/>
            <a:ext cx="130002" cy="129999"/>
          </a:xfrm>
          <a:custGeom>
            <a:avLst/>
            <a:gdLst/>
            <a:ahLst/>
            <a:cxnLst/>
            <a:rect l="l" t="t" r="r" b="b"/>
            <a:pathLst>
              <a:path w="51435" h="51434" extrusionOk="0">
                <a:moveTo>
                  <a:pt x="51435" y="25718"/>
                </a:moveTo>
                <a:cubicBezTo>
                  <a:pt x="51435" y="40005"/>
                  <a:pt x="40005" y="51435"/>
                  <a:pt x="25718" y="51435"/>
                </a:cubicBezTo>
                <a:cubicBezTo>
                  <a:pt x="11430" y="51435"/>
                  <a:pt x="0" y="40005"/>
                  <a:pt x="0" y="25718"/>
                </a:cubicBezTo>
                <a:cubicBezTo>
                  <a:pt x="0" y="11430"/>
                  <a:pt x="11430" y="0"/>
                  <a:pt x="25718" y="0"/>
                </a:cubicBezTo>
                <a:cubicBezTo>
                  <a:pt x="40005" y="0"/>
                  <a:pt x="51435" y="11430"/>
                  <a:pt x="51435" y="257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"/>
          <p:cNvSpPr/>
          <p:nvPr/>
        </p:nvSpPr>
        <p:spPr>
          <a:xfrm>
            <a:off x="1531590" y="520184"/>
            <a:ext cx="91480" cy="91480"/>
          </a:xfrm>
          <a:custGeom>
            <a:avLst/>
            <a:gdLst/>
            <a:ahLst/>
            <a:cxnLst/>
            <a:rect l="l" t="t" r="r" b="b"/>
            <a:pathLst>
              <a:path w="36194" h="36194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8573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7623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1485834" y="2889894"/>
            <a:ext cx="91480" cy="91483"/>
          </a:xfrm>
          <a:custGeom>
            <a:avLst/>
            <a:gdLst/>
            <a:ahLst/>
            <a:cxnLst/>
            <a:rect l="l" t="t" r="r" b="b"/>
            <a:pathLst>
              <a:path w="36194" h="36195" extrusionOk="0">
                <a:moveTo>
                  <a:pt x="36195" y="18098"/>
                </a:moveTo>
                <a:cubicBezTo>
                  <a:pt x="36195" y="28575"/>
                  <a:pt x="27622" y="36195"/>
                  <a:pt x="18097" y="36195"/>
                </a:cubicBezTo>
                <a:cubicBezTo>
                  <a:pt x="7620" y="36195"/>
                  <a:pt x="0" y="27623"/>
                  <a:pt x="0" y="18098"/>
                </a:cubicBezTo>
                <a:cubicBezTo>
                  <a:pt x="0" y="7620"/>
                  <a:pt x="8572" y="0"/>
                  <a:pt x="18097" y="0"/>
                </a:cubicBezTo>
                <a:cubicBezTo>
                  <a:pt x="27622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2176999" y="3684615"/>
            <a:ext cx="91483" cy="91483"/>
          </a:xfrm>
          <a:custGeom>
            <a:avLst/>
            <a:gdLst/>
            <a:ahLst/>
            <a:cxnLst/>
            <a:rect l="l" t="t" r="r" b="b"/>
            <a:pathLst>
              <a:path w="36195" h="36195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8573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7623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527353" y="669495"/>
            <a:ext cx="57776" cy="57776"/>
          </a:xfrm>
          <a:custGeom>
            <a:avLst/>
            <a:gdLst/>
            <a:ahLst/>
            <a:cxnLst/>
            <a:rect l="l" t="t" r="r" b="b"/>
            <a:pathLst>
              <a:path w="22859" h="22859" extrusionOk="0">
                <a:moveTo>
                  <a:pt x="22860" y="11430"/>
                </a:moveTo>
                <a:cubicBezTo>
                  <a:pt x="22860" y="18097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7145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262446" y="2413062"/>
            <a:ext cx="57776" cy="57779"/>
          </a:xfrm>
          <a:custGeom>
            <a:avLst/>
            <a:gdLst/>
            <a:ahLst/>
            <a:cxnLst/>
            <a:rect l="l" t="t" r="r" b="b"/>
            <a:pathLst>
              <a:path w="22859" h="22860" extrusionOk="0">
                <a:moveTo>
                  <a:pt x="22860" y="11430"/>
                </a:moveTo>
                <a:cubicBezTo>
                  <a:pt x="22860" y="18098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7145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1548449" y="3590694"/>
            <a:ext cx="57779" cy="57776"/>
          </a:xfrm>
          <a:custGeom>
            <a:avLst/>
            <a:gdLst/>
            <a:ahLst/>
            <a:cxnLst/>
            <a:rect l="l" t="t" r="r" b="b"/>
            <a:pathLst>
              <a:path w="22860" h="22859" extrusionOk="0">
                <a:moveTo>
                  <a:pt x="22860" y="11430"/>
                </a:moveTo>
                <a:cubicBezTo>
                  <a:pt x="22860" y="17743"/>
                  <a:pt x="17743" y="22860"/>
                  <a:pt x="11430" y="22860"/>
                </a:cubicBezTo>
                <a:cubicBezTo>
                  <a:pt x="5117" y="22860"/>
                  <a:pt x="0" y="17743"/>
                  <a:pt x="0" y="11430"/>
                </a:cubicBezTo>
                <a:cubicBezTo>
                  <a:pt x="0" y="5117"/>
                  <a:pt x="5117" y="0"/>
                  <a:pt x="11430" y="0"/>
                </a:cubicBezTo>
                <a:cubicBezTo>
                  <a:pt x="17743" y="0"/>
                  <a:pt x="22860" y="5117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993940" y="4467274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2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2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196809" y="4375758"/>
            <a:ext cx="91483" cy="91483"/>
          </a:xfrm>
          <a:custGeom>
            <a:avLst/>
            <a:gdLst/>
            <a:ahLst/>
            <a:cxnLst/>
            <a:rect l="l" t="t" r="r" b="b"/>
            <a:pathLst>
              <a:path w="36195" h="36195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8573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7623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1251723" y="5371850"/>
            <a:ext cx="57779" cy="57776"/>
          </a:xfrm>
          <a:custGeom>
            <a:avLst/>
            <a:gdLst/>
            <a:ahLst/>
            <a:cxnLst/>
            <a:rect l="l" t="t" r="r" b="b"/>
            <a:pathLst>
              <a:path w="22860" h="22859" extrusionOk="0">
                <a:moveTo>
                  <a:pt x="22860" y="11430"/>
                </a:moveTo>
                <a:cubicBezTo>
                  <a:pt x="22860" y="17743"/>
                  <a:pt x="17743" y="22860"/>
                  <a:pt x="11430" y="22860"/>
                </a:cubicBezTo>
                <a:cubicBezTo>
                  <a:pt x="5117" y="22860"/>
                  <a:pt x="0" y="17743"/>
                  <a:pt x="0" y="11430"/>
                </a:cubicBezTo>
                <a:cubicBezTo>
                  <a:pt x="0" y="5117"/>
                  <a:pt x="5117" y="0"/>
                  <a:pt x="11430" y="0"/>
                </a:cubicBezTo>
                <a:cubicBezTo>
                  <a:pt x="17743" y="0"/>
                  <a:pt x="22860" y="5117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11383347" y="3433811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11491719" y="1627628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3"/>
                </a:moveTo>
                <a:cubicBezTo>
                  <a:pt x="85725" y="66535"/>
                  <a:pt x="66535" y="85725"/>
                  <a:pt x="42863" y="85725"/>
                </a:cubicBezTo>
                <a:cubicBezTo>
                  <a:pt x="19190" y="85725"/>
                  <a:pt x="0" y="66535"/>
                  <a:pt x="0" y="42863"/>
                </a:cubicBezTo>
                <a:cubicBezTo>
                  <a:pt x="0" y="19190"/>
                  <a:pt x="19190" y="0"/>
                  <a:pt x="42863" y="0"/>
                </a:cubicBezTo>
                <a:cubicBezTo>
                  <a:pt x="66535" y="0"/>
                  <a:pt x="85725" y="19190"/>
                  <a:pt x="85725" y="42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11535065" y="182678"/>
            <a:ext cx="130002" cy="129999"/>
          </a:xfrm>
          <a:custGeom>
            <a:avLst/>
            <a:gdLst/>
            <a:ahLst/>
            <a:cxnLst/>
            <a:rect l="l" t="t" r="r" b="b"/>
            <a:pathLst>
              <a:path w="51435" h="51434" extrusionOk="0">
                <a:moveTo>
                  <a:pt x="51435" y="25718"/>
                </a:moveTo>
                <a:cubicBezTo>
                  <a:pt x="51435" y="40005"/>
                  <a:pt x="40005" y="51435"/>
                  <a:pt x="25718" y="51435"/>
                </a:cubicBezTo>
                <a:cubicBezTo>
                  <a:pt x="11430" y="51435"/>
                  <a:pt x="0" y="40005"/>
                  <a:pt x="0" y="25718"/>
                </a:cubicBezTo>
                <a:cubicBezTo>
                  <a:pt x="0" y="11430"/>
                  <a:pt x="11430" y="0"/>
                  <a:pt x="25718" y="0"/>
                </a:cubicBezTo>
                <a:cubicBezTo>
                  <a:pt x="40005" y="0"/>
                  <a:pt x="51435" y="11430"/>
                  <a:pt x="51435" y="257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11325549" y="852173"/>
            <a:ext cx="57776" cy="57776"/>
          </a:xfrm>
          <a:custGeom>
            <a:avLst/>
            <a:gdLst/>
            <a:ahLst/>
            <a:cxnLst/>
            <a:rect l="l" t="t" r="r" b="b"/>
            <a:pathLst>
              <a:path w="22859" h="22859" extrusionOk="0">
                <a:moveTo>
                  <a:pt x="22860" y="11430"/>
                </a:moveTo>
                <a:cubicBezTo>
                  <a:pt x="22860" y="18097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7145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11060642" y="2595740"/>
            <a:ext cx="57776" cy="57779"/>
          </a:xfrm>
          <a:custGeom>
            <a:avLst/>
            <a:gdLst/>
            <a:ahLst/>
            <a:cxnLst/>
            <a:rect l="l" t="t" r="r" b="b"/>
            <a:pathLst>
              <a:path w="22859" h="22860" extrusionOk="0">
                <a:moveTo>
                  <a:pt x="22860" y="11430"/>
                </a:moveTo>
                <a:cubicBezTo>
                  <a:pt x="22860" y="18098"/>
                  <a:pt x="17145" y="22860"/>
                  <a:pt x="11430" y="22860"/>
                </a:cubicBezTo>
                <a:cubicBezTo>
                  <a:pt x="4763" y="22860"/>
                  <a:pt x="0" y="17145"/>
                  <a:pt x="0" y="11430"/>
                </a:cubicBezTo>
                <a:cubicBezTo>
                  <a:pt x="0" y="4763"/>
                  <a:pt x="5715" y="0"/>
                  <a:pt x="11430" y="0"/>
                </a:cubicBezTo>
                <a:cubicBezTo>
                  <a:pt x="17145" y="0"/>
                  <a:pt x="22860" y="4763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11792136" y="4649952"/>
            <a:ext cx="216670" cy="216670"/>
          </a:xfrm>
          <a:custGeom>
            <a:avLst/>
            <a:gdLst/>
            <a:ahLst/>
            <a:cxnLst/>
            <a:rect l="l" t="t" r="r" b="b"/>
            <a:pathLst>
              <a:path w="85725" h="85725" extrusionOk="0">
                <a:moveTo>
                  <a:pt x="85725" y="42862"/>
                </a:moveTo>
                <a:cubicBezTo>
                  <a:pt x="85725" y="66535"/>
                  <a:pt x="66535" y="85725"/>
                  <a:pt x="42862" y="85725"/>
                </a:cubicBezTo>
                <a:cubicBezTo>
                  <a:pt x="19190" y="85725"/>
                  <a:pt x="0" y="66535"/>
                  <a:pt x="0" y="42862"/>
                </a:cubicBezTo>
                <a:cubicBezTo>
                  <a:pt x="0" y="19190"/>
                  <a:pt x="19190" y="0"/>
                  <a:pt x="42862" y="0"/>
                </a:cubicBezTo>
                <a:cubicBezTo>
                  <a:pt x="66535" y="0"/>
                  <a:pt x="85725" y="19190"/>
                  <a:pt x="85725" y="428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10995005" y="4558436"/>
            <a:ext cx="91483" cy="91483"/>
          </a:xfrm>
          <a:custGeom>
            <a:avLst/>
            <a:gdLst/>
            <a:ahLst/>
            <a:cxnLst/>
            <a:rect l="l" t="t" r="r" b="b"/>
            <a:pathLst>
              <a:path w="36195" h="36195" extrusionOk="0">
                <a:moveTo>
                  <a:pt x="36195" y="18098"/>
                </a:moveTo>
                <a:cubicBezTo>
                  <a:pt x="36195" y="28575"/>
                  <a:pt x="27623" y="36195"/>
                  <a:pt x="18098" y="36195"/>
                </a:cubicBezTo>
                <a:cubicBezTo>
                  <a:pt x="8573" y="36195"/>
                  <a:pt x="0" y="27623"/>
                  <a:pt x="0" y="18098"/>
                </a:cubicBezTo>
                <a:cubicBezTo>
                  <a:pt x="0" y="7620"/>
                  <a:pt x="8573" y="0"/>
                  <a:pt x="18098" y="0"/>
                </a:cubicBezTo>
                <a:cubicBezTo>
                  <a:pt x="27623" y="0"/>
                  <a:pt x="36195" y="8573"/>
                  <a:pt x="36195" y="18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12049919" y="5554528"/>
            <a:ext cx="57779" cy="57776"/>
          </a:xfrm>
          <a:custGeom>
            <a:avLst/>
            <a:gdLst/>
            <a:ahLst/>
            <a:cxnLst/>
            <a:rect l="l" t="t" r="r" b="b"/>
            <a:pathLst>
              <a:path w="22860" h="22859" extrusionOk="0">
                <a:moveTo>
                  <a:pt x="22860" y="11430"/>
                </a:moveTo>
                <a:cubicBezTo>
                  <a:pt x="22860" y="17743"/>
                  <a:pt x="17743" y="22860"/>
                  <a:pt x="11430" y="22860"/>
                </a:cubicBezTo>
                <a:cubicBezTo>
                  <a:pt x="5117" y="22860"/>
                  <a:pt x="0" y="17743"/>
                  <a:pt x="0" y="11430"/>
                </a:cubicBezTo>
                <a:cubicBezTo>
                  <a:pt x="0" y="5117"/>
                  <a:pt x="5117" y="0"/>
                  <a:pt x="11430" y="0"/>
                </a:cubicBezTo>
                <a:cubicBezTo>
                  <a:pt x="17743" y="0"/>
                  <a:pt x="22860" y="5117"/>
                  <a:pt x="22860" y="114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buNone/>
              <a:defRPr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buNone/>
              <a:defRPr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buNone/>
              <a:defRPr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buNone/>
              <a:defRPr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buNone/>
              <a:defRPr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buNone/>
              <a:defRPr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buNone/>
              <a:defRPr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buNone/>
              <a:defRPr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accent1"/>
            </a:gs>
            <a:gs pos="20000">
              <a:schemeClr val="accent2"/>
            </a:gs>
            <a:gs pos="44000">
              <a:schemeClr val="accent3"/>
            </a:gs>
            <a:gs pos="64000">
              <a:schemeClr val="accent4"/>
            </a:gs>
            <a:gs pos="81000">
              <a:schemeClr val="accent5"/>
            </a:gs>
            <a:gs pos="97829">
              <a:schemeClr val="accent6"/>
            </a:gs>
            <a:gs pos="100000">
              <a:schemeClr val="accent6"/>
            </a:gs>
          </a:gsLst>
          <a:lin ang="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Spicy Rice"/>
              <a:buNone/>
              <a:defRPr sz="4000">
                <a:solidFill>
                  <a:schemeClr val="accent4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●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○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■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●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○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■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●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683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Ubuntu"/>
              <a:buChar char="○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683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200"/>
              <a:buFont typeface="Ubuntu"/>
              <a:buChar char="■"/>
              <a:defRPr sz="2200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buNone/>
              <a:defRPr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buNone/>
              <a:defRPr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buNone/>
              <a:defRPr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buNone/>
              <a:defRPr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buNone/>
              <a:defRPr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buNone/>
              <a:defRPr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buNone/>
              <a:defRPr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buNone/>
              <a:defRPr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www.usnews.com/education/k12/new-jersey/long-branch-middle-school-265282" TargetMode="External"/><Relationship Id="rId5" Type="http://schemas.openxmlformats.org/officeDocument/2006/relationships/hyperlink" Target="https://datausa.io/profile/geo/long-branch-nj#demographics" TargetMode="Externa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rgbClr val="E6CDFF"/>
          </a:fgClr>
          <a:bgClr>
            <a:schemeClr val="bg1"/>
          </a:bgClr>
        </a:pattFill>
        <a:effectLst/>
      </p:bgPr>
    </p:bg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2"/>
          <p:cNvSpPr txBox="1">
            <a:spLocks noGrp="1"/>
          </p:cNvSpPr>
          <p:nvPr>
            <p:ph type="title"/>
          </p:nvPr>
        </p:nvSpPr>
        <p:spPr>
          <a:xfrm>
            <a:off x="1547100" y="88396"/>
            <a:ext cx="9097800" cy="1162335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2060"/>
                </a:solidFill>
              </a:rPr>
              <a:t>The Escape Room</a:t>
            </a:r>
            <a:br>
              <a:rPr lang="en" sz="2400" dirty="0"/>
            </a:br>
            <a:r>
              <a:rPr lang="en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By Lauren Bevacqua</a:t>
            </a:r>
            <a:br>
              <a:rPr lang="en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" sz="1600" dirty="0">
                <a:solidFill>
                  <a:srgbClr val="002060"/>
                </a:solidFill>
              </a:rPr>
              <a:t>Monmouth University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458595-068E-49CE-04D0-FEF34101F6F1}"/>
              </a:ext>
            </a:extLst>
          </p:cNvPr>
          <p:cNvSpPr txBox="1"/>
          <p:nvPr/>
        </p:nvSpPr>
        <p:spPr>
          <a:xfrm>
            <a:off x="168166" y="88396"/>
            <a:ext cx="313208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Setting</a:t>
            </a:r>
          </a:p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Community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Long Branch, New Jersey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Monmouth County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Population is 30, 424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Poverty rate – 18.2%, or 5.5k out of the 30k population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81.5% are US citizens</a:t>
            </a:r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Race 55.7% White non-Hispanic, 12.4% White Hispanic, 11.6% Black or African American</a:t>
            </a:r>
          </a:p>
          <a:p>
            <a:pPr lvl="1" algn="ctr"/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hlinkClick r:id="rId5"/>
              </a:rPr>
              <a:t>All Statistics from Data USA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lvl="1"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School Overview</a:t>
            </a:r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Long Branch Middle School, grades 6-8</a:t>
            </a:r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1,121 students</a:t>
            </a:r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Student to teacher ratio is 11</a:t>
            </a:r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47% female, 53% male</a:t>
            </a:r>
          </a:p>
          <a:p>
            <a:pPr lvl="1" algn="ctr"/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hlinkClick r:id="rId6"/>
              </a:rPr>
              <a:t>All Data from US News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lvl="1" algn="ctr"/>
            <a:endParaRPr lang="en-US" sz="12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FF7F68-8962-2202-4120-C5FB9758A1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04635" y="0"/>
            <a:ext cx="1297490" cy="11623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823B45-B81F-5C0E-371E-CE5F8DA6D948}"/>
              </a:ext>
            </a:extLst>
          </p:cNvPr>
          <p:cNvSpPr txBox="1"/>
          <p:nvPr/>
        </p:nvSpPr>
        <p:spPr>
          <a:xfrm>
            <a:off x="488731" y="4236299"/>
            <a:ext cx="24909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Classroom Overview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7</a:t>
            </a:r>
            <a:r>
              <a:rPr lang="en-US" baseline="30000" dirty="0">
                <a:solidFill>
                  <a:srgbClr val="0070C0"/>
                </a:solidFill>
                <a:latin typeface="Georgia" panose="02040502050405020303" pitchFamily="18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 grade Civics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6 students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Desks are grouped together in sets of 4</a:t>
            </a:r>
          </a:p>
          <a:p>
            <a:endParaRPr lang="en-US" sz="1600" dirty="0">
              <a:solidFill>
                <a:srgbClr val="942092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D94FF5-FC34-6964-0773-46885D51005F}"/>
              </a:ext>
            </a:extLst>
          </p:cNvPr>
          <p:cNvSpPr txBox="1"/>
          <p:nvPr/>
        </p:nvSpPr>
        <p:spPr>
          <a:xfrm>
            <a:off x="3300247" y="1209377"/>
            <a:ext cx="5412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Description of Students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5 males, 1 female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All students have learning disabilities</a:t>
            </a:r>
          </a:p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Course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EDS 330 – Foundations of Special Education</a:t>
            </a:r>
          </a:p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Project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For this project, I created a classroom escape room to review their lessons from Black History and Women’s History Month</a:t>
            </a:r>
            <a:endParaRPr lang="en-US" kern="100" dirty="0">
              <a:solidFill>
                <a:srgbClr val="0070C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 Escape Room is divided into three activities: Activity 1: Word Search, Activity 2: Symbol Search, and Activity 3: Candyland and Questions. They will also be given clues as to where the activity folders are around the classroom.</a:t>
            </a:r>
            <a:endParaRPr lang="en-US" kern="100" dirty="0">
              <a:solidFill>
                <a:srgbClr val="0070C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Students will go onto the next activity once the previous activity is completed. Once an activity is completed, they will collect paper keys to signify that they successfully worked together.</a:t>
            </a:r>
            <a:endParaRPr lang="en-US" kern="100" dirty="0">
              <a:solidFill>
                <a:srgbClr val="0070C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139C92-59DF-E7BA-0ACB-3E0F00FED104}"/>
              </a:ext>
            </a:extLst>
          </p:cNvPr>
          <p:cNvSpPr txBox="1"/>
          <p:nvPr/>
        </p:nvSpPr>
        <p:spPr>
          <a:xfrm>
            <a:off x="0" y="5367459"/>
            <a:ext cx="40780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Roles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Throughout my field placement, I carefully observed how students processed new material, listened to my cooperating teacher, and how well they worked together. I also served as an extra set of hands if need be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14841F-3090-A18D-5636-5AFEAB623E4B}"/>
              </a:ext>
            </a:extLst>
          </p:cNvPr>
          <p:cNvSpPr txBox="1"/>
          <p:nvPr/>
        </p:nvSpPr>
        <p:spPr>
          <a:xfrm>
            <a:off x="3736428" y="4458823"/>
            <a:ext cx="497664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Understandings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While completing this project, I learned about how to cater lessons towards students in a special education classroom.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This connects to the coursework in EDS 330 because we are made aware of what types of students we may have in our classroom and analyzing how we address disabilities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kern="1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education, new statistics around disabilities come out consistently. It is important to reevaluate new data and ensure classroom activities match new data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kern="100" dirty="0">
              <a:solidFill>
                <a:srgbClr val="0070C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31A14F-A047-5AB0-E9F9-87FEE088FE34}"/>
              </a:ext>
            </a:extLst>
          </p:cNvPr>
          <p:cNvSpPr txBox="1"/>
          <p:nvPr/>
        </p:nvSpPr>
        <p:spPr>
          <a:xfrm>
            <a:off x="8412492" y="143459"/>
            <a:ext cx="25329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Impacts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At this site, I was able to put a spin on a project that highlighted social and emotional learning (SEL). I was able to create an activity where students can review what they have previously learned but also help the students build skills in working with one another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I impacted the classroom by showing to students that working in groups has many benefits and that it helps strengthen team-building skills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B5454B-96D8-1C2D-829C-D5591025D11C}"/>
              </a:ext>
            </a:extLst>
          </p:cNvPr>
          <p:cNvSpPr txBox="1"/>
          <p:nvPr/>
        </p:nvSpPr>
        <p:spPr>
          <a:xfrm>
            <a:off x="8565395" y="4326817"/>
            <a:ext cx="3478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42092"/>
                </a:solidFill>
                <a:latin typeface="Georgia" panose="02040502050405020303" pitchFamily="18" charset="0"/>
              </a:rPr>
              <a:t>Future Goals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I plan on using an escape room in my future classroom. I also plan on doing more research on disabilities and how I can help my future students. Because of this, I will be able to grow as an educator and do whatever I can to support my students</a:t>
            </a:r>
          </a:p>
        </p:txBody>
      </p:sp>
      <p:pic>
        <p:nvPicPr>
          <p:cNvPr id="2" name="Audio Recording Apr 10, 2023 at 6:48:39 PM">
            <a:hlinkClick r:id="" action="ppaction://media"/>
            <a:extLst>
              <a:ext uri="{FF2B5EF4-FFF2-40B4-BE49-F238E27FC236}">
                <a16:creationId xmlns:a16="http://schemas.microsoft.com/office/drawing/2014/main" id="{84A8AD6C-7400-534A-C218-317C6B157B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46980" y="5939654"/>
            <a:ext cx="8128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3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252525"/>
      </a:dk2>
      <a:lt2>
        <a:srgbClr val="EEEEEE"/>
      </a:lt2>
      <a:accent1>
        <a:srgbClr val="ABD6C4"/>
      </a:accent1>
      <a:accent2>
        <a:srgbClr val="DAE9C2"/>
      </a:accent2>
      <a:accent3>
        <a:srgbClr val="F9D2B6"/>
      </a:accent3>
      <a:accent4>
        <a:srgbClr val="ECACA7"/>
      </a:accent4>
      <a:accent5>
        <a:srgbClr val="E38D94"/>
      </a:accent5>
      <a:accent6>
        <a:srgbClr val="8A809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474</Words>
  <Application>Microsoft Macintosh PowerPoint</Application>
  <PresentationFormat>Widescreen</PresentationFormat>
  <Paragraphs>39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Ubuntu</vt:lpstr>
      <vt:lpstr>Barlow Condensed</vt:lpstr>
      <vt:lpstr>Courier New</vt:lpstr>
      <vt:lpstr>Spicy Rice</vt:lpstr>
      <vt:lpstr>Georgia</vt:lpstr>
      <vt:lpstr>Arial</vt:lpstr>
      <vt:lpstr>SlidesMania</vt:lpstr>
      <vt:lpstr>The Escape Room By Lauren Bevacqua Monmouth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goes your presentation title.</dc:title>
  <cp:lastModifiedBy>Lauren E. Bevacqua</cp:lastModifiedBy>
  <cp:revision>1</cp:revision>
  <dcterms:modified xsi:type="dcterms:W3CDTF">2023-04-10T22:52:36Z</dcterms:modified>
</cp:coreProperties>
</file>