
<file path=[Content_Types].xml><?xml version="1.0" encoding="utf-8"?>
<Types xmlns="http://schemas.openxmlformats.org/package/2006/content-types">
  <Default Extension="fntdata" ContentType="application/x-fontdata"/>
  <Default Extension="jpeg" ContentType="image/jpeg"/>
  <Default Extension="m4a" ContentType="audio/mp4"/>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43891200" cy="32918400"/>
  <p:notesSz cx="7010400" cy="9296400"/>
  <p:embeddedFontLst>
    <p:embeddedFont>
      <p:font typeface="Arial Black" panose="020B0604020202020204" pitchFamily="34" charset="0"/>
      <p:bold r:id="rId4"/>
    </p:embeddedFont>
    <p:embeddedFont>
      <p:font typeface="Arial Narrow" panose="020B0604020202020204" pitchFamily="34" charset="0"/>
      <p:regular r:id="rId5"/>
      <p:bold r:id="rId6"/>
      <p:italic r:id="rId7"/>
      <p:boldItalic r:id="rId8"/>
    </p:embeddedFont>
    <p:embeddedFont>
      <p:font typeface="Century Gothic" panose="020B0502020202020204" pitchFamily="34" charset="0"/>
      <p:regular r:id="rId9"/>
      <p:bold r:id="rId10"/>
      <p:italic r:id="rId11"/>
      <p:boldItalic r:id="rId12"/>
    </p:embeddedFont>
    <p:embeddedFont>
      <p:font typeface="Oswald" pitchFamily="2" charset="77"/>
      <p:regular r:id="rId13"/>
      <p:bold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iona Rosano" initials="" lastIdx="1" clrIdx="0"/>
  <p:cmAuthor id="1" name="Laura Phillips"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10EDC11-B0DF-4C7B-9737-5F575E5B3963}">
  <a:tblStyle styleId="{210EDC11-B0DF-4C7B-9737-5F575E5B3963}"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1"/>
  </p:normalViewPr>
  <p:slideViewPr>
    <p:cSldViewPr snapToGrid="0" snapToObjects="1">
      <p:cViewPr>
        <p:scale>
          <a:sx n="13" d="100"/>
          <a:sy n="13" d="100"/>
        </p:scale>
        <p:origin x="3112" y="1192"/>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font" Target="fonts/font10.fntdata"/><Relationship Id="rId1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font" Target="fonts/font9.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5" Type="http://schemas.openxmlformats.org/officeDocument/2006/relationships/font" Target="fonts/font2.fntdata"/><Relationship Id="rId15" Type="http://schemas.openxmlformats.org/officeDocument/2006/relationships/commentAuthors" Target="commentAuthors.xml"/><Relationship Id="rId10" Type="http://schemas.openxmlformats.org/officeDocument/2006/relationships/font" Target="fonts/font7.fntdata"/><Relationship Id="rId19" Type="http://schemas.openxmlformats.org/officeDocument/2006/relationships/tableStyles" Target="tableStyles.xml"/><Relationship Id="rId4" Type="http://schemas.openxmlformats.org/officeDocument/2006/relationships/font" Target="fonts/font1.fntdata"/><Relationship Id="rId9" Type="http://schemas.openxmlformats.org/officeDocument/2006/relationships/font" Target="fonts/font6.fntdata"/><Relationship Id="rId14" Type="http://schemas.openxmlformats.org/officeDocument/2006/relationships/font" Target="fonts/font1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3038475" cy="465137"/>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900" b="0" i="0" u="none" strike="noStrike" cap="none">
                <a:solidFill>
                  <a:srgbClr val="000000"/>
                </a:solidFill>
                <a:latin typeface="Arial Narrow"/>
                <a:ea typeface="Arial Narrow"/>
                <a:cs typeface="Arial Narrow"/>
                <a:sym typeface="Arial Narrow"/>
              </a:defRPr>
            </a:lvl1pPr>
            <a:lvl2pPr marL="457200" marR="0" lvl="1" indent="0" algn="l" rtl="0">
              <a:lnSpc>
                <a:spcPct val="100000"/>
              </a:lnSpc>
              <a:spcBef>
                <a:spcPts val="0"/>
              </a:spcBef>
              <a:spcAft>
                <a:spcPts val="0"/>
              </a:spcAft>
              <a:buNone/>
              <a:defRPr sz="2900" b="0" i="0" u="none" strike="noStrike" cap="none">
                <a:solidFill>
                  <a:srgbClr val="000000"/>
                </a:solidFill>
                <a:latin typeface="Arial Narrow"/>
                <a:ea typeface="Arial Narrow"/>
                <a:cs typeface="Arial Narrow"/>
                <a:sym typeface="Arial Narrow"/>
              </a:defRPr>
            </a:lvl2pPr>
            <a:lvl3pPr marL="914400" marR="0" lvl="2" indent="0" algn="l" rtl="0">
              <a:lnSpc>
                <a:spcPct val="100000"/>
              </a:lnSpc>
              <a:spcBef>
                <a:spcPts val="0"/>
              </a:spcBef>
              <a:spcAft>
                <a:spcPts val="0"/>
              </a:spcAft>
              <a:buNone/>
              <a:defRPr sz="2900" b="0" i="0" u="none" strike="noStrike" cap="none">
                <a:solidFill>
                  <a:srgbClr val="000000"/>
                </a:solidFill>
                <a:latin typeface="Arial Narrow"/>
                <a:ea typeface="Arial Narrow"/>
                <a:cs typeface="Arial Narrow"/>
                <a:sym typeface="Arial Narrow"/>
              </a:defRPr>
            </a:lvl3pPr>
            <a:lvl4pPr marL="1371600" marR="0" lvl="3" indent="0" algn="l" rtl="0">
              <a:lnSpc>
                <a:spcPct val="100000"/>
              </a:lnSpc>
              <a:spcBef>
                <a:spcPts val="0"/>
              </a:spcBef>
              <a:spcAft>
                <a:spcPts val="0"/>
              </a:spcAft>
              <a:buNone/>
              <a:defRPr sz="2900" b="0" i="0" u="none" strike="noStrike" cap="none">
                <a:solidFill>
                  <a:srgbClr val="000000"/>
                </a:solidFill>
                <a:latin typeface="Arial Narrow"/>
                <a:ea typeface="Arial Narrow"/>
                <a:cs typeface="Arial Narrow"/>
                <a:sym typeface="Arial Narrow"/>
              </a:defRPr>
            </a:lvl4pPr>
            <a:lvl5pPr marL="1828800" marR="0" lvl="4" indent="0" algn="l" rtl="0">
              <a:lnSpc>
                <a:spcPct val="100000"/>
              </a:lnSpc>
              <a:spcBef>
                <a:spcPts val="0"/>
              </a:spcBef>
              <a:spcAft>
                <a:spcPts val="0"/>
              </a:spcAft>
              <a:buNone/>
              <a:defRPr sz="2900" b="0" i="0" u="none" strike="noStrike" cap="none">
                <a:solidFill>
                  <a:srgbClr val="000000"/>
                </a:solidFill>
                <a:latin typeface="Arial Narrow"/>
                <a:ea typeface="Arial Narrow"/>
                <a:cs typeface="Arial Narrow"/>
                <a:sym typeface="Arial Narrow"/>
              </a:defRPr>
            </a:lvl5pPr>
            <a:lvl6pPr marL="2286000" marR="0" lvl="5" indent="0" algn="l" rtl="0">
              <a:lnSpc>
                <a:spcPct val="100000"/>
              </a:lnSpc>
              <a:spcBef>
                <a:spcPts val="0"/>
              </a:spcBef>
              <a:spcAft>
                <a:spcPts val="0"/>
              </a:spcAft>
              <a:buNone/>
              <a:defRPr sz="2900" b="0" i="0" u="none" strike="noStrike" cap="none">
                <a:solidFill>
                  <a:srgbClr val="000000"/>
                </a:solidFill>
                <a:latin typeface="Arial Narrow"/>
                <a:ea typeface="Arial Narrow"/>
                <a:cs typeface="Arial Narrow"/>
                <a:sym typeface="Arial Narrow"/>
              </a:defRPr>
            </a:lvl6pPr>
            <a:lvl7pPr marL="3200400" marR="0" lvl="6" indent="0" algn="l" rtl="0">
              <a:lnSpc>
                <a:spcPct val="100000"/>
              </a:lnSpc>
              <a:spcBef>
                <a:spcPts val="0"/>
              </a:spcBef>
              <a:spcAft>
                <a:spcPts val="0"/>
              </a:spcAft>
              <a:buNone/>
              <a:defRPr sz="2900" b="0" i="0" u="none" strike="noStrike" cap="none">
                <a:solidFill>
                  <a:srgbClr val="000000"/>
                </a:solidFill>
                <a:latin typeface="Arial Narrow"/>
                <a:ea typeface="Arial Narrow"/>
                <a:cs typeface="Arial Narrow"/>
                <a:sym typeface="Arial Narrow"/>
              </a:defRPr>
            </a:lvl7pPr>
            <a:lvl8pPr marL="4572000" marR="0" lvl="7" indent="0" algn="l" rtl="0">
              <a:lnSpc>
                <a:spcPct val="100000"/>
              </a:lnSpc>
              <a:spcBef>
                <a:spcPts val="0"/>
              </a:spcBef>
              <a:spcAft>
                <a:spcPts val="0"/>
              </a:spcAft>
              <a:buNone/>
              <a:defRPr sz="2900" b="0" i="0" u="none" strike="noStrike" cap="none">
                <a:solidFill>
                  <a:srgbClr val="000000"/>
                </a:solidFill>
                <a:latin typeface="Arial Narrow"/>
                <a:ea typeface="Arial Narrow"/>
                <a:cs typeface="Arial Narrow"/>
                <a:sym typeface="Arial Narrow"/>
              </a:defRPr>
            </a:lvl8pPr>
            <a:lvl9pPr marL="6400800" marR="0" lvl="8" indent="0" algn="l" rtl="0">
              <a:lnSpc>
                <a:spcPct val="100000"/>
              </a:lnSpc>
              <a:spcBef>
                <a:spcPts val="0"/>
              </a:spcBef>
              <a:spcAft>
                <a:spcPts val="0"/>
              </a:spcAft>
              <a:buNone/>
              <a:defRPr sz="2900" b="0" i="0" u="none" strike="noStrike" cap="none">
                <a:solidFill>
                  <a:srgbClr val="000000"/>
                </a:solidFill>
                <a:latin typeface="Arial Narrow"/>
                <a:ea typeface="Arial Narrow"/>
                <a:cs typeface="Arial Narrow"/>
                <a:sym typeface="Arial Narrow"/>
              </a:defRPr>
            </a:lvl9pPr>
          </a:lstStyle>
          <a:p>
            <a:endParaRPr/>
          </a:p>
        </p:txBody>
      </p:sp>
      <p:sp>
        <p:nvSpPr>
          <p:cNvPr id="4" name="Shape 4"/>
          <p:cNvSpPr txBox="1">
            <a:spLocks noGrp="1"/>
          </p:cNvSpPr>
          <p:nvPr>
            <p:ph type="dt" idx="10"/>
          </p:nvPr>
        </p:nvSpPr>
        <p:spPr>
          <a:xfrm>
            <a:off x="3970337" y="0"/>
            <a:ext cx="3038475" cy="465137"/>
          </a:xfrm>
          <a:prstGeom prst="rect">
            <a:avLst/>
          </a:prstGeom>
          <a:noFill/>
          <a:ln>
            <a:noFill/>
          </a:ln>
        </p:spPr>
        <p:txBody>
          <a:bodyPr lIns="91425" tIns="91425" rIns="91425" bIns="91425" anchor="t" anchorCtr="0"/>
          <a:lstStyle>
            <a:lvl1pPr marL="0" marR="0" lvl="0" indent="0" algn="l" rtl="0">
              <a:lnSpc>
                <a:spcPct val="100000"/>
              </a:lnSpc>
              <a:spcBef>
                <a:spcPts val="0"/>
              </a:spcBef>
              <a:spcAft>
                <a:spcPts val="0"/>
              </a:spcAft>
              <a:buNone/>
              <a:defRPr sz="2900" b="0" i="0" u="none" strike="noStrike" cap="none">
                <a:solidFill>
                  <a:srgbClr val="000000"/>
                </a:solidFill>
                <a:latin typeface="Arial Narrow"/>
                <a:ea typeface="Arial Narrow"/>
                <a:cs typeface="Arial Narrow"/>
                <a:sym typeface="Arial Narrow"/>
              </a:defRPr>
            </a:lvl1pPr>
            <a:lvl2pPr marL="457200" marR="0" lvl="1" indent="0" algn="l" rtl="0">
              <a:lnSpc>
                <a:spcPct val="100000"/>
              </a:lnSpc>
              <a:spcBef>
                <a:spcPts val="0"/>
              </a:spcBef>
              <a:spcAft>
                <a:spcPts val="0"/>
              </a:spcAft>
              <a:buNone/>
              <a:defRPr sz="2900" b="0" i="0" u="none" strike="noStrike" cap="none">
                <a:solidFill>
                  <a:srgbClr val="000000"/>
                </a:solidFill>
                <a:latin typeface="Arial Narrow"/>
                <a:ea typeface="Arial Narrow"/>
                <a:cs typeface="Arial Narrow"/>
                <a:sym typeface="Arial Narrow"/>
              </a:defRPr>
            </a:lvl2pPr>
            <a:lvl3pPr marL="914400" marR="0" lvl="2" indent="0" algn="l" rtl="0">
              <a:lnSpc>
                <a:spcPct val="100000"/>
              </a:lnSpc>
              <a:spcBef>
                <a:spcPts val="0"/>
              </a:spcBef>
              <a:spcAft>
                <a:spcPts val="0"/>
              </a:spcAft>
              <a:buNone/>
              <a:defRPr sz="2900" b="0" i="0" u="none" strike="noStrike" cap="none">
                <a:solidFill>
                  <a:srgbClr val="000000"/>
                </a:solidFill>
                <a:latin typeface="Arial Narrow"/>
                <a:ea typeface="Arial Narrow"/>
                <a:cs typeface="Arial Narrow"/>
                <a:sym typeface="Arial Narrow"/>
              </a:defRPr>
            </a:lvl3pPr>
            <a:lvl4pPr marL="1371600" marR="0" lvl="3" indent="0" algn="l" rtl="0">
              <a:lnSpc>
                <a:spcPct val="100000"/>
              </a:lnSpc>
              <a:spcBef>
                <a:spcPts val="0"/>
              </a:spcBef>
              <a:spcAft>
                <a:spcPts val="0"/>
              </a:spcAft>
              <a:buNone/>
              <a:defRPr sz="2900" b="0" i="0" u="none" strike="noStrike" cap="none">
                <a:solidFill>
                  <a:srgbClr val="000000"/>
                </a:solidFill>
                <a:latin typeface="Arial Narrow"/>
                <a:ea typeface="Arial Narrow"/>
                <a:cs typeface="Arial Narrow"/>
                <a:sym typeface="Arial Narrow"/>
              </a:defRPr>
            </a:lvl4pPr>
            <a:lvl5pPr marL="1828800" marR="0" lvl="4" indent="0" algn="l" rtl="0">
              <a:lnSpc>
                <a:spcPct val="100000"/>
              </a:lnSpc>
              <a:spcBef>
                <a:spcPts val="0"/>
              </a:spcBef>
              <a:spcAft>
                <a:spcPts val="0"/>
              </a:spcAft>
              <a:buNone/>
              <a:defRPr sz="2900" b="0" i="0" u="none" strike="noStrike" cap="none">
                <a:solidFill>
                  <a:srgbClr val="000000"/>
                </a:solidFill>
                <a:latin typeface="Arial Narrow"/>
                <a:ea typeface="Arial Narrow"/>
                <a:cs typeface="Arial Narrow"/>
                <a:sym typeface="Arial Narrow"/>
              </a:defRPr>
            </a:lvl5pPr>
            <a:lvl6pPr marL="2286000" marR="0" lvl="5" indent="0" algn="l" rtl="0">
              <a:lnSpc>
                <a:spcPct val="100000"/>
              </a:lnSpc>
              <a:spcBef>
                <a:spcPts val="0"/>
              </a:spcBef>
              <a:spcAft>
                <a:spcPts val="0"/>
              </a:spcAft>
              <a:buNone/>
              <a:defRPr sz="2900" b="0" i="0" u="none" strike="noStrike" cap="none">
                <a:solidFill>
                  <a:srgbClr val="000000"/>
                </a:solidFill>
                <a:latin typeface="Arial Narrow"/>
                <a:ea typeface="Arial Narrow"/>
                <a:cs typeface="Arial Narrow"/>
                <a:sym typeface="Arial Narrow"/>
              </a:defRPr>
            </a:lvl6pPr>
            <a:lvl7pPr marL="3200400" marR="0" lvl="6" indent="0" algn="l" rtl="0">
              <a:lnSpc>
                <a:spcPct val="100000"/>
              </a:lnSpc>
              <a:spcBef>
                <a:spcPts val="0"/>
              </a:spcBef>
              <a:spcAft>
                <a:spcPts val="0"/>
              </a:spcAft>
              <a:buNone/>
              <a:defRPr sz="2900" b="0" i="0" u="none" strike="noStrike" cap="none">
                <a:solidFill>
                  <a:srgbClr val="000000"/>
                </a:solidFill>
                <a:latin typeface="Arial Narrow"/>
                <a:ea typeface="Arial Narrow"/>
                <a:cs typeface="Arial Narrow"/>
                <a:sym typeface="Arial Narrow"/>
              </a:defRPr>
            </a:lvl7pPr>
            <a:lvl8pPr marL="4572000" marR="0" lvl="7" indent="0" algn="l" rtl="0">
              <a:lnSpc>
                <a:spcPct val="100000"/>
              </a:lnSpc>
              <a:spcBef>
                <a:spcPts val="0"/>
              </a:spcBef>
              <a:spcAft>
                <a:spcPts val="0"/>
              </a:spcAft>
              <a:buNone/>
              <a:defRPr sz="2900" b="0" i="0" u="none" strike="noStrike" cap="none">
                <a:solidFill>
                  <a:srgbClr val="000000"/>
                </a:solidFill>
                <a:latin typeface="Arial Narrow"/>
                <a:ea typeface="Arial Narrow"/>
                <a:cs typeface="Arial Narrow"/>
                <a:sym typeface="Arial Narrow"/>
              </a:defRPr>
            </a:lvl8pPr>
            <a:lvl9pPr marL="6400800" marR="0" lvl="8" indent="0" algn="l" rtl="0">
              <a:lnSpc>
                <a:spcPct val="100000"/>
              </a:lnSpc>
              <a:spcBef>
                <a:spcPts val="0"/>
              </a:spcBef>
              <a:spcAft>
                <a:spcPts val="0"/>
              </a:spcAft>
              <a:buNone/>
              <a:defRPr sz="2900" b="0" i="0" u="none" strike="noStrike" cap="none">
                <a:solidFill>
                  <a:srgbClr val="000000"/>
                </a:solidFill>
                <a:latin typeface="Arial Narrow"/>
                <a:ea typeface="Arial Narrow"/>
                <a:cs typeface="Arial Narrow"/>
                <a:sym typeface="Arial Narrow"/>
              </a:defRPr>
            </a:lvl9pPr>
          </a:lstStyle>
          <a:p>
            <a:endParaRPr/>
          </a:p>
        </p:txBody>
      </p:sp>
      <p:sp>
        <p:nvSpPr>
          <p:cNvPr id="5" name="Shape 5"/>
          <p:cNvSpPr>
            <a:spLocks noGrp="1" noRot="1" noChangeAspect="1"/>
          </p:cNvSpPr>
          <p:nvPr>
            <p:ph type="sldImg" idx="3"/>
          </p:nvPr>
        </p:nvSpPr>
        <p:spPr>
          <a:xfrm>
            <a:off x="1181100"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6" name="Shape 6"/>
          <p:cNvSpPr txBox="1">
            <a:spLocks noGrp="1"/>
          </p:cNvSpPr>
          <p:nvPr>
            <p:ph type="body" idx="1"/>
          </p:nvPr>
        </p:nvSpPr>
        <p:spPr>
          <a:xfrm>
            <a:off x="701675" y="4416425"/>
            <a:ext cx="5607049" cy="4183061"/>
          </a:xfrm>
          <a:prstGeom prst="rect">
            <a:avLst/>
          </a:prstGeom>
          <a:noFill/>
          <a:ln>
            <a:noFill/>
          </a:ln>
        </p:spPr>
        <p:txBody>
          <a:bodyPr lIns="91425" tIns="91425" rIns="91425" bIns="91425" anchor="t" anchorCtr="0"/>
          <a:lstStyle>
            <a:lvl1pPr marL="0" marR="0" lvl="0" indent="0" algn="l" rtl="0">
              <a:spcBef>
                <a:spcPts val="0"/>
              </a:spcBef>
              <a:buNone/>
              <a:defRPr sz="1800" b="0" i="0" u="none" strike="noStrike" cap="none"/>
            </a:lvl1pPr>
            <a:lvl2pPr marL="457200" marR="0" lvl="1" indent="0" algn="l" rtl="0">
              <a:spcBef>
                <a:spcPts val="0"/>
              </a:spcBef>
              <a:buNone/>
              <a:defRPr sz="1800" b="0" i="0" u="none" strike="noStrike" cap="none"/>
            </a:lvl2pPr>
            <a:lvl3pPr marL="914400" marR="0" lvl="2" indent="0" algn="l" rtl="0">
              <a:spcBef>
                <a:spcPts val="0"/>
              </a:spcBef>
              <a:buNone/>
              <a:defRPr sz="1800" b="0" i="0" u="none" strike="noStrike" cap="none"/>
            </a:lvl3pPr>
            <a:lvl4pPr marL="1371600" marR="0" lvl="3" indent="0" algn="l" rtl="0">
              <a:spcBef>
                <a:spcPts val="0"/>
              </a:spcBef>
              <a:buNone/>
              <a:defRPr sz="1800" b="0" i="0" u="none" strike="noStrike" cap="none"/>
            </a:lvl4pPr>
            <a:lvl5pPr marL="1828800" marR="0" lvl="4" indent="0" algn="l" rtl="0">
              <a:spcBef>
                <a:spcPts val="0"/>
              </a:spcBef>
              <a:buNone/>
              <a:defRPr sz="1800" b="0" i="0" u="none" strike="noStrike" cap="none"/>
            </a:lvl5pPr>
            <a:lvl6pPr marL="2286000" marR="0" lvl="5" indent="0" algn="l" rtl="0">
              <a:spcBef>
                <a:spcPts val="0"/>
              </a:spcBef>
              <a:buNone/>
              <a:defRPr sz="1800" b="0" i="0" u="none" strike="noStrike" cap="none"/>
            </a:lvl6pPr>
            <a:lvl7pPr marL="2743200" marR="0" lvl="6" indent="0" algn="l" rtl="0">
              <a:spcBef>
                <a:spcPts val="0"/>
              </a:spcBef>
              <a:buNone/>
              <a:defRPr sz="1800" b="0" i="0" u="none" strike="noStrike" cap="none"/>
            </a:lvl7pPr>
            <a:lvl8pPr marL="3200400" marR="0" lvl="7" indent="0" algn="l" rtl="0">
              <a:spcBef>
                <a:spcPts val="0"/>
              </a:spcBef>
              <a:buNone/>
              <a:defRPr sz="1800" b="0" i="0" u="none" strike="noStrike" cap="none"/>
            </a:lvl8pPr>
            <a:lvl9pPr marL="3657600" marR="0" lvl="8" indent="0" algn="l" rtl="0">
              <a:spcBef>
                <a:spcPts val="0"/>
              </a:spcBef>
              <a:buNone/>
              <a:defRPr sz="1800" b="0" i="0" u="none" strike="noStrike" cap="none"/>
            </a:lvl9pPr>
          </a:lstStyle>
          <a:p>
            <a:endParaRPr/>
          </a:p>
        </p:txBody>
      </p:sp>
      <p:sp>
        <p:nvSpPr>
          <p:cNvPr id="7" name="Shape 7"/>
          <p:cNvSpPr txBox="1">
            <a:spLocks noGrp="1"/>
          </p:cNvSpPr>
          <p:nvPr>
            <p:ph type="ftr" idx="11"/>
          </p:nvPr>
        </p:nvSpPr>
        <p:spPr>
          <a:xfrm>
            <a:off x="0" y="8829675"/>
            <a:ext cx="3038475" cy="465137"/>
          </a:xfrm>
          <a:prstGeom prst="rect">
            <a:avLst/>
          </a:prstGeom>
          <a:noFill/>
          <a:ln>
            <a:noFill/>
          </a:ln>
        </p:spPr>
        <p:txBody>
          <a:bodyPr lIns="91425" tIns="91425" rIns="91425" bIns="91425" anchor="b" anchorCtr="0"/>
          <a:lstStyle>
            <a:lvl1pPr marL="0" marR="0" lvl="0" indent="0" algn="l" rtl="0">
              <a:lnSpc>
                <a:spcPct val="100000"/>
              </a:lnSpc>
              <a:spcBef>
                <a:spcPts val="0"/>
              </a:spcBef>
              <a:spcAft>
                <a:spcPts val="0"/>
              </a:spcAft>
              <a:buNone/>
              <a:defRPr sz="2900" b="0" i="0" u="none" strike="noStrike" cap="none">
                <a:solidFill>
                  <a:srgbClr val="000000"/>
                </a:solidFill>
                <a:latin typeface="Arial Narrow"/>
                <a:ea typeface="Arial Narrow"/>
                <a:cs typeface="Arial Narrow"/>
                <a:sym typeface="Arial Narrow"/>
              </a:defRPr>
            </a:lvl1pPr>
            <a:lvl2pPr marL="457200" marR="0" lvl="1" indent="0" algn="l" rtl="0">
              <a:lnSpc>
                <a:spcPct val="100000"/>
              </a:lnSpc>
              <a:spcBef>
                <a:spcPts val="0"/>
              </a:spcBef>
              <a:spcAft>
                <a:spcPts val="0"/>
              </a:spcAft>
              <a:buNone/>
              <a:defRPr sz="2900" b="0" i="0" u="none" strike="noStrike" cap="none">
                <a:solidFill>
                  <a:srgbClr val="000000"/>
                </a:solidFill>
                <a:latin typeface="Arial Narrow"/>
                <a:ea typeface="Arial Narrow"/>
                <a:cs typeface="Arial Narrow"/>
                <a:sym typeface="Arial Narrow"/>
              </a:defRPr>
            </a:lvl2pPr>
            <a:lvl3pPr marL="914400" marR="0" lvl="2" indent="0" algn="l" rtl="0">
              <a:lnSpc>
                <a:spcPct val="100000"/>
              </a:lnSpc>
              <a:spcBef>
                <a:spcPts val="0"/>
              </a:spcBef>
              <a:spcAft>
                <a:spcPts val="0"/>
              </a:spcAft>
              <a:buNone/>
              <a:defRPr sz="2900" b="0" i="0" u="none" strike="noStrike" cap="none">
                <a:solidFill>
                  <a:srgbClr val="000000"/>
                </a:solidFill>
                <a:latin typeface="Arial Narrow"/>
                <a:ea typeface="Arial Narrow"/>
                <a:cs typeface="Arial Narrow"/>
                <a:sym typeface="Arial Narrow"/>
              </a:defRPr>
            </a:lvl3pPr>
            <a:lvl4pPr marL="1371600" marR="0" lvl="3" indent="0" algn="l" rtl="0">
              <a:lnSpc>
                <a:spcPct val="100000"/>
              </a:lnSpc>
              <a:spcBef>
                <a:spcPts val="0"/>
              </a:spcBef>
              <a:spcAft>
                <a:spcPts val="0"/>
              </a:spcAft>
              <a:buNone/>
              <a:defRPr sz="2900" b="0" i="0" u="none" strike="noStrike" cap="none">
                <a:solidFill>
                  <a:srgbClr val="000000"/>
                </a:solidFill>
                <a:latin typeface="Arial Narrow"/>
                <a:ea typeface="Arial Narrow"/>
                <a:cs typeface="Arial Narrow"/>
                <a:sym typeface="Arial Narrow"/>
              </a:defRPr>
            </a:lvl4pPr>
            <a:lvl5pPr marL="1828800" marR="0" lvl="4" indent="0" algn="l" rtl="0">
              <a:lnSpc>
                <a:spcPct val="100000"/>
              </a:lnSpc>
              <a:spcBef>
                <a:spcPts val="0"/>
              </a:spcBef>
              <a:spcAft>
                <a:spcPts val="0"/>
              </a:spcAft>
              <a:buNone/>
              <a:defRPr sz="2900" b="0" i="0" u="none" strike="noStrike" cap="none">
                <a:solidFill>
                  <a:srgbClr val="000000"/>
                </a:solidFill>
                <a:latin typeface="Arial Narrow"/>
                <a:ea typeface="Arial Narrow"/>
                <a:cs typeface="Arial Narrow"/>
                <a:sym typeface="Arial Narrow"/>
              </a:defRPr>
            </a:lvl5pPr>
            <a:lvl6pPr marL="2286000" marR="0" lvl="5" indent="0" algn="l" rtl="0">
              <a:lnSpc>
                <a:spcPct val="100000"/>
              </a:lnSpc>
              <a:spcBef>
                <a:spcPts val="0"/>
              </a:spcBef>
              <a:spcAft>
                <a:spcPts val="0"/>
              </a:spcAft>
              <a:buNone/>
              <a:defRPr sz="2900" b="0" i="0" u="none" strike="noStrike" cap="none">
                <a:solidFill>
                  <a:srgbClr val="000000"/>
                </a:solidFill>
                <a:latin typeface="Arial Narrow"/>
                <a:ea typeface="Arial Narrow"/>
                <a:cs typeface="Arial Narrow"/>
                <a:sym typeface="Arial Narrow"/>
              </a:defRPr>
            </a:lvl6pPr>
            <a:lvl7pPr marL="3200400" marR="0" lvl="6" indent="0" algn="l" rtl="0">
              <a:lnSpc>
                <a:spcPct val="100000"/>
              </a:lnSpc>
              <a:spcBef>
                <a:spcPts val="0"/>
              </a:spcBef>
              <a:spcAft>
                <a:spcPts val="0"/>
              </a:spcAft>
              <a:buNone/>
              <a:defRPr sz="2900" b="0" i="0" u="none" strike="noStrike" cap="none">
                <a:solidFill>
                  <a:srgbClr val="000000"/>
                </a:solidFill>
                <a:latin typeface="Arial Narrow"/>
                <a:ea typeface="Arial Narrow"/>
                <a:cs typeface="Arial Narrow"/>
                <a:sym typeface="Arial Narrow"/>
              </a:defRPr>
            </a:lvl7pPr>
            <a:lvl8pPr marL="4572000" marR="0" lvl="7" indent="0" algn="l" rtl="0">
              <a:lnSpc>
                <a:spcPct val="100000"/>
              </a:lnSpc>
              <a:spcBef>
                <a:spcPts val="0"/>
              </a:spcBef>
              <a:spcAft>
                <a:spcPts val="0"/>
              </a:spcAft>
              <a:buNone/>
              <a:defRPr sz="2900" b="0" i="0" u="none" strike="noStrike" cap="none">
                <a:solidFill>
                  <a:srgbClr val="000000"/>
                </a:solidFill>
                <a:latin typeface="Arial Narrow"/>
                <a:ea typeface="Arial Narrow"/>
                <a:cs typeface="Arial Narrow"/>
                <a:sym typeface="Arial Narrow"/>
              </a:defRPr>
            </a:lvl8pPr>
            <a:lvl9pPr marL="6400800" marR="0" lvl="8" indent="0" algn="l" rtl="0">
              <a:lnSpc>
                <a:spcPct val="100000"/>
              </a:lnSpc>
              <a:spcBef>
                <a:spcPts val="0"/>
              </a:spcBef>
              <a:spcAft>
                <a:spcPts val="0"/>
              </a:spcAft>
              <a:buNone/>
              <a:defRPr sz="2900" b="0" i="0" u="none" strike="noStrike" cap="none">
                <a:solidFill>
                  <a:srgbClr val="000000"/>
                </a:solidFill>
                <a:latin typeface="Arial Narrow"/>
                <a:ea typeface="Arial Narrow"/>
                <a:cs typeface="Arial Narrow"/>
                <a:sym typeface="Arial Narrow"/>
              </a:defRPr>
            </a:lvl9pPr>
          </a:lstStyle>
          <a:p>
            <a:endParaRPr/>
          </a:p>
        </p:txBody>
      </p:sp>
      <p:sp>
        <p:nvSpPr>
          <p:cNvPr id="8" name="Shape 8"/>
          <p:cNvSpPr txBox="1">
            <a:spLocks noGrp="1"/>
          </p:cNvSpPr>
          <p:nvPr>
            <p:ph type="sldNum" idx="12"/>
          </p:nvPr>
        </p:nvSpPr>
        <p:spPr>
          <a:xfrm>
            <a:off x="3970337" y="8829675"/>
            <a:ext cx="3038475" cy="465137"/>
          </a:xfrm>
          <a:prstGeom prst="rect">
            <a:avLst/>
          </a:prstGeom>
          <a:noFill/>
          <a:ln>
            <a:noFill/>
          </a:ln>
        </p:spPr>
        <p:txBody>
          <a:bodyPr lIns="93175" tIns="46575" rIns="93175" bIns="46575"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strike="noStrike" cap="none">
                <a:solidFill>
                  <a:srgbClr val="000000"/>
                </a:solidFill>
                <a:latin typeface="Arial"/>
                <a:ea typeface="Arial"/>
                <a:cs typeface="Arial"/>
                <a:sym typeface="Arial"/>
              </a:rPr>
              <a:t>‹#›</a:t>
            </a:fld>
            <a:endParaRPr lang="en-US" sz="12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114640993"/>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txBox="1"/>
          <p:nvPr/>
        </p:nvSpPr>
        <p:spPr>
          <a:xfrm>
            <a:off x="3970337" y="8829675"/>
            <a:ext cx="3038475" cy="465137"/>
          </a:xfrm>
          <a:prstGeom prst="rect">
            <a:avLst/>
          </a:prstGeom>
          <a:noFill/>
          <a:ln>
            <a:noFill/>
          </a:ln>
        </p:spPr>
        <p:txBody>
          <a:bodyPr lIns="93175" tIns="46575" rIns="93175" bIns="46575" anchor="b" anchorCtr="0">
            <a:noAutofit/>
          </a:bodyPr>
          <a:lstStyle/>
          <a:p>
            <a:pPr marL="0" marR="0" lvl="0" indent="0" algn="r" rtl="0">
              <a:lnSpc>
                <a:spcPct val="100000"/>
              </a:lnSpc>
              <a:spcBef>
                <a:spcPts val="0"/>
              </a:spcBef>
              <a:spcAft>
                <a:spcPts val="0"/>
              </a:spcAft>
              <a:buClr>
                <a:srgbClr val="000000"/>
              </a:buClr>
              <a:buSzPct val="25000"/>
              <a:buFont typeface="Arial"/>
              <a:buNone/>
            </a:pPr>
            <a:fld id="{00000000-1234-1234-1234-123412341234}" type="slidenum">
              <a:rPr lang="en-US" sz="1200" b="0" i="0" u="none">
                <a:solidFill>
                  <a:srgbClr val="000000"/>
                </a:solidFill>
                <a:latin typeface="Arial"/>
                <a:ea typeface="Arial"/>
                <a:cs typeface="Arial"/>
                <a:sym typeface="Arial"/>
              </a:rPr>
              <a:t>1</a:t>
            </a:fld>
            <a:endParaRPr lang="en-US" sz="1200" b="0" i="0" u="none">
              <a:solidFill>
                <a:srgbClr val="000000"/>
              </a:solidFill>
              <a:latin typeface="Arial"/>
              <a:ea typeface="Arial"/>
              <a:cs typeface="Arial"/>
              <a:sym typeface="Arial"/>
            </a:endParaRPr>
          </a:p>
        </p:txBody>
      </p:sp>
      <p:sp>
        <p:nvSpPr>
          <p:cNvPr id="61" name="Shape 6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62" name="Shape 62"/>
          <p:cNvSpPr txBox="1">
            <a:spLocks noGrp="1"/>
          </p:cNvSpPr>
          <p:nvPr>
            <p:ph type="body" idx="1"/>
          </p:nvPr>
        </p:nvSpPr>
        <p:spPr>
          <a:xfrm>
            <a:off x="701675" y="4416425"/>
            <a:ext cx="5607049" cy="4183061"/>
          </a:xfrm>
          <a:prstGeom prst="rect">
            <a:avLst/>
          </a:prstGeom>
          <a:noFill/>
          <a:ln>
            <a:noFill/>
          </a:ln>
        </p:spPr>
        <p:txBody>
          <a:bodyPr lIns="93175" tIns="46575" rIns="93175" bIns="46575" anchor="t" anchorCtr="0">
            <a:noAutofit/>
          </a:bodyPr>
          <a:lstStyle/>
          <a:p>
            <a:pPr marL="0" marR="0" lvl="0" indent="0" algn="l" rtl="0">
              <a:spcBef>
                <a:spcPts val="0"/>
              </a:spcBef>
              <a:buSzPct val="25000"/>
              <a:buNone/>
            </a:pPr>
            <a:r>
              <a:rPr lang="en-US" dirty="0"/>
              <a:t>Talking Points:</a:t>
            </a:r>
          </a:p>
          <a:p>
            <a:pPr marL="0" marR="0" lvl="0" indent="0" algn="l" rtl="0">
              <a:spcBef>
                <a:spcPts val="0"/>
              </a:spcBef>
              <a:buSzPct val="25000"/>
              <a:buNone/>
            </a:pPr>
            <a:r>
              <a:rPr lang="en-US" dirty="0"/>
              <a:t>-AAC: apps have increased from 3 apps in 2009 to over 110 in 2011. That is 6 years ago so we can infer that the amount of apps has only increased since then. </a:t>
            </a:r>
          </a:p>
          <a:p>
            <a:pPr marL="0" marR="0" lvl="0" indent="0" algn="l" rtl="0">
              <a:spcBef>
                <a:spcPts val="0"/>
              </a:spcBef>
              <a:buSzPct val="25000"/>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3"/>
        <p:cNvGrpSpPr/>
        <p:nvPr/>
      </p:nvGrpSpPr>
      <p:grpSpPr>
        <a:xfrm>
          <a:off x="0" y="0"/>
          <a:ext cx="0" cy="0"/>
          <a:chOff x="0" y="0"/>
          <a:chExt cx="0" cy="0"/>
        </a:xfrm>
      </p:grpSpPr>
      <p:grpSp>
        <p:nvGrpSpPr>
          <p:cNvPr id="14" name="Shape 14"/>
          <p:cNvGrpSpPr/>
          <p:nvPr/>
        </p:nvGrpSpPr>
        <p:grpSpPr>
          <a:xfrm>
            <a:off x="20881254" y="18274355"/>
            <a:ext cx="2129208" cy="676041"/>
            <a:chOff x="4137525" y="2915950"/>
            <a:chExt cx="869100" cy="207000"/>
          </a:xfrm>
        </p:grpSpPr>
        <p:sp>
          <p:nvSpPr>
            <p:cNvPr id="15" name="Shape 15"/>
            <p:cNvSpPr/>
            <p:nvPr/>
          </p:nvSpPr>
          <p:spPr>
            <a:xfrm>
              <a:off x="4468575" y="2915950"/>
              <a:ext cx="207000" cy="207000"/>
            </a:xfrm>
            <a:prstGeom prst="ellipse">
              <a:avLst/>
            </a:prstGeom>
            <a:solidFill>
              <a:schemeClr val="dk1"/>
            </a:solidFill>
            <a:ln>
              <a:noFill/>
            </a:ln>
          </p:spPr>
          <p:txBody>
            <a:bodyPr lIns="487600" tIns="487600" rIns="487600" bIns="487600" anchor="ctr" anchorCtr="0">
              <a:noAutofit/>
            </a:bodyPr>
            <a:lstStyle/>
            <a:p>
              <a:pPr lvl="0">
                <a:spcBef>
                  <a:spcPts val="0"/>
                </a:spcBef>
                <a:buNone/>
              </a:pPr>
              <a:endParaRPr/>
            </a:p>
          </p:txBody>
        </p:sp>
        <p:sp>
          <p:nvSpPr>
            <p:cNvPr id="16" name="Shape 16"/>
            <p:cNvSpPr/>
            <p:nvPr/>
          </p:nvSpPr>
          <p:spPr>
            <a:xfrm>
              <a:off x="4799625" y="2915950"/>
              <a:ext cx="207000" cy="207000"/>
            </a:xfrm>
            <a:prstGeom prst="ellipse">
              <a:avLst/>
            </a:prstGeom>
            <a:solidFill>
              <a:schemeClr val="dk1"/>
            </a:solidFill>
            <a:ln>
              <a:noFill/>
            </a:ln>
          </p:spPr>
          <p:txBody>
            <a:bodyPr lIns="487600" tIns="487600" rIns="487600" bIns="487600" anchor="ctr" anchorCtr="0">
              <a:noAutofit/>
            </a:bodyPr>
            <a:lstStyle/>
            <a:p>
              <a:pPr lvl="0">
                <a:spcBef>
                  <a:spcPts val="0"/>
                </a:spcBef>
                <a:buNone/>
              </a:pPr>
              <a:endParaRPr/>
            </a:p>
          </p:txBody>
        </p:sp>
        <p:sp>
          <p:nvSpPr>
            <p:cNvPr id="17" name="Shape 17"/>
            <p:cNvSpPr/>
            <p:nvPr/>
          </p:nvSpPr>
          <p:spPr>
            <a:xfrm>
              <a:off x="4137525" y="2915950"/>
              <a:ext cx="207000" cy="207000"/>
            </a:xfrm>
            <a:prstGeom prst="ellipse">
              <a:avLst/>
            </a:prstGeom>
            <a:solidFill>
              <a:schemeClr val="dk1"/>
            </a:solidFill>
            <a:ln>
              <a:noFill/>
            </a:ln>
          </p:spPr>
          <p:txBody>
            <a:bodyPr lIns="487600" tIns="487600" rIns="487600" bIns="487600" anchor="ctr" anchorCtr="0">
              <a:noAutofit/>
            </a:bodyPr>
            <a:lstStyle/>
            <a:p>
              <a:pPr lvl="0">
                <a:spcBef>
                  <a:spcPts val="0"/>
                </a:spcBef>
                <a:buNone/>
              </a:pPr>
              <a:endParaRPr/>
            </a:p>
          </p:txBody>
        </p:sp>
      </p:grpSp>
      <p:sp>
        <p:nvSpPr>
          <p:cNvPr id="18" name="Shape 18"/>
          <p:cNvSpPr txBox="1">
            <a:spLocks noGrp="1"/>
          </p:cNvSpPr>
          <p:nvPr>
            <p:ph type="ctrTitle"/>
          </p:nvPr>
        </p:nvSpPr>
        <p:spPr>
          <a:xfrm>
            <a:off x="3222036" y="6341119"/>
            <a:ext cx="37447200" cy="11072700"/>
          </a:xfrm>
          <a:prstGeom prst="rect">
            <a:avLst/>
          </a:prstGeom>
        </p:spPr>
        <p:txBody>
          <a:bodyPr lIns="487600" tIns="487600" rIns="487600" bIns="487600" anchor="b" anchorCtr="0"/>
          <a:lstStyle>
            <a:lvl1pPr lvl="0" algn="ctr">
              <a:spcBef>
                <a:spcPts val="0"/>
              </a:spcBef>
              <a:buSzPct val="100000"/>
              <a:defRPr sz="25600"/>
            </a:lvl1pPr>
            <a:lvl2pPr lvl="1" algn="ctr">
              <a:spcBef>
                <a:spcPts val="0"/>
              </a:spcBef>
              <a:buSzPct val="100000"/>
              <a:defRPr sz="25600"/>
            </a:lvl2pPr>
            <a:lvl3pPr lvl="2" algn="ctr">
              <a:spcBef>
                <a:spcPts val="0"/>
              </a:spcBef>
              <a:buSzPct val="100000"/>
              <a:defRPr sz="25600"/>
            </a:lvl3pPr>
            <a:lvl4pPr lvl="3" algn="ctr">
              <a:spcBef>
                <a:spcPts val="0"/>
              </a:spcBef>
              <a:buSzPct val="100000"/>
              <a:defRPr sz="25600"/>
            </a:lvl4pPr>
            <a:lvl5pPr lvl="4" algn="ctr">
              <a:spcBef>
                <a:spcPts val="0"/>
              </a:spcBef>
              <a:buSzPct val="100000"/>
              <a:defRPr sz="25600"/>
            </a:lvl5pPr>
            <a:lvl6pPr lvl="5" algn="ctr">
              <a:spcBef>
                <a:spcPts val="0"/>
              </a:spcBef>
              <a:buSzPct val="100000"/>
              <a:defRPr sz="25600"/>
            </a:lvl6pPr>
            <a:lvl7pPr lvl="6" algn="ctr">
              <a:spcBef>
                <a:spcPts val="0"/>
              </a:spcBef>
              <a:buSzPct val="100000"/>
              <a:defRPr sz="25600"/>
            </a:lvl7pPr>
            <a:lvl8pPr lvl="7" algn="ctr">
              <a:spcBef>
                <a:spcPts val="0"/>
              </a:spcBef>
              <a:buSzPct val="100000"/>
              <a:defRPr sz="25600"/>
            </a:lvl8pPr>
            <a:lvl9pPr lvl="8" algn="ctr">
              <a:spcBef>
                <a:spcPts val="0"/>
              </a:spcBef>
              <a:buSzPct val="100000"/>
              <a:defRPr sz="25600"/>
            </a:lvl9pPr>
          </a:lstStyle>
          <a:p>
            <a:endParaRPr/>
          </a:p>
        </p:txBody>
      </p:sp>
      <p:sp>
        <p:nvSpPr>
          <p:cNvPr id="19" name="Shape 19"/>
          <p:cNvSpPr txBox="1">
            <a:spLocks noGrp="1"/>
          </p:cNvSpPr>
          <p:nvPr>
            <p:ph type="subTitle" idx="1"/>
          </p:nvPr>
        </p:nvSpPr>
        <p:spPr>
          <a:xfrm>
            <a:off x="3222000" y="20319205"/>
            <a:ext cx="37447200" cy="5072700"/>
          </a:xfrm>
          <a:prstGeom prst="rect">
            <a:avLst/>
          </a:prstGeom>
        </p:spPr>
        <p:txBody>
          <a:bodyPr lIns="487600" tIns="487600" rIns="487600" bIns="487600" anchor="t" anchorCtr="0"/>
          <a:lstStyle>
            <a:lvl1pPr lvl="0" algn="ctr">
              <a:lnSpc>
                <a:spcPct val="100000"/>
              </a:lnSpc>
              <a:spcBef>
                <a:spcPts val="0"/>
              </a:spcBef>
              <a:spcAft>
                <a:spcPts val="0"/>
              </a:spcAft>
              <a:buSzPct val="100000"/>
              <a:buNone/>
              <a:defRPr sz="11200"/>
            </a:lvl1pPr>
            <a:lvl2pPr lvl="1" algn="ctr">
              <a:lnSpc>
                <a:spcPct val="100000"/>
              </a:lnSpc>
              <a:spcBef>
                <a:spcPts val="0"/>
              </a:spcBef>
              <a:spcAft>
                <a:spcPts val="0"/>
              </a:spcAft>
              <a:buSzPct val="100000"/>
              <a:buNone/>
              <a:defRPr sz="11200"/>
            </a:lvl2pPr>
            <a:lvl3pPr lvl="2" algn="ctr">
              <a:lnSpc>
                <a:spcPct val="100000"/>
              </a:lnSpc>
              <a:spcBef>
                <a:spcPts val="0"/>
              </a:spcBef>
              <a:spcAft>
                <a:spcPts val="0"/>
              </a:spcAft>
              <a:buSzPct val="100000"/>
              <a:buNone/>
              <a:defRPr sz="11200"/>
            </a:lvl3pPr>
            <a:lvl4pPr lvl="3" algn="ctr">
              <a:lnSpc>
                <a:spcPct val="100000"/>
              </a:lnSpc>
              <a:spcBef>
                <a:spcPts val="0"/>
              </a:spcBef>
              <a:spcAft>
                <a:spcPts val="0"/>
              </a:spcAft>
              <a:buSzPct val="100000"/>
              <a:buNone/>
              <a:defRPr sz="11200"/>
            </a:lvl4pPr>
            <a:lvl5pPr lvl="4" algn="ctr">
              <a:lnSpc>
                <a:spcPct val="100000"/>
              </a:lnSpc>
              <a:spcBef>
                <a:spcPts val="0"/>
              </a:spcBef>
              <a:spcAft>
                <a:spcPts val="0"/>
              </a:spcAft>
              <a:buSzPct val="100000"/>
              <a:buNone/>
              <a:defRPr sz="11200"/>
            </a:lvl5pPr>
            <a:lvl6pPr lvl="5" algn="ctr">
              <a:lnSpc>
                <a:spcPct val="100000"/>
              </a:lnSpc>
              <a:spcBef>
                <a:spcPts val="0"/>
              </a:spcBef>
              <a:spcAft>
                <a:spcPts val="0"/>
              </a:spcAft>
              <a:buSzPct val="100000"/>
              <a:buNone/>
              <a:defRPr sz="11200"/>
            </a:lvl6pPr>
            <a:lvl7pPr lvl="6" algn="ctr">
              <a:lnSpc>
                <a:spcPct val="100000"/>
              </a:lnSpc>
              <a:spcBef>
                <a:spcPts val="0"/>
              </a:spcBef>
              <a:spcAft>
                <a:spcPts val="0"/>
              </a:spcAft>
              <a:buSzPct val="100000"/>
              <a:buNone/>
              <a:defRPr sz="11200"/>
            </a:lvl7pPr>
            <a:lvl8pPr lvl="7" algn="ctr">
              <a:lnSpc>
                <a:spcPct val="100000"/>
              </a:lnSpc>
              <a:spcBef>
                <a:spcPts val="0"/>
              </a:spcBef>
              <a:spcAft>
                <a:spcPts val="0"/>
              </a:spcAft>
              <a:buSzPct val="100000"/>
              <a:buNone/>
              <a:defRPr sz="11200"/>
            </a:lvl8pPr>
            <a:lvl9pPr lvl="8" algn="ctr">
              <a:lnSpc>
                <a:spcPct val="100000"/>
              </a:lnSpc>
              <a:spcBef>
                <a:spcPts val="0"/>
              </a:spcBef>
              <a:spcAft>
                <a:spcPts val="0"/>
              </a:spcAft>
              <a:buSzPct val="100000"/>
              <a:buNone/>
              <a:defRPr sz="11200"/>
            </a:lvl9pPr>
          </a:lstStyle>
          <a:p>
            <a:endParaRPr/>
          </a:p>
        </p:txBody>
      </p:sp>
      <p:sp>
        <p:nvSpPr>
          <p:cNvPr id="20" name="Shape 20"/>
          <p:cNvSpPr txBox="1">
            <a:spLocks noGrp="1"/>
          </p:cNvSpPr>
          <p:nvPr>
            <p:ph type="sldNum" idx="12"/>
          </p:nvPr>
        </p:nvSpPr>
        <p:spPr>
          <a:xfrm>
            <a:off x="40753200" y="29958459"/>
            <a:ext cx="2633700" cy="2519100"/>
          </a:xfrm>
          <a:prstGeom prst="rect">
            <a:avLst/>
          </a:prstGeom>
        </p:spPr>
        <p:txBody>
          <a:bodyPr lIns="487600" tIns="487600" rIns="487600" bIns="487600" anchor="ctr" anchorCtr="0">
            <a:noAutofit/>
          </a:bodyPr>
          <a:lstStyle/>
          <a:p>
            <a:pPr lvl="0">
              <a:spcBef>
                <a:spcPts val="0"/>
              </a:spcBef>
              <a:buNone/>
            </a:pPr>
            <a:fld id="{00000000-1234-1234-1234-123412341234}" type="slidenum">
              <a:rPr lang="en-US"/>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1496160" y="8033760"/>
            <a:ext cx="40899000" cy="12099899"/>
          </a:xfrm>
          <a:prstGeom prst="rect">
            <a:avLst/>
          </a:prstGeom>
        </p:spPr>
        <p:txBody>
          <a:bodyPr lIns="487600" tIns="487600" rIns="487600" bIns="487600" anchor="b" anchorCtr="0"/>
          <a:lstStyle>
            <a:lvl1pPr lvl="0" algn="ctr">
              <a:spcBef>
                <a:spcPts val="0"/>
              </a:spcBef>
              <a:buSzPct val="100000"/>
              <a:defRPr sz="64000"/>
            </a:lvl1pPr>
            <a:lvl2pPr lvl="1" algn="ctr">
              <a:spcBef>
                <a:spcPts val="0"/>
              </a:spcBef>
              <a:buSzPct val="100000"/>
              <a:defRPr sz="64000"/>
            </a:lvl2pPr>
            <a:lvl3pPr lvl="2" algn="ctr">
              <a:spcBef>
                <a:spcPts val="0"/>
              </a:spcBef>
              <a:buSzPct val="100000"/>
              <a:defRPr sz="64000"/>
            </a:lvl3pPr>
            <a:lvl4pPr lvl="3" algn="ctr">
              <a:spcBef>
                <a:spcPts val="0"/>
              </a:spcBef>
              <a:buSzPct val="100000"/>
              <a:defRPr sz="64000"/>
            </a:lvl4pPr>
            <a:lvl5pPr lvl="4" algn="ctr">
              <a:spcBef>
                <a:spcPts val="0"/>
              </a:spcBef>
              <a:buSzPct val="100000"/>
              <a:defRPr sz="64000"/>
            </a:lvl5pPr>
            <a:lvl6pPr lvl="5" algn="ctr">
              <a:spcBef>
                <a:spcPts val="0"/>
              </a:spcBef>
              <a:buSzPct val="100000"/>
              <a:defRPr sz="64000"/>
            </a:lvl6pPr>
            <a:lvl7pPr lvl="6" algn="ctr">
              <a:spcBef>
                <a:spcPts val="0"/>
              </a:spcBef>
              <a:buSzPct val="100000"/>
              <a:defRPr sz="64000"/>
            </a:lvl7pPr>
            <a:lvl8pPr lvl="7" algn="ctr">
              <a:spcBef>
                <a:spcPts val="0"/>
              </a:spcBef>
              <a:buSzPct val="100000"/>
              <a:defRPr sz="64000"/>
            </a:lvl8pPr>
            <a:lvl9pPr lvl="8" algn="ctr">
              <a:spcBef>
                <a:spcPts val="0"/>
              </a:spcBef>
              <a:buSzPct val="100000"/>
              <a:defRPr sz="64000"/>
            </a:lvl9pPr>
          </a:lstStyle>
          <a:p>
            <a:endParaRPr/>
          </a:p>
        </p:txBody>
      </p:sp>
      <p:sp>
        <p:nvSpPr>
          <p:cNvPr id="55" name="Shape 55"/>
          <p:cNvSpPr txBox="1">
            <a:spLocks noGrp="1"/>
          </p:cNvSpPr>
          <p:nvPr>
            <p:ph type="body" idx="1"/>
          </p:nvPr>
        </p:nvSpPr>
        <p:spPr>
          <a:xfrm>
            <a:off x="1496160" y="20661920"/>
            <a:ext cx="40899000" cy="8325000"/>
          </a:xfrm>
          <a:prstGeom prst="rect">
            <a:avLst/>
          </a:prstGeom>
        </p:spPr>
        <p:txBody>
          <a:bodyPr lIns="487600" tIns="487600" rIns="487600" bIns="487600"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6" name="Shape 56"/>
          <p:cNvSpPr txBox="1">
            <a:spLocks noGrp="1"/>
          </p:cNvSpPr>
          <p:nvPr>
            <p:ph type="sldNum" idx="12"/>
          </p:nvPr>
        </p:nvSpPr>
        <p:spPr>
          <a:xfrm>
            <a:off x="40753200" y="29958459"/>
            <a:ext cx="2633700" cy="2519100"/>
          </a:xfrm>
          <a:prstGeom prst="rect">
            <a:avLst/>
          </a:prstGeom>
        </p:spPr>
        <p:txBody>
          <a:bodyPr lIns="487600" tIns="487600" rIns="487600" bIns="487600" anchor="ctr" anchorCtr="0">
            <a:noAutofit/>
          </a:bodyPr>
          <a:lstStyle/>
          <a:p>
            <a:pPr lvl="0">
              <a:spcBef>
                <a:spcPts val="0"/>
              </a:spcBef>
              <a:buNone/>
            </a:pPr>
            <a:fld id="{00000000-1234-1234-1234-123412341234}" type="slidenum">
              <a:rPr lang="en-US"/>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7"/>
        <p:cNvGrpSpPr/>
        <p:nvPr/>
      </p:nvGrpSpPr>
      <p:grpSpPr>
        <a:xfrm>
          <a:off x="0" y="0"/>
          <a:ext cx="0" cy="0"/>
          <a:chOff x="0" y="0"/>
          <a:chExt cx="0" cy="0"/>
        </a:xfrm>
      </p:grpSpPr>
      <p:sp>
        <p:nvSpPr>
          <p:cNvPr id="58" name="Shape 58"/>
          <p:cNvSpPr txBox="1">
            <a:spLocks noGrp="1"/>
          </p:cNvSpPr>
          <p:nvPr>
            <p:ph type="sldNum" idx="12"/>
          </p:nvPr>
        </p:nvSpPr>
        <p:spPr>
          <a:xfrm>
            <a:off x="40753200" y="29958459"/>
            <a:ext cx="2633700" cy="2519100"/>
          </a:xfrm>
          <a:prstGeom prst="rect">
            <a:avLst/>
          </a:prstGeom>
        </p:spPr>
        <p:txBody>
          <a:bodyPr lIns="487600" tIns="487600" rIns="487600" bIns="487600" anchor="ctr" anchorCtr="0">
            <a:noAutofit/>
          </a:bodyPr>
          <a:lstStyle/>
          <a:p>
            <a:pPr lvl="0">
              <a:spcBef>
                <a:spcPts val="0"/>
              </a:spcBef>
              <a:buNone/>
            </a:pPr>
            <a:fld id="{00000000-1234-1234-1234-123412341234}" type="slidenum">
              <a:rPr lang="en-US"/>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3222000" y="13704000"/>
            <a:ext cx="37690500" cy="5510400"/>
          </a:xfrm>
          <a:prstGeom prst="rect">
            <a:avLst/>
          </a:prstGeom>
        </p:spPr>
        <p:txBody>
          <a:bodyPr lIns="487600" tIns="487600" rIns="487600" bIns="487600" anchor="ctr" anchorCtr="0"/>
          <a:lstStyle>
            <a:lvl1pPr lvl="0" algn="ctr">
              <a:spcBef>
                <a:spcPts val="0"/>
              </a:spcBef>
              <a:buSzPct val="100000"/>
              <a:defRPr sz="19200"/>
            </a:lvl1pPr>
            <a:lvl2pPr lvl="1" algn="ctr">
              <a:spcBef>
                <a:spcPts val="0"/>
              </a:spcBef>
              <a:buSzPct val="100000"/>
              <a:defRPr sz="19200"/>
            </a:lvl2pPr>
            <a:lvl3pPr lvl="2" algn="ctr">
              <a:spcBef>
                <a:spcPts val="0"/>
              </a:spcBef>
              <a:buSzPct val="100000"/>
              <a:defRPr sz="19200"/>
            </a:lvl3pPr>
            <a:lvl4pPr lvl="3" algn="ctr">
              <a:spcBef>
                <a:spcPts val="0"/>
              </a:spcBef>
              <a:buSzPct val="100000"/>
              <a:defRPr sz="19200"/>
            </a:lvl4pPr>
            <a:lvl5pPr lvl="4" algn="ctr">
              <a:spcBef>
                <a:spcPts val="0"/>
              </a:spcBef>
              <a:buSzPct val="100000"/>
              <a:defRPr sz="19200"/>
            </a:lvl5pPr>
            <a:lvl6pPr lvl="5" algn="ctr">
              <a:spcBef>
                <a:spcPts val="0"/>
              </a:spcBef>
              <a:buSzPct val="100000"/>
              <a:defRPr sz="19200"/>
            </a:lvl6pPr>
            <a:lvl7pPr lvl="6" algn="ctr">
              <a:spcBef>
                <a:spcPts val="0"/>
              </a:spcBef>
              <a:buSzPct val="100000"/>
              <a:defRPr sz="19200"/>
            </a:lvl7pPr>
            <a:lvl8pPr lvl="7" algn="ctr">
              <a:spcBef>
                <a:spcPts val="0"/>
              </a:spcBef>
              <a:buSzPct val="100000"/>
              <a:defRPr sz="19200"/>
            </a:lvl8pPr>
            <a:lvl9pPr lvl="8" algn="ctr">
              <a:spcBef>
                <a:spcPts val="0"/>
              </a:spcBef>
              <a:buSzPct val="100000"/>
              <a:defRPr sz="19200"/>
            </a:lvl9pPr>
          </a:lstStyle>
          <a:p>
            <a:endParaRPr/>
          </a:p>
        </p:txBody>
      </p:sp>
      <p:sp>
        <p:nvSpPr>
          <p:cNvPr id="23" name="Shape 23"/>
          <p:cNvSpPr txBox="1">
            <a:spLocks noGrp="1"/>
          </p:cNvSpPr>
          <p:nvPr>
            <p:ph type="sldNum" idx="12"/>
          </p:nvPr>
        </p:nvSpPr>
        <p:spPr>
          <a:xfrm>
            <a:off x="40753200" y="29958459"/>
            <a:ext cx="2633700" cy="2519100"/>
          </a:xfrm>
          <a:prstGeom prst="rect">
            <a:avLst/>
          </a:prstGeom>
        </p:spPr>
        <p:txBody>
          <a:bodyPr lIns="487600" tIns="487600" rIns="487600" bIns="487600" anchor="ctr" anchorCtr="0">
            <a:noAutofit/>
          </a:bodyPr>
          <a:lstStyle/>
          <a:p>
            <a:pPr lvl="0">
              <a:spcBef>
                <a:spcPts val="0"/>
              </a:spcBef>
              <a:buNone/>
            </a:pPr>
            <a:fld id="{00000000-1234-1234-1234-123412341234}" type="slidenum">
              <a:rPr lang="en-US"/>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1496160" y="2848160"/>
            <a:ext cx="40899000" cy="3665400"/>
          </a:xfrm>
          <a:prstGeom prst="rect">
            <a:avLst/>
          </a:prstGeom>
        </p:spPr>
        <p:txBody>
          <a:bodyPr lIns="487600" tIns="487600" rIns="487600" bIns="487600"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6" name="Shape 26"/>
          <p:cNvSpPr txBox="1">
            <a:spLocks noGrp="1"/>
          </p:cNvSpPr>
          <p:nvPr>
            <p:ph type="body" idx="1"/>
          </p:nvPr>
        </p:nvSpPr>
        <p:spPr>
          <a:xfrm>
            <a:off x="1496160" y="7375839"/>
            <a:ext cx="40899000" cy="21864900"/>
          </a:xfrm>
          <a:prstGeom prst="rect">
            <a:avLst/>
          </a:prstGeom>
        </p:spPr>
        <p:txBody>
          <a:bodyPr lIns="487600" tIns="487600" rIns="487600" bIns="487600"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40753200" y="29958459"/>
            <a:ext cx="2633700" cy="2519100"/>
          </a:xfrm>
          <a:prstGeom prst="rect">
            <a:avLst/>
          </a:prstGeom>
        </p:spPr>
        <p:txBody>
          <a:bodyPr lIns="487600" tIns="487600" rIns="487600" bIns="487600" anchor="ctr" anchorCtr="0">
            <a:noAutofit/>
          </a:bodyPr>
          <a:lstStyle/>
          <a:p>
            <a:pPr lvl="0">
              <a:spcBef>
                <a:spcPts val="0"/>
              </a:spcBef>
              <a:buNone/>
            </a:pPr>
            <a:fld id="{00000000-1234-1234-1234-123412341234}" type="slidenum">
              <a:rPr lang="en-US"/>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496160" y="2848160"/>
            <a:ext cx="40899000" cy="3665400"/>
          </a:xfrm>
          <a:prstGeom prst="rect">
            <a:avLst/>
          </a:prstGeom>
        </p:spPr>
        <p:txBody>
          <a:bodyPr lIns="487600" tIns="487600" rIns="487600" bIns="487600"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body" idx="1"/>
          </p:nvPr>
        </p:nvSpPr>
        <p:spPr>
          <a:xfrm>
            <a:off x="1496160" y="7375839"/>
            <a:ext cx="19199400" cy="21864900"/>
          </a:xfrm>
          <a:prstGeom prst="rect">
            <a:avLst/>
          </a:prstGeom>
        </p:spPr>
        <p:txBody>
          <a:bodyPr lIns="487600" tIns="487600" rIns="487600" bIns="487600" anchor="t" anchorCtr="0"/>
          <a:lstStyle>
            <a:lvl1pPr lvl="0">
              <a:spcBef>
                <a:spcPts val="0"/>
              </a:spcBef>
              <a:buSzPct val="100000"/>
              <a:defRPr sz="7500"/>
            </a:lvl1pPr>
            <a:lvl2pPr lvl="1">
              <a:spcBef>
                <a:spcPts val="0"/>
              </a:spcBef>
              <a:buSzPct val="100000"/>
              <a:defRPr sz="6400"/>
            </a:lvl2pPr>
            <a:lvl3pPr lvl="2">
              <a:spcBef>
                <a:spcPts val="0"/>
              </a:spcBef>
              <a:buSzPct val="100000"/>
              <a:defRPr sz="6400"/>
            </a:lvl3pPr>
            <a:lvl4pPr lvl="3">
              <a:spcBef>
                <a:spcPts val="0"/>
              </a:spcBef>
              <a:buSzPct val="100000"/>
              <a:defRPr sz="6400"/>
            </a:lvl4pPr>
            <a:lvl5pPr lvl="4">
              <a:spcBef>
                <a:spcPts val="0"/>
              </a:spcBef>
              <a:buSzPct val="100000"/>
              <a:defRPr sz="6400"/>
            </a:lvl5pPr>
            <a:lvl6pPr lvl="5">
              <a:spcBef>
                <a:spcPts val="0"/>
              </a:spcBef>
              <a:buSzPct val="100000"/>
              <a:defRPr sz="6400"/>
            </a:lvl6pPr>
            <a:lvl7pPr lvl="6">
              <a:spcBef>
                <a:spcPts val="0"/>
              </a:spcBef>
              <a:buSzPct val="100000"/>
              <a:defRPr sz="6400"/>
            </a:lvl7pPr>
            <a:lvl8pPr lvl="7">
              <a:spcBef>
                <a:spcPts val="0"/>
              </a:spcBef>
              <a:buSzPct val="100000"/>
              <a:defRPr sz="6400"/>
            </a:lvl8pPr>
            <a:lvl9pPr lvl="8">
              <a:spcBef>
                <a:spcPts val="0"/>
              </a:spcBef>
              <a:buSzPct val="100000"/>
              <a:defRPr sz="6400"/>
            </a:lvl9pPr>
          </a:lstStyle>
          <a:p>
            <a:endParaRPr/>
          </a:p>
        </p:txBody>
      </p:sp>
      <p:sp>
        <p:nvSpPr>
          <p:cNvPr id="31" name="Shape 31"/>
          <p:cNvSpPr txBox="1">
            <a:spLocks noGrp="1"/>
          </p:cNvSpPr>
          <p:nvPr>
            <p:ph type="body" idx="2"/>
          </p:nvPr>
        </p:nvSpPr>
        <p:spPr>
          <a:xfrm>
            <a:off x="23195520" y="7375839"/>
            <a:ext cx="19199400" cy="21864900"/>
          </a:xfrm>
          <a:prstGeom prst="rect">
            <a:avLst/>
          </a:prstGeom>
        </p:spPr>
        <p:txBody>
          <a:bodyPr lIns="487600" tIns="487600" rIns="487600" bIns="487600" anchor="t" anchorCtr="0"/>
          <a:lstStyle>
            <a:lvl1pPr lvl="0">
              <a:spcBef>
                <a:spcPts val="0"/>
              </a:spcBef>
              <a:buSzPct val="100000"/>
              <a:defRPr sz="7500"/>
            </a:lvl1pPr>
            <a:lvl2pPr lvl="1">
              <a:spcBef>
                <a:spcPts val="0"/>
              </a:spcBef>
              <a:buSzPct val="100000"/>
              <a:defRPr sz="6400"/>
            </a:lvl2pPr>
            <a:lvl3pPr lvl="2">
              <a:spcBef>
                <a:spcPts val="0"/>
              </a:spcBef>
              <a:buSzPct val="100000"/>
              <a:defRPr sz="6400"/>
            </a:lvl3pPr>
            <a:lvl4pPr lvl="3">
              <a:spcBef>
                <a:spcPts val="0"/>
              </a:spcBef>
              <a:buSzPct val="100000"/>
              <a:defRPr sz="6400"/>
            </a:lvl4pPr>
            <a:lvl5pPr lvl="4">
              <a:spcBef>
                <a:spcPts val="0"/>
              </a:spcBef>
              <a:buSzPct val="100000"/>
              <a:defRPr sz="6400"/>
            </a:lvl5pPr>
            <a:lvl6pPr lvl="5">
              <a:spcBef>
                <a:spcPts val="0"/>
              </a:spcBef>
              <a:buSzPct val="100000"/>
              <a:defRPr sz="6400"/>
            </a:lvl6pPr>
            <a:lvl7pPr lvl="6">
              <a:spcBef>
                <a:spcPts val="0"/>
              </a:spcBef>
              <a:buSzPct val="100000"/>
              <a:defRPr sz="6400"/>
            </a:lvl7pPr>
            <a:lvl8pPr lvl="7">
              <a:spcBef>
                <a:spcPts val="0"/>
              </a:spcBef>
              <a:buSzPct val="100000"/>
              <a:defRPr sz="6400"/>
            </a:lvl8pPr>
            <a:lvl9pPr lvl="8">
              <a:spcBef>
                <a:spcPts val="0"/>
              </a:spcBef>
              <a:buSzPct val="100000"/>
              <a:defRPr sz="6400"/>
            </a:lvl9pPr>
          </a:lstStyle>
          <a:p>
            <a:endParaRPr/>
          </a:p>
        </p:txBody>
      </p:sp>
      <p:sp>
        <p:nvSpPr>
          <p:cNvPr id="32" name="Shape 32"/>
          <p:cNvSpPr txBox="1">
            <a:spLocks noGrp="1"/>
          </p:cNvSpPr>
          <p:nvPr>
            <p:ph type="sldNum" idx="12"/>
          </p:nvPr>
        </p:nvSpPr>
        <p:spPr>
          <a:xfrm>
            <a:off x="40753200" y="29958459"/>
            <a:ext cx="2633700" cy="2519100"/>
          </a:xfrm>
          <a:prstGeom prst="rect">
            <a:avLst/>
          </a:prstGeom>
        </p:spPr>
        <p:txBody>
          <a:bodyPr lIns="487600" tIns="487600" rIns="487600" bIns="487600" anchor="ctr" anchorCtr="0">
            <a:noAutofit/>
          </a:bodyPr>
          <a:lstStyle/>
          <a:p>
            <a:pPr lvl="0">
              <a:spcBef>
                <a:spcPts val="0"/>
              </a:spcBef>
              <a:buNone/>
            </a:pPr>
            <a:fld id="{00000000-1234-1234-1234-123412341234}" type="slidenum">
              <a:rPr lang="en-US"/>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1496160" y="2848160"/>
            <a:ext cx="40899000" cy="3665400"/>
          </a:xfrm>
          <a:prstGeom prst="rect">
            <a:avLst/>
          </a:prstGeom>
        </p:spPr>
        <p:txBody>
          <a:bodyPr lIns="487600" tIns="487600" rIns="487600" bIns="487600"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5" name="Shape 35"/>
          <p:cNvSpPr txBox="1">
            <a:spLocks noGrp="1"/>
          </p:cNvSpPr>
          <p:nvPr>
            <p:ph type="sldNum" idx="12"/>
          </p:nvPr>
        </p:nvSpPr>
        <p:spPr>
          <a:xfrm>
            <a:off x="40753200" y="29958459"/>
            <a:ext cx="2633700" cy="2519100"/>
          </a:xfrm>
          <a:prstGeom prst="rect">
            <a:avLst/>
          </a:prstGeom>
        </p:spPr>
        <p:txBody>
          <a:bodyPr lIns="487600" tIns="487600" rIns="487600" bIns="487600" anchor="ctr" anchorCtr="0">
            <a:noAutofit/>
          </a:bodyPr>
          <a:lstStyle/>
          <a:p>
            <a:pPr lvl="0">
              <a:spcBef>
                <a:spcPts val="0"/>
              </a:spcBef>
              <a:buNone/>
            </a:pPr>
            <a:fld id="{00000000-1234-1234-1234-123412341234}" type="slidenum">
              <a:rPr lang="en-US"/>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1496160" y="3555840"/>
            <a:ext cx="13478400" cy="4836599"/>
          </a:xfrm>
          <a:prstGeom prst="rect">
            <a:avLst/>
          </a:prstGeom>
        </p:spPr>
        <p:txBody>
          <a:bodyPr lIns="487600" tIns="487600" rIns="487600" bIns="487600" anchor="b" anchorCtr="0"/>
          <a:lstStyle>
            <a:lvl1pPr lvl="0">
              <a:spcBef>
                <a:spcPts val="0"/>
              </a:spcBef>
              <a:buSzPct val="100000"/>
              <a:defRPr sz="12800"/>
            </a:lvl1pPr>
            <a:lvl2pPr lvl="1">
              <a:spcBef>
                <a:spcPts val="0"/>
              </a:spcBef>
              <a:buSzPct val="100000"/>
              <a:defRPr sz="12800"/>
            </a:lvl2pPr>
            <a:lvl3pPr lvl="2">
              <a:spcBef>
                <a:spcPts val="0"/>
              </a:spcBef>
              <a:buSzPct val="100000"/>
              <a:defRPr sz="12800"/>
            </a:lvl3pPr>
            <a:lvl4pPr lvl="3">
              <a:spcBef>
                <a:spcPts val="0"/>
              </a:spcBef>
              <a:buSzPct val="100000"/>
              <a:defRPr sz="12800"/>
            </a:lvl4pPr>
            <a:lvl5pPr lvl="4">
              <a:spcBef>
                <a:spcPts val="0"/>
              </a:spcBef>
              <a:buSzPct val="100000"/>
              <a:defRPr sz="12800"/>
            </a:lvl5pPr>
            <a:lvl6pPr lvl="5">
              <a:spcBef>
                <a:spcPts val="0"/>
              </a:spcBef>
              <a:buSzPct val="100000"/>
              <a:defRPr sz="12800"/>
            </a:lvl6pPr>
            <a:lvl7pPr lvl="6">
              <a:spcBef>
                <a:spcPts val="0"/>
              </a:spcBef>
              <a:buSzPct val="100000"/>
              <a:defRPr sz="12800"/>
            </a:lvl7pPr>
            <a:lvl8pPr lvl="7">
              <a:spcBef>
                <a:spcPts val="0"/>
              </a:spcBef>
              <a:buSzPct val="100000"/>
              <a:defRPr sz="12800"/>
            </a:lvl8pPr>
            <a:lvl9pPr lvl="8">
              <a:spcBef>
                <a:spcPts val="0"/>
              </a:spcBef>
              <a:buSzPct val="100000"/>
              <a:defRPr sz="12800"/>
            </a:lvl9pPr>
          </a:lstStyle>
          <a:p>
            <a:endParaRPr/>
          </a:p>
        </p:txBody>
      </p:sp>
      <p:sp>
        <p:nvSpPr>
          <p:cNvPr id="38" name="Shape 38"/>
          <p:cNvSpPr txBox="1">
            <a:spLocks noGrp="1"/>
          </p:cNvSpPr>
          <p:nvPr>
            <p:ph type="body" idx="1"/>
          </p:nvPr>
        </p:nvSpPr>
        <p:spPr>
          <a:xfrm>
            <a:off x="1496160" y="8893439"/>
            <a:ext cx="13478400" cy="20348100"/>
          </a:xfrm>
          <a:prstGeom prst="rect">
            <a:avLst/>
          </a:prstGeom>
        </p:spPr>
        <p:txBody>
          <a:bodyPr lIns="487600" tIns="487600" rIns="487600" bIns="487600" anchor="t" anchorCtr="0"/>
          <a:lstStyle>
            <a:lvl1pPr lvl="0">
              <a:spcBef>
                <a:spcPts val="0"/>
              </a:spcBef>
              <a:buSzPct val="100000"/>
              <a:defRPr sz="6400"/>
            </a:lvl1pPr>
            <a:lvl2pPr lvl="1">
              <a:spcBef>
                <a:spcPts val="0"/>
              </a:spcBef>
              <a:buSzPct val="100000"/>
              <a:defRPr sz="6400"/>
            </a:lvl2pPr>
            <a:lvl3pPr lvl="2">
              <a:spcBef>
                <a:spcPts val="0"/>
              </a:spcBef>
              <a:buSzPct val="100000"/>
              <a:defRPr sz="6400"/>
            </a:lvl3pPr>
            <a:lvl4pPr lvl="3">
              <a:spcBef>
                <a:spcPts val="0"/>
              </a:spcBef>
              <a:buSzPct val="100000"/>
              <a:defRPr sz="6400"/>
            </a:lvl4pPr>
            <a:lvl5pPr lvl="4">
              <a:spcBef>
                <a:spcPts val="0"/>
              </a:spcBef>
              <a:buSzPct val="100000"/>
              <a:defRPr sz="6400"/>
            </a:lvl5pPr>
            <a:lvl6pPr lvl="5">
              <a:spcBef>
                <a:spcPts val="0"/>
              </a:spcBef>
              <a:buSzPct val="100000"/>
              <a:defRPr sz="6400"/>
            </a:lvl6pPr>
            <a:lvl7pPr lvl="6">
              <a:spcBef>
                <a:spcPts val="0"/>
              </a:spcBef>
              <a:buSzPct val="100000"/>
              <a:defRPr sz="6400"/>
            </a:lvl7pPr>
            <a:lvl8pPr lvl="7">
              <a:spcBef>
                <a:spcPts val="0"/>
              </a:spcBef>
              <a:buSzPct val="100000"/>
              <a:defRPr sz="6400"/>
            </a:lvl8pPr>
            <a:lvl9pPr lvl="8">
              <a:spcBef>
                <a:spcPts val="0"/>
              </a:spcBef>
              <a:buSzPct val="100000"/>
              <a:defRPr sz="6400"/>
            </a:lvl9pPr>
          </a:lstStyle>
          <a:p>
            <a:endParaRPr/>
          </a:p>
        </p:txBody>
      </p:sp>
      <p:sp>
        <p:nvSpPr>
          <p:cNvPr id="39" name="Shape 39"/>
          <p:cNvSpPr txBox="1">
            <a:spLocks noGrp="1"/>
          </p:cNvSpPr>
          <p:nvPr>
            <p:ph type="sldNum" idx="12"/>
          </p:nvPr>
        </p:nvSpPr>
        <p:spPr>
          <a:xfrm>
            <a:off x="40753200" y="29958459"/>
            <a:ext cx="2633700" cy="2519100"/>
          </a:xfrm>
          <a:prstGeom prst="rect">
            <a:avLst/>
          </a:prstGeom>
        </p:spPr>
        <p:txBody>
          <a:bodyPr lIns="487600" tIns="487600" rIns="487600" bIns="487600" anchor="ctr" anchorCtr="0">
            <a:noAutofit/>
          </a:bodyPr>
          <a:lstStyle/>
          <a:p>
            <a:pPr lvl="0">
              <a:spcBef>
                <a:spcPts val="0"/>
              </a:spcBef>
              <a:buNone/>
            </a:pPr>
            <a:fld id="{00000000-1234-1234-1234-123412341234}" type="slidenum">
              <a:rPr lang="en-US"/>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40"/>
        <p:cNvGrpSpPr/>
        <p:nvPr/>
      </p:nvGrpSpPr>
      <p:grpSpPr>
        <a:xfrm>
          <a:off x="0" y="0"/>
          <a:ext cx="0" cy="0"/>
          <a:chOff x="0" y="0"/>
          <a:chExt cx="0" cy="0"/>
        </a:xfrm>
      </p:grpSpPr>
      <p:sp>
        <p:nvSpPr>
          <p:cNvPr id="41" name="Shape 41"/>
          <p:cNvSpPr txBox="1">
            <a:spLocks noGrp="1"/>
          </p:cNvSpPr>
          <p:nvPr>
            <p:ph type="title"/>
          </p:nvPr>
        </p:nvSpPr>
        <p:spPr>
          <a:xfrm>
            <a:off x="2353200" y="3368639"/>
            <a:ext cx="29890200" cy="26181000"/>
          </a:xfrm>
          <a:prstGeom prst="rect">
            <a:avLst/>
          </a:prstGeom>
        </p:spPr>
        <p:txBody>
          <a:bodyPr lIns="487600" tIns="487600" rIns="487600" bIns="487600" anchor="ctr" anchorCtr="0"/>
          <a:lstStyle>
            <a:lvl1pPr lvl="0">
              <a:spcBef>
                <a:spcPts val="0"/>
              </a:spcBef>
              <a:buClr>
                <a:schemeClr val="lt1"/>
              </a:buClr>
              <a:buSzPct val="100000"/>
              <a:defRPr sz="25600">
                <a:solidFill>
                  <a:schemeClr val="lt1"/>
                </a:solidFill>
              </a:defRPr>
            </a:lvl1pPr>
            <a:lvl2pPr lvl="1">
              <a:spcBef>
                <a:spcPts val="0"/>
              </a:spcBef>
              <a:buClr>
                <a:schemeClr val="lt1"/>
              </a:buClr>
              <a:buSzPct val="100000"/>
              <a:defRPr sz="25600">
                <a:solidFill>
                  <a:schemeClr val="lt1"/>
                </a:solidFill>
              </a:defRPr>
            </a:lvl2pPr>
            <a:lvl3pPr lvl="2">
              <a:spcBef>
                <a:spcPts val="0"/>
              </a:spcBef>
              <a:buClr>
                <a:schemeClr val="lt1"/>
              </a:buClr>
              <a:buSzPct val="100000"/>
              <a:defRPr sz="25600">
                <a:solidFill>
                  <a:schemeClr val="lt1"/>
                </a:solidFill>
              </a:defRPr>
            </a:lvl3pPr>
            <a:lvl4pPr lvl="3">
              <a:spcBef>
                <a:spcPts val="0"/>
              </a:spcBef>
              <a:buClr>
                <a:schemeClr val="lt1"/>
              </a:buClr>
              <a:buSzPct val="100000"/>
              <a:defRPr sz="25600">
                <a:solidFill>
                  <a:schemeClr val="lt1"/>
                </a:solidFill>
              </a:defRPr>
            </a:lvl4pPr>
            <a:lvl5pPr lvl="4">
              <a:spcBef>
                <a:spcPts val="0"/>
              </a:spcBef>
              <a:buClr>
                <a:schemeClr val="lt1"/>
              </a:buClr>
              <a:buSzPct val="100000"/>
              <a:defRPr sz="25600">
                <a:solidFill>
                  <a:schemeClr val="lt1"/>
                </a:solidFill>
              </a:defRPr>
            </a:lvl5pPr>
            <a:lvl6pPr lvl="5">
              <a:spcBef>
                <a:spcPts val="0"/>
              </a:spcBef>
              <a:buClr>
                <a:schemeClr val="lt1"/>
              </a:buClr>
              <a:buSzPct val="100000"/>
              <a:defRPr sz="25600">
                <a:solidFill>
                  <a:schemeClr val="lt1"/>
                </a:solidFill>
              </a:defRPr>
            </a:lvl6pPr>
            <a:lvl7pPr lvl="6">
              <a:spcBef>
                <a:spcPts val="0"/>
              </a:spcBef>
              <a:buClr>
                <a:schemeClr val="lt1"/>
              </a:buClr>
              <a:buSzPct val="100000"/>
              <a:defRPr sz="25600">
                <a:solidFill>
                  <a:schemeClr val="lt1"/>
                </a:solidFill>
              </a:defRPr>
            </a:lvl7pPr>
            <a:lvl8pPr lvl="7">
              <a:spcBef>
                <a:spcPts val="0"/>
              </a:spcBef>
              <a:buClr>
                <a:schemeClr val="lt1"/>
              </a:buClr>
              <a:buSzPct val="100000"/>
              <a:defRPr sz="25600">
                <a:solidFill>
                  <a:schemeClr val="lt1"/>
                </a:solidFill>
              </a:defRPr>
            </a:lvl8pPr>
            <a:lvl9pPr lvl="8">
              <a:spcBef>
                <a:spcPts val="0"/>
              </a:spcBef>
              <a:buClr>
                <a:schemeClr val="lt1"/>
              </a:buClr>
              <a:buSzPct val="100000"/>
              <a:defRPr sz="25600">
                <a:solidFill>
                  <a:schemeClr val="lt1"/>
                </a:solidFill>
              </a:defRPr>
            </a:lvl9pPr>
          </a:lstStyle>
          <a:p>
            <a:endParaRPr/>
          </a:p>
        </p:txBody>
      </p:sp>
      <p:sp>
        <p:nvSpPr>
          <p:cNvPr id="42" name="Shape 42"/>
          <p:cNvSpPr txBox="1">
            <a:spLocks noGrp="1"/>
          </p:cNvSpPr>
          <p:nvPr>
            <p:ph type="sldNum" idx="12"/>
          </p:nvPr>
        </p:nvSpPr>
        <p:spPr>
          <a:xfrm>
            <a:off x="40753200" y="29958459"/>
            <a:ext cx="2633700" cy="2519100"/>
          </a:xfrm>
          <a:prstGeom prst="rect">
            <a:avLst/>
          </a:prstGeom>
        </p:spPr>
        <p:txBody>
          <a:bodyPr lIns="487600" tIns="487600" rIns="487600" bIns="487600" anchor="ctr" anchorCtr="0">
            <a:noAutofit/>
          </a:bodyPr>
          <a:lstStyle/>
          <a:p>
            <a:pPr lvl="0">
              <a:spcBef>
                <a:spcPts val="0"/>
              </a:spcBef>
              <a:buNone/>
            </a:pPr>
            <a:fld id="{00000000-1234-1234-1234-123412341234}" type="slidenum">
              <a:rPr lang="en-US">
                <a:solidFill>
                  <a:schemeClr val="lt1"/>
                </a:solidFill>
              </a:rPr>
              <a:t>‹#›</a:t>
            </a:fld>
            <a:endParaRPr lang="en-US">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3"/>
        <p:cNvGrpSpPr/>
        <p:nvPr/>
      </p:nvGrpSpPr>
      <p:grpSpPr>
        <a:xfrm>
          <a:off x="0" y="0"/>
          <a:ext cx="0" cy="0"/>
          <a:chOff x="0" y="0"/>
          <a:chExt cx="0" cy="0"/>
        </a:xfrm>
      </p:grpSpPr>
      <p:sp>
        <p:nvSpPr>
          <p:cNvPr id="44" name="Shape 44"/>
          <p:cNvSpPr/>
          <p:nvPr/>
        </p:nvSpPr>
        <p:spPr>
          <a:xfrm>
            <a:off x="21945600" y="0"/>
            <a:ext cx="21945600" cy="32918400"/>
          </a:xfrm>
          <a:prstGeom prst="rect">
            <a:avLst/>
          </a:prstGeom>
          <a:solidFill>
            <a:schemeClr val="dk1"/>
          </a:solidFill>
          <a:ln>
            <a:noFill/>
          </a:ln>
        </p:spPr>
        <p:txBody>
          <a:bodyPr lIns="487600" tIns="487600" rIns="487600" bIns="487600" anchor="ctr" anchorCtr="0">
            <a:noAutofit/>
          </a:bodyPr>
          <a:lstStyle/>
          <a:p>
            <a:pPr lvl="0">
              <a:spcBef>
                <a:spcPts val="0"/>
              </a:spcBef>
              <a:buNone/>
            </a:pPr>
            <a:endParaRPr/>
          </a:p>
        </p:txBody>
      </p:sp>
      <p:cxnSp>
        <p:nvCxnSpPr>
          <p:cNvPr id="45" name="Shape 45"/>
          <p:cNvCxnSpPr/>
          <p:nvPr/>
        </p:nvCxnSpPr>
        <p:spPr>
          <a:xfrm>
            <a:off x="24142439" y="28771200"/>
            <a:ext cx="2247900" cy="0"/>
          </a:xfrm>
          <a:prstGeom prst="straightConnector1">
            <a:avLst/>
          </a:prstGeom>
          <a:noFill/>
          <a:ln w="19050" cap="flat" cmpd="sng">
            <a:solidFill>
              <a:schemeClr val="lt1"/>
            </a:solidFill>
            <a:prstDash val="solid"/>
            <a:round/>
            <a:headEnd type="none" w="med" len="med"/>
            <a:tailEnd type="none" w="med" len="med"/>
          </a:ln>
        </p:spPr>
      </p:cxnSp>
      <p:sp>
        <p:nvSpPr>
          <p:cNvPr id="46" name="Shape 46"/>
          <p:cNvSpPr txBox="1">
            <a:spLocks noGrp="1"/>
          </p:cNvSpPr>
          <p:nvPr>
            <p:ph type="title"/>
          </p:nvPr>
        </p:nvSpPr>
        <p:spPr>
          <a:xfrm>
            <a:off x="1274400" y="6920960"/>
            <a:ext cx="19416900" cy="10945800"/>
          </a:xfrm>
          <a:prstGeom prst="rect">
            <a:avLst/>
          </a:prstGeom>
        </p:spPr>
        <p:txBody>
          <a:bodyPr lIns="487600" tIns="487600" rIns="487600" bIns="487600" anchor="b" anchorCtr="0"/>
          <a:lstStyle>
            <a:lvl1pPr lvl="0" algn="ctr">
              <a:spcBef>
                <a:spcPts val="0"/>
              </a:spcBef>
              <a:buSzPct val="100000"/>
              <a:defRPr sz="22400"/>
            </a:lvl1pPr>
            <a:lvl2pPr lvl="1" algn="ctr">
              <a:spcBef>
                <a:spcPts val="0"/>
              </a:spcBef>
              <a:buSzPct val="100000"/>
              <a:defRPr sz="22400"/>
            </a:lvl2pPr>
            <a:lvl3pPr lvl="2" algn="ctr">
              <a:spcBef>
                <a:spcPts val="0"/>
              </a:spcBef>
              <a:buSzPct val="100000"/>
              <a:defRPr sz="22400"/>
            </a:lvl3pPr>
            <a:lvl4pPr lvl="3" algn="ctr">
              <a:spcBef>
                <a:spcPts val="0"/>
              </a:spcBef>
              <a:buSzPct val="100000"/>
              <a:defRPr sz="22400"/>
            </a:lvl4pPr>
            <a:lvl5pPr lvl="4" algn="ctr">
              <a:spcBef>
                <a:spcPts val="0"/>
              </a:spcBef>
              <a:buSzPct val="100000"/>
              <a:defRPr sz="22400"/>
            </a:lvl5pPr>
            <a:lvl6pPr lvl="5" algn="ctr">
              <a:spcBef>
                <a:spcPts val="0"/>
              </a:spcBef>
              <a:buSzPct val="100000"/>
              <a:defRPr sz="22400"/>
            </a:lvl6pPr>
            <a:lvl7pPr lvl="6" algn="ctr">
              <a:spcBef>
                <a:spcPts val="0"/>
              </a:spcBef>
              <a:buSzPct val="100000"/>
              <a:defRPr sz="22400"/>
            </a:lvl7pPr>
            <a:lvl8pPr lvl="7" algn="ctr">
              <a:spcBef>
                <a:spcPts val="0"/>
              </a:spcBef>
              <a:buSzPct val="100000"/>
              <a:defRPr sz="22400"/>
            </a:lvl8pPr>
            <a:lvl9pPr lvl="8" algn="ctr">
              <a:spcBef>
                <a:spcPts val="0"/>
              </a:spcBef>
              <a:buSzPct val="100000"/>
              <a:defRPr sz="22400"/>
            </a:lvl9pPr>
          </a:lstStyle>
          <a:p>
            <a:endParaRPr/>
          </a:p>
        </p:txBody>
      </p:sp>
      <p:sp>
        <p:nvSpPr>
          <p:cNvPr id="47" name="Shape 47"/>
          <p:cNvSpPr txBox="1">
            <a:spLocks noGrp="1"/>
          </p:cNvSpPr>
          <p:nvPr>
            <p:ph type="subTitle" idx="1"/>
          </p:nvPr>
        </p:nvSpPr>
        <p:spPr>
          <a:xfrm>
            <a:off x="1274400" y="18209286"/>
            <a:ext cx="19416900" cy="8611199"/>
          </a:xfrm>
          <a:prstGeom prst="rect">
            <a:avLst/>
          </a:prstGeom>
        </p:spPr>
        <p:txBody>
          <a:bodyPr lIns="487600" tIns="487600" rIns="487600" bIns="487600" anchor="t" anchorCtr="0"/>
          <a:lstStyle>
            <a:lvl1pPr lvl="0" algn="ctr">
              <a:lnSpc>
                <a:spcPct val="100000"/>
              </a:lnSpc>
              <a:spcBef>
                <a:spcPts val="0"/>
              </a:spcBef>
              <a:spcAft>
                <a:spcPts val="0"/>
              </a:spcAft>
              <a:buClr>
                <a:schemeClr val="dk1"/>
              </a:buClr>
              <a:buSzPct val="100000"/>
              <a:buNone/>
              <a:defRPr sz="11200">
                <a:solidFill>
                  <a:schemeClr val="dk1"/>
                </a:solidFill>
              </a:defRPr>
            </a:lvl1pPr>
            <a:lvl2pPr lvl="1" algn="ctr">
              <a:lnSpc>
                <a:spcPct val="100000"/>
              </a:lnSpc>
              <a:spcBef>
                <a:spcPts val="0"/>
              </a:spcBef>
              <a:spcAft>
                <a:spcPts val="0"/>
              </a:spcAft>
              <a:buClr>
                <a:schemeClr val="dk1"/>
              </a:buClr>
              <a:buSzPct val="100000"/>
              <a:buNone/>
              <a:defRPr sz="11200">
                <a:solidFill>
                  <a:schemeClr val="dk1"/>
                </a:solidFill>
              </a:defRPr>
            </a:lvl2pPr>
            <a:lvl3pPr lvl="2" algn="ctr">
              <a:lnSpc>
                <a:spcPct val="100000"/>
              </a:lnSpc>
              <a:spcBef>
                <a:spcPts val="0"/>
              </a:spcBef>
              <a:spcAft>
                <a:spcPts val="0"/>
              </a:spcAft>
              <a:buClr>
                <a:schemeClr val="dk1"/>
              </a:buClr>
              <a:buSzPct val="100000"/>
              <a:buNone/>
              <a:defRPr sz="11200">
                <a:solidFill>
                  <a:schemeClr val="dk1"/>
                </a:solidFill>
              </a:defRPr>
            </a:lvl3pPr>
            <a:lvl4pPr lvl="3" algn="ctr">
              <a:lnSpc>
                <a:spcPct val="100000"/>
              </a:lnSpc>
              <a:spcBef>
                <a:spcPts val="0"/>
              </a:spcBef>
              <a:spcAft>
                <a:spcPts val="0"/>
              </a:spcAft>
              <a:buClr>
                <a:schemeClr val="dk1"/>
              </a:buClr>
              <a:buSzPct val="100000"/>
              <a:buNone/>
              <a:defRPr sz="11200">
                <a:solidFill>
                  <a:schemeClr val="dk1"/>
                </a:solidFill>
              </a:defRPr>
            </a:lvl4pPr>
            <a:lvl5pPr lvl="4" algn="ctr">
              <a:lnSpc>
                <a:spcPct val="100000"/>
              </a:lnSpc>
              <a:spcBef>
                <a:spcPts val="0"/>
              </a:spcBef>
              <a:spcAft>
                <a:spcPts val="0"/>
              </a:spcAft>
              <a:buClr>
                <a:schemeClr val="dk1"/>
              </a:buClr>
              <a:buSzPct val="100000"/>
              <a:buNone/>
              <a:defRPr sz="11200">
                <a:solidFill>
                  <a:schemeClr val="dk1"/>
                </a:solidFill>
              </a:defRPr>
            </a:lvl5pPr>
            <a:lvl6pPr lvl="5" algn="ctr">
              <a:lnSpc>
                <a:spcPct val="100000"/>
              </a:lnSpc>
              <a:spcBef>
                <a:spcPts val="0"/>
              </a:spcBef>
              <a:spcAft>
                <a:spcPts val="0"/>
              </a:spcAft>
              <a:buClr>
                <a:schemeClr val="dk1"/>
              </a:buClr>
              <a:buSzPct val="100000"/>
              <a:buNone/>
              <a:defRPr sz="11200">
                <a:solidFill>
                  <a:schemeClr val="dk1"/>
                </a:solidFill>
              </a:defRPr>
            </a:lvl6pPr>
            <a:lvl7pPr lvl="6" algn="ctr">
              <a:lnSpc>
                <a:spcPct val="100000"/>
              </a:lnSpc>
              <a:spcBef>
                <a:spcPts val="0"/>
              </a:spcBef>
              <a:spcAft>
                <a:spcPts val="0"/>
              </a:spcAft>
              <a:buClr>
                <a:schemeClr val="dk1"/>
              </a:buClr>
              <a:buSzPct val="100000"/>
              <a:buNone/>
              <a:defRPr sz="11200">
                <a:solidFill>
                  <a:schemeClr val="dk1"/>
                </a:solidFill>
              </a:defRPr>
            </a:lvl7pPr>
            <a:lvl8pPr lvl="7" algn="ctr">
              <a:lnSpc>
                <a:spcPct val="100000"/>
              </a:lnSpc>
              <a:spcBef>
                <a:spcPts val="0"/>
              </a:spcBef>
              <a:spcAft>
                <a:spcPts val="0"/>
              </a:spcAft>
              <a:buClr>
                <a:schemeClr val="dk1"/>
              </a:buClr>
              <a:buSzPct val="100000"/>
              <a:buNone/>
              <a:defRPr sz="11200">
                <a:solidFill>
                  <a:schemeClr val="dk1"/>
                </a:solidFill>
              </a:defRPr>
            </a:lvl8pPr>
            <a:lvl9pPr lvl="8" algn="ctr">
              <a:lnSpc>
                <a:spcPct val="100000"/>
              </a:lnSpc>
              <a:spcBef>
                <a:spcPts val="0"/>
              </a:spcBef>
              <a:spcAft>
                <a:spcPts val="0"/>
              </a:spcAft>
              <a:buClr>
                <a:schemeClr val="dk1"/>
              </a:buClr>
              <a:buSzPct val="100000"/>
              <a:buNone/>
              <a:defRPr sz="11200">
                <a:solidFill>
                  <a:schemeClr val="dk1"/>
                </a:solidFill>
              </a:defRPr>
            </a:lvl9pPr>
          </a:lstStyle>
          <a:p>
            <a:endParaRPr/>
          </a:p>
        </p:txBody>
      </p:sp>
      <p:sp>
        <p:nvSpPr>
          <p:cNvPr id="48" name="Shape 48"/>
          <p:cNvSpPr txBox="1">
            <a:spLocks noGrp="1"/>
          </p:cNvSpPr>
          <p:nvPr>
            <p:ph type="body" idx="2"/>
          </p:nvPr>
        </p:nvSpPr>
        <p:spPr>
          <a:xfrm>
            <a:off x="23709600" y="4634879"/>
            <a:ext cx="18417600" cy="23648700"/>
          </a:xfrm>
          <a:prstGeom prst="rect">
            <a:avLst/>
          </a:prstGeom>
        </p:spPr>
        <p:txBody>
          <a:bodyPr lIns="487600" tIns="487600" rIns="487600" bIns="487600"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9" name="Shape 49"/>
          <p:cNvSpPr txBox="1">
            <a:spLocks noGrp="1"/>
          </p:cNvSpPr>
          <p:nvPr>
            <p:ph type="sldNum" idx="12"/>
          </p:nvPr>
        </p:nvSpPr>
        <p:spPr>
          <a:xfrm>
            <a:off x="40753200" y="29958459"/>
            <a:ext cx="2633700" cy="2519100"/>
          </a:xfrm>
          <a:prstGeom prst="rect">
            <a:avLst/>
          </a:prstGeom>
        </p:spPr>
        <p:txBody>
          <a:bodyPr lIns="487600" tIns="487600" rIns="487600" bIns="487600" anchor="ctr" anchorCtr="0">
            <a:noAutofit/>
          </a:bodyPr>
          <a:lstStyle/>
          <a:p>
            <a:pPr lvl="0">
              <a:spcBef>
                <a:spcPts val="0"/>
              </a:spcBef>
              <a:buNone/>
            </a:pPr>
            <a:fld id="{00000000-1234-1234-1234-123412341234}" type="slidenum">
              <a:rPr lang="en-US">
                <a:solidFill>
                  <a:schemeClr val="lt1"/>
                </a:solidFill>
              </a:rPr>
              <a:t>‹#›</a:t>
            </a:fld>
            <a:endParaRPr lang="en-US">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0"/>
        <p:cNvGrpSpPr/>
        <p:nvPr/>
      </p:nvGrpSpPr>
      <p:grpSpPr>
        <a:xfrm>
          <a:off x="0" y="0"/>
          <a:ext cx="0" cy="0"/>
          <a:chOff x="0" y="0"/>
          <a:chExt cx="0" cy="0"/>
        </a:xfrm>
      </p:grpSpPr>
      <p:sp>
        <p:nvSpPr>
          <p:cNvPr id="51" name="Shape 51"/>
          <p:cNvSpPr txBox="1">
            <a:spLocks noGrp="1"/>
          </p:cNvSpPr>
          <p:nvPr>
            <p:ph type="body" idx="1"/>
          </p:nvPr>
        </p:nvSpPr>
        <p:spPr>
          <a:xfrm>
            <a:off x="1496160" y="27075680"/>
            <a:ext cx="28794300" cy="3872700"/>
          </a:xfrm>
          <a:prstGeom prst="rect">
            <a:avLst/>
          </a:prstGeom>
        </p:spPr>
        <p:txBody>
          <a:bodyPr lIns="487600" tIns="487600" rIns="487600" bIns="487600" anchor="ctr" anchorCtr="0"/>
          <a:lstStyle>
            <a:lvl1pPr lvl="0">
              <a:lnSpc>
                <a:spcPct val="100000"/>
              </a:lnSpc>
              <a:spcBef>
                <a:spcPts val="0"/>
              </a:spcBef>
              <a:spcAft>
                <a:spcPts val="0"/>
              </a:spcAft>
              <a:buClr>
                <a:schemeClr val="dk1"/>
              </a:buClr>
              <a:buSzPct val="100000"/>
              <a:buFont typeface="Oswald"/>
              <a:buNone/>
              <a:defRPr sz="11200">
                <a:solidFill>
                  <a:schemeClr val="dk1"/>
                </a:solidFill>
                <a:latin typeface="Oswald"/>
                <a:ea typeface="Oswald"/>
                <a:cs typeface="Oswald"/>
                <a:sym typeface="Oswald"/>
              </a:defRPr>
            </a:lvl1pPr>
          </a:lstStyle>
          <a:p>
            <a:endParaRPr/>
          </a:p>
        </p:txBody>
      </p:sp>
      <p:sp>
        <p:nvSpPr>
          <p:cNvPr id="52" name="Shape 52"/>
          <p:cNvSpPr txBox="1">
            <a:spLocks noGrp="1"/>
          </p:cNvSpPr>
          <p:nvPr>
            <p:ph type="sldNum" idx="12"/>
          </p:nvPr>
        </p:nvSpPr>
        <p:spPr>
          <a:xfrm>
            <a:off x="40753200" y="29958459"/>
            <a:ext cx="2633700" cy="2519100"/>
          </a:xfrm>
          <a:prstGeom prst="rect">
            <a:avLst/>
          </a:prstGeom>
        </p:spPr>
        <p:txBody>
          <a:bodyPr lIns="487600" tIns="487600" rIns="487600" bIns="487600" anchor="ctr" anchorCtr="0">
            <a:noAutofit/>
          </a:bodyPr>
          <a:lstStyle/>
          <a:p>
            <a:pPr lvl="0">
              <a:spcBef>
                <a:spcPts val="0"/>
              </a:spcBef>
              <a:buNone/>
            </a:pPr>
            <a:fld id="{00000000-1234-1234-1234-123412341234}" type="slidenum">
              <a:rPr lang="en-US"/>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1496160" y="2848160"/>
            <a:ext cx="40899000" cy="3665400"/>
          </a:xfrm>
          <a:prstGeom prst="rect">
            <a:avLst/>
          </a:prstGeom>
          <a:noFill/>
          <a:ln>
            <a:noFill/>
          </a:ln>
        </p:spPr>
        <p:txBody>
          <a:bodyPr lIns="487600" tIns="487600" rIns="487600" bIns="487600" anchor="t" anchorCtr="0"/>
          <a:lstStyle>
            <a:lvl1pPr lvl="0">
              <a:spcBef>
                <a:spcPts val="0"/>
              </a:spcBef>
              <a:buClr>
                <a:schemeClr val="dk1"/>
              </a:buClr>
              <a:buSzPct val="100000"/>
              <a:buFont typeface="Oswald"/>
              <a:buNone/>
              <a:defRPr sz="16000">
                <a:solidFill>
                  <a:schemeClr val="dk1"/>
                </a:solidFill>
                <a:latin typeface="Oswald"/>
                <a:ea typeface="Oswald"/>
                <a:cs typeface="Oswald"/>
                <a:sym typeface="Oswald"/>
              </a:defRPr>
            </a:lvl1pPr>
            <a:lvl2pPr lvl="1">
              <a:spcBef>
                <a:spcPts val="0"/>
              </a:spcBef>
              <a:buClr>
                <a:schemeClr val="dk1"/>
              </a:buClr>
              <a:buSzPct val="100000"/>
              <a:buFont typeface="Oswald"/>
              <a:buNone/>
              <a:defRPr sz="16000">
                <a:solidFill>
                  <a:schemeClr val="dk1"/>
                </a:solidFill>
                <a:latin typeface="Oswald"/>
                <a:ea typeface="Oswald"/>
                <a:cs typeface="Oswald"/>
                <a:sym typeface="Oswald"/>
              </a:defRPr>
            </a:lvl2pPr>
            <a:lvl3pPr lvl="2">
              <a:spcBef>
                <a:spcPts val="0"/>
              </a:spcBef>
              <a:buClr>
                <a:schemeClr val="dk1"/>
              </a:buClr>
              <a:buSzPct val="100000"/>
              <a:buFont typeface="Oswald"/>
              <a:buNone/>
              <a:defRPr sz="16000">
                <a:solidFill>
                  <a:schemeClr val="dk1"/>
                </a:solidFill>
                <a:latin typeface="Oswald"/>
                <a:ea typeface="Oswald"/>
                <a:cs typeface="Oswald"/>
                <a:sym typeface="Oswald"/>
              </a:defRPr>
            </a:lvl3pPr>
            <a:lvl4pPr lvl="3">
              <a:spcBef>
                <a:spcPts val="0"/>
              </a:spcBef>
              <a:buClr>
                <a:schemeClr val="dk1"/>
              </a:buClr>
              <a:buSzPct val="100000"/>
              <a:buFont typeface="Oswald"/>
              <a:buNone/>
              <a:defRPr sz="16000">
                <a:solidFill>
                  <a:schemeClr val="dk1"/>
                </a:solidFill>
                <a:latin typeface="Oswald"/>
                <a:ea typeface="Oswald"/>
                <a:cs typeface="Oswald"/>
                <a:sym typeface="Oswald"/>
              </a:defRPr>
            </a:lvl4pPr>
            <a:lvl5pPr lvl="4">
              <a:spcBef>
                <a:spcPts val="0"/>
              </a:spcBef>
              <a:buClr>
                <a:schemeClr val="dk1"/>
              </a:buClr>
              <a:buSzPct val="100000"/>
              <a:buFont typeface="Oswald"/>
              <a:buNone/>
              <a:defRPr sz="16000">
                <a:solidFill>
                  <a:schemeClr val="dk1"/>
                </a:solidFill>
                <a:latin typeface="Oswald"/>
                <a:ea typeface="Oswald"/>
                <a:cs typeface="Oswald"/>
                <a:sym typeface="Oswald"/>
              </a:defRPr>
            </a:lvl5pPr>
            <a:lvl6pPr lvl="5">
              <a:spcBef>
                <a:spcPts val="0"/>
              </a:spcBef>
              <a:buClr>
                <a:schemeClr val="dk1"/>
              </a:buClr>
              <a:buSzPct val="100000"/>
              <a:buFont typeface="Oswald"/>
              <a:buNone/>
              <a:defRPr sz="16000">
                <a:solidFill>
                  <a:schemeClr val="dk1"/>
                </a:solidFill>
                <a:latin typeface="Oswald"/>
                <a:ea typeface="Oswald"/>
                <a:cs typeface="Oswald"/>
                <a:sym typeface="Oswald"/>
              </a:defRPr>
            </a:lvl6pPr>
            <a:lvl7pPr lvl="6">
              <a:spcBef>
                <a:spcPts val="0"/>
              </a:spcBef>
              <a:buClr>
                <a:schemeClr val="dk1"/>
              </a:buClr>
              <a:buSzPct val="100000"/>
              <a:buFont typeface="Oswald"/>
              <a:buNone/>
              <a:defRPr sz="16000">
                <a:solidFill>
                  <a:schemeClr val="dk1"/>
                </a:solidFill>
                <a:latin typeface="Oswald"/>
                <a:ea typeface="Oswald"/>
                <a:cs typeface="Oswald"/>
                <a:sym typeface="Oswald"/>
              </a:defRPr>
            </a:lvl7pPr>
            <a:lvl8pPr lvl="7">
              <a:spcBef>
                <a:spcPts val="0"/>
              </a:spcBef>
              <a:buClr>
                <a:schemeClr val="dk1"/>
              </a:buClr>
              <a:buSzPct val="100000"/>
              <a:buFont typeface="Oswald"/>
              <a:buNone/>
              <a:defRPr sz="16000">
                <a:solidFill>
                  <a:schemeClr val="dk1"/>
                </a:solidFill>
                <a:latin typeface="Oswald"/>
                <a:ea typeface="Oswald"/>
                <a:cs typeface="Oswald"/>
                <a:sym typeface="Oswald"/>
              </a:defRPr>
            </a:lvl8pPr>
            <a:lvl9pPr lvl="8">
              <a:spcBef>
                <a:spcPts val="0"/>
              </a:spcBef>
              <a:buClr>
                <a:schemeClr val="dk1"/>
              </a:buClr>
              <a:buSzPct val="100000"/>
              <a:buFont typeface="Oswald"/>
              <a:buNone/>
              <a:defRPr sz="16000">
                <a:solidFill>
                  <a:schemeClr val="dk1"/>
                </a:solidFill>
                <a:latin typeface="Oswald"/>
                <a:ea typeface="Oswald"/>
                <a:cs typeface="Oswald"/>
                <a:sym typeface="Oswald"/>
              </a:defRPr>
            </a:lvl9pPr>
          </a:lstStyle>
          <a:p>
            <a:endParaRPr/>
          </a:p>
        </p:txBody>
      </p:sp>
      <p:sp>
        <p:nvSpPr>
          <p:cNvPr id="11" name="Shape 11"/>
          <p:cNvSpPr txBox="1">
            <a:spLocks noGrp="1"/>
          </p:cNvSpPr>
          <p:nvPr>
            <p:ph type="body" idx="1"/>
          </p:nvPr>
        </p:nvSpPr>
        <p:spPr>
          <a:xfrm>
            <a:off x="1496160" y="7375839"/>
            <a:ext cx="40899000" cy="21864900"/>
          </a:xfrm>
          <a:prstGeom prst="rect">
            <a:avLst/>
          </a:prstGeom>
          <a:noFill/>
          <a:ln>
            <a:noFill/>
          </a:ln>
        </p:spPr>
        <p:txBody>
          <a:bodyPr lIns="487600" tIns="487600" rIns="487600" bIns="487600" anchor="t" anchorCtr="0"/>
          <a:lstStyle>
            <a:lvl1pPr lvl="0">
              <a:lnSpc>
                <a:spcPct val="115000"/>
              </a:lnSpc>
              <a:spcBef>
                <a:spcPts val="0"/>
              </a:spcBef>
              <a:spcAft>
                <a:spcPts val="8500"/>
              </a:spcAft>
              <a:buClr>
                <a:schemeClr val="accent3"/>
              </a:buClr>
              <a:buSzPct val="100000"/>
              <a:buFont typeface="Average"/>
              <a:defRPr sz="9600">
                <a:solidFill>
                  <a:schemeClr val="accent3"/>
                </a:solidFill>
                <a:latin typeface="Average"/>
                <a:ea typeface="Average"/>
                <a:cs typeface="Average"/>
                <a:sym typeface="Average"/>
              </a:defRPr>
            </a:lvl1pPr>
            <a:lvl2pPr lvl="1">
              <a:lnSpc>
                <a:spcPct val="115000"/>
              </a:lnSpc>
              <a:spcBef>
                <a:spcPts val="0"/>
              </a:spcBef>
              <a:spcAft>
                <a:spcPts val="8500"/>
              </a:spcAft>
              <a:buClr>
                <a:schemeClr val="accent3"/>
              </a:buClr>
              <a:buSzPct val="100000"/>
              <a:buFont typeface="Average"/>
              <a:defRPr sz="7500">
                <a:solidFill>
                  <a:schemeClr val="accent3"/>
                </a:solidFill>
                <a:latin typeface="Average"/>
                <a:ea typeface="Average"/>
                <a:cs typeface="Average"/>
                <a:sym typeface="Average"/>
              </a:defRPr>
            </a:lvl2pPr>
            <a:lvl3pPr lvl="2">
              <a:lnSpc>
                <a:spcPct val="115000"/>
              </a:lnSpc>
              <a:spcBef>
                <a:spcPts val="0"/>
              </a:spcBef>
              <a:spcAft>
                <a:spcPts val="8500"/>
              </a:spcAft>
              <a:buClr>
                <a:schemeClr val="accent3"/>
              </a:buClr>
              <a:buSzPct val="100000"/>
              <a:buFont typeface="Average"/>
              <a:defRPr sz="7500">
                <a:solidFill>
                  <a:schemeClr val="accent3"/>
                </a:solidFill>
                <a:latin typeface="Average"/>
                <a:ea typeface="Average"/>
                <a:cs typeface="Average"/>
                <a:sym typeface="Average"/>
              </a:defRPr>
            </a:lvl3pPr>
            <a:lvl4pPr lvl="3">
              <a:lnSpc>
                <a:spcPct val="115000"/>
              </a:lnSpc>
              <a:spcBef>
                <a:spcPts val="0"/>
              </a:spcBef>
              <a:spcAft>
                <a:spcPts val="8500"/>
              </a:spcAft>
              <a:buClr>
                <a:schemeClr val="accent3"/>
              </a:buClr>
              <a:buSzPct val="100000"/>
              <a:buFont typeface="Average"/>
              <a:defRPr sz="7500">
                <a:solidFill>
                  <a:schemeClr val="accent3"/>
                </a:solidFill>
                <a:latin typeface="Average"/>
                <a:ea typeface="Average"/>
                <a:cs typeface="Average"/>
                <a:sym typeface="Average"/>
              </a:defRPr>
            </a:lvl4pPr>
            <a:lvl5pPr lvl="4">
              <a:lnSpc>
                <a:spcPct val="115000"/>
              </a:lnSpc>
              <a:spcBef>
                <a:spcPts val="0"/>
              </a:spcBef>
              <a:spcAft>
                <a:spcPts val="8500"/>
              </a:spcAft>
              <a:buClr>
                <a:schemeClr val="accent3"/>
              </a:buClr>
              <a:buSzPct val="100000"/>
              <a:buFont typeface="Average"/>
              <a:defRPr sz="7500">
                <a:solidFill>
                  <a:schemeClr val="accent3"/>
                </a:solidFill>
                <a:latin typeface="Average"/>
                <a:ea typeface="Average"/>
                <a:cs typeface="Average"/>
                <a:sym typeface="Average"/>
              </a:defRPr>
            </a:lvl5pPr>
            <a:lvl6pPr lvl="5">
              <a:lnSpc>
                <a:spcPct val="115000"/>
              </a:lnSpc>
              <a:spcBef>
                <a:spcPts val="0"/>
              </a:spcBef>
              <a:spcAft>
                <a:spcPts val="8500"/>
              </a:spcAft>
              <a:buClr>
                <a:schemeClr val="accent3"/>
              </a:buClr>
              <a:buSzPct val="100000"/>
              <a:buFont typeface="Average"/>
              <a:defRPr sz="7500">
                <a:solidFill>
                  <a:schemeClr val="accent3"/>
                </a:solidFill>
                <a:latin typeface="Average"/>
                <a:ea typeface="Average"/>
                <a:cs typeface="Average"/>
                <a:sym typeface="Average"/>
              </a:defRPr>
            </a:lvl6pPr>
            <a:lvl7pPr lvl="6">
              <a:lnSpc>
                <a:spcPct val="115000"/>
              </a:lnSpc>
              <a:spcBef>
                <a:spcPts val="0"/>
              </a:spcBef>
              <a:spcAft>
                <a:spcPts val="8500"/>
              </a:spcAft>
              <a:buClr>
                <a:schemeClr val="accent3"/>
              </a:buClr>
              <a:buSzPct val="100000"/>
              <a:buFont typeface="Average"/>
              <a:defRPr sz="7500">
                <a:solidFill>
                  <a:schemeClr val="accent3"/>
                </a:solidFill>
                <a:latin typeface="Average"/>
                <a:ea typeface="Average"/>
                <a:cs typeface="Average"/>
                <a:sym typeface="Average"/>
              </a:defRPr>
            </a:lvl7pPr>
            <a:lvl8pPr lvl="7">
              <a:lnSpc>
                <a:spcPct val="115000"/>
              </a:lnSpc>
              <a:spcBef>
                <a:spcPts val="0"/>
              </a:spcBef>
              <a:spcAft>
                <a:spcPts val="8500"/>
              </a:spcAft>
              <a:buClr>
                <a:schemeClr val="accent3"/>
              </a:buClr>
              <a:buSzPct val="100000"/>
              <a:buFont typeface="Average"/>
              <a:defRPr sz="7500">
                <a:solidFill>
                  <a:schemeClr val="accent3"/>
                </a:solidFill>
                <a:latin typeface="Average"/>
                <a:ea typeface="Average"/>
                <a:cs typeface="Average"/>
                <a:sym typeface="Average"/>
              </a:defRPr>
            </a:lvl8pPr>
            <a:lvl9pPr lvl="8">
              <a:lnSpc>
                <a:spcPct val="115000"/>
              </a:lnSpc>
              <a:spcBef>
                <a:spcPts val="0"/>
              </a:spcBef>
              <a:spcAft>
                <a:spcPts val="8500"/>
              </a:spcAft>
              <a:buClr>
                <a:schemeClr val="accent3"/>
              </a:buClr>
              <a:buSzPct val="100000"/>
              <a:buFont typeface="Average"/>
              <a:defRPr sz="7500">
                <a:solidFill>
                  <a:schemeClr val="accent3"/>
                </a:solidFill>
                <a:latin typeface="Average"/>
                <a:ea typeface="Average"/>
                <a:cs typeface="Average"/>
                <a:sym typeface="Average"/>
              </a:defRPr>
            </a:lvl9pPr>
          </a:lstStyle>
          <a:p>
            <a:endParaRPr/>
          </a:p>
        </p:txBody>
      </p:sp>
      <p:sp>
        <p:nvSpPr>
          <p:cNvPr id="12" name="Shape 12"/>
          <p:cNvSpPr txBox="1">
            <a:spLocks noGrp="1"/>
          </p:cNvSpPr>
          <p:nvPr>
            <p:ph type="sldNum" idx="12"/>
          </p:nvPr>
        </p:nvSpPr>
        <p:spPr>
          <a:xfrm>
            <a:off x="40753200" y="29958459"/>
            <a:ext cx="2633700" cy="2519100"/>
          </a:xfrm>
          <a:prstGeom prst="rect">
            <a:avLst/>
          </a:prstGeom>
          <a:noFill/>
          <a:ln>
            <a:noFill/>
          </a:ln>
        </p:spPr>
        <p:txBody>
          <a:bodyPr lIns="487600" tIns="487600" rIns="487600" bIns="487600" anchor="ctr" anchorCtr="0">
            <a:noAutofit/>
          </a:bodyPr>
          <a:lstStyle/>
          <a:p>
            <a:pPr lvl="0" algn="r">
              <a:spcBef>
                <a:spcPts val="0"/>
              </a:spcBef>
              <a:buNone/>
            </a:pPr>
            <a:fld id="{00000000-1234-1234-1234-123412341234}" type="slidenum">
              <a:rPr lang="en-US" sz="5300">
                <a:solidFill>
                  <a:schemeClr val="accent3"/>
                </a:solidFill>
                <a:latin typeface="Average"/>
                <a:ea typeface="Average"/>
                <a:cs typeface="Average"/>
                <a:sym typeface="Average"/>
              </a:rPr>
              <a:t>‹#›</a:t>
            </a:fld>
            <a:endParaRPr lang="en-US" sz="5300">
              <a:solidFill>
                <a:schemeClr val="accent3"/>
              </a:solidFill>
              <a:latin typeface="Average"/>
              <a:ea typeface="Average"/>
              <a:cs typeface="Average"/>
              <a:sym typeface="Average"/>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oi.org/10.1016/j.jcomdis.2020.106031" TargetMode="External"/><Relationship Id="rId13" Type="http://schemas.openxmlformats.org/officeDocument/2006/relationships/image" Target="../media/image5.jpeg"/><Relationship Id="rId3" Type="http://schemas.openxmlformats.org/officeDocument/2006/relationships/slideLayout" Target="../slideLayouts/slideLayout1.xml"/><Relationship Id="rId7" Type="http://schemas.openxmlformats.org/officeDocument/2006/relationships/hyperlink" Target="https://doi.org/10.1044/2020_ajslp-19-00024" TargetMode="External"/><Relationship Id="rId12" Type="http://schemas.openxmlformats.org/officeDocument/2006/relationships/image" Target="../media/image4.jpeg"/><Relationship Id="rId2" Type="http://schemas.openxmlformats.org/officeDocument/2006/relationships/audio" Target="../media/media1.m4a"/><Relationship Id="rId1" Type="http://schemas.microsoft.com/office/2007/relationships/media" Target="../media/media1.m4a"/><Relationship Id="rId6" Type="http://schemas.openxmlformats.org/officeDocument/2006/relationships/image" Target="../media/image2.png"/><Relationship Id="rId11" Type="http://schemas.openxmlformats.org/officeDocument/2006/relationships/image" Target="../media/image3.png"/><Relationship Id="rId5" Type="http://schemas.openxmlformats.org/officeDocument/2006/relationships/image" Target="../media/image1.png"/><Relationship Id="rId10" Type="http://schemas.openxmlformats.org/officeDocument/2006/relationships/hyperlink" Target="https://doi.org/10.1159/000066148" TargetMode="External"/><Relationship Id="rId4" Type="http://schemas.openxmlformats.org/officeDocument/2006/relationships/notesSlide" Target="../notesSlides/notesSlide1.xml"/><Relationship Id="rId9" Type="http://schemas.openxmlformats.org/officeDocument/2006/relationships/hyperlink" Target="https://doi.org/10.15640/ijhs.v3n2a3" TargetMode="External"/><Relationship Id="rId1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D4E5F5"/>
            </a:gs>
            <a:gs pos="100000">
              <a:srgbClr val="70A4D5"/>
            </a:gs>
          </a:gsLst>
          <a:path path="circle">
            <a:fillToRect l="50000" t="50000" r="50000" b="50000"/>
          </a:path>
          <a:tileRect/>
        </a:gradFill>
        <a:effectLst/>
      </p:bgPr>
    </p:bg>
    <p:spTree>
      <p:nvGrpSpPr>
        <p:cNvPr id="1" name="Shape 63"/>
        <p:cNvGrpSpPr/>
        <p:nvPr/>
      </p:nvGrpSpPr>
      <p:grpSpPr>
        <a:xfrm>
          <a:off x="0" y="0"/>
          <a:ext cx="0" cy="0"/>
          <a:chOff x="0" y="0"/>
          <a:chExt cx="0" cy="0"/>
        </a:xfrm>
      </p:grpSpPr>
      <p:sp>
        <p:nvSpPr>
          <p:cNvPr id="64" name="Shape 64"/>
          <p:cNvSpPr txBox="1"/>
          <p:nvPr/>
        </p:nvSpPr>
        <p:spPr>
          <a:xfrm>
            <a:off x="4640312" y="642725"/>
            <a:ext cx="34770900" cy="5078400"/>
          </a:xfrm>
          <a:prstGeom prst="rect">
            <a:avLst/>
          </a:prstGeom>
          <a:noFill/>
          <a:ln>
            <a:noFill/>
          </a:ln>
        </p:spPr>
        <p:txBody>
          <a:bodyPr lIns="91225" tIns="45600" rIns="91225" bIns="45600" anchor="t" anchorCtr="0">
            <a:noAutofit/>
          </a:bodyPr>
          <a:lstStyle/>
          <a:p>
            <a:pPr lvl="0" rtl="0">
              <a:spcBef>
                <a:spcPts val="0"/>
              </a:spcBef>
              <a:buClr>
                <a:schemeClr val="dk1"/>
              </a:buClr>
              <a:buFont typeface="Arial"/>
              <a:buNone/>
            </a:pPr>
            <a:endParaRPr sz="1100" b="1" dirty="0">
              <a:solidFill>
                <a:schemeClr val="dk1"/>
              </a:solidFill>
              <a:latin typeface="Century Gothic" panose="020B0502020202020204" pitchFamily="34" charset="0"/>
              <a:ea typeface="Candara"/>
              <a:cs typeface="Candara"/>
              <a:sym typeface="Candara"/>
            </a:endParaRPr>
          </a:p>
          <a:p>
            <a:pPr marL="0" marR="0" lvl="0" indent="0" algn="ctr" rtl="0">
              <a:lnSpc>
                <a:spcPct val="100000"/>
              </a:lnSpc>
              <a:spcBef>
                <a:spcPts val="0"/>
              </a:spcBef>
              <a:spcAft>
                <a:spcPts val="0"/>
              </a:spcAft>
              <a:buClr>
                <a:srgbClr val="FFFFFF"/>
              </a:buClr>
              <a:buSzPct val="25000"/>
              <a:buFont typeface="Arial Black"/>
              <a:buNone/>
            </a:pPr>
            <a:r>
              <a:rPr lang="en-US" sz="8000" b="1" dirty="0">
                <a:solidFill>
                  <a:srgbClr val="073763"/>
                </a:solidFill>
                <a:latin typeface="Century Gothic" panose="020B0502020202020204" pitchFamily="34" charset="0"/>
                <a:ea typeface="Century Gothic"/>
                <a:cs typeface="Century Gothic"/>
                <a:sym typeface="Century Gothic"/>
              </a:rPr>
              <a:t>The Effect of Two Treatments on Loudness in Patients with Parkinson’s Disease</a:t>
            </a:r>
          </a:p>
          <a:p>
            <a:pPr marL="0" marR="0" lvl="0" indent="0" algn="ctr" rtl="0">
              <a:lnSpc>
                <a:spcPct val="100000"/>
              </a:lnSpc>
              <a:spcBef>
                <a:spcPts val="0"/>
              </a:spcBef>
              <a:spcAft>
                <a:spcPts val="0"/>
              </a:spcAft>
              <a:buClr>
                <a:srgbClr val="FFFFFF"/>
              </a:buClr>
              <a:buSzPct val="25000"/>
              <a:buFont typeface="Arial Black"/>
              <a:buNone/>
            </a:pPr>
            <a:r>
              <a:rPr lang="en-US" sz="4800" b="1" dirty="0">
                <a:solidFill>
                  <a:srgbClr val="073763"/>
                </a:solidFill>
                <a:latin typeface="Century Gothic" panose="020B0502020202020204" pitchFamily="34" charset="0"/>
                <a:ea typeface="Century Gothic"/>
                <a:cs typeface="Century Gothic"/>
                <a:sym typeface="Century Gothic"/>
              </a:rPr>
              <a:t>Kayla Ferreira, Taylor Lalevee, Phoebe Mervine, Madison Stout</a:t>
            </a:r>
            <a:br>
              <a:rPr lang="en-US" sz="4800" b="1" i="0" u="none" dirty="0">
                <a:solidFill>
                  <a:srgbClr val="073763"/>
                </a:solidFill>
                <a:latin typeface="Century Gothic" panose="020B0502020202020204" pitchFamily="34" charset="0"/>
                <a:ea typeface="Century Gothic"/>
                <a:cs typeface="Century Gothic"/>
                <a:sym typeface="Century Gothic"/>
              </a:rPr>
            </a:br>
            <a:r>
              <a:rPr lang="en-US" sz="6000" b="1" i="0" u="none" dirty="0">
                <a:solidFill>
                  <a:srgbClr val="073763"/>
                </a:solidFill>
                <a:latin typeface="Century Gothic" panose="020B0502020202020204" pitchFamily="34" charset="0"/>
                <a:ea typeface="Century Gothic"/>
                <a:cs typeface="Century Gothic"/>
                <a:sym typeface="Century Gothic"/>
              </a:rPr>
              <a:t>Monmouth Universit</a:t>
            </a:r>
            <a:r>
              <a:rPr lang="en-US" sz="6000" b="1" dirty="0">
                <a:solidFill>
                  <a:srgbClr val="073763"/>
                </a:solidFill>
                <a:latin typeface="Century Gothic" panose="020B0502020202020204" pitchFamily="34" charset="0"/>
                <a:ea typeface="Century Gothic"/>
                <a:cs typeface="Century Gothic"/>
                <a:sym typeface="Century Gothic"/>
              </a:rPr>
              <a:t>y Graduate Students</a:t>
            </a:r>
          </a:p>
          <a:p>
            <a:pPr marL="0" marR="0" lvl="0" indent="0" algn="ctr" rtl="0">
              <a:lnSpc>
                <a:spcPct val="100000"/>
              </a:lnSpc>
              <a:spcBef>
                <a:spcPts val="0"/>
              </a:spcBef>
              <a:spcAft>
                <a:spcPts val="0"/>
              </a:spcAft>
              <a:buClr>
                <a:srgbClr val="FFFFFF"/>
              </a:buClr>
              <a:buSzPct val="25000"/>
              <a:buFont typeface="Arial Black"/>
              <a:buNone/>
            </a:pPr>
            <a:r>
              <a:rPr lang="en-US" sz="6000" b="1" dirty="0">
                <a:solidFill>
                  <a:srgbClr val="073763"/>
                </a:solidFill>
                <a:latin typeface="Century Gothic" panose="020B0502020202020204" pitchFamily="34" charset="0"/>
                <a:ea typeface="Century Gothic"/>
                <a:cs typeface="Century Gothic"/>
                <a:sym typeface="Century Gothic"/>
              </a:rPr>
              <a:t>School of Education</a:t>
            </a:r>
          </a:p>
        </p:txBody>
      </p:sp>
      <p:sp>
        <p:nvSpPr>
          <p:cNvPr id="65" name="Shape 65"/>
          <p:cNvSpPr txBox="1"/>
          <p:nvPr/>
        </p:nvSpPr>
        <p:spPr>
          <a:xfrm>
            <a:off x="761025" y="22826149"/>
            <a:ext cx="9982200" cy="1476300"/>
          </a:xfrm>
          <a:prstGeom prst="rect">
            <a:avLst/>
          </a:prstGeom>
          <a:gradFill>
            <a:gsLst>
              <a:gs pos="0">
                <a:srgbClr val="D4E5F5"/>
              </a:gs>
              <a:gs pos="100000">
                <a:srgbClr val="70A4D5"/>
              </a:gs>
            </a:gsLst>
            <a:lin ang="5400012" scaled="0"/>
          </a:gradFill>
          <a:ln>
            <a:noFill/>
          </a:ln>
        </p:spPr>
        <p:txBody>
          <a:bodyPr lIns="91250" tIns="45600" rIns="91250" bIns="45600" anchor="t" anchorCtr="0">
            <a:noAutofit/>
          </a:bodyPr>
          <a:lstStyle/>
          <a:p>
            <a:pPr marL="0" marR="0" lvl="0" indent="0" algn="ctr" rtl="0">
              <a:lnSpc>
                <a:spcPct val="100000"/>
              </a:lnSpc>
              <a:spcBef>
                <a:spcPts val="0"/>
              </a:spcBef>
              <a:spcAft>
                <a:spcPts val="0"/>
              </a:spcAft>
              <a:buClr>
                <a:srgbClr val="F8F8F8"/>
              </a:buClr>
              <a:buSzPct val="25000"/>
              <a:buFont typeface="Arial Narrow"/>
              <a:buNone/>
            </a:pPr>
            <a:r>
              <a:rPr lang="en-US" sz="6000" b="1">
                <a:solidFill>
                  <a:srgbClr val="073763"/>
                </a:solidFill>
                <a:latin typeface="Century Gothic"/>
                <a:ea typeface="Century Gothic"/>
                <a:cs typeface="Century Gothic"/>
                <a:sym typeface="Century Gothic"/>
              </a:rPr>
              <a:t>Purpose</a:t>
            </a:r>
            <a:r>
              <a:rPr lang="en-US" sz="7200" b="1">
                <a:solidFill>
                  <a:srgbClr val="073763"/>
                </a:solidFill>
                <a:latin typeface="Century Gothic"/>
                <a:ea typeface="Century Gothic"/>
                <a:cs typeface="Century Gothic"/>
                <a:sym typeface="Century Gothic"/>
              </a:rPr>
              <a:t> </a:t>
            </a:r>
          </a:p>
        </p:txBody>
      </p:sp>
      <p:sp>
        <p:nvSpPr>
          <p:cNvPr id="66" name="Shape 66"/>
          <p:cNvSpPr txBox="1"/>
          <p:nvPr/>
        </p:nvSpPr>
        <p:spPr>
          <a:xfrm>
            <a:off x="761025" y="24302450"/>
            <a:ext cx="9982200" cy="2967800"/>
          </a:xfrm>
          <a:prstGeom prst="rect">
            <a:avLst/>
          </a:prstGeom>
          <a:solidFill>
            <a:srgbClr val="FFFFFF"/>
          </a:solidFill>
          <a:ln>
            <a:noFill/>
          </a:ln>
        </p:spPr>
        <p:txBody>
          <a:bodyPr lIns="457200" tIns="457200" rIns="457200" bIns="457200" anchor="t" anchorCtr="0">
            <a:noAutofit/>
          </a:bodyPr>
          <a:lstStyle/>
          <a:p>
            <a:pPr rtl="0">
              <a:spcBef>
                <a:spcPts val="0"/>
              </a:spcBef>
              <a:spcAft>
                <a:spcPts val="0"/>
              </a:spcAft>
            </a:pPr>
            <a:r>
              <a:rPr lang="en-US" sz="3000" b="0" i="0" u="none" strike="noStrike" dirty="0">
                <a:solidFill>
                  <a:schemeClr val="bg1"/>
                </a:solidFill>
                <a:effectLst/>
                <a:latin typeface="Century Gothic" panose="020B0502020202020204" pitchFamily="34" charset="0"/>
              </a:rPr>
              <a:t>The purpose of the proposed study is to examine which of two treatments would be more efficient in increasing and maintaining vocal loudness in individuals with Parkinson’s Disease. </a:t>
            </a:r>
            <a:endParaRPr lang="en-US" sz="3000" b="0" dirty="0">
              <a:solidFill>
                <a:schemeClr val="bg1"/>
              </a:solidFill>
              <a:effectLst/>
              <a:latin typeface="Century Gothic" panose="020B0502020202020204" pitchFamily="34" charset="0"/>
            </a:endParaRPr>
          </a:p>
          <a:p>
            <a:pPr rtl="0">
              <a:spcBef>
                <a:spcPts val="0"/>
              </a:spcBef>
              <a:spcAft>
                <a:spcPts val="0"/>
              </a:spcAft>
            </a:pPr>
            <a:r>
              <a:rPr lang="en-US" sz="3000" b="0" i="0" u="none" strike="noStrike" dirty="0">
                <a:solidFill>
                  <a:schemeClr val="bg1"/>
                </a:solidFill>
                <a:effectLst/>
                <a:latin typeface="Century Gothic" panose="020B0502020202020204" pitchFamily="34" charset="0"/>
              </a:rPr>
              <a:t> </a:t>
            </a:r>
            <a:endParaRPr lang="en-US" sz="3000" b="0" dirty="0">
              <a:solidFill>
                <a:schemeClr val="bg1"/>
              </a:solidFill>
              <a:effectLst/>
              <a:latin typeface="Century Gothic" panose="020B0502020202020204" pitchFamily="34" charset="0"/>
            </a:endParaRPr>
          </a:p>
          <a:p>
            <a:br>
              <a:rPr lang="en-US" sz="3000" dirty="0">
                <a:solidFill>
                  <a:schemeClr val="bg1"/>
                </a:solidFill>
                <a:latin typeface="Century Gothic" panose="020B0502020202020204" pitchFamily="34" charset="0"/>
              </a:rPr>
            </a:br>
            <a:endParaRPr lang="en-US" sz="3000" dirty="0">
              <a:solidFill>
                <a:schemeClr val="bg1"/>
              </a:solidFill>
              <a:latin typeface="Century Gothic" panose="020B0502020202020204" pitchFamily="34" charset="0"/>
              <a:ea typeface="Century Gothic"/>
              <a:cs typeface="Century Gothic"/>
              <a:sym typeface="Century Gothic"/>
            </a:endParaRPr>
          </a:p>
        </p:txBody>
      </p:sp>
      <p:pic>
        <p:nvPicPr>
          <p:cNvPr id="67" name="Shape 67" descr="MonBird.png"/>
          <p:cNvPicPr preferRelativeResize="0"/>
          <p:nvPr/>
        </p:nvPicPr>
        <p:blipFill>
          <a:blip r:embed="rId5">
            <a:alphaModFix/>
          </a:blip>
          <a:stretch>
            <a:fillRect/>
          </a:stretch>
        </p:blipFill>
        <p:spPr>
          <a:xfrm>
            <a:off x="36183524" y="1473140"/>
            <a:ext cx="7265524" cy="3665489"/>
          </a:xfrm>
          <a:prstGeom prst="rect">
            <a:avLst/>
          </a:prstGeom>
          <a:noFill/>
          <a:ln>
            <a:noFill/>
          </a:ln>
        </p:spPr>
      </p:pic>
      <p:sp>
        <p:nvSpPr>
          <p:cNvPr id="68" name="Shape 68"/>
          <p:cNvSpPr txBox="1"/>
          <p:nvPr/>
        </p:nvSpPr>
        <p:spPr>
          <a:xfrm>
            <a:off x="761175" y="6241600"/>
            <a:ext cx="9908400" cy="2422372"/>
          </a:xfrm>
          <a:prstGeom prst="rect">
            <a:avLst/>
          </a:prstGeom>
          <a:gradFill>
            <a:gsLst>
              <a:gs pos="0">
                <a:srgbClr val="D4E5F5"/>
              </a:gs>
              <a:gs pos="100000">
                <a:srgbClr val="70A4D5"/>
              </a:gs>
            </a:gsLst>
            <a:lin ang="5400012" scaled="0"/>
          </a:gradFill>
          <a:ln>
            <a:noFill/>
          </a:ln>
        </p:spPr>
        <p:txBody>
          <a:bodyPr lIns="91250" tIns="45600" rIns="91250" bIns="45600" anchor="t" anchorCtr="0">
            <a:noAutofit/>
          </a:bodyPr>
          <a:lstStyle/>
          <a:p>
            <a:pPr marL="0" marR="0" lvl="0" indent="0" algn="ctr" rtl="0">
              <a:lnSpc>
                <a:spcPct val="100000"/>
              </a:lnSpc>
              <a:spcBef>
                <a:spcPts val="0"/>
              </a:spcBef>
              <a:spcAft>
                <a:spcPts val="0"/>
              </a:spcAft>
              <a:buClr>
                <a:srgbClr val="F8F8F8"/>
              </a:buClr>
              <a:buSzPct val="25000"/>
              <a:buFont typeface="Arial Narrow"/>
              <a:buNone/>
            </a:pPr>
            <a:endParaRPr lang="en-US" sz="6000" b="1" dirty="0">
              <a:solidFill>
                <a:srgbClr val="073763"/>
              </a:solidFill>
              <a:latin typeface="Century Gothic"/>
              <a:ea typeface="Century Gothic"/>
              <a:cs typeface="Century Gothic"/>
              <a:sym typeface="Century Gothic"/>
            </a:endParaRPr>
          </a:p>
          <a:p>
            <a:pPr marL="0" marR="0" lvl="0" indent="0" algn="ctr" rtl="0">
              <a:lnSpc>
                <a:spcPct val="100000"/>
              </a:lnSpc>
              <a:spcBef>
                <a:spcPts val="0"/>
              </a:spcBef>
              <a:spcAft>
                <a:spcPts val="0"/>
              </a:spcAft>
              <a:buClr>
                <a:srgbClr val="F8F8F8"/>
              </a:buClr>
              <a:buSzPct val="25000"/>
              <a:buFont typeface="Arial Narrow"/>
              <a:buNone/>
            </a:pPr>
            <a:r>
              <a:rPr lang="en-US" sz="6000" b="1" dirty="0">
                <a:solidFill>
                  <a:schemeClr val="bg1"/>
                </a:solidFill>
                <a:latin typeface="Century Gothic"/>
                <a:ea typeface="Century Gothic"/>
                <a:cs typeface="Century Gothic"/>
                <a:sym typeface="Century Gothic"/>
              </a:rPr>
              <a:t>Parkinson’s</a:t>
            </a:r>
            <a:r>
              <a:rPr lang="en-US" sz="6000" b="1" dirty="0">
                <a:solidFill>
                  <a:srgbClr val="073763"/>
                </a:solidFill>
                <a:latin typeface="Century Gothic"/>
                <a:ea typeface="Century Gothic"/>
                <a:cs typeface="Century Gothic"/>
                <a:sym typeface="Century Gothic"/>
              </a:rPr>
              <a:t> </a:t>
            </a:r>
            <a:r>
              <a:rPr lang="en-US" sz="6000" b="1" dirty="0">
                <a:solidFill>
                  <a:schemeClr val="bg1"/>
                </a:solidFill>
                <a:latin typeface="Century Gothic"/>
                <a:ea typeface="Century Gothic"/>
                <a:cs typeface="Century Gothic"/>
                <a:sym typeface="Century Gothic"/>
              </a:rPr>
              <a:t>Disease</a:t>
            </a:r>
            <a:r>
              <a:rPr lang="en-US" sz="6000" b="1" dirty="0">
                <a:solidFill>
                  <a:srgbClr val="073763"/>
                </a:solidFill>
                <a:latin typeface="Century Gothic"/>
                <a:ea typeface="Century Gothic"/>
                <a:cs typeface="Century Gothic"/>
                <a:sym typeface="Century Gothic"/>
              </a:rPr>
              <a:t> </a:t>
            </a:r>
          </a:p>
        </p:txBody>
      </p:sp>
      <p:pic>
        <p:nvPicPr>
          <p:cNvPr id="69" name="Shape 69" descr="Monmouth Logo.png"/>
          <p:cNvPicPr preferRelativeResize="0"/>
          <p:nvPr/>
        </p:nvPicPr>
        <p:blipFill>
          <a:blip r:embed="rId6">
            <a:alphaModFix/>
          </a:blip>
          <a:stretch>
            <a:fillRect/>
          </a:stretch>
        </p:blipFill>
        <p:spPr>
          <a:xfrm>
            <a:off x="1237150" y="940950"/>
            <a:ext cx="3665499" cy="3665499"/>
          </a:xfrm>
          <a:prstGeom prst="rect">
            <a:avLst/>
          </a:prstGeom>
          <a:noFill/>
          <a:ln>
            <a:noFill/>
          </a:ln>
        </p:spPr>
      </p:pic>
      <p:sp>
        <p:nvSpPr>
          <p:cNvPr id="70" name="Shape 70"/>
          <p:cNvSpPr txBox="1"/>
          <p:nvPr/>
        </p:nvSpPr>
        <p:spPr>
          <a:xfrm>
            <a:off x="761175" y="8663973"/>
            <a:ext cx="9908400" cy="10625127"/>
          </a:xfrm>
          <a:prstGeom prst="rect">
            <a:avLst/>
          </a:prstGeom>
          <a:solidFill>
            <a:srgbClr val="FFFFFF"/>
          </a:solidFill>
          <a:ln>
            <a:noFill/>
          </a:ln>
        </p:spPr>
        <p:txBody>
          <a:bodyPr lIns="457200" tIns="457200" rIns="457200" bIns="457200" anchor="t" anchorCtr="0">
            <a:noAutofit/>
          </a:bodyPr>
          <a:lstStyle/>
          <a:p>
            <a:pPr lvl="0" rtl="0">
              <a:spcBef>
                <a:spcPts val="0"/>
              </a:spcBef>
              <a:buClr>
                <a:schemeClr val="dk1"/>
              </a:buClr>
              <a:buSzPct val="25000"/>
              <a:buFont typeface="Arial Narrow"/>
              <a:buNone/>
            </a:pPr>
            <a:r>
              <a:rPr lang="en-US" sz="3400" b="0" i="0" u="none" strike="noStrike" dirty="0">
                <a:solidFill>
                  <a:schemeClr val="bg1"/>
                </a:solidFill>
                <a:effectLst/>
                <a:latin typeface="Century Gothic" panose="020B0502020202020204" pitchFamily="34" charset="0"/>
              </a:rPr>
              <a:t>Parkinson’s disease (PD) is a neurological disorder characterized by progressive degeneration of the nervous system. In the beginning of the diagnosis, symptoms can at times be barely noticeable, sometimes presenting with only a single tremor. Parkinson’s disease can cause deficits in a person’s motor, sensory, or communication abilities. A hallmark symptom of PD as it progresses is a decrease in vocal loudness. This often leads to PD patients to be unable to be heard by others when interacting in daily life activities. Lee Silverman Voice Therapy (LSVT) as well as SPEAK OUT! and the LOUD Crowd have become prominent methods of treatment to increase vocal loudness in those with Parkinson’s disease.  </a:t>
            </a:r>
            <a:endParaRPr sz="3400" dirty="0">
              <a:solidFill>
                <a:schemeClr val="bg1"/>
              </a:solidFill>
              <a:latin typeface="Century Gothic" panose="020B0502020202020204" pitchFamily="34" charset="0"/>
              <a:ea typeface="Century Gothic"/>
              <a:cs typeface="Century Gothic"/>
              <a:sym typeface="Century Gothic"/>
            </a:endParaRPr>
          </a:p>
        </p:txBody>
      </p:sp>
      <p:sp>
        <p:nvSpPr>
          <p:cNvPr id="71" name="Shape 71"/>
          <p:cNvSpPr txBox="1"/>
          <p:nvPr/>
        </p:nvSpPr>
        <p:spPr>
          <a:xfrm>
            <a:off x="687224" y="29049450"/>
            <a:ext cx="9982200" cy="3346000"/>
          </a:xfrm>
          <a:prstGeom prst="rect">
            <a:avLst/>
          </a:prstGeom>
          <a:solidFill>
            <a:srgbClr val="FFFFFF"/>
          </a:solidFill>
          <a:ln>
            <a:noFill/>
          </a:ln>
        </p:spPr>
        <p:txBody>
          <a:bodyPr lIns="457200" tIns="457200" rIns="457200" bIns="457200" anchor="t" anchorCtr="0">
            <a:noAutofit/>
          </a:bodyPr>
          <a:lstStyle/>
          <a:p>
            <a:pPr rtl="0">
              <a:spcBef>
                <a:spcPts val="0"/>
              </a:spcBef>
              <a:spcAft>
                <a:spcPts val="0"/>
              </a:spcAft>
            </a:pPr>
            <a:r>
              <a:rPr lang="en-US" sz="3200" b="0" i="0" u="none" strike="noStrike" dirty="0">
                <a:solidFill>
                  <a:schemeClr val="bg1"/>
                </a:solidFill>
                <a:effectLst/>
                <a:latin typeface="Century Gothic" panose="020B0502020202020204" pitchFamily="34" charset="0"/>
              </a:rPr>
              <a:t>Will Lee Silverman Voice Treatment (LSVT LOUD®) or SPEAK OUT!® and The LOUD Crowd® have a greater effect on increasing vocal loudness in patients with Parkinson's Disease?  </a:t>
            </a:r>
            <a:endParaRPr lang="en-US" sz="3200" b="0" dirty="0">
              <a:solidFill>
                <a:schemeClr val="bg1"/>
              </a:solidFill>
              <a:effectLst/>
              <a:latin typeface="Century Gothic" panose="020B0502020202020204" pitchFamily="34" charset="0"/>
            </a:endParaRPr>
          </a:p>
          <a:p>
            <a:br>
              <a:rPr lang="en-US" sz="3000" dirty="0">
                <a:solidFill>
                  <a:schemeClr val="bg1"/>
                </a:solidFill>
                <a:latin typeface="Century Gothic" panose="020B0502020202020204" pitchFamily="34" charset="0"/>
              </a:rPr>
            </a:br>
            <a:endParaRPr lang="en-US" sz="3000" dirty="0">
              <a:solidFill>
                <a:schemeClr val="bg1"/>
              </a:solidFill>
              <a:latin typeface="Century Gothic" panose="020B0502020202020204" pitchFamily="34" charset="0"/>
              <a:ea typeface="Century Gothic"/>
              <a:cs typeface="Century Gothic"/>
              <a:sym typeface="Century Gothic"/>
            </a:endParaRPr>
          </a:p>
        </p:txBody>
      </p:sp>
      <p:sp>
        <p:nvSpPr>
          <p:cNvPr id="72" name="Shape 72"/>
          <p:cNvSpPr txBox="1"/>
          <p:nvPr/>
        </p:nvSpPr>
        <p:spPr>
          <a:xfrm>
            <a:off x="32922900" y="6241600"/>
            <a:ext cx="9982200" cy="2120400"/>
          </a:xfrm>
          <a:prstGeom prst="rect">
            <a:avLst/>
          </a:prstGeom>
          <a:gradFill>
            <a:gsLst>
              <a:gs pos="0">
                <a:srgbClr val="D4E5F5"/>
              </a:gs>
              <a:gs pos="100000">
                <a:srgbClr val="70A4D5"/>
              </a:gs>
            </a:gsLst>
            <a:lin ang="5400012" scaled="0"/>
          </a:gradFill>
          <a:ln>
            <a:noFill/>
          </a:ln>
        </p:spPr>
        <p:txBody>
          <a:bodyPr lIns="91250" tIns="45600" rIns="91250" bIns="45600" anchor="t" anchorCtr="0">
            <a:noAutofit/>
          </a:bodyPr>
          <a:lstStyle/>
          <a:p>
            <a:pPr marL="0" marR="0" lvl="0" indent="0" algn="ctr" rtl="0">
              <a:lnSpc>
                <a:spcPct val="100000"/>
              </a:lnSpc>
              <a:spcBef>
                <a:spcPts val="0"/>
              </a:spcBef>
              <a:spcAft>
                <a:spcPts val="0"/>
              </a:spcAft>
              <a:buClr>
                <a:srgbClr val="F8F8F8"/>
              </a:buClr>
              <a:buSzPct val="25000"/>
              <a:buFont typeface="Arial Narrow"/>
              <a:buNone/>
            </a:pPr>
            <a:r>
              <a:rPr lang="en-US" sz="6000" b="1" dirty="0">
                <a:solidFill>
                  <a:srgbClr val="073763"/>
                </a:solidFill>
                <a:latin typeface="Century Gothic"/>
                <a:ea typeface="Century Gothic"/>
                <a:cs typeface="Century Gothic"/>
                <a:sym typeface="Century Gothic"/>
              </a:rPr>
              <a:t>Proposed Methodology  </a:t>
            </a:r>
          </a:p>
          <a:p>
            <a:pPr marL="0" marR="0" lvl="0" indent="0" algn="ctr" rtl="0">
              <a:lnSpc>
                <a:spcPct val="100000"/>
              </a:lnSpc>
              <a:spcBef>
                <a:spcPts val="0"/>
              </a:spcBef>
              <a:spcAft>
                <a:spcPts val="0"/>
              </a:spcAft>
              <a:buClr>
                <a:srgbClr val="F8F8F8"/>
              </a:buClr>
              <a:buSzPct val="25000"/>
              <a:buFont typeface="Arial Narrow"/>
              <a:buNone/>
            </a:pPr>
            <a:r>
              <a:rPr lang="en-US" sz="6000" b="1" dirty="0">
                <a:solidFill>
                  <a:srgbClr val="073763"/>
                </a:solidFill>
                <a:latin typeface="Century Gothic"/>
                <a:ea typeface="Century Gothic"/>
                <a:cs typeface="Century Gothic"/>
                <a:sym typeface="Century Gothic"/>
              </a:rPr>
              <a:t>Continued </a:t>
            </a:r>
          </a:p>
          <a:p>
            <a:pPr marL="0" marR="0" lvl="0" indent="0" algn="ctr" rtl="0">
              <a:lnSpc>
                <a:spcPct val="100000"/>
              </a:lnSpc>
              <a:spcBef>
                <a:spcPts val="0"/>
              </a:spcBef>
              <a:spcAft>
                <a:spcPts val="0"/>
              </a:spcAft>
              <a:buClr>
                <a:srgbClr val="F8F8F8"/>
              </a:buClr>
              <a:buFont typeface="Arial Narrow"/>
              <a:buNone/>
            </a:pPr>
            <a:endParaRPr sz="6000" b="1" dirty="0">
              <a:solidFill>
                <a:srgbClr val="073763"/>
              </a:solidFill>
              <a:latin typeface="Century Gothic"/>
              <a:ea typeface="Century Gothic"/>
              <a:cs typeface="Century Gothic"/>
              <a:sym typeface="Century Gothic"/>
            </a:endParaRPr>
          </a:p>
        </p:txBody>
      </p:sp>
      <p:sp>
        <p:nvSpPr>
          <p:cNvPr id="73" name="Shape 73"/>
          <p:cNvSpPr txBox="1"/>
          <p:nvPr/>
        </p:nvSpPr>
        <p:spPr>
          <a:xfrm>
            <a:off x="687224" y="27573150"/>
            <a:ext cx="9982200" cy="1476300"/>
          </a:xfrm>
          <a:prstGeom prst="rect">
            <a:avLst/>
          </a:prstGeom>
          <a:gradFill>
            <a:gsLst>
              <a:gs pos="0">
                <a:srgbClr val="D4E5F5"/>
              </a:gs>
              <a:gs pos="100000">
                <a:srgbClr val="70A4D5"/>
              </a:gs>
            </a:gsLst>
            <a:lin ang="5400012" scaled="0"/>
          </a:gradFill>
          <a:ln>
            <a:noFill/>
          </a:ln>
        </p:spPr>
        <p:txBody>
          <a:bodyPr lIns="91250" tIns="45600" rIns="91250" bIns="45600" anchor="t" anchorCtr="0">
            <a:noAutofit/>
          </a:bodyPr>
          <a:lstStyle/>
          <a:p>
            <a:pPr marL="0" marR="0" lvl="0" indent="0" algn="ctr" rtl="0">
              <a:lnSpc>
                <a:spcPct val="100000"/>
              </a:lnSpc>
              <a:spcBef>
                <a:spcPts val="0"/>
              </a:spcBef>
              <a:spcAft>
                <a:spcPts val="0"/>
              </a:spcAft>
              <a:buClr>
                <a:srgbClr val="F8F8F8"/>
              </a:buClr>
              <a:buSzPct val="25000"/>
              <a:buFont typeface="Arial Narrow"/>
              <a:buNone/>
            </a:pPr>
            <a:r>
              <a:rPr lang="en-US" sz="6000" b="1" dirty="0">
                <a:solidFill>
                  <a:srgbClr val="073763"/>
                </a:solidFill>
                <a:latin typeface="Century Gothic"/>
                <a:ea typeface="Century Gothic"/>
                <a:cs typeface="Century Gothic"/>
                <a:sym typeface="Century Gothic"/>
              </a:rPr>
              <a:t>Research Question</a:t>
            </a:r>
            <a:r>
              <a:rPr lang="en-US" sz="7200" b="1" dirty="0">
                <a:solidFill>
                  <a:srgbClr val="073763"/>
                </a:solidFill>
                <a:latin typeface="Century Gothic"/>
                <a:ea typeface="Century Gothic"/>
                <a:cs typeface="Century Gothic"/>
                <a:sym typeface="Century Gothic"/>
              </a:rPr>
              <a:t> </a:t>
            </a:r>
          </a:p>
        </p:txBody>
      </p:sp>
      <p:sp>
        <p:nvSpPr>
          <p:cNvPr id="74" name="Shape 74"/>
          <p:cNvSpPr txBox="1"/>
          <p:nvPr/>
        </p:nvSpPr>
        <p:spPr>
          <a:xfrm>
            <a:off x="32872850" y="22281627"/>
            <a:ext cx="9982200" cy="1476300"/>
          </a:xfrm>
          <a:prstGeom prst="rect">
            <a:avLst/>
          </a:prstGeom>
          <a:gradFill>
            <a:gsLst>
              <a:gs pos="0">
                <a:srgbClr val="D4E5F5"/>
              </a:gs>
              <a:gs pos="100000">
                <a:srgbClr val="70A4D5"/>
              </a:gs>
            </a:gsLst>
            <a:lin ang="5400012" scaled="0"/>
          </a:gradFill>
          <a:ln>
            <a:noFill/>
          </a:ln>
        </p:spPr>
        <p:txBody>
          <a:bodyPr lIns="91250" tIns="45600" rIns="91250" bIns="45600" anchor="t" anchorCtr="0">
            <a:noAutofit/>
          </a:bodyPr>
          <a:lstStyle/>
          <a:p>
            <a:pPr marL="0" marR="0" lvl="0" indent="0" algn="ctr" rtl="0">
              <a:lnSpc>
                <a:spcPct val="100000"/>
              </a:lnSpc>
              <a:spcBef>
                <a:spcPts val="0"/>
              </a:spcBef>
              <a:spcAft>
                <a:spcPts val="0"/>
              </a:spcAft>
              <a:buClr>
                <a:srgbClr val="F8F8F8"/>
              </a:buClr>
              <a:buSzPct val="25000"/>
              <a:buFont typeface="Arial Narrow"/>
              <a:buNone/>
            </a:pPr>
            <a:r>
              <a:rPr lang="en-US" sz="6000" b="1" dirty="0">
                <a:solidFill>
                  <a:srgbClr val="073763"/>
                </a:solidFill>
                <a:latin typeface="Century Gothic"/>
                <a:ea typeface="Century Gothic"/>
                <a:cs typeface="Century Gothic"/>
                <a:sym typeface="Century Gothic"/>
              </a:rPr>
              <a:t>References </a:t>
            </a:r>
            <a:r>
              <a:rPr lang="en-US" sz="7200" b="1" dirty="0">
                <a:solidFill>
                  <a:srgbClr val="073763"/>
                </a:solidFill>
                <a:latin typeface="Century Gothic"/>
                <a:ea typeface="Century Gothic"/>
                <a:cs typeface="Century Gothic"/>
                <a:sym typeface="Century Gothic"/>
              </a:rPr>
              <a:t> </a:t>
            </a:r>
          </a:p>
        </p:txBody>
      </p:sp>
      <p:sp>
        <p:nvSpPr>
          <p:cNvPr id="75" name="Shape 75"/>
          <p:cNvSpPr txBox="1"/>
          <p:nvPr/>
        </p:nvSpPr>
        <p:spPr>
          <a:xfrm>
            <a:off x="32872850" y="23757927"/>
            <a:ext cx="9982200" cy="8637523"/>
          </a:xfrm>
          <a:prstGeom prst="rect">
            <a:avLst/>
          </a:prstGeom>
          <a:solidFill>
            <a:srgbClr val="FFFFFF"/>
          </a:solidFill>
          <a:ln>
            <a:noFill/>
          </a:ln>
        </p:spPr>
        <p:txBody>
          <a:bodyPr lIns="457200" tIns="457200" rIns="457200" bIns="457200" anchor="t" anchorCtr="0">
            <a:noAutofit/>
          </a:bodyPr>
          <a:lstStyle/>
          <a:p>
            <a:pPr rtl="0">
              <a:spcBef>
                <a:spcPts val="0"/>
              </a:spcBef>
              <a:spcAft>
                <a:spcPts val="0"/>
              </a:spcAft>
            </a:pPr>
            <a:r>
              <a:rPr lang="en-US" sz="2000" b="0" i="0" u="none" strike="noStrike" dirty="0">
                <a:solidFill>
                  <a:schemeClr val="bg1"/>
                </a:solidFill>
                <a:effectLst/>
                <a:latin typeface="Century Gothic" panose="020B0502020202020204" pitchFamily="34" charset="0"/>
              </a:rPr>
              <a:t>Behrman, A., Cody, J., </a:t>
            </a:r>
            <a:r>
              <a:rPr lang="en-US" sz="2000" b="0" i="0" u="none" strike="noStrike" dirty="0" err="1">
                <a:solidFill>
                  <a:schemeClr val="bg1"/>
                </a:solidFill>
                <a:effectLst/>
                <a:latin typeface="Century Gothic" panose="020B0502020202020204" pitchFamily="34" charset="0"/>
              </a:rPr>
              <a:t>Elandary</a:t>
            </a:r>
            <a:r>
              <a:rPr lang="en-US" sz="2000" b="0" i="0" u="none" strike="noStrike" dirty="0">
                <a:solidFill>
                  <a:schemeClr val="bg1"/>
                </a:solidFill>
                <a:effectLst/>
                <a:latin typeface="Century Gothic" panose="020B0502020202020204" pitchFamily="34" charset="0"/>
              </a:rPr>
              <a:t>, S., </a:t>
            </a:r>
            <a:r>
              <a:rPr lang="en-US" sz="2000" b="0" i="0" u="none" strike="noStrike" dirty="0" err="1">
                <a:solidFill>
                  <a:schemeClr val="bg1"/>
                </a:solidFill>
                <a:effectLst/>
                <a:latin typeface="Century Gothic" panose="020B0502020202020204" pitchFamily="34" charset="0"/>
              </a:rPr>
              <a:t>Flom</a:t>
            </a:r>
            <a:r>
              <a:rPr lang="en-US" sz="2000" b="0" i="0" u="none" strike="noStrike" dirty="0">
                <a:solidFill>
                  <a:schemeClr val="bg1"/>
                </a:solidFill>
                <a:effectLst/>
                <a:latin typeface="Century Gothic" panose="020B0502020202020204" pitchFamily="34" charset="0"/>
              </a:rPr>
              <a:t>, P., &amp; </a:t>
            </a:r>
            <a:r>
              <a:rPr lang="en-US" sz="2000" b="0" i="0" u="none" strike="noStrike" dirty="0" err="1">
                <a:solidFill>
                  <a:schemeClr val="bg1"/>
                </a:solidFill>
                <a:effectLst/>
                <a:latin typeface="Century Gothic" panose="020B0502020202020204" pitchFamily="34" charset="0"/>
              </a:rPr>
              <a:t>Chitnis</a:t>
            </a:r>
            <a:r>
              <a:rPr lang="en-US" sz="2000" b="0" i="0" u="none" strike="noStrike" dirty="0">
                <a:solidFill>
                  <a:schemeClr val="bg1"/>
                </a:solidFill>
                <a:effectLst/>
                <a:latin typeface="Century Gothic" panose="020B0502020202020204" pitchFamily="34" charset="0"/>
              </a:rPr>
              <a:t>, S. (2020). The effect </a:t>
            </a:r>
          </a:p>
          <a:p>
            <a:pPr rtl="0">
              <a:spcBef>
                <a:spcPts val="0"/>
              </a:spcBef>
              <a:spcAft>
                <a:spcPts val="0"/>
              </a:spcAft>
            </a:pPr>
            <a:r>
              <a:rPr lang="en-US" sz="2000" dirty="0">
                <a:solidFill>
                  <a:schemeClr val="bg1"/>
                </a:solidFill>
                <a:latin typeface="Century Gothic" panose="020B0502020202020204" pitchFamily="34" charset="0"/>
              </a:rPr>
              <a:t>	</a:t>
            </a:r>
            <a:r>
              <a:rPr lang="en-US" sz="2000" b="0" i="0" u="none" strike="noStrike" dirty="0">
                <a:solidFill>
                  <a:schemeClr val="bg1"/>
                </a:solidFill>
                <a:effectLst/>
                <a:latin typeface="Century Gothic" panose="020B0502020202020204" pitchFamily="34" charset="0"/>
              </a:rPr>
              <a:t>of speak out! And</a:t>
            </a:r>
            <a:r>
              <a:rPr lang="en-US" sz="2000" dirty="0">
                <a:solidFill>
                  <a:schemeClr val="bg1"/>
                </a:solidFill>
                <a:latin typeface="Century Gothic" panose="020B0502020202020204" pitchFamily="34" charset="0"/>
              </a:rPr>
              <a:t> </a:t>
            </a:r>
            <a:r>
              <a:rPr lang="en-US" sz="2000" b="0" i="0" u="none" strike="noStrike" dirty="0">
                <a:solidFill>
                  <a:schemeClr val="bg1"/>
                </a:solidFill>
                <a:effectLst/>
                <a:latin typeface="Century Gothic" panose="020B0502020202020204" pitchFamily="34" charset="0"/>
              </a:rPr>
              <a:t>the loud crowd on dysarthria due to </a:t>
            </a:r>
            <a:r>
              <a:rPr lang="en-US" sz="2000" b="0" i="0" u="none" strike="noStrike" dirty="0" err="1">
                <a:solidFill>
                  <a:schemeClr val="bg1"/>
                </a:solidFill>
                <a:effectLst/>
                <a:latin typeface="Century Gothic" panose="020B0502020202020204" pitchFamily="34" charset="0"/>
              </a:rPr>
              <a:t>parkinson’s</a:t>
            </a:r>
            <a:r>
              <a:rPr lang="en-US" sz="2000" b="0" i="0" u="none" strike="noStrike" dirty="0">
                <a:solidFill>
                  <a:schemeClr val="bg1"/>
                </a:solidFill>
                <a:effectLst/>
                <a:latin typeface="Century Gothic" panose="020B0502020202020204" pitchFamily="34" charset="0"/>
              </a:rPr>
              <a:t> 	disease. </a:t>
            </a:r>
            <a:r>
              <a:rPr lang="en-US" sz="2000" b="0" i="1" u="none" strike="noStrike" dirty="0">
                <a:solidFill>
                  <a:schemeClr val="bg1"/>
                </a:solidFill>
                <a:effectLst/>
                <a:latin typeface="Century Gothic" panose="020B0502020202020204" pitchFamily="34" charset="0"/>
              </a:rPr>
              <a:t>American Journal of Speech-Language Pathology</a:t>
            </a:r>
            <a:r>
              <a:rPr lang="en-US" sz="2000" b="0" i="0" u="none" strike="noStrike" dirty="0">
                <a:solidFill>
                  <a:schemeClr val="bg1"/>
                </a:solidFill>
                <a:effectLst/>
                <a:latin typeface="Century Gothic" panose="020B0502020202020204" pitchFamily="34" charset="0"/>
              </a:rPr>
              <a:t>, </a:t>
            </a:r>
            <a:r>
              <a:rPr lang="en-US" sz="2000" b="0" i="1" u="none" strike="noStrike" dirty="0">
                <a:solidFill>
                  <a:schemeClr val="bg1"/>
                </a:solidFill>
                <a:effectLst/>
                <a:latin typeface="Century Gothic" panose="020B0502020202020204" pitchFamily="34" charset="0"/>
              </a:rPr>
              <a:t>29</a:t>
            </a:r>
            <a:r>
              <a:rPr lang="en-US" sz="2000" b="0" i="0" u="none" strike="noStrike" dirty="0">
                <a:solidFill>
                  <a:schemeClr val="bg1"/>
                </a:solidFill>
                <a:effectLst/>
                <a:latin typeface="Century Gothic" panose="020B0502020202020204" pitchFamily="34" charset="0"/>
              </a:rPr>
              <a:t>(3), 	1448–1465.</a:t>
            </a:r>
            <a:r>
              <a:rPr lang="en-US" sz="2000" b="0" i="0" u="none" strike="noStrike" dirty="0">
                <a:solidFill>
                  <a:srgbClr val="FFD966"/>
                </a:solidFill>
                <a:effectLst/>
                <a:latin typeface="Century Gothic" panose="020B0502020202020204" pitchFamily="34" charset="0"/>
                <a:hlinkClick r:id="rId7">
                  <a:extLst>
                    <a:ext uri="{A12FA001-AC4F-418D-AE19-62706E023703}">
                      <ahyp:hlinkClr xmlns:ahyp="http://schemas.microsoft.com/office/drawing/2018/hyperlinkcolor" val="tx"/>
                    </a:ext>
                  </a:extLst>
                </a:hlinkClick>
              </a:rPr>
              <a:t> </a:t>
            </a:r>
            <a:r>
              <a:rPr lang="en-US" sz="2000" b="0" i="0" u="sng" strike="noStrike" dirty="0">
                <a:solidFill>
                  <a:schemeClr val="bg1"/>
                </a:solidFill>
                <a:effectLst/>
                <a:latin typeface="Century Gothic" panose="020B0502020202020204" pitchFamily="34" charset="0"/>
                <a:hlinkClick r:id="rId7">
                  <a:extLst>
                    <a:ext uri="{A12FA001-AC4F-418D-AE19-62706E023703}">
                      <ahyp:hlinkClr xmlns:ahyp="http://schemas.microsoft.com/office/drawing/2018/hyperlinkcolor" val="tx"/>
                    </a:ext>
                  </a:extLst>
                </a:hlinkClick>
              </a:rPr>
              <a:t>https://doi.org/10.1044/2020_ajslp-19-00024</a:t>
            </a:r>
            <a:r>
              <a:rPr lang="en-US" sz="2000" b="0" i="0" u="none" strike="noStrike" dirty="0">
                <a:solidFill>
                  <a:schemeClr val="bg1"/>
                </a:solidFill>
                <a:effectLst/>
                <a:latin typeface="Century Gothic" panose="020B0502020202020204" pitchFamily="34" charset="0"/>
              </a:rPr>
              <a:t>  </a:t>
            </a:r>
            <a:endParaRPr lang="en-US" sz="2000" b="0" dirty="0">
              <a:solidFill>
                <a:schemeClr val="bg1"/>
              </a:solidFill>
              <a:effectLst/>
              <a:latin typeface="Century Gothic" panose="020B0502020202020204" pitchFamily="34" charset="0"/>
            </a:endParaRPr>
          </a:p>
          <a:p>
            <a:pPr rtl="0">
              <a:spcBef>
                <a:spcPts val="0"/>
              </a:spcBef>
              <a:spcAft>
                <a:spcPts val="0"/>
              </a:spcAft>
            </a:pPr>
            <a:br>
              <a:rPr lang="en-US" sz="2000" b="0" dirty="0">
                <a:solidFill>
                  <a:schemeClr val="bg1"/>
                </a:solidFill>
                <a:effectLst/>
                <a:latin typeface="Century Gothic" panose="020B0502020202020204" pitchFamily="34" charset="0"/>
              </a:rPr>
            </a:br>
            <a:endParaRPr lang="en-US" sz="2000" b="0" dirty="0">
              <a:solidFill>
                <a:schemeClr val="bg1"/>
              </a:solidFill>
              <a:effectLst/>
              <a:latin typeface="Century Gothic" panose="020B0502020202020204" pitchFamily="34" charset="0"/>
            </a:endParaRPr>
          </a:p>
          <a:p>
            <a:pPr rtl="0">
              <a:spcBef>
                <a:spcPts val="0"/>
              </a:spcBef>
              <a:spcAft>
                <a:spcPts val="0"/>
              </a:spcAft>
            </a:pPr>
            <a:r>
              <a:rPr lang="en-US" sz="2000" b="0" i="0" u="none" strike="noStrike" dirty="0">
                <a:solidFill>
                  <a:schemeClr val="bg1"/>
                </a:solidFill>
                <a:effectLst/>
                <a:latin typeface="Century Gothic" panose="020B0502020202020204" pitchFamily="34" charset="0"/>
              </a:rPr>
              <a:t>Bryans, L. A., Palmer, A. D., Anderson, S., Schindler, J., &amp; </a:t>
            </a:r>
            <a:r>
              <a:rPr lang="en-US" sz="2000" b="0" i="0" u="none" strike="noStrike" dirty="0" err="1">
                <a:solidFill>
                  <a:schemeClr val="bg1"/>
                </a:solidFill>
                <a:effectLst/>
                <a:latin typeface="Century Gothic" panose="020B0502020202020204" pitchFamily="34" charset="0"/>
              </a:rPr>
              <a:t>Graville</a:t>
            </a:r>
            <a:r>
              <a:rPr lang="en-US" sz="2000" b="0" i="0" u="none" strike="noStrike" dirty="0">
                <a:solidFill>
                  <a:schemeClr val="bg1"/>
                </a:solidFill>
                <a:effectLst/>
                <a:latin typeface="Century Gothic" panose="020B0502020202020204" pitchFamily="34" charset="0"/>
              </a:rPr>
              <a:t>, D. J. 	(2021). The impact of Lee Silverman Voice treatment (LSVT 	LOUD®) on voice, communication, and participation: Findings 	from a prospective, Longitudinal Study. </a:t>
            </a:r>
            <a:r>
              <a:rPr lang="en-US" sz="2000" b="0" i="1" u="none" strike="noStrike" dirty="0">
                <a:solidFill>
                  <a:schemeClr val="bg1"/>
                </a:solidFill>
                <a:effectLst/>
                <a:latin typeface="Century Gothic" panose="020B0502020202020204" pitchFamily="34" charset="0"/>
              </a:rPr>
              <a:t>Journal of 	Communication Disorders</a:t>
            </a:r>
            <a:r>
              <a:rPr lang="en-US" sz="2000" b="0" i="0" u="none" strike="noStrike" dirty="0">
                <a:solidFill>
                  <a:schemeClr val="bg1"/>
                </a:solidFill>
                <a:effectLst/>
                <a:latin typeface="Century Gothic" panose="020B0502020202020204" pitchFamily="34" charset="0"/>
              </a:rPr>
              <a:t>, </a:t>
            </a:r>
            <a:r>
              <a:rPr lang="en-US" sz="2000" b="0" i="1" u="none" strike="noStrike" dirty="0">
                <a:solidFill>
                  <a:schemeClr val="bg1"/>
                </a:solidFill>
                <a:effectLst/>
                <a:latin typeface="Century Gothic" panose="020B0502020202020204" pitchFamily="34" charset="0"/>
              </a:rPr>
              <a:t>89</a:t>
            </a:r>
            <a:r>
              <a:rPr lang="en-US" sz="2000" b="0" i="0" u="none" strike="noStrike" dirty="0">
                <a:solidFill>
                  <a:schemeClr val="bg1"/>
                </a:solidFill>
                <a:effectLst/>
                <a:latin typeface="Century Gothic" panose="020B0502020202020204" pitchFamily="34" charset="0"/>
              </a:rPr>
              <a:t>, 106031.</a:t>
            </a:r>
          </a:p>
          <a:p>
            <a:pPr rtl="0">
              <a:spcBef>
                <a:spcPts val="0"/>
              </a:spcBef>
              <a:spcAft>
                <a:spcPts val="0"/>
              </a:spcAft>
            </a:pPr>
            <a:r>
              <a:rPr lang="en-US" sz="2000" dirty="0">
                <a:solidFill>
                  <a:schemeClr val="tx1"/>
                </a:solidFill>
                <a:latin typeface="Century Gothic" panose="020B0502020202020204" pitchFamily="34" charset="0"/>
                <a:hlinkClick r:id="rId8">
                  <a:extLst>
                    <a:ext uri="{A12FA001-AC4F-418D-AE19-62706E023703}">
                      <ahyp:hlinkClr xmlns:ahyp="http://schemas.microsoft.com/office/drawing/2018/hyperlinkcolor" val="tx"/>
                    </a:ext>
                  </a:extLst>
                </a:hlinkClick>
              </a:rPr>
              <a:t>	</a:t>
            </a:r>
            <a:r>
              <a:rPr lang="en-US" sz="2000" b="0" i="0" u="sng" strike="noStrike" dirty="0">
                <a:solidFill>
                  <a:schemeClr val="bg1"/>
                </a:solidFill>
                <a:effectLst/>
                <a:latin typeface="Century Gothic" panose="020B0502020202020204" pitchFamily="34" charset="0"/>
                <a:hlinkClick r:id="rId8">
                  <a:extLst>
                    <a:ext uri="{A12FA001-AC4F-418D-AE19-62706E023703}">
                      <ahyp:hlinkClr xmlns:ahyp="http://schemas.microsoft.com/office/drawing/2018/hyperlinkcolor" val="tx"/>
                    </a:ext>
                  </a:extLst>
                </a:hlinkClick>
              </a:rPr>
              <a:t>https://doi.org/10.1016/j.jcomdis.2020.106031</a:t>
            </a:r>
            <a:r>
              <a:rPr lang="en-US" sz="2000" b="0" i="0" u="none" strike="noStrike" dirty="0">
                <a:solidFill>
                  <a:schemeClr val="bg1"/>
                </a:solidFill>
                <a:effectLst/>
                <a:latin typeface="Century Gothic" panose="020B0502020202020204" pitchFamily="34" charset="0"/>
              </a:rPr>
              <a:t>  </a:t>
            </a:r>
            <a:endParaRPr lang="en-US" sz="2000" b="0" dirty="0">
              <a:solidFill>
                <a:schemeClr val="bg1"/>
              </a:solidFill>
              <a:effectLst/>
              <a:latin typeface="Century Gothic" panose="020B0502020202020204" pitchFamily="34" charset="0"/>
            </a:endParaRPr>
          </a:p>
          <a:p>
            <a:pPr rtl="0">
              <a:spcBef>
                <a:spcPts val="0"/>
              </a:spcBef>
              <a:spcAft>
                <a:spcPts val="0"/>
              </a:spcAft>
            </a:pPr>
            <a:r>
              <a:rPr lang="en-US" sz="2000" b="0" i="0" u="none" strike="noStrike" dirty="0">
                <a:solidFill>
                  <a:schemeClr val="bg1"/>
                </a:solidFill>
                <a:effectLst/>
                <a:latin typeface="Century Gothic" panose="020B0502020202020204" pitchFamily="34" charset="0"/>
              </a:rPr>
              <a:t> </a:t>
            </a:r>
            <a:endParaRPr lang="en-US" sz="2000" b="0" dirty="0">
              <a:solidFill>
                <a:schemeClr val="bg1"/>
              </a:solidFill>
              <a:effectLst/>
              <a:latin typeface="Century Gothic" panose="020B0502020202020204" pitchFamily="34" charset="0"/>
            </a:endParaRPr>
          </a:p>
          <a:p>
            <a:pPr rtl="0">
              <a:spcBef>
                <a:spcPts val="0"/>
              </a:spcBef>
              <a:spcAft>
                <a:spcPts val="0"/>
              </a:spcAft>
            </a:pPr>
            <a:r>
              <a:rPr lang="en-US" sz="2000" b="0" i="0" u="none" strike="noStrike" dirty="0">
                <a:solidFill>
                  <a:schemeClr val="bg1"/>
                </a:solidFill>
                <a:effectLst/>
                <a:latin typeface="Century Gothic" panose="020B0502020202020204" pitchFamily="34" charset="0"/>
              </a:rPr>
              <a:t>Levitt, J. S., </a:t>
            </a:r>
            <a:r>
              <a:rPr lang="en-US" sz="2000" b="0" i="0" u="none" strike="noStrike" dirty="0" err="1">
                <a:solidFill>
                  <a:schemeClr val="bg1"/>
                </a:solidFill>
                <a:effectLst/>
                <a:latin typeface="Century Gothic" panose="020B0502020202020204" pitchFamily="34" charset="0"/>
              </a:rPr>
              <a:t>Chitnis</a:t>
            </a:r>
            <a:r>
              <a:rPr lang="en-US" sz="2000" b="0" i="0" u="none" strike="noStrike" dirty="0">
                <a:solidFill>
                  <a:schemeClr val="bg1"/>
                </a:solidFill>
                <a:effectLst/>
                <a:latin typeface="Century Gothic" panose="020B0502020202020204" pitchFamily="34" charset="0"/>
              </a:rPr>
              <a:t>, S., &amp; Walker-Batson, D. (2015). The Effects of the 	“SPEAK OUT! ®” </a:t>
            </a:r>
            <a:r>
              <a:rPr lang="en-US" sz="2000" b="0" i="0" u="none" strike="noStrike" dirty="0" err="1">
                <a:solidFill>
                  <a:schemeClr val="bg1"/>
                </a:solidFill>
                <a:effectLst/>
                <a:latin typeface="Century Gothic" panose="020B0502020202020204" pitchFamily="34" charset="0"/>
              </a:rPr>
              <a:t>andLOUD</a:t>
            </a:r>
            <a:r>
              <a:rPr lang="en-US" sz="2000" b="0" i="0" u="none" strike="noStrike" dirty="0">
                <a:solidFill>
                  <a:schemeClr val="bg1"/>
                </a:solidFill>
                <a:effectLst/>
                <a:latin typeface="Century Gothic" panose="020B0502020202020204" pitchFamily="34" charset="0"/>
              </a:rPr>
              <a:t> Crowd®” Voice Programs for Parkinson 	Disease. </a:t>
            </a:r>
            <a:r>
              <a:rPr lang="en-US" sz="2000" b="0" i="1" u="none" strike="noStrike" dirty="0">
                <a:solidFill>
                  <a:schemeClr val="bg1"/>
                </a:solidFill>
                <a:effectLst/>
                <a:latin typeface="Century Gothic" panose="020B0502020202020204" pitchFamily="34" charset="0"/>
              </a:rPr>
              <a:t>International Journal of Health Sciences</a:t>
            </a:r>
            <a:r>
              <a:rPr lang="en-US" sz="2000" b="0" i="0" u="none" strike="noStrike" dirty="0">
                <a:solidFill>
                  <a:schemeClr val="bg1"/>
                </a:solidFill>
                <a:effectLst/>
                <a:latin typeface="Century Gothic" panose="020B0502020202020204" pitchFamily="34" charset="0"/>
              </a:rPr>
              <a:t>, </a:t>
            </a:r>
            <a:r>
              <a:rPr lang="en-US" sz="2000" b="0" i="1" u="none" strike="noStrike" dirty="0">
                <a:solidFill>
                  <a:schemeClr val="bg1"/>
                </a:solidFill>
                <a:effectLst/>
                <a:latin typeface="Century Gothic" panose="020B0502020202020204" pitchFamily="34" charset="0"/>
              </a:rPr>
              <a:t>3</a:t>
            </a:r>
            <a:r>
              <a:rPr lang="en-US" sz="2000" b="0" i="0" u="none" strike="noStrike" dirty="0">
                <a:solidFill>
                  <a:schemeClr val="bg1"/>
                </a:solidFill>
                <a:effectLst/>
                <a:latin typeface="Century Gothic" panose="020B0502020202020204" pitchFamily="34" charset="0"/>
              </a:rPr>
              <a:t>(2).</a:t>
            </a:r>
            <a:endParaRPr lang="en-US" sz="2000" dirty="0">
              <a:solidFill>
                <a:schemeClr val="bg1"/>
              </a:solidFill>
              <a:latin typeface="Century Gothic" panose="020B0502020202020204" pitchFamily="34" charset="0"/>
            </a:endParaRPr>
          </a:p>
          <a:p>
            <a:pPr rtl="0">
              <a:spcBef>
                <a:spcPts val="0"/>
              </a:spcBef>
              <a:spcAft>
                <a:spcPts val="0"/>
              </a:spcAft>
            </a:pPr>
            <a:r>
              <a:rPr lang="en-US" sz="2000" b="0" i="0" u="sng" strike="noStrike" dirty="0">
                <a:solidFill>
                  <a:schemeClr val="tx1"/>
                </a:solidFill>
                <a:effectLst/>
                <a:latin typeface="Century Gothic" panose="020B0502020202020204" pitchFamily="34" charset="0"/>
                <a:hlinkClick r:id="rId9">
                  <a:extLst>
                    <a:ext uri="{A12FA001-AC4F-418D-AE19-62706E023703}">
                      <ahyp:hlinkClr xmlns:ahyp="http://schemas.microsoft.com/office/drawing/2018/hyperlinkcolor" val="tx"/>
                    </a:ext>
                  </a:extLst>
                </a:hlinkClick>
              </a:rPr>
              <a:t>	</a:t>
            </a:r>
            <a:r>
              <a:rPr lang="en-US" sz="2000" b="0" i="0" u="sng" strike="noStrike" dirty="0">
                <a:solidFill>
                  <a:schemeClr val="bg1"/>
                </a:solidFill>
                <a:effectLst/>
                <a:latin typeface="Century Gothic" panose="020B0502020202020204" pitchFamily="34" charset="0"/>
                <a:hlinkClick r:id="rId9">
                  <a:extLst>
                    <a:ext uri="{A12FA001-AC4F-418D-AE19-62706E023703}">
                      <ahyp:hlinkClr xmlns:ahyp="http://schemas.microsoft.com/office/drawing/2018/hyperlinkcolor" val="tx"/>
                    </a:ext>
                  </a:extLst>
                </a:hlinkClick>
              </a:rPr>
              <a:t>https://doi.org/10.15640/ijhs.v3n2a3</a:t>
            </a:r>
            <a:r>
              <a:rPr lang="en-US" sz="2000" b="0" i="0" u="none" strike="noStrike" dirty="0">
                <a:solidFill>
                  <a:schemeClr val="bg1"/>
                </a:solidFill>
                <a:effectLst/>
                <a:latin typeface="Century Gothic" panose="020B0502020202020204" pitchFamily="34" charset="0"/>
              </a:rPr>
              <a:t> </a:t>
            </a:r>
            <a:endParaRPr lang="en-US" sz="2000" b="0" dirty="0">
              <a:solidFill>
                <a:schemeClr val="bg1"/>
              </a:solidFill>
              <a:effectLst/>
              <a:latin typeface="Century Gothic" panose="020B0502020202020204" pitchFamily="34" charset="0"/>
            </a:endParaRPr>
          </a:p>
          <a:p>
            <a:pPr rtl="0">
              <a:spcBef>
                <a:spcPts val="0"/>
              </a:spcBef>
              <a:spcAft>
                <a:spcPts val="0"/>
              </a:spcAft>
            </a:pPr>
            <a:r>
              <a:rPr lang="en-US" sz="2000" b="0" i="0" u="none" strike="noStrike" dirty="0">
                <a:solidFill>
                  <a:schemeClr val="bg1"/>
                </a:solidFill>
                <a:effectLst/>
                <a:latin typeface="Century Gothic" panose="020B0502020202020204" pitchFamily="34" charset="0"/>
              </a:rPr>
              <a:t> </a:t>
            </a:r>
            <a:endParaRPr lang="en-US" sz="2000" b="0" dirty="0">
              <a:solidFill>
                <a:schemeClr val="bg1"/>
              </a:solidFill>
              <a:effectLst/>
              <a:latin typeface="Century Gothic" panose="020B0502020202020204" pitchFamily="34" charset="0"/>
            </a:endParaRPr>
          </a:p>
          <a:p>
            <a:pPr indent="-457200" rtl="0">
              <a:spcBef>
                <a:spcPts val="0"/>
              </a:spcBef>
              <a:spcAft>
                <a:spcPts val="0"/>
              </a:spcAft>
            </a:pPr>
            <a:r>
              <a:rPr lang="en-US" sz="2000" b="0" i="0" u="none" strike="noStrike" dirty="0">
                <a:solidFill>
                  <a:schemeClr val="bg1"/>
                </a:solidFill>
                <a:effectLst/>
                <a:latin typeface="Century Gothic" panose="020B0502020202020204" pitchFamily="34" charset="0"/>
              </a:rPr>
              <a:t>Sapir, S., </a:t>
            </a:r>
            <a:r>
              <a:rPr lang="en-US" sz="2000" b="0" i="0" u="none" strike="noStrike" dirty="0" err="1">
                <a:solidFill>
                  <a:schemeClr val="bg1"/>
                </a:solidFill>
                <a:effectLst/>
                <a:latin typeface="Century Gothic" panose="020B0502020202020204" pitchFamily="34" charset="0"/>
              </a:rPr>
              <a:t>Ramig</a:t>
            </a:r>
            <a:r>
              <a:rPr lang="en-US" sz="2000" b="0" i="0" u="none" strike="noStrike" dirty="0">
                <a:solidFill>
                  <a:schemeClr val="bg1"/>
                </a:solidFill>
                <a:effectLst/>
                <a:latin typeface="Century Gothic" panose="020B0502020202020204" pitchFamily="34" charset="0"/>
              </a:rPr>
              <a:t>, L. O., Hoyt, P., Countryman, S., O'Brien, C., &amp; Hoehn, M. </a:t>
            </a:r>
          </a:p>
          <a:p>
            <a:pPr indent="-457200" rtl="0">
              <a:spcBef>
                <a:spcPts val="0"/>
              </a:spcBef>
              <a:spcAft>
                <a:spcPts val="0"/>
              </a:spcAft>
            </a:pPr>
            <a:r>
              <a:rPr lang="en-US" sz="2000" dirty="0">
                <a:solidFill>
                  <a:schemeClr val="bg1"/>
                </a:solidFill>
                <a:latin typeface="Century Gothic" panose="020B0502020202020204" pitchFamily="34" charset="0"/>
              </a:rPr>
              <a:t>	</a:t>
            </a:r>
            <a:r>
              <a:rPr lang="en-US" sz="2000" b="0" i="0" u="none" strike="noStrike" dirty="0">
                <a:solidFill>
                  <a:schemeClr val="bg1"/>
                </a:solidFill>
                <a:effectLst/>
                <a:latin typeface="Century Gothic" panose="020B0502020202020204" pitchFamily="34" charset="0"/>
              </a:rPr>
              <a:t>(2002). Speech loudness and quality 12 months after intensive 	voice treatment (LSVT) for Parkinson's disease: a comparison with 	an alternative speech treatment. </a:t>
            </a:r>
            <a:r>
              <a:rPr lang="en-US" sz="2000" b="0" i="1" u="none" strike="noStrike" dirty="0">
                <a:solidFill>
                  <a:schemeClr val="bg1"/>
                </a:solidFill>
                <a:effectLst/>
                <a:latin typeface="Century Gothic" panose="020B0502020202020204" pitchFamily="34" charset="0"/>
              </a:rPr>
              <a:t>Folia </a:t>
            </a:r>
            <a:r>
              <a:rPr lang="en-US" sz="2000" b="0" i="1" u="none" strike="noStrike" dirty="0" err="1">
                <a:solidFill>
                  <a:schemeClr val="bg1"/>
                </a:solidFill>
                <a:effectLst/>
                <a:latin typeface="Century Gothic" panose="020B0502020202020204" pitchFamily="34" charset="0"/>
              </a:rPr>
              <a:t>phoniatrica</a:t>
            </a:r>
            <a:r>
              <a:rPr lang="en-US" sz="2000" b="0" i="1" u="none" strike="noStrike" dirty="0">
                <a:solidFill>
                  <a:schemeClr val="bg1"/>
                </a:solidFill>
                <a:effectLst/>
                <a:latin typeface="Century Gothic" panose="020B0502020202020204" pitchFamily="34" charset="0"/>
              </a:rPr>
              <a:t> et 	</a:t>
            </a:r>
            <a:r>
              <a:rPr lang="en-US" sz="2000" b="0" i="1" u="none" strike="noStrike" dirty="0" err="1">
                <a:solidFill>
                  <a:schemeClr val="bg1"/>
                </a:solidFill>
                <a:effectLst/>
                <a:latin typeface="Century Gothic" panose="020B0502020202020204" pitchFamily="34" charset="0"/>
              </a:rPr>
              <a:t>logopaedica</a:t>
            </a:r>
            <a:r>
              <a:rPr lang="en-US" sz="2000" b="0" i="1" u="none" strike="noStrike" dirty="0">
                <a:solidFill>
                  <a:schemeClr val="bg1"/>
                </a:solidFill>
                <a:effectLst/>
                <a:latin typeface="Century Gothic" panose="020B0502020202020204" pitchFamily="34" charset="0"/>
              </a:rPr>
              <a:t> : official organ of the International Association of</a:t>
            </a:r>
          </a:p>
          <a:p>
            <a:pPr indent="-457200" rtl="0">
              <a:spcBef>
                <a:spcPts val="0"/>
              </a:spcBef>
              <a:spcAft>
                <a:spcPts val="0"/>
              </a:spcAft>
            </a:pPr>
            <a:r>
              <a:rPr lang="en-US" sz="2000" i="1" dirty="0">
                <a:solidFill>
                  <a:schemeClr val="bg1"/>
                </a:solidFill>
                <a:latin typeface="Century Gothic" panose="020B0502020202020204" pitchFamily="34" charset="0"/>
              </a:rPr>
              <a:t>	</a:t>
            </a:r>
            <a:r>
              <a:rPr lang="en-US" sz="2000" b="0" i="1" u="none" strike="noStrike" dirty="0">
                <a:solidFill>
                  <a:schemeClr val="bg1"/>
                </a:solidFill>
                <a:effectLst/>
                <a:latin typeface="Century Gothic" panose="020B0502020202020204" pitchFamily="34" charset="0"/>
              </a:rPr>
              <a:t> Logopedics and Phoniatrics (IALP)</a:t>
            </a:r>
            <a:r>
              <a:rPr lang="en-US" sz="2000" b="0" i="0" u="none" strike="noStrike" dirty="0">
                <a:solidFill>
                  <a:schemeClr val="bg1"/>
                </a:solidFill>
                <a:effectLst/>
                <a:latin typeface="Century Gothic" panose="020B0502020202020204" pitchFamily="34" charset="0"/>
              </a:rPr>
              <a:t>, </a:t>
            </a:r>
            <a:r>
              <a:rPr lang="en-US" sz="2000" b="0" i="1" u="none" strike="noStrike" dirty="0">
                <a:solidFill>
                  <a:schemeClr val="bg1"/>
                </a:solidFill>
                <a:effectLst/>
                <a:latin typeface="Century Gothic" panose="020B0502020202020204" pitchFamily="34" charset="0"/>
              </a:rPr>
              <a:t>54</a:t>
            </a:r>
            <a:r>
              <a:rPr lang="en-US" sz="2000" b="0" i="0" u="none" strike="noStrike" dirty="0">
                <a:solidFill>
                  <a:schemeClr val="bg1"/>
                </a:solidFill>
                <a:effectLst/>
                <a:latin typeface="Century Gothic" panose="020B0502020202020204" pitchFamily="34" charset="0"/>
              </a:rPr>
              <a:t>(6), 296–303.</a:t>
            </a:r>
            <a:r>
              <a:rPr lang="en-US" sz="2000" b="0" i="0" u="none" strike="noStrike" dirty="0">
                <a:solidFill>
                  <a:schemeClr val="bg1"/>
                </a:solidFill>
                <a:effectLst/>
                <a:latin typeface="Century Gothic" panose="020B0502020202020204" pitchFamily="34" charset="0"/>
                <a:hlinkClick r:id="rId10">
                  <a:extLst>
                    <a:ext uri="{A12FA001-AC4F-418D-AE19-62706E023703}">
                      <ahyp:hlinkClr xmlns:ahyp="http://schemas.microsoft.com/office/drawing/2018/hyperlinkcolor" val="tx"/>
                    </a:ext>
                  </a:extLst>
                </a:hlinkClick>
              </a:rPr>
              <a:t> </a:t>
            </a:r>
            <a:r>
              <a:rPr lang="en-US" sz="2000" b="0" i="0" u="none" strike="noStrike" dirty="0">
                <a:solidFill>
                  <a:schemeClr val="tx1"/>
                </a:solidFill>
                <a:effectLst/>
                <a:latin typeface="Century Gothic" panose="020B0502020202020204" pitchFamily="34" charset="0"/>
                <a:hlinkClick r:id="rId10">
                  <a:extLst>
                    <a:ext uri="{A12FA001-AC4F-418D-AE19-62706E023703}">
                      <ahyp:hlinkClr xmlns:ahyp="http://schemas.microsoft.com/office/drawing/2018/hyperlinkcolor" val="tx"/>
                    </a:ext>
                  </a:extLst>
                </a:hlinkClick>
              </a:rPr>
              <a:t>	</a:t>
            </a:r>
            <a:r>
              <a:rPr lang="en-US" sz="2000" b="0" i="0" u="sng" strike="noStrike" dirty="0">
                <a:solidFill>
                  <a:schemeClr val="bg1"/>
                </a:solidFill>
                <a:effectLst/>
                <a:latin typeface="Century Gothic" panose="020B0502020202020204" pitchFamily="34" charset="0"/>
                <a:hlinkClick r:id="rId10">
                  <a:extLst>
                    <a:ext uri="{A12FA001-AC4F-418D-AE19-62706E023703}">
                      <ahyp:hlinkClr xmlns:ahyp="http://schemas.microsoft.com/office/drawing/2018/hyperlinkcolor" val="tx"/>
                    </a:ext>
                  </a:extLst>
                </a:hlinkClick>
              </a:rPr>
              <a:t>https://doi.org/10.1159/000066148</a:t>
            </a:r>
            <a:r>
              <a:rPr lang="en-US" sz="2000" b="0" i="0" u="none" strike="noStrike" dirty="0">
                <a:solidFill>
                  <a:schemeClr val="bg1"/>
                </a:solidFill>
                <a:effectLst/>
                <a:latin typeface="Century Gothic" panose="020B0502020202020204" pitchFamily="34" charset="0"/>
              </a:rPr>
              <a:t> </a:t>
            </a:r>
            <a:endParaRPr sz="2000" dirty="0">
              <a:solidFill>
                <a:schemeClr val="bg1"/>
              </a:solidFill>
              <a:highlight>
                <a:srgbClr val="FFFFFF"/>
              </a:highlight>
              <a:latin typeface="Century Gothic" panose="020B0502020202020204" pitchFamily="34" charset="0"/>
              <a:ea typeface="Century Gothic"/>
              <a:cs typeface="Century Gothic"/>
              <a:sym typeface="Century Gothic"/>
            </a:endParaRPr>
          </a:p>
        </p:txBody>
      </p:sp>
      <p:sp>
        <p:nvSpPr>
          <p:cNvPr id="76" name="Shape 76"/>
          <p:cNvSpPr txBox="1"/>
          <p:nvPr/>
        </p:nvSpPr>
        <p:spPr>
          <a:xfrm>
            <a:off x="11580750" y="6208675"/>
            <a:ext cx="9982200" cy="3199200"/>
          </a:xfrm>
          <a:prstGeom prst="rect">
            <a:avLst/>
          </a:prstGeom>
          <a:gradFill>
            <a:gsLst>
              <a:gs pos="0">
                <a:srgbClr val="D4E5F5"/>
              </a:gs>
              <a:gs pos="100000">
                <a:srgbClr val="70A4D5"/>
              </a:gs>
            </a:gsLst>
            <a:lin ang="5400012" scaled="0"/>
          </a:gradFill>
          <a:ln>
            <a:noFill/>
          </a:ln>
        </p:spPr>
        <p:txBody>
          <a:bodyPr lIns="91250" tIns="45600" rIns="91250" bIns="45600" anchor="t" anchorCtr="0">
            <a:noAutofit/>
          </a:bodyPr>
          <a:lstStyle/>
          <a:p>
            <a:pPr marL="0" marR="0" lvl="0" indent="0" algn="ctr" rtl="0">
              <a:lnSpc>
                <a:spcPct val="100000"/>
              </a:lnSpc>
              <a:spcBef>
                <a:spcPts val="0"/>
              </a:spcBef>
              <a:spcAft>
                <a:spcPts val="0"/>
              </a:spcAft>
              <a:buClr>
                <a:srgbClr val="F8F8F8"/>
              </a:buClr>
              <a:buSzPct val="25000"/>
              <a:buFont typeface="Arial Narrow"/>
              <a:buNone/>
            </a:pPr>
            <a:r>
              <a:rPr lang="en-US" sz="6000" b="1">
                <a:solidFill>
                  <a:srgbClr val="073763"/>
                </a:solidFill>
                <a:latin typeface="Century Gothic"/>
                <a:ea typeface="Century Gothic"/>
                <a:cs typeface="Century Gothic"/>
                <a:sym typeface="Century Gothic"/>
              </a:rPr>
              <a:t>Literature </a:t>
            </a:r>
          </a:p>
          <a:p>
            <a:pPr marL="0" marR="0" lvl="0" indent="0" algn="ctr" rtl="0">
              <a:lnSpc>
                <a:spcPct val="100000"/>
              </a:lnSpc>
              <a:spcBef>
                <a:spcPts val="0"/>
              </a:spcBef>
              <a:spcAft>
                <a:spcPts val="0"/>
              </a:spcAft>
              <a:buClr>
                <a:srgbClr val="F8F8F8"/>
              </a:buClr>
              <a:buSzPct val="25000"/>
              <a:buFont typeface="Arial Narrow"/>
              <a:buNone/>
            </a:pPr>
            <a:r>
              <a:rPr lang="en-US" sz="6000" b="1">
                <a:solidFill>
                  <a:srgbClr val="073763"/>
                </a:solidFill>
                <a:latin typeface="Century Gothic"/>
                <a:ea typeface="Century Gothic"/>
                <a:cs typeface="Century Gothic"/>
                <a:sym typeface="Century Gothic"/>
              </a:rPr>
              <a:t>Review </a:t>
            </a:r>
          </a:p>
          <a:p>
            <a:pPr marL="0" marR="0" lvl="0" indent="0" algn="ctr" rtl="0">
              <a:lnSpc>
                <a:spcPct val="100000"/>
              </a:lnSpc>
              <a:spcBef>
                <a:spcPts val="0"/>
              </a:spcBef>
              <a:spcAft>
                <a:spcPts val="0"/>
              </a:spcAft>
              <a:buClr>
                <a:srgbClr val="F8F8F8"/>
              </a:buClr>
              <a:buSzPct val="25000"/>
              <a:buFont typeface="Arial Narrow"/>
              <a:buNone/>
            </a:pPr>
            <a:r>
              <a:rPr lang="en-US" sz="6000" b="1">
                <a:solidFill>
                  <a:srgbClr val="073763"/>
                </a:solidFill>
                <a:latin typeface="Century Gothic"/>
                <a:ea typeface="Century Gothic"/>
                <a:cs typeface="Century Gothic"/>
                <a:sym typeface="Century Gothic"/>
              </a:rPr>
              <a:t>Findings</a:t>
            </a:r>
          </a:p>
        </p:txBody>
      </p:sp>
      <p:graphicFrame>
        <p:nvGraphicFramePr>
          <p:cNvPr id="77" name="Shape 77"/>
          <p:cNvGraphicFramePr/>
          <p:nvPr>
            <p:extLst>
              <p:ext uri="{D42A27DB-BD31-4B8C-83A1-F6EECF244321}">
                <p14:modId xmlns:p14="http://schemas.microsoft.com/office/powerpoint/2010/main" val="3509673773"/>
              </p:ext>
            </p:extLst>
          </p:nvPr>
        </p:nvGraphicFramePr>
        <p:xfrm>
          <a:off x="32922900" y="8347236"/>
          <a:ext cx="9932150" cy="8111963"/>
        </p:xfrm>
        <a:graphic>
          <a:graphicData uri="http://schemas.openxmlformats.org/drawingml/2006/table">
            <a:tbl>
              <a:tblPr>
                <a:noFill/>
                <a:tableStyleId>{210EDC11-B0DF-4C7B-9737-5F575E5B3963}</a:tableStyleId>
              </a:tblPr>
              <a:tblGrid>
                <a:gridCol w="9932150">
                  <a:extLst>
                    <a:ext uri="{9D8B030D-6E8A-4147-A177-3AD203B41FA5}">
                      <a16:colId xmlns:a16="http://schemas.microsoft.com/office/drawing/2014/main" val="20000"/>
                    </a:ext>
                  </a:extLst>
                </a:gridCol>
              </a:tblGrid>
              <a:tr h="8111963">
                <a:tc>
                  <a:txBody>
                    <a:bodyPr/>
                    <a:lstStyle/>
                    <a:p>
                      <a:pPr marL="457200" lvl="0" indent="-457200">
                        <a:spcBef>
                          <a:spcPts val="0"/>
                        </a:spcBef>
                        <a:buFont typeface="Arial" panose="020B0604020202020204" pitchFamily="34" charset="0"/>
                        <a:buChar char="•"/>
                      </a:pPr>
                      <a:r>
                        <a:rPr lang="en-US" sz="3000" b="1" i="0" u="sng" strike="noStrike" cap="none" dirty="0">
                          <a:solidFill>
                            <a:schemeClr val="bg1"/>
                          </a:solidFill>
                          <a:effectLst/>
                          <a:latin typeface="Century Gothic" panose="020B0502020202020204" pitchFamily="34" charset="0"/>
                          <a:ea typeface="+mn-ea"/>
                          <a:cs typeface="+mn-cs"/>
                          <a:sym typeface="Arial"/>
                        </a:rPr>
                        <a:t>Data Analysis</a:t>
                      </a:r>
                      <a:r>
                        <a:rPr lang="en-US" sz="3000" b="0" i="0" u="none" strike="noStrike" cap="none" dirty="0">
                          <a:solidFill>
                            <a:schemeClr val="bg1"/>
                          </a:solidFill>
                          <a:effectLst/>
                          <a:latin typeface="Century Gothic" panose="020B0502020202020204" pitchFamily="34" charset="0"/>
                          <a:ea typeface="+mn-ea"/>
                          <a:cs typeface="+mn-cs"/>
                          <a:sym typeface="Arial"/>
                        </a:rPr>
                        <a:t>: Two trained researchers who are not involved in administering treatment and are blind to the study’s hypothesis will watch the videos of pre and post testing sessions. The researchers will  collect data from the videos on the participants' change in vocal loudness of the six sentences on the Consensus Auditory-Perceptual Evaluation of Voice (CAPE-V) before and after treatment has been administered. Two weeks after initial data analysis, the two researchers will swap data and rescore 20% of each other’s data to check for inter-rater reliability. The two researchers will also rescore 20% of their own data to check for intra rater reliability. Pre and post-test scores between the treatment groups will be compared to measure changes in vocal loudness from pre to post treatment.</a:t>
                      </a:r>
                      <a:endParaRPr sz="3000" dirty="0">
                        <a:solidFill>
                          <a:schemeClr val="bg1"/>
                        </a:solidFill>
                        <a:latin typeface="Century Gothic" panose="020B0502020202020204" pitchFamily="34" charset="0"/>
                        <a:ea typeface="Century Gothic"/>
                        <a:cs typeface="Century Gothic"/>
                        <a:sym typeface="Century Gothic"/>
                      </a:endParaRPr>
                    </a:p>
                  </a:txBody>
                  <a:tcPr marL="91425" marR="91425" marT="91425" marB="91425">
                    <a:solidFill>
                      <a:srgbClr val="FFFFFF"/>
                    </a:solidFill>
                  </a:tcPr>
                </a:tc>
                <a:extLst>
                  <a:ext uri="{0D108BD9-81ED-4DB2-BD59-A6C34878D82A}">
                    <a16:rowId xmlns:a16="http://schemas.microsoft.com/office/drawing/2014/main" val="10000"/>
                  </a:ext>
                </a:extLst>
              </a:tr>
            </a:tbl>
          </a:graphicData>
        </a:graphic>
      </p:graphicFrame>
      <p:pic>
        <p:nvPicPr>
          <p:cNvPr id="83" name="Shape 83" descr="BLUE.png"/>
          <p:cNvPicPr preferRelativeResize="0"/>
          <p:nvPr/>
        </p:nvPicPr>
        <p:blipFill>
          <a:blip r:embed="rId11">
            <a:alphaModFix/>
          </a:blip>
          <a:stretch>
            <a:fillRect/>
          </a:stretch>
        </p:blipFill>
        <p:spPr>
          <a:xfrm>
            <a:off x="17175075" y="11838337"/>
            <a:ext cx="7824949" cy="7640824"/>
          </a:xfrm>
          <a:prstGeom prst="rect">
            <a:avLst/>
          </a:prstGeom>
          <a:noFill/>
          <a:ln>
            <a:noFill/>
          </a:ln>
        </p:spPr>
      </p:pic>
      <p:sp>
        <p:nvSpPr>
          <p:cNvPr id="84" name="Shape 84"/>
          <p:cNvSpPr txBox="1"/>
          <p:nvPr/>
        </p:nvSpPr>
        <p:spPr>
          <a:xfrm>
            <a:off x="11580750" y="9407874"/>
            <a:ext cx="9982200" cy="22998300"/>
          </a:xfrm>
          <a:prstGeom prst="rect">
            <a:avLst/>
          </a:prstGeom>
          <a:solidFill>
            <a:srgbClr val="FFFFFF"/>
          </a:solidFill>
          <a:ln>
            <a:noFill/>
          </a:ln>
        </p:spPr>
        <p:txBody>
          <a:bodyPr lIns="457200" tIns="457200" rIns="457200" bIns="457200" anchor="t" anchorCtr="0">
            <a:noAutofit/>
          </a:bodyPr>
          <a:lstStyle/>
          <a:p>
            <a:pPr indent="457200" rtl="0">
              <a:spcBef>
                <a:spcPts val="0"/>
              </a:spcBef>
              <a:spcAft>
                <a:spcPts val="0"/>
              </a:spcAft>
            </a:pPr>
            <a:r>
              <a:rPr lang="en-US" sz="2900" b="0" i="0" u="none" strike="noStrike" dirty="0">
                <a:solidFill>
                  <a:schemeClr val="bg1"/>
                </a:solidFill>
                <a:effectLst/>
                <a:latin typeface="Century Gothic" panose="020B0502020202020204" pitchFamily="34" charset="0"/>
              </a:rPr>
              <a:t>SPEAK OUT! and The LOUD Crowd and LSVT LOUD® both follow a similar course of treatment and both target increasing vocal loudness in patients with PD. Current research investigates the two treatments to see how their influence on increasing loudness in PD patients differs.  </a:t>
            </a:r>
            <a:endParaRPr lang="en-US" sz="2900" b="0" dirty="0">
              <a:solidFill>
                <a:schemeClr val="bg1"/>
              </a:solidFill>
              <a:effectLst/>
              <a:latin typeface="Century Gothic" panose="020B0502020202020204" pitchFamily="34" charset="0"/>
            </a:endParaRPr>
          </a:p>
          <a:p>
            <a:pPr indent="457200" rtl="0">
              <a:spcBef>
                <a:spcPts val="0"/>
              </a:spcBef>
              <a:spcAft>
                <a:spcPts val="0"/>
              </a:spcAft>
            </a:pPr>
            <a:r>
              <a:rPr lang="en-US" sz="2900" b="0" i="0" u="none" strike="noStrike" dirty="0">
                <a:solidFill>
                  <a:schemeClr val="bg1"/>
                </a:solidFill>
                <a:effectLst/>
                <a:latin typeface="Century Gothic" panose="020B0502020202020204" pitchFamily="34" charset="0"/>
              </a:rPr>
              <a:t>LSVT requires twice the amount of treatment minutes than SPEAK OUT! does. SPEAK OUT! includes 12 sessions for 40 minutes each while LSVT includes 16 sessions for 1 hour each (Behrman et al., 2020). SPEAK OUT! integrates a required weekly group session called The LOUD Crowd. Compared to SPEAKOUT!, LSVT does not require a group session after the completion of the program. However, the authors of the treatment added a group component called “LOUD for LIFE” but it is not integrated or required in the individual program (Behrman et al., 2020).  </a:t>
            </a:r>
            <a:endParaRPr lang="en-US" sz="2900" b="0" dirty="0">
              <a:solidFill>
                <a:schemeClr val="bg1"/>
              </a:solidFill>
              <a:effectLst/>
              <a:latin typeface="Century Gothic" panose="020B0502020202020204" pitchFamily="34" charset="0"/>
            </a:endParaRPr>
          </a:p>
          <a:p>
            <a:pPr indent="457200" rtl="0">
              <a:spcBef>
                <a:spcPts val="0"/>
              </a:spcBef>
              <a:spcAft>
                <a:spcPts val="0"/>
              </a:spcAft>
            </a:pPr>
            <a:r>
              <a:rPr lang="en-US" sz="2900" b="0" i="0" u="none" strike="noStrike" dirty="0">
                <a:solidFill>
                  <a:schemeClr val="bg1"/>
                </a:solidFill>
                <a:effectLst/>
                <a:latin typeface="Century Gothic" panose="020B0502020202020204" pitchFamily="34" charset="0"/>
              </a:rPr>
              <a:t>SPEAK OUT!® and LOUD Crowd® programs have been found to have statistically significant improvements in objective and perceptual measurements of vocal loudness in PD patients. After completion of the SPEAK OUT!® and LOUD Crowd® programs, an increase of vocal intensity from baseline was found on collaborated voice recording equipment. PD patients also reported having more positive feelings about their voice on the Voice Related Quality of Life (V-RQOL) after completion of the program when compared to their reported feelings at baseline (Levitt et al., 2015). </a:t>
            </a:r>
            <a:endParaRPr lang="en-US" sz="2900" b="0" dirty="0">
              <a:solidFill>
                <a:schemeClr val="bg1"/>
              </a:solidFill>
              <a:effectLst/>
              <a:latin typeface="Century Gothic" panose="020B0502020202020204" pitchFamily="34" charset="0"/>
            </a:endParaRPr>
          </a:p>
          <a:p>
            <a:pPr indent="457200" rtl="0">
              <a:spcBef>
                <a:spcPts val="0"/>
              </a:spcBef>
              <a:spcAft>
                <a:spcPts val="0"/>
              </a:spcAft>
            </a:pPr>
            <a:r>
              <a:rPr lang="en-US" sz="2900" b="0" i="0" u="none" strike="noStrike" dirty="0">
                <a:solidFill>
                  <a:schemeClr val="bg1"/>
                </a:solidFill>
                <a:effectLst/>
                <a:latin typeface="Century Gothic" panose="020B0502020202020204" pitchFamily="34" charset="0"/>
              </a:rPr>
              <a:t>One of the main goals of LSVT LOUD® is to increase vocal loudness. Individuals who have been enrolled in the LSVT LOUD® program were significantly more likely to increase their sound pressure level and F0 inflection and maintain these effects 2 years post-treatment (Sapir et al., 2002). Not only does LSVT LOUD® increase vocal loudness through high phonatory effort, but also yields long-term improvement as well.  </a:t>
            </a:r>
            <a:endParaRPr lang="en-US" sz="2900" b="0" dirty="0">
              <a:solidFill>
                <a:schemeClr val="bg1"/>
              </a:solidFill>
              <a:effectLst/>
              <a:latin typeface="Century Gothic" panose="020B0502020202020204" pitchFamily="34" charset="0"/>
            </a:endParaRPr>
          </a:p>
          <a:p>
            <a:pPr indent="457200" rtl="0">
              <a:spcBef>
                <a:spcPts val="0"/>
              </a:spcBef>
              <a:spcAft>
                <a:spcPts val="0"/>
              </a:spcAft>
            </a:pPr>
            <a:r>
              <a:rPr lang="en-US" sz="2900" b="0" i="0" u="none" strike="noStrike" dirty="0">
                <a:solidFill>
                  <a:schemeClr val="bg1"/>
                </a:solidFill>
                <a:effectLst/>
                <a:latin typeface="Century Gothic" panose="020B0502020202020204" pitchFamily="34" charset="0"/>
              </a:rPr>
              <a:t>LSVT LOUD® has shown to provide lasting impacts on more than just vocal loudness. Individuals have shown gains post treatment over time for communicative effectiveness, voice handicap, and communication participation (Bryans et al., 2021). These measures have been well documented in short-term and long-term improvements as well as increased sense of control for those experiencing difficulties in communication due to Parkinson’s disease. </a:t>
            </a:r>
            <a:endParaRPr lang="en-US" sz="2900" b="0" dirty="0">
              <a:solidFill>
                <a:schemeClr val="bg1"/>
              </a:solidFill>
              <a:effectLst/>
              <a:latin typeface="Century Gothic" panose="020B0502020202020204" pitchFamily="34" charset="0"/>
            </a:endParaRPr>
          </a:p>
          <a:p>
            <a:pPr rtl="0">
              <a:spcBef>
                <a:spcPts val="0"/>
              </a:spcBef>
              <a:spcAft>
                <a:spcPts val="0"/>
              </a:spcAft>
            </a:pPr>
            <a:r>
              <a:rPr lang="en-US" sz="2900" b="0" i="0" u="none" strike="noStrike" dirty="0">
                <a:solidFill>
                  <a:schemeClr val="bg1"/>
                </a:solidFill>
                <a:effectLst/>
                <a:latin typeface="Century Gothic" panose="020B0502020202020204" pitchFamily="34" charset="0"/>
              </a:rPr>
              <a:t> </a:t>
            </a:r>
            <a:endParaRPr lang="en-US" sz="2900" b="0" dirty="0">
              <a:solidFill>
                <a:schemeClr val="bg1"/>
              </a:solidFill>
              <a:effectLst/>
              <a:latin typeface="Century Gothic" panose="020B0502020202020204" pitchFamily="34" charset="0"/>
            </a:endParaRPr>
          </a:p>
          <a:p>
            <a:br>
              <a:rPr lang="en-US" sz="2900" dirty="0">
                <a:solidFill>
                  <a:schemeClr val="bg1"/>
                </a:solidFill>
                <a:latin typeface="Century Gothic" panose="020B0502020202020204" pitchFamily="34" charset="0"/>
              </a:rPr>
            </a:br>
            <a:endParaRPr lang="en-US" sz="2900" dirty="0">
              <a:solidFill>
                <a:schemeClr val="bg1"/>
              </a:solidFill>
              <a:latin typeface="Century Gothic" panose="020B0502020202020204" pitchFamily="34" charset="0"/>
              <a:ea typeface="Century Gothic"/>
              <a:cs typeface="Century Gothic"/>
              <a:sym typeface="Century Gothic"/>
            </a:endParaRPr>
          </a:p>
        </p:txBody>
      </p:sp>
      <p:sp>
        <p:nvSpPr>
          <p:cNvPr id="85" name="Shape 85"/>
          <p:cNvSpPr txBox="1"/>
          <p:nvPr/>
        </p:nvSpPr>
        <p:spPr>
          <a:xfrm>
            <a:off x="22097800" y="6208675"/>
            <a:ext cx="10210500" cy="3199200"/>
          </a:xfrm>
          <a:prstGeom prst="rect">
            <a:avLst/>
          </a:prstGeom>
          <a:gradFill>
            <a:gsLst>
              <a:gs pos="0">
                <a:srgbClr val="D4E5F5"/>
              </a:gs>
              <a:gs pos="100000">
                <a:srgbClr val="70A4D5"/>
              </a:gs>
            </a:gsLst>
            <a:lin ang="5400012" scaled="0"/>
          </a:gradFill>
          <a:ln>
            <a:noFill/>
          </a:ln>
        </p:spPr>
        <p:txBody>
          <a:bodyPr lIns="91250" tIns="45600" rIns="91250" bIns="45600" anchor="t" anchorCtr="0">
            <a:noAutofit/>
          </a:bodyPr>
          <a:lstStyle/>
          <a:p>
            <a:pPr marL="0" marR="0" lvl="0" indent="0" algn="ctr" rtl="0">
              <a:lnSpc>
                <a:spcPct val="100000"/>
              </a:lnSpc>
              <a:spcBef>
                <a:spcPts val="0"/>
              </a:spcBef>
              <a:spcAft>
                <a:spcPts val="0"/>
              </a:spcAft>
              <a:buClr>
                <a:srgbClr val="F8F8F8"/>
              </a:buClr>
              <a:buSzPct val="25000"/>
              <a:buFont typeface="Arial Narrow"/>
              <a:buNone/>
            </a:pPr>
            <a:r>
              <a:rPr lang="en-US" sz="6000" b="1">
                <a:solidFill>
                  <a:srgbClr val="073763"/>
                </a:solidFill>
                <a:latin typeface="Century Gothic"/>
                <a:ea typeface="Century Gothic"/>
                <a:cs typeface="Century Gothic"/>
                <a:sym typeface="Century Gothic"/>
              </a:rPr>
              <a:t>Proposed </a:t>
            </a:r>
          </a:p>
          <a:p>
            <a:pPr marL="0" marR="0" lvl="0" indent="0" algn="ctr" rtl="0">
              <a:lnSpc>
                <a:spcPct val="100000"/>
              </a:lnSpc>
              <a:spcBef>
                <a:spcPts val="0"/>
              </a:spcBef>
              <a:spcAft>
                <a:spcPts val="0"/>
              </a:spcAft>
              <a:buClr>
                <a:srgbClr val="F8F8F8"/>
              </a:buClr>
              <a:buSzPct val="25000"/>
              <a:buFont typeface="Arial Narrow"/>
              <a:buNone/>
            </a:pPr>
            <a:r>
              <a:rPr lang="en-US" sz="6000" b="1">
                <a:solidFill>
                  <a:srgbClr val="073763"/>
                </a:solidFill>
                <a:latin typeface="Century Gothic"/>
                <a:ea typeface="Century Gothic"/>
                <a:cs typeface="Century Gothic"/>
                <a:sym typeface="Century Gothic"/>
              </a:rPr>
              <a:t>Methodology</a:t>
            </a:r>
            <a:r>
              <a:rPr lang="en-US" sz="7200" b="1">
                <a:solidFill>
                  <a:srgbClr val="073763"/>
                </a:solidFill>
                <a:latin typeface="Century Gothic"/>
                <a:ea typeface="Century Gothic"/>
                <a:cs typeface="Century Gothic"/>
                <a:sym typeface="Century Gothic"/>
              </a:rPr>
              <a:t> </a:t>
            </a:r>
          </a:p>
        </p:txBody>
      </p:sp>
      <p:sp>
        <p:nvSpPr>
          <p:cNvPr id="86" name="Shape 86"/>
          <p:cNvSpPr txBox="1"/>
          <p:nvPr/>
        </p:nvSpPr>
        <p:spPr>
          <a:xfrm>
            <a:off x="22137675" y="6241600"/>
            <a:ext cx="10210500" cy="2120400"/>
          </a:xfrm>
          <a:prstGeom prst="rect">
            <a:avLst/>
          </a:prstGeom>
          <a:gradFill>
            <a:gsLst>
              <a:gs pos="0">
                <a:srgbClr val="D4E5F5"/>
              </a:gs>
              <a:gs pos="100000">
                <a:srgbClr val="70A4D5"/>
              </a:gs>
            </a:gsLst>
            <a:lin ang="5400012" scaled="0"/>
          </a:gradFill>
          <a:ln>
            <a:noFill/>
          </a:ln>
        </p:spPr>
        <p:txBody>
          <a:bodyPr lIns="91250" tIns="45600" rIns="91250" bIns="45600" anchor="t" anchorCtr="0">
            <a:noAutofit/>
          </a:bodyPr>
          <a:lstStyle/>
          <a:p>
            <a:pPr marL="0" marR="0" lvl="0" indent="0" algn="ctr" rtl="0">
              <a:lnSpc>
                <a:spcPct val="100000"/>
              </a:lnSpc>
              <a:spcBef>
                <a:spcPts val="0"/>
              </a:spcBef>
              <a:spcAft>
                <a:spcPts val="0"/>
              </a:spcAft>
              <a:buClr>
                <a:srgbClr val="F8F8F8"/>
              </a:buClr>
              <a:buSzPct val="25000"/>
              <a:buFont typeface="Arial Narrow"/>
              <a:buNone/>
            </a:pPr>
            <a:r>
              <a:rPr lang="en-US" sz="6000" b="1">
                <a:solidFill>
                  <a:srgbClr val="073763"/>
                </a:solidFill>
                <a:latin typeface="Century Gothic"/>
                <a:ea typeface="Century Gothic"/>
                <a:cs typeface="Century Gothic"/>
                <a:sym typeface="Century Gothic"/>
              </a:rPr>
              <a:t>Proposed </a:t>
            </a:r>
          </a:p>
          <a:p>
            <a:pPr marL="0" marR="0" lvl="0" indent="0" algn="ctr" rtl="0">
              <a:lnSpc>
                <a:spcPct val="100000"/>
              </a:lnSpc>
              <a:spcBef>
                <a:spcPts val="0"/>
              </a:spcBef>
              <a:spcAft>
                <a:spcPts val="0"/>
              </a:spcAft>
              <a:buClr>
                <a:srgbClr val="F8F8F8"/>
              </a:buClr>
              <a:buSzPct val="25000"/>
              <a:buFont typeface="Arial Narrow"/>
              <a:buNone/>
            </a:pPr>
            <a:r>
              <a:rPr lang="en-US" sz="6000" b="1">
                <a:solidFill>
                  <a:srgbClr val="073763"/>
                </a:solidFill>
                <a:latin typeface="Century Gothic"/>
                <a:ea typeface="Century Gothic"/>
                <a:cs typeface="Century Gothic"/>
                <a:sym typeface="Century Gothic"/>
              </a:rPr>
              <a:t>Methodology</a:t>
            </a:r>
            <a:r>
              <a:rPr lang="en-US" sz="7200" b="1">
                <a:solidFill>
                  <a:srgbClr val="073763"/>
                </a:solidFill>
                <a:latin typeface="Century Gothic"/>
                <a:ea typeface="Century Gothic"/>
                <a:cs typeface="Century Gothic"/>
                <a:sym typeface="Century Gothic"/>
              </a:rPr>
              <a:t> </a:t>
            </a:r>
          </a:p>
        </p:txBody>
      </p:sp>
      <p:sp>
        <p:nvSpPr>
          <p:cNvPr id="87" name="Shape 87"/>
          <p:cNvSpPr txBox="1"/>
          <p:nvPr/>
        </p:nvSpPr>
        <p:spPr>
          <a:xfrm>
            <a:off x="22097825" y="8362000"/>
            <a:ext cx="10250400" cy="24033450"/>
          </a:xfrm>
          <a:prstGeom prst="rect">
            <a:avLst/>
          </a:prstGeom>
          <a:solidFill>
            <a:srgbClr val="FFFFFF"/>
          </a:solidFill>
          <a:ln>
            <a:noFill/>
          </a:ln>
        </p:spPr>
        <p:txBody>
          <a:bodyPr lIns="457200" tIns="457200" rIns="457200" bIns="457200" anchor="t" anchorCtr="0">
            <a:noAutofit/>
          </a:bodyPr>
          <a:lstStyle/>
          <a:p>
            <a:pPr marL="457200" indent="-457200" rtl="0">
              <a:spcBef>
                <a:spcPts val="0"/>
              </a:spcBef>
              <a:spcAft>
                <a:spcPts val="0"/>
              </a:spcAft>
              <a:buFont typeface="Arial" panose="020B0604020202020204" pitchFamily="34" charset="0"/>
              <a:buChar char="•"/>
            </a:pPr>
            <a:r>
              <a:rPr lang="en-US" sz="2800" b="1" i="0" u="sng" strike="noStrike" dirty="0">
                <a:solidFill>
                  <a:schemeClr val="bg1"/>
                </a:solidFill>
                <a:effectLst/>
                <a:latin typeface="Century Gothic" panose="020B0502020202020204" pitchFamily="34" charset="0"/>
              </a:rPr>
              <a:t>Participants</a:t>
            </a:r>
            <a:r>
              <a:rPr lang="en-US" sz="2800" b="0" i="0" u="none" strike="noStrike" dirty="0">
                <a:solidFill>
                  <a:schemeClr val="bg1"/>
                </a:solidFill>
                <a:effectLst/>
                <a:latin typeface="Century Gothic" panose="020B0502020202020204" pitchFamily="34" charset="0"/>
              </a:rPr>
              <a:t>:  The study will include 40 participants from the Parkinson's Disease (PD) and Movement Disorders Center at the University of Pennsylvania. Twenty-six participants will be male and 14 will be female, according to the ratio of male to female patients with PD.  All participants will be at least 5 years post-onset of their PD diagnosis. They will all be screened for cognitive deficits via the Montreal Cognitive Assessment (The </a:t>
            </a:r>
            <a:r>
              <a:rPr lang="en-US" sz="2800" b="0" i="1" u="none" strike="noStrike" dirty="0">
                <a:solidFill>
                  <a:schemeClr val="bg1"/>
                </a:solidFill>
                <a:effectLst/>
                <a:latin typeface="Century Gothic" panose="020B0502020202020204" pitchFamily="34" charset="0"/>
              </a:rPr>
              <a:t>MoCA</a:t>
            </a:r>
            <a:r>
              <a:rPr lang="en-US" sz="2800" b="0" i="0" u="none" strike="noStrike" dirty="0">
                <a:solidFill>
                  <a:schemeClr val="bg1"/>
                </a:solidFill>
                <a:effectLst/>
                <a:latin typeface="Century Gothic" panose="020B0502020202020204" pitchFamily="34" charset="0"/>
              </a:rPr>
              <a:t> Test). Any participants who do not score within functional limits on the </a:t>
            </a:r>
            <a:r>
              <a:rPr lang="en-US" sz="2800" b="0" i="0" u="none" strike="noStrike" dirty="0" err="1">
                <a:solidFill>
                  <a:schemeClr val="bg1"/>
                </a:solidFill>
                <a:effectLst/>
                <a:latin typeface="Century Gothic" panose="020B0502020202020204" pitchFamily="34" charset="0"/>
              </a:rPr>
              <a:t>MoCa</a:t>
            </a:r>
            <a:r>
              <a:rPr lang="en-US" sz="2800" b="0" i="0" u="none" strike="noStrike" dirty="0">
                <a:solidFill>
                  <a:schemeClr val="bg1"/>
                </a:solidFill>
                <a:effectLst/>
                <a:latin typeface="Century Gothic" panose="020B0502020202020204" pitchFamily="34" charset="0"/>
              </a:rPr>
              <a:t> will be ineligible to participate in the study. All participants must also have no other medical diagnoses or procedures that could affect their speech production, as well as display normal hearing limits on a hearing screening in order to participate in the study. Qualifying participants will give researchers informed consent and then be randomly assigned to receive LSVT LOUD ® or SPEAK OUT! ® and the LOUD Crowd ® treatment. ​​  </a:t>
            </a:r>
          </a:p>
          <a:p>
            <a:pPr rtl="0">
              <a:spcBef>
                <a:spcPts val="0"/>
              </a:spcBef>
              <a:spcAft>
                <a:spcPts val="0"/>
              </a:spcAft>
            </a:pPr>
            <a:endParaRPr lang="en-US" sz="2800" dirty="0">
              <a:solidFill>
                <a:schemeClr val="bg1"/>
              </a:solidFill>
              <a:latin typeface="Century Gothic" panose="020B0502020202020204" pitchFamily="34" charset="0"/>
            </a:endParaRPr>
          </a:p>
          <a:p>
            <a:pPr marL="285750" indent="-285750" rtl="0">
              <a:spcBef>
                <a:spcPts val="0"/>
              </a:spcBef>
              <a:spcAft>
                <a:spcPts val="0"/>
              </a:spcAft>
              <a:buFont typeface="Arial" panose="020B0604020202020204" pitchFamily="34" charset="0"/>
              <a:buChar char="•"/>
            </a:pPr>
            <a:r>
              <a:rPr lang="en-US" sz="2800" b="1" i="0" u="sng" strike="noStrike" dirty="0">
                <a:solidFill>
                  <a:schemeClr val="bg1"/>
                </a:solidFill>
                <a:effectLst/>
                <a:latin typeface="Century Gothic" panose="020B0502020202020204" pitchFamily="34" charset="0"/>
              </a:rPr>
              <a:t>Pre and Post Testing</a:t>
            </a:r>
            <a:r>
              <a:rPr lang="en-US" sz="2800" b="0" i="0" u="none" strike="noStrike" dirty="0">
                <a:solidFill>
                  <a:schemeClr val="bg1"/>
                </a:solidFill>
                <a:effectLst/>
                <a:latin typeface="Century Gothic" panose="020B0502020202020204" pitchFamily="34" charset="0"/>
              </a:rPr>
              <a:t>: During pretest and posttest conditions, acoustic measures of loudness of individuals’ production of the six sentences on the Consensus Auditory-Perceptual Evaluation of Voice (CAPE-V) will be recorded through </a:t>
            </a:r>
            <a:r>
              <a:rPr lang="en-US" sz="2800" b="0" i="0" u="none" strike="noStrike" dirty="0" err="1">
                <a:solidFill>
                  <a:schemeClr val="bg1"/>
                </a:solidFill>
                <a:effectLst/>
                <a:latin typeface="Century Gothic" panose="020B0502020202020204" pitchFamily="34" charset="0"/>
              </a:rPr>
              <a:t>Praat</a:t>
            </a:r>
            <a:r>
              <a:rPr lang="en-US" sz="2800" b="0" i="0" u="none" strike="noStrike" dirty="0">
                <a:solidFill>
                  <a:schemeClr val="bg1"/>
                </a:solidFill>
                <a:effectLst/>
                <a:latin typeface="Century Gothic" panose="020B0502020202020204" pitchFamily="34" charset="0"/>
              </a:rPr>
              <a:t>. All pre and posttest sessions will be recorded for future analysis.   </a:t>
            </a:r>
            <a:endParaRPr lang="en-US" sz="2800" dirty="0">
              <a:solidFill>
                <a:schemeClr val="bg1"/>
              </a:solidFill>
              <a:latin typeface="Century Gothic" panose="020B0502020202020204" pitchFamily="34" charset="0"/>
            </a:endParaRPr>
          </a:p>
          <a:p>
            <a:endParaRPr lang="en-US" sz="2800" b="0" i="0" u="none" strike="noStrike" dirty="0">
              <a:solidFill>
                <a:schemeClr val="bg1"/>
              </a:solidFill>
              <a:effectLst/>
              <a:latin typeface="Century Gothic" panose="020B0502020202020204" pitchFamily="34" charset="0"/>
            </a:endParaRPr>
          </a:p>
          <a:p>
            <a:endParaRPr lang="en-US" sz="2800" dirty="0">
              <a:solidFill>
                <a:schemeClr val="bg1"/>
              </a:solidFill>
              <a:latin typeface="Century Gothic" panose="020B0502020202020204" pitchFamily="34" charset="0"/>
            </a:endParaRPr>
          </a:p>
          <a:p>
            <a:pPr marL="285750" indent="-285750" rtl="0">
              <a:spcBef>
                <a:spcPts val="0"/>
              </a:spcBef>
              <a:spcAft>
                <a:spcPts val="0"/>
              </a:spcAft>
              <a:buFont typeface="Arial" panose="020B0604020202020204" pitchFamily="34" charset="0"/>
              <a:buChar char="•"/>
            </a:pPr>
            <a:r>
              <a:rPr lang="en-US" sz="2800" b="1" i="0" u="sng" strike="noStrike" dirty="0">
                <a:solidFill>
                  <a:schemeClr val="bg1"/>
                </a:solidFill>
                <a:effectLst/>
                <a:latin typeface="Century Gothic" panose="020B0502020202020204" pitchFamily="34" charset="0"/>
              </a:rPr>
              <a:t>Treatment: </a:t>
            </a:r>
            <a:r>
              <a:rPr lang="en-US" sz="2800" b="0" i="0" u="none" strike="noStrike" dirty="0">
                <a:solidFill>
                  <a:schemeClr val="bg1"/>
                </a:solidFill>
                <a:effectLst/>
                <a:latin typeface="Century Gothic" panose="020B0502020202020204" pitchFamily="34" charset="0"/>
              </a:rPr>
              <a:t>The treatment will be provided by licensed speech-language pathologists (SLP) blind to the study’s hypothesis with at least five years’ experience treating voice and motor speech disorders. These SLPs will also be trained and have their certification in LSVT LOUD ® and SPEAK OUT! ® and the LOUD Crowd ®. Treatment will be administered following proper treatment protocol. Both treatment groups will be intensive with the duration following protocol of both treatments. SPEAK OUT! ® and the LOUD Crowd ® will be administered 12 individual, 40- minute sessions, three times per week for four consecutive weeks. LSVT LOUD ® will be administered for 16 one-hour sessions for four weeks.  Before administering treatment, the SLPs who are previously certified in LSVT® or SPEAK OUT! ® and the LOUD Crowd® will watch a training video to learn the study’s procedures. All treatment sessions will be recorded. The investigators will watch recordings of sessions throughout the study to ensure study treatment procedures are being followed (treatment fidelity). Feedback will be provided to SLPs to adjust treatment when needed. After treatment is completed, post test measures will be administered. </a:t>
            </a:r>
            <a:endParaRPr lang="en-US" sz="2800" b="0" dirty="0">
              <a:solidFill>
                <a:schemeClr val="bg1"/>
              </a:solidFill>
              <a:effectLst/>
              <a:latin typeface="Century Gothic" panose="020B0502020202020204" pitchFamily="34" charset="0"/>
            </a:endParaRPr>
          </a:p>
          <a:p>
            <a:br>
              <a:rPr lang="en-US" sz="2800" dirty="0">
                <a:solidFill>
                  <a:schemeClr val="bg1"/>
                </a:solidFill>
                <a:latin typeface="Century Gothic" panose="020B0502020202020204" pitchFamily="34" charset="0"/>
              </a:rPr>
            </a:br>
            <a:r>
              <a:rPr lang="en-US" sz="2800" b="0" i="0" u="none" strike="noStrike" dirty="0">
                <a:solidFill>
                  <a:schemeClr val="bg1"/>
                </a:solidFill>
                <a:effectLst/>
                <a:latin typeface="Century Gothic" panose="020B0502020202020204" pitchFamily="34" charset="0"/>
              </a:rPr>
              <a:t> </a:t>
            </a:r>
            <a:endParaRPr lang="en-US" sz="2800" b="0" dirty="0">
              <a:solidFill>
                <a:schemeClr val="bg1"/>
              </a:solidFill>
              <a:effectLst/>
              <a:latin typeface="Century Gothic" panose="020B0502020202020204" pitchFamily="34" charset="0"/>
            </a:endParaRPr>
          </a:p>
          <a:p>
            <a:pPr rtl="0">
              <a:spcBef>
                <a:spcPts val="0"/>
              </a:spcBef>
              <a:spcAft>
                <a:spcPts val="0"/>
              </a:spcAft>
            </a:pPr>
            <a:r>
              <a:rPr lang="en-US" sz="2800" b="0" i="0" u="none" strike="noStrike" dirty="0">
                <a:solidFill>
                  <a:schemeClr val="bg1"/>
                </a:solidFill>
                <a:effectLst/>
                <a:latin typeface="Century Gothic" panose="020B0502020202020204" pitchFamily="34" charset="0"/>
              </a:rPr>
              <a:t>  </a:t>
            </a:r>
            <a:endParaRPr lang="en-US" sz="2800" b="0" dirty="0">
              <a:solidFill>
                <a:schemeClr val="bg1"/>
              </a:solidFill>
              <a:effectLst/>
              <a:latin typeface="Century Gothic" panose="020B0502020202020204" pitchFamily="34" charset="0"/>
            </a:endParaRPr>
          </a:p>
          <a:p>
            <a:br>
              <a:rPr lang="en-US" sz="2800" dirty="0">
                <a:solidFill>
                  <a:schemeClr val="bg1"/>
                </a:solidFill>
                <a:latin typeface="Century Gothic" panose="020B0502020202020204" pitchFamily="34" charset="0"/>
              </a:rPr>
            </a:br>
            <a:r>
              <a:rPr lang="en-US" sz="2800" dirty="0">
                <a:solidFill>
                  <a:schemeClr val="bg1"/>
                </a:solidFill>
                <a:latin typeface="Century Gothic" panose="020B0502020202020204" pitchFamily="34" charset="0"/>
              </a:rPr>
              <a:t> </a:t>
            </a:r>
          </a:p>
          <a:p>
            <a:pPr marL="457200" indent="-457200" rtl="0">
              <a:spcBef>
                <a:spcPts val="0"/>
              </a:spcBef>
              <a:spcAft>
                <a:spcPts val="0"/>
              </a:spcAft>
              <a:buFont typeface="Arial" panose="020B0604020202020204" pitchFamily="34" charset="0"/>
              <a:buChar char="•"/>
            </a:pPr>
            <a:endParaRPr lang="en-US" sz="2800" dirty="0">
              <a:solidFill>
                <a:schemeClr val="bg1"/>
              </a:solidFill>
              <a:latin typeface="Century Gothic" panose="020B0502020202020204" pitchFamily="34" charset="0"/>
              <a:ea typeface="Century Gothic"/>
              <a:cs typeface="Century Gothic"/>
              <a:sym typeface="Century Gothic"/>
            </a:endParaRPr>
          </a:p>
        </p:txBody>
      </p:sp>
      <p:pic>
        <p:nvPicPr>
          <p:cNvPr id="1026" name="Picture 2" descr="Speech Pathology Services for the Elderly | Tri-Med Home Care Services">
            <a:extLst>
              <a:ext uri="{FF2B5EF4-FFF2-40B4-BE49-F238E27FC236}">
                <a16:creationId xmlns:a16="http://schemas.microsoft.com/office/drawing/2014/main" id="{F6F8E144-AA25-2C2B-17DF-0282E0F178E7}"/>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2922900" y="16849422"/>
            <a:ext cx="9932150" cy="52578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5 Reasons for Losing Your Voice (and Tips for Getting It Back) | Houston  Methodist On Health">
            <a:extLst>
              <a:ext uri="{FF2B5EF4-FFF2-40B4-BE49-F238E27FC236}">
                <a16:creationId xmlns:a16="http://schemas.microsoft.com/office/drawing/2014/main" id="{14DB21F3-F599-EA3D-6A1F-BDE32D505657}"/>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61024" y="19464065"/>
            <a:ext cx="9908399" cy="3164426"/>
          </a:xfrm>
          <a:prstGeom prst="rect">
            <a:avLst/>
          </a:prstGeom>
          <a:noFill/>
          <a:extLst>
            <a:ext uri="{909E8E84-426E-40DD-AFC4-6F175D3DCCD1}">
              <a14:hiddenFill xmlns:a14="http://schemas.microsoft.com/office/drawing/2010/main">
                <a:solidFill>
                  <a:srgbClr val="FFFFFF"/>
                </a:solidFill>
              </a14:hiddenFill>
            </a:ext>
          </a:extLst>
        </p:spPr>
      </p:pic>
      <p:pic>
        <p:nvPicPr>
          <p:cNvPr id="2" name="Audio Recording Apr 6, 2023 at 4:59:21 PM">
            <a:hlinkClick r:id="" action="ppaction://media"/>
            <a:extLst>
              <a:ext uri="{FF2B5EF4-FFF2-40B4-BE49-F238E27FC236}">
                <a16:creationId xmlns:a16="http://schemas.microsoft.com/office/drawing/2014/main" id="{E9ABC904-B788-073C-94CC-DA3AC1D69856}"/>
              </a:ext>
            </a:extLst>
          </p:cNvPr>
          <p:cNvPicPr>
            <a:picLocks noChangeAspect="1"/>
          </p:cNvPicPr>
          <p:nvPr>
            <a:audioFile r:link="rId2"/>
            <p:extLst>
              <p:ext uri="{DAA4B4D4-6D71-4841-9C94-3DE7FCFB9230}">
                <p14:media xmlns:p14="http://schemas.microsoft.com/office/powerpoint/2010/main" r:embed="rId1"/>
              </p:ext>
            </p:extLst>
          </p:nvPr>
        </p:nvPicPr>
        <p:blipFill>
          <a:blip r:embed="rId14"/>
          <a:stretch>
            <a:fillRect/>
          </a:stretch>
        </p:blipFill>
        <p:spPr>
          <a:xfrm>
            <a:off x="35231511" y="2526367"/>
            <a:ext cx="1904025" cy="19040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31584"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2"/>
                </p:tgtEl>
              </p:cMediaNode>
            </p:audio>
          </p:childTnLst>
        </p:cTn>
      </p:par>
    </p:tnLst>
  </p:timing>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10464</TotalTime>
  <Words>1547</Words>
  <Application>Microsoft Macintosh PowerPoint</Application>
  <PresentationFormat>Custom</PresentationFormat>
  <Paragraphs>56</Paragraphs>
  <Slides>1</Slides>
  <Notes>1</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 Black</vt:lpstr>
      <vt:lpstr>Average</vt:lpstr>
      <vt:lpstr>Oswald</vt:lpstr>
      <vt:lpstr>Century Gothic</vt:lpstr>
      <vt:lpstr>Arial Narrow</vt:lpstr>
      <vt:lpstr>Arial</vt:lpstr>
      <vt:lpstr>slate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Kathleen</dc:creator>
  <cp:lastModifiedBy>Taylor C. Lalevee</cp:lastModifiedBy>
  <cp:revision>19</cp:revision>
  <dcterms:modified xsi:type="dcterms:W3CDTF">2023-04-07T12:15:42Z</dcterms:modified>
</cp:coreProperties>
</file>