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300" kern="1200">
        <a:solidFill>
          <a:schemeClr val="tx1"/>
        </a:solidFill>
        <a:latin typeface="Times New Roman" panose="02020603050405020304" pitchFamily="18" charset="0"/>
        <a:ea typeface="+mn-ea"/>
        <a:cs typeface="+mn-cs"/>
      </a:defRPr>
    </a:lvl5pPr>
    <a:lvl6pPr marL="2286000" algn="l" defTabSz="914400" rtl="0" eaLnBrk="1" latinLnBrk="0" hangingPunct="1">
      <a:defRPr sz="2300" kern="1200">
        <a:solidFill>
          <a:schemeClr val="tx1"/>
        </a:solidFill>
        <a:latin typeface="Times New Roman" panose="02020603050405020304" pitchFamily="18" charset="0"/>
        <a:ea typeface="+mn-ea"/>
        <a:cs typeface="+mn-cs"/>
      </a:defRPr>
    </a:lvl6pPr>
    <a:lvl7pPr marL="2743200" algn="l" defTabSz="914400" rtl="0" eaLnBrk="1" latinLnBrk="0" hangingPunct="1">
      <a:defRPr sz="2300" kern="1200">
        <a:solidFill>
          <a:schemeClr val="tx1"/>
        </a:solidFill>
        <a:latin typeface="Times New Roman" panose="02020603050405020304" pitchFamily="18" charset="0"/>
        <a:ea typeface="+mn-ea"/>
        <a:cs typeface="+mn-cs"/>
      </a:defRPr>
    </a:lvl7pPr>
    <a:lvl8pPr marL="3200400" algn="l" defTabSz="914400" rtl="0" eaLnBrk="1" latinLnBrk="0" hangingPunct="1">
      <a:defRPr sz="2300" kern="1200">
        <a:solidFill>
          <a:schemeClr val="tx1"/>
        </a:solidFill>
        <a:latin typeface="Times New Roman" panose="02020603050405020304" pitchFamily="18" charset="0"/>
        <a:ea typeface="+mn-ea"/>
        <a:cs typeface="+mn-cs"/>
      </a:defRPr>
    </a:lvl8pPr>
    <a:lvl9pPr marL="3657600" algn="l" defTabSz="914400" rtl="0" eaLnBrk="1" latinLnBrk="0" hangingPunct="1">
      <a:defRPr sz="23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2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34895-9647-D985-0A69-67C1CB513EEC}" v="245" dt="2023-04-01T17:16:04.887"/>
    <p1510:client id="{6C096DF2-1C77-34D3-B404-66853D209F9B}" v="4" dt="2023-04-01T16:36:16.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647" autoAdjust="0"/>
  </p:normalViewPr>
  <p:slideViewPr>
    <p:cSldViewPr>
      <p:cViewPr>
        <p:scale>
          <a:sx n="25" d="100"/>
          <a:sy n="25" d="100"/>
        </p:scale>
        <p:origin x="1368" y="80"/>
      </p:cViewPr>
      <p:guideLst>
        <p:guide orient="horz" pos="10368"/>
        <p:guide pos="1267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A66E703-84AD-9BD8-EB7D-B08CF91309AC}"/>
              </a:ext>
            </a:extLst>
          </p:cNvPr>
          <p:cNvSpPr>
            <a:spLocks noGrp="1" noChangeArrowheads="1"/>
          </p:cNvSpPr>
          <p:nvPr>
            <p:ph type="body" sz="quarter" idx="3"/>
          </p:nvPr>
        </p:nvSpPr>
        <p:spPr bwMode="auto">
          <a:xfrm>
            <a:off x="909638" y="4343400"/>
            <a:ext cx="5038725" cy="4119563"/>
          </a:xfrm>
          <a:prstGeom prst="rect">
            <a:avLst/>
          </a:prstGeom>
          <a:noFill/>
          <a:ln w="12700">
            <a:noFill/>
            <a:miter lim="800000"/>
            <a:headEnd/>
            <a:tailEnd/>
          </a:ln>
          <a:effectLst/>
        </p:spPr>
        <p:txBody>
          <a:bodyPr vert="horz" wrap="square" lIns="90623" tIns="44517" rIns="90623" bIns="445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5" name="Rectangle 3">
            <a:extLst>
              <a:ext uri="{FF2B5EF4-FFF2-40B4-BE49-F238E27FC236}">
                <a16:creationId xmlns:a16="http://schemas.microsoft.com/office/drawing/2014/main" id="{2404034B-1E2B-DF07-F480-EA9E7260E804}"/>
              </a:ext>
            </a:extLst>
          </p:cNvPr>
          <p:cNvSpPr>
            <a:spLocks noGrp="1" noRot="1" noChangeAspect="1" noChangeArrowheads="1" noTextEdit="1"/>
          </p:cNvSpPr>
          <p:nvPr>
            <p:ph type="sldImg" idx="2"/>
          </p:nvPr>
        </p:nvSpPr>
        <p:spPr bwMode="auto">
          <a:xfrm>
            <a:off x="1333500" y="684213"/>
            <a:ext cx="4191000" cy="3429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4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4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4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400" kern="1200">
        <a:solidFill>
          <a:schemeClr val="tx1"/>
        </a:solidFill>
        <a:latin typeface="Times New Roman" pitchFamily="18" charset="0"/>
        <a:ea typeface="+mn-ea"/>
        <a:cs typeface="+mn-cs"/>
      </a:defRPr>
    </a:lvl5pPr>
    <a:lvl6pPr marL="2284927" algn="l" defTabSz="913969" rtl="0" eaLnBrk="1" latinLnBrk="0" hangingPunct="1">
      <a:defRPr sz="1400" kern="1200">
        <a:solidFill>
          <a:schemeClr val="tx1"/>
        </a:solidFill>
        <a:latin typeface="+mn-lt"/>
        <a:ea typeface="+mn-ea"/>
        <a:cs typeface="+mn-cs"/>
      </a:defRPr>
    </a:lvl6pPr>
    <a:lvl7pPr marL="2741912" algn="l" defTabSz="913969" rtl="0" eaLnBrk="1" latinLnBrk="0" hangingPunct="1">
      <a:defRPr sz="1400" kern="1200">
        <a:solidFill>
          <a:schemeClr val="tx1"/>
        </a:solidFill>
        <a:latin typeface="+mn-lt"/>
        <a:ea typeface="+mn-ea"/>
        <a:cs typeface="+mn-cs"/>
      </a:defRPr>
    </a:lvl7pPr>
    <a:lvl8pPr marL="3198897" algn="l" defTabSz="913969" rtl="0" eaLnBrk="1" latinLnBrk="0" hangingPunct="1">
      <a:defRPr sz="1400" kern="1200">
        <a:solidFill>
          <a:schemeClr val="tx1"/>
        </a:solidFill>
        <a:latin typeface="+mn-lt"/>
        <a:ea typeface="+mn-ea"/>
        <a:cs typeface="+mn-cs"/>
      </a:defRPr>
    </a:lvl8pPr>
    <a:lvl9pPr marL="3655881" algn="l" defTabSz="91396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E23A458A-4099-5371-F59F-6E37D411D8B2}"/>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5A4605C2-F02F-05BA-6333-00CCBE34060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10226042"/>
            <a:ext cx="34198560" cy="7056120"/>
          </a:xfrm>
        </p:spPr>
        <p:txBody>
          <a:bodyPr/>
          <a:lstStyle/>
          <a:p>
            <a:r>
              <a:rPr lang="en-US"/>
              <a:t>Click to edit Master title style</a:t>
            </a:r>
          </a:p>
        </p:txBody>
      </p:sp>
      <p:sp>
        <p:nvSpPr>
          <p:cNvPr id="3" name="Subtitle 2"/>
          <p:cNvSpPr>
            <a:spLocks noGrp="1"/>
          </p:cNvSpPr>
          <p:nvPr>
            <p:ph type="subTitle" idx="1"/>
          </p:nvPr>
        </p:nvSpPr>
        <p:spPr>
          <a:xfrm>
            <a:off x="6035040" y="18653760"/>
            <a:ext cx="28163520" cy="8412480"/>
          </a:xfrm>
        </p:spPr>
        <p:txBody>
          <a:bodyPr/>
          <a:lstStyle>
            <a:lvl1pPr marL="0" indent="0" algn="ctr">
              <a:buNone/>
              <a:defRPr>
                <a:solidFill>
                  <a:schemeClr val="tx1">
                    <a:tint val="75000"/>
                  </a:schemeClr>
                </a:solidFill>
              </a:defRPr>
            </a:lvl1pPr>
            <a:lvl2pPr marL="2089555" indent="0" algn="ctr">
              <a:buNone/>
              <a:defRPr>
                <a:solidFill>
                  <a:schemeClr val="tx1">
                    <a:tint val="75000"/>
                  </a:schemeClr>
                </a:solidFill>
              </a:defRPr>
            </a:lvl2pPr>
            <a:lvl3pPr marL="4179105" indent="0" algn="ctr">
              <a:buNone/>
              <a:defRPr>
                <a:solidFill>
                  <a:schemeClr val="tx1">
                    <a:tint val="75000"/>
                  </a:schemeClr>
                </a:solidFill>
              </a:defRPr>
            </a:lvl3pPr>
            <a:lvl4pPr marL="6268660" indent="0" algn="ctr">
              <a:buNone/>
              <a:defRPr>
                <a:solidFill>
                  <a:schemeClr val="tx1">
                    <a:tint val="75000"/>
                  </a:schemeClr>
                </a:solidFill>
              </a:defRPr>
            </a:lvl4pPr>
            <a:lvl5pPr marL="8358211" indent="0" algn="ctr">
              <a:buNone/>
              <a:defRPr>
                <a:solidFill>
                  <a:schemeClr val="tx1">
                    <a:tint val="75000"/>
                  </a:schemeClr>
                </a:solidFill>
              </a:defRPr>
            </a:lvl5pPr>
            <a:lvl6pPr marL="10447766" indent="0" algn="ctr">
              <a:buNone/>
              <a:defRPr>
                <a:solidFill>
                  <a:schemeClr val="tx1">
                    <a:tint val="75000"/>
                  </a:schemeClr>
                </a:solidFill>
              </a:defRPr>
            </a:lvl6pPr>
            <a:lvl7pPr marL="12537320" indent="0" algn="ctr">
              <a:buNone/>
              <a:defRPr>
                <a:solidFill>
                  <a:schemeClr val="tx1">
                    <a:tint val="75000"/>
                  </a:schemeClr>
                </a:solidFill>
              </a:defRPr>
            </a:lvl7pPr>
            <a:lvl8pPr marL="14626875" indent="0" algn="ctr">
              <a:buNone/>
              <a:defRPr>
                <a:solidFill>
                  <a:schemeClr val="tx1">
                    <a:tint val="75000"/>
                  </a:schemeClr>
                </a:solidFill>
              </a:defRPr>
            </a:lvl8pPr>
            <a:lvl9pPr marL="1671642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279A6FA-A69D-8F98-E0FF-D9E6403FAF08}"/>
              </a:ext>
            </a:extLst>
          </p:cNvPr>
          <p:cNvSpPr>
            <a:spLocks noGrp="1"/>
          </p:cNvSpPr>
          <p:nvPr>
            <p:ph type="dt" sz="half" idx="10"/>
          </p:nvPr>
        </p:nvSpPr>
        <p:spPr/>
        <p:txBody>
          <a:bodyPr/>
          <a:lstStyle>
            <a:lvl1pPr>
              <a:defRPr/>
            </a:lvl1pPr>
          </a:lstStyle>
          <a:p>
            <a:pPr>
              <a:defRPr/>
            </a:pPr>
            <a:fld id="{D05D61C6-896D-4BFC-96AF-7CAB9CB2CE62}" type="datetimeFigureOut">
              <a:rPr lang="en-US"/>
              <a:pPr>
                <a:defRPr/>
              </a:pPr>
              <a:t>4/1/2023</a:t>
            </a:fld>
            <a:endParaRPr lang="en-US"/>
          </a:p>
        </p:txBody>
      </p:sp>
      <p:sp>
        <p:nvSpPr>
          <p:cNvPr id="5" name="Footer Placeholder 4">
            <a:extLst>
              <a:ext uri="{FF2B5EF4-FFF2-40B4-BE49-F238E27FC236}">
                <a16:creationId xmlns:a16="http://schemas.microsoft.com/office/drawing/2014/main" id="{9117B75A-A5B6-CF63-3A1A-76D02E45A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CA81B7-4F1B-4EBD-C532-F3C27310A937}"/>
              </a:ext>
            </a:extLst>
          </p:cNvPr>
          <p:cNvSpPr>
            <a:spLocks noGrp="1"/>
          </p:cNvSpPr>
          <p:nvPr>
            <p:ph type="sldNum" sz="quarter" idx="12"/>
          </p:nvPr>
        </p:nvSpPr>
        <p:spPr/>
        <p:txBody>
          <a:bodyPr/>
          <a:lstStyle>
            <a:lvl1pPr>
              <a:defRPr/>
            </a:lvl1pPr>
          </a:lstStyle>
          <a:p>
            <a:pPr>
              <a:defRPr/>
            </a:pPr>
            <a:fld id="{09015552-1121-4139-8E83-E98AF2B89796}" type="slidenum">
              <a:rPr lang="en-US" altLang="en-US"/>
              <a:pPr>
                <a:defRPr/>
              </a:pPr>
              <a:t>‹#›</a:t>
            </a:fld>
            <a:endParaRPr lang="en-US" altLang="en-US"/>
          </a:p>
        </p:txBody>
      </p:sp>
    </p:spTree>
    <p:extLst>
      <p:ext uri="{BB962C8B-B14F-4D97-AF65-F5344CB8AC3E}">
        <p14:creationId xmlns:p14="http://schemas.microsoft.com/office/powerpoint/2010/main" val="204635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454EE-0995-D5B7-D5DC-C9E0A34D351B}"/>
              </a:ext>
            </a:extLst>
          </p:cNvPr>
          <p:cNvSpPr>
            <a:spLocks noGrp="1"/>
          </p:cNvSpPr>
          <p:nvPr>
            <p:ph type="dt" sz="half" idx="10"/>
          </p:nvPr>
        </p:nvSpPr>
        <p:spPr/>
        <p:txBody>
          <a:bodyPr/>
          <a:lstStyle>
            <a:lvl1pPr>
              <a:defRPr/>
            </a:lvl1pPr>
          </a:lstStyle>
          <a:p>
            <a:pPr>
              <a:defRPr/>
            </a:pPr>
            <a:fld id="{E4297FD2-D404-41CF-84C7-C48809F023AC}" type="datetimeFigureOut">
              <a:rPr lang="en-US"/>
              <a:pPr>
                <a:defRPr/>
              </a:pPr>
              <a:t>4/1/2023</a:t>
            </a:fld>
            <a:endParaRPr lang="en-US"/>
          </a:p>
        </p:txBody>
      </p:sp>
      <p:sp>
        <p:nvSpPr>
          <p:cNvPr id="5" name="Footer Placeholder 4">
            <a:extLst>
              <a:ext uri="{FF2B5EF4-FFF2-40B4-BE49-F238E27FC236}">
                <a16:creationId xmlns:a16="http://schemas.microsoft.com/office/drawing/2014/main" id="{E03358FB-8484-758B-59CE-C296F63E43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16DB14C-5565-8ABB-2D29-C784BFE7A9A8}"/>
              </a:ext>
            </a:extLst>
          </p:cNvPr>
          <p:cNvSpPr>
            <a:spLocks noGrp="1"/>
          </p:cNvSpPr>
          <p:nvPr>
            <p:ph type="sldNum" sz="quarter" idx="12"/>
          </p:nvPr>
        </p:nvSpPr>
        <p:spPr/>
        <p:txBody>
          <a:bodyPr/>
          <a:lstStyle>
            <a:lvl1pPr>
              <a:defRPr/>
            </a:lvl1pPr>
          </a:lstStyle>
          <a:p>
            <a:pPr>
              <a:defRPr/>
            </a:pPr>
            <a:fld id="{9FF1FF13-60BE-4485-AA2C-91A1B8CA40B9}" type="slidenum">
              <a:rPr lang="en-US" altLang="en-US"/>
              <a:pPr>
                <a:defRPr/>
              </a:pPr>
              <a:t>‹#›</a:t>
            </a:fld>
            <a:endParaRPr lang="en-US" altLang="en-US"/>
          </a:p>
        </p:txBody>
      </p:sp>
    </p:spTree>
    <p:extLst>
      <p:ext uri="{BB962C8B-B14F-4D97-AF65-F5344CB8AC3E}">
        <p14:creationId xmlns:p14="http://schemas.microsoft.com/office/powerpoint/2010/main" val="207039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1318270"/>
            <a:ext cx="905256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1318270"/>
            <a:ext cx="2648712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6A939-9C9A-8560-3365-167FFC267F7F}"/>
              </a:ext>
            </a:extLst>
          </p:cNvPr>
          <p:cNvSpPr>
            <a:spLocks noGrp="1"/>
          </p:cNvSpPr>
          <p:nvPr>
            <p:ph type="dt" sz="half" idx="10"/>
          </p:nvPr>
        </p:nvSpPr>
        <p:spPr/>
        <p:txBody>
          <a:bodyPr/>
          <a:lstStyle>
            <a:lvl1pPr>
              <a:defRPr/>
            </a:lvl1pPr>
          </a:lstStyle>
          <a:p>
            <a:pPr>
              <a:defRPr/>
            </a:pPr>
            <a:fld id="{F3953F54-EF13-4268-9950-012D9DFA799D}" type="datetimeFigureOut">
              <a:rPr lang="en-US"/>
              <a:pPr>
                <a:defRPr/>
              </a:pPr>
              <a:t>4/1/2023</a:t>
            </a:fld>
            <a:endParaRPr lang="en-US"/>
          </a:p>
        </p:txBody>
      </p:sp>
      <p:sp>
        <p:nvSpPr>
          <p:cNvPr id="5" name="Footer Placeholder 4">
            <a:extLst>
              <a:ext uri="{FF2B5EF4-FFF2-40B4-BE49-F238E27FC236}">
                <a16:creationId xmlns:a16="http://schemas.microsoft.com/office/drawing/2014/main" id="{A943B66D-705A-44F8-105A-6E127122C2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AAD30E-700D-D9E4-2597-972E9D7F301F}"/>
              </a:ext>
            </a:extLst>
          </p:cNvPr>
          <p:cNvSpPr>
            <a:spLocks noGrp="1"/>
          </p:cNvSpPr>
          <p:nvPr>
            <p:ph type="sldNum" sz="quarter" idx="12"/>
          </p:nvPr>
        </p:nvSpPr>
        <p:spPr/>
        <p:txBody>
          <a:bodyPr/>
          <a:lstStyle>
            <a:lvl1pPr>
              <a:defRPr/>
            </a:lvl1pPr>
          </a:lstStyle>
          <a:p>
            <a:pPr>
              <a:defRPr/>
            </a:pPr>
            <a:fld id="{7BD46428-FE74-4343-AD0D-DE1CD0F588B0}" type="slidenum">
              <a:rPr lang="en-US" altLang="en-US"/>
              <a:pPr>
                <a:defRPr/>
              </a:pPr>
              <a:t>‹#›</a:t>
            </a:fld>
            <a:endParaRPr lang="en-US" altLang="en-US"/>
          </a:p>
        </p:txBody>
      </p:sp>
    </p:spTree>
    <p:extLst>
      <p:ext uri="{BB962C8B-B14F-4D97-AF65-F5344CB8AC3E}">
        <p14:creationId xmlns:p14="http://schemas.microsoft.com/office/powerpoint/2010/main" val="620351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41638" y="944570"/>
            <a:ext cx="34197926" cy="3246437"/>
          </a:xfrm>
        </p:spPr>
        <p:txBody>
          <a:bodyPr/>
          <a:lstStyle/>
          <a:p>
            <a:r>
              <a:rPr lang="en-US"/>
              <a:t>Click to edit Master title style</a:t>
            </a:r>
          </a:p>
        </p:txBody>
      </p:sp>
      <p:sp>
        <p:nvSpPr>
          <p:cNvPr id="3" name="Text Placeholder 2"/>
          <p:cNvSpPr>
            <a:spLocks noGrp="1"/>
          </p:cNvSpPr>
          <p:nvPr>
            <p:ph type="body" sz="half" idx="1"/>
          </p:nvPr>
        </p:nvSpPr>
        <p:spPr>
          <a:xfrm>
            <a:off x="1219202" y="5486400"/>
            <a:ext cx="18897600" cy="2651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20269200" y="5486400"/>
            <a:ext cx="18897600" cy="26517600"/>
          </a:xfrm>
        </p:spPr>
        <p:txBody>
          <a:bodyPr rtlCol="0">
            <a:normAutofit/>
          </a:bodyPr>
          <a:lstStyle/>
          <a:p>
            <a:pPr lvl="0"/>
            <a:endParaRPr lang="en-US" noProof="0"/>
          </a:p>
        </p:txBody>
      </p:sp>
    </p:spTree>
    <p:extLst>
      <p:ext uri="{BB962C8B-B14F-4D97-AF65-F5344CB8AC3E}">
        <p14:creationId xmlns:p14="http://schemas.microsoft.com/office/powerpoint/2010/main" val="235852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A2779-23EF-3FC2-23CD-92A4D2E5DDEC}"/>
              </a:ext>
            </a:extLst>
          </p:cNvPr>
          <p:cNvSpPr>
            <a:spLocks noGrp="1"/>
          </p:cNvSpPr>
          <p:nvPr>
            <p:ph type="dt" sz="half" idx="10"/>
          </p:nvPr>
        </p:nvSpPr>
        <p:spPr/>
        <p:txBody>
          <a:bodyPr/>
          <a:lstStyle>
            <a:lvl1pPr>
              <a:defRPr/>
            </a:lvl1pPr>
          </a:lstStyle>
          <a:p>
            <a:pPr>
              <a:defRPr/>
            </a:pPr>
            <a:fld id="{895A0A3A-B95C-432E-B551-2DF9FDA84170}" type="datetimeFigureOut">
              <a:rPr lang="en-US"/>
              <a:pPr>
                <a:defRPr/>
              </a:pPr>
              <a:t>4/1/2023</a:t>
            </a:fld>
            <a:endParaRPr lang="en-US"/>
          </a:p>
        </p:txBody>
      </p:sp>
      <p:sp>
        <p:nvSpPr>
          <p:cNvPr id="5" name="Footer Placeholder 4">
            <a:extLst>
              <a:ext uri="{FF2B5EF4-FFF2-40B4-BE49-F238E27FC236}">
                <a16:creationId xmlns:a16="http://schemas.microsoft.com/office/drawing/2014/main" id="{5DBA8B2D-1EE1-C19C-36BE-08DC2E95F8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4E4325-5FCA-AF8E-2BE1-3301B3F89D1E}"/>
              </a:ext>
            </a:extLst>
          </p:cNvPr>
          <p:cNvSpPr>
            <a:spLocks noGrp="1"/>
          </p:cNvSpPr>
          <p:nvPr>
            <p:ph type="sldNum" sz="quarter" idx="12"/>
          </p:nvPr>
        </p:nvSpPr>
        <p:spPr/>
        <p:txBody>
          <a:bodyPr/>
          <a:lstStyle>
            <a:lvl1pPr>
              <a:defRPr/>
            </a:lvl1pPr>
          </a:lstStyle>
          <a:p>
            <a:pPr>
              <a:defRPr/>
            </a:pPr>
            <a:fld id="{B724EE49-FA76-4714-84FE-7A7600022904}" type="slidenum">
              <a:rPr lang="en-US" altLang="en-US"/>
              <a:pPr>
                <a:defRPr/>
              </a:pPr>
              <a:t>‹#›</a:t>
            </a:fld>
            <a:endParaRPr lang="en-US" altLang="en-US"/>
          </a:p>
        </p:txBody>
      </p:sp>
    </p:spTree>
    <p:extLst>
      <p:ext uri="{BB962C8B-B14F-4D97-AF65-F5344CB8AC3E}">
        <p14:creationId xmlns:p14="http://schemas.microsoft.com/office/powerpoint/2010/main" val="371964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7" y="21153122"/>
            <a:ext cx="3419856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178177" y="13952229"/>
            <a:ext cx="34198560" cy="7200898"/>
          </a:xfrm>
        </p:spPr>
        <p:txBody>
          <a:bodyPr anchor="b"/>
          <a:lstStyle>
            <a:lvl1pPr marL="0" indent="0">
              <a:buNone/>
              <a:defRPr sz="9100">
                <a:solidFill>
                  <a:schemeClr val="tx1">
                    <a:tint val="75000"/>
                  </a:schemeClr>
                </a:solidFill>
              </a:defRPr>
            </a:lvl1pPr>
            <a:lvl2pPr marL="2089555" indent="0">
              <a:buNone/>
              <a:defRPr sz="8200">
                <a:solidFill>
                  <a:schemeClr val="tx1">
                    <a:tint val="75000"/>
                  </a:schemeClr>
                </a:solidFill>
              </a:defRPr>
            </a:lvl2pPr>
            <a:lvl3pPr marL="4179105" indent="0">
              <a:buNone/>
              <a:defRPr sz="7300">
                <a:solidFill>
                  <a:schemeClr val="tx1">
                    <a:tint val="75000"/>
                  </a:schemeClr>
                </a:solidFill>
              </a:defRPr>
            </a:lvl3pPr>
            <a:lvl4pPr marL="6268660" indent="0">
              <a:buNone/>
              <a:defRPr sz="6400">
                <a:solidFill>
                  <a:schemeClr val="tx1">
                    <a:tint val="75000"/>
                  </a:schemeClr>
                </a:solidFill>
              </a:defRPr>
            </a:lvl4pPr>
            <a:lvl5pPr marL="8358211" indent="0">
              <a:buNone/>
              <a:defRPr sz="6400">
                <a:solidFill>
                  <a:schemeClr val="tx1">
                    <a:tint val="75000"/>
                  </a:schemeClr>
                </a:solidFill>
              </a:defRPr>
            </a:lvl5pPr>
            <a:lvl6pPr marL="10447766" indent="0">
              <a:buNone/>
              <a:defRPr sz="6400">
                <a:solidFill>
                  <a:schemeClr val="tx1">
                    <a:tint val="75000"/>
                  </a:schemeClr>
                </a:solidFill>
              </a:defRPr>
            </a:lvl6pPr>
            <a:lvl7pPr marL="12537320" indent="0">
              <a:buNone/>
              <a:defRPr sz="6400">
                <a:solidFill>
                  <a:schemeClr val="tx1">
                    <a:tint val="75000"/>
                  </a:schemeClr>
                </a:solidFill>
              </a:defRPr>
            </a:lvl7pPr>
            <a:lvl8pPr marL="14626875" indent="0">
              <a:buNone/>
              <a:defRPr sz="6400">
                <a:solidFill>
                  <a:schemeClr val="tx1">
                    <a:tint val="75000"/>
                  </a:schemeClr>
                </a:solidFill>
              </a:defRPr>
            </a:lvl8pPr>
            <a:lvl9pPr marL="16716426"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B3457-5622-0413-1AD1-728C9B190C89}"/>
              </a:ext>
            </a:extLst>
          </p:cNvPr>
          <p:cNvSpPr>
            <a:spLocks noGrp="1"/>
          </p:cNvSpPr>
          <p:nvPr>
            <p:ph type="dt" sz="half" idx="10"/>
          </p:nvPr>
        </p:nvSpPr>
        <p:spPr/>
        <p:txBody>
          <a:bodyPr/>
          <a:lstStyle>
            <a:lvl1pPr>
              <a:defRPr/>
            </a:lvl1pPr>
          </a:lstStyle>
          <a:p>
            <a:pPr>
              <a:defRPr/>
            </a:pPr>
            <a:fld id="{1837D889-4C39-414D-84FA-DCAF6FEC1829}" type="datetimeFigureOut">
              <a:rPr lang="en-US"/>
              <a:pPr>
                <a:defRPr/>
              </a:pPr>
              <a:t>4/1/2023</a:t>
            </a:fld>
            <a:endParaRPr lang="en-US"/>
          </a:p>
        </p:txBody>
      </p:sp>
      <p:sp>
        <p:nvSpPr>
          <p:cNvPr id="5" name="Footer Placeholder 4">
            <a:extLst>
              <a:ext uri="{FF2B5EF4-FFF2-40B4-BE49-F238E27FC236}">
                <a16:creationId xmlns:a16="http://schemas.microsoft.com/office/drawing/2014/main" id="{85E98E38-7149-B827-138F-6C83375516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BAAC017-F007-033A-21E2-5C249AF33F63}"/>
              </a:ext>
            </a:extLst>
          </p:cNvPr>
          <p:cNvSpPr>
            <a:spLocks noGrp="1"/>
          </p:cNvSpPr>
          <p:nvPr>
            <p:ph type="sldNum" sz="quarter" idx="12"/>
          </p:nvPr>
        </p:nvSpPr>
        <p:spPr/>
        <p:txBody>
          <a:bodyPr/>
          <a:lstStyle>
            <a:lvl1pPr>
              <a:defRPr/>
            </a:lvl1pPr>
          </a:lstStyle>
          <a:p>
            <a:pPr>
              <a:defRPr/>
            </a:pPr>
            <a:fld id="{B0E246FA-5EDF-4E9D-B57A-36AF931922E1}" type="slidenum">
              <a:rPr lang="en-US" altLang="en-US"/>
              <a:pPr>
                <a:defRPr/>
              </a:pPr>
              <a:t>‹#›</a:t>
            </a:fld>
            <a:endParaRPr lang="en-US" altLang="en-US"/>
          </a:p>
        </p:txBody>
      </p:sp>
    </p:spTree>
    <p:extLst>
      <p:ext uri="{BB962C8B-B14F-4D97-AF65-F5344CB8AC3E}">
        <p14:creationId xmlns:p14="http://schemas.microsoft.com/office/powerpoint/2010/main" val="198709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452080" y="7680967"/>
            <a:ext cx="17769840" cy="2172462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19537D-284D-8F5B-F376-1D37D575D909}"/>
              </a:ext>
            </a:extLst>
          </p:cNvPr>
          <p:cNvSpPr>
            <a:spLocks noGrp="1"/>
          </p:cNvSpPr>
          <p:nvPr>
            <p:ph type="dt" sz="half" idx="10"/>
          </p:nvPr>
        </p:nvSpPr>
        <p:spPr/>
        <p:txBody>
          <a:bodyPr/>
          <a:lstStyle>
            <a:lvl1pPr>
              <a:defRPr/>
            </a:lvl1pPr>
          </a:lstStyle>
          <a:p>
            <a:pPr>
              <a:defRPr/>
            </a:pPr>
            <a:fld id="{97646678-CA5F-4C57-A7D8-EBFA53367C43}" type="datetimeFigureOut">
              <a:rPr lang="en-US"/>
              <a:pPr>
                <a:defRPr/>
              </a:pPr>
              <a:t>4/1/2023</a:t>
            </a:fld>
            <a:endParaRPr lang="en-US"/>
          </a:p>
        </p:txBody>
      </p:sp>
      <p:sp>
        <p:nvSpPr>
          <p:cNvPr id="6" name="Footer Placeholder 4">
            <a:extLst>
              <a:ext uri="{FF2B5EF4-FFF2-40B4-BE49-F238E27FC236}">
                <a16:creationId xmlns:a16="http://schemas.microsoft.com/office/drawing/2014/main" id="{76BF41DE-092C-A75A-0A45-624232C773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DEE4BF-DFEB-275E-CB43-B80EF0E5A112}"/>
              </a:ext>
            </a:extLst>
          </p:cNvPr>
          <p:cNvSpPr>
            <a:spLocks noGrp="1"/>
          </p:cNvSpPr>
          <p:nvPr>
            <p:ph type="sldNum" sz="quarter" idx="12"/>
          </p:nvPr>
        </p:nvSpPr>
        <p:spPr/>
        <p:txBody>
          <a:bodyPr/>
          <a:lstStyle>
            <a:lvl1pPr>
              <a:defRPr/>
            </a:lvl1pPr>
          </a:lstStyle>
          <a:p>
            <a:pPr>
              <a:defRPr/>
            </a:pPr>
            <a:fld id="{87076E1A-EC96-4B4B-8158-0C96E7B7C6AC}" type="slidenum">
              <a:rPr lang="en-US" altLang="en-US"/>
              <a:pPr>
                <a:defRPr/>
              </a:pPr>
              <a:t>‹#›</a:t>
            </a:fld>
            <a:endParaRPr lang="en-US" altLang="en-US"/>
          </a:p>
        </p:txBody>
      </p:sp>
    </p:spTree>
    <p:extLst>
      <p:ext uri="{BB962C8B-B14F-4D97-AF65-F5344CB8AC3E}">
        <p14:creationId xmlns:p14="http://schemas.microsoft.com/office/powerpoint/2010/main" val="297111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680" y="7368542"/>
            <a:ext cx="17776827"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4" name="Content Placeholder 3"/>
          <p:cNvSpPr>
            <a:spLocks noGrp="1"/>
          </p:cNvSpPr>
          <p:nvPr>
            <p:ph sz="half" idx="2"/>
          </p:nvPr>
        </p:nvSpPr>
        <p:spPr>
          <a:xfrm>
            <a:off x="2011680" y="10439400"/>
            <a:ext cx="17776827"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112" y="7368542"/>
            <a:ext cx="17783810" cy="3070858"/>
          </a:xfrm>
        </p:spPr>
        <p:txBody>
          <a:bodyPr anchor="b"/>
          <a:lstStyle>
            <a:lvl1pPr marL="0" indent="0">
              <a:buNone/>
              <a:defRPr sz="11000" b="1"/>
            </a:lvl1pPr>
            <a:lvl2pPr marL="2089555" indent="0">
              <a:buNone/>
              <a:defRPr sz="9100" b="1"/>
            </a:lvl2pPr>
            <a:lvl3pPr marL="4179105" indent="0">
              <a:buNone/>
              <a:defRPr sz="8200" b="1"/>
            </a:lvl3pPr>
            <a:lvl4pPr marL="6268660" indent="0">
              <a:buNone/>
              <a:defRPr sz="7300" b="1"/>
            </a:lvl4pPr>
            <a:lvl5pPr marL="8358211" indent="0">
              <a:buNone/>
              <a:defRPr sz="7300" b="1"/>
            </a:lvl5pPr>
            <a:lvl6pPr marL="10447766" indent="0">
              <a:buNone/>
              <a:defRPr sz="7300" b="1"/>
            </a:lvl6pPr>
            <a:lvl7pPr marL="12537320" indent="0">
              <a:buNone/>
              <a:defRPr sz="7300" b="1"/>
            </a:lvl7pPr>
            <a:lvl8pPr marL="14626875" indent="0">
              <a:buNone/>
              <a:defRPr sz="7300" b="1"/>
            </a:lvl8pPr>
            <a:lvl9pPr marL="1671642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0438112" y="10439400"/>
            <a:ext cx="1778381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F7BCE42-F9BA-73F8-92F5-92E414ED0ECF}"/>
              </a:ext>
            </a:extLst>
          </p:cNvPr>
          <p:cNvSpPr>
            <a:spLocks noGrp="1"/>
          </p:cNvSpPr>
          <p:nvPr>
            <p:ph type="dt" sz="half" idx="10"/>
          </p:nvPr>
        </p:nvSpPr>
        <p:spPr/>
        <p:txBody>
          <a:bodyPr/>
          <a:lstStyle>
            <a:lvl1pPr>
              <a:defRPr/>
            </a:lvl1pPr>
          </a:lstStyle>
          <a:p>
            <a:pPr>
              <a:defRPr/>
            </a:pPr>
            <a:fld id="{2D839B70-D177-41C5-985D-4D3FA03AB677}" type="datetimeFigureOut">
              <a:rPr lang="en-US"/>
              <a:pPr>
                <a:defRPr/>
              </a:pPr>
              <a:t>4/1/2023</a:t>
            </a:fld>
            <a:endParaRPr lang="en-US"/>
          </a:p>
        </p:txBody>
      </p:sp>
      <p:sp>
        <p:nvSpPr>
          <p:cNvPr id="8" name="Footer Placeholder 4">
            <a:extLst>
              <a:ext uri="{FF2B5EF4-FFF2-40B4-BE49-F238E27FC236}">
                <a16:creationId xmlns:a16="http://schemas.microsoft.com/office/drawing/2014/main" id="{5FC1907E-4F51-1461-F00A-BD8EEAB5C7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9FEE734-FBD0-4224-B876-7AE2078DE70D}"/>
              </a:ext>
            </a:extLst>
          </p:cNvPr>
          <p:cNvSpPr>
            <a:spLocks noGrp="1"/>
          </p:cNvSpPr>
          <p:nvPr>
            <p:ph type="sldNum" sz="quarter" idx="12"/>
          </p:nvPr>
        </p:nvSpPr>
        <p:spPr/>
        <p:txBody>
          <a:bodyPr/>
          <a:lstStyle>
            <a:lvl1pPr>
              <a:defRPr/>
            </a:lvl1pPr>
          </a:lstStyle>
          <a:p>
            <a:pPr>
              <a:defRPr/>
            </a:pPr>
            <a:fld id="{C5C81D64-6B05-4CD8-94BE-B05555A570DC}" type="slidenum">
              <a:rPr lang="en-US" altLang="en-US"/>
              <a:pPr>
                <a:defRPr/>
              </a:pPr>
              <a:t>‹#›</a:t>
            </a:fld>
            <a:endParaRPr lang="en-US" altLang="en-US"/>
          </a:p>
        </p:txBody>
      </p:sp>
    </p:spTree>
    <p:extLst>
      <p:ext uri="{BB962C8B-B14F-4D97-AF65-F5344CB8AC3E}">
        <p14:creationId xmlns:p14="http://schemas.microsoft.com/office/powerpoint/2010/main" val="421769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E53406F-A60A-FAC1-D728-FE0878F8653D}"/>
              </a:ext>
            </a:extLst>
          </p:cNvPr>
          <p:cNvSpPr>
            <a:spLocks noGrp="1"/>
          </p:cNvSpPr>
          <p:nvPr>
            <p:ph type="dt" sz="half" idx="10"/>
          </p:nvPr>
        </p:nvSpPr>
        <p:spPr/>
        <p:txBody>
          <a:bodyPr/>
          <a:lstStyle>
            <a:lvl1pPr>
              <a:defRPr/>
            </a:lvl1pPr>
          </a:lstStyle>
          <a:p>
            <a:pPr>
              <a:defRPr/>
            </a:pPr>
            <a:fld id="{E38D6D43-6E06-45FC-95CD-35B941E68164}" type="datetimeFigureOut">
              <a:rPr lang="en-US"/>
              <a:pPr>
                <a:defRPr/>
              </a:pPr>
              <a:t>4/1/2023</a:t>
            </a:fld>
            <a:endParaRPr lang="en-US"/>
          </a:p>
        </p:txBody>
      </p:sp>
      <p:sp>
        <p:nvSpPr>
          <p:cNvPr id="4" name="Footer Placeholder 4">
            <a:extLst>
              <a:ext uri="{FF2B5EF4-FFF2-40B4-BE49-F238E27FC236}">
                <a16:creationId xmlns:a16="http://schemas.microsoft.com/office/drawing/2014/main" id="{34A7574D-7689-1975-3FC9-1A40CE610B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B50CFF5-F9C6-F032-4F31-F71FD1AF9E0E}"/>
              </a:ext>
            </a:extLst>
          </p:cNvPr>
          <p:cNvSpPr>
            <a:spLocks noGrp="1"/>
          </p:cNvSpPr>
          <p:nvPr>
            <p:ph type="sldNum" sz="quarter" idx="12"/>
          </p:nvPr>
        </p:nvSpPr>
        <p:spPr/>
        <p:txBody>
          <a:bodyPr/>
          <a:lstStyle>
            <a:lvl1pPr>
              <a:defRPr/>
            </a:lvl1pPr>
          </a:lstStyle>
          <a:p>
            <a:pPr>
              <a:defRPr/>
            </a:pPr>
            <a:fld id="{93CDB6F5-4076-40E8-BA7D-9F4B611C0677}" type="slidenum">
              <a:rPr lang="en-US" altLang="en-US"/>
              <a:pPr>
                <a:defRPr/>
              </a:pPr>
              <a:t>‹#›</a:t>
            </a:fld>
            <a:endParaRPr lang="en-US" altLang="en-US"/>
          </a:p>
        </p:txBody>
      </p:sp>
    </p:spTree>
    <p:extLst>
      <p:ext uri="{BB962C8B-B14F-4D97-AF65-F5344CB8AC3E}">
        <p14:creationId xmlns:p14="http://schemas.microsoft.com/office/powerpoint/2010/main" val="89504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72BDAF-F6C4-ED2B-E290-F9A46A96F69E}"/>
              </a:ext>
            </a:extLst>
          </p:cNvPr>
          <p:cNvSpPr>
            <a:spLocks noGrp="1"/>
          </p:cNvSpPr>
          <p:nvPr>
            <p:ph type="dt" sz="half" idx="10"/>
          </p:nvPr>
        </p:nvSpPr>
        <p:spPr/>
        <p:txBody>
          <a:bodyPr/>
          <a:lstStyle>
            <a:lvl1pPr>
              <a:defRPr/>
            </a:lvl1pPr>
          </a:lstStyle>
          <a:p>
            <a:pPr>
              <a:defRPr/>
            </a:pPr>
            <a:fld id="{FADD209C-14A1-43FB-83AF-A555807E2F89}" type="datetimeFigureOut">
              <a:rPr lang="en-US"/>
              <a:pPr>
                <a:defRPr/>
              </a:pPr>
              <a:t>4/1/2023</a:t>
            </a:fld>
            <a:endParaRPr lang="en-US"/>
          </a:p>
        </p:txBody>
      </p:sp>
      <p:sp>
        <p:nvSpPr>
          <p:cNvPr id="3" name="Footer Placeholder 4">
            <a:extLst>
              <a:ext uri="{FF2B5EF4-FFF2-40B4-BE49-F238E27FC236}">
                <a16:creationId xmlns:a16="http://schemas.microsoft.com/office/drawing/2014/main" id="{F6708C3B-26CC-E180-98CD-54A905F00D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AC21FE1-CDC7-B700-33BB-92037F42E19E}"/>
              </a:ext>
            </a:extLst>
          </p:cNvPr>
          <p:cNvSpPr>
            <a:spLocks noGrp="1"/>
          </p:cNvSpPr>
          <p:nvPr>
            <p:ph type="sldNum" sz="quarter" idx="12"/>
          </p:nvPr>
        </p:nvSpPr>
        <p:spPr/>
        <p:txBody>
          <a:bodyPr/>
          <a:lstStyle>
            <a:lvl1pPr>
              <a:defRPr/>
            </a:lvl1pPr>
          </a:lstStyle>
          <a:p>
            <a:pPr>
              <a:defRPr/>
            </a:pPr>
            <a:fld id="{755CD14E-8358-4C5E-BFC5-90110C79D2DF}" type="slidenum">
              <a:rPr lang="en-US" altLang="en-US"/>
              <a:pPr>
                <a:defRPr/>
              </a:pPr>
              <a:t>‹#›</a:t>
            </a:fld>
            <a:endParaRPr lang="en-US" altLang="en-US"/>
          </a:p>
        </p:txBody>
      </p:sp>
    </p:spTree>
    <p:extLst>
      <p:ext uri="{BB962C8B-B14F-4D97-AF65-F5344CB8AC3E}">
        <p14:creationId xmlns:p14="http://schemas.microsoft.com/office/powerpoint/2010/main" val="244601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7" y="1310640"/>
            <a:ext cx="13236577"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5730220" y="1310647"/>
            <a:ext cx="224917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687" y="6888487"/>
            <a:ext cx="13236577" cy="22517102"/>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FE7EAA12-521C-76B4-6673-6878F1AAC023}"/>
              </a:ext>
            </a:extLst>
          </p:cNvPr>
          <p:cNvSpPr>
            <a:spLocks noGrp="1"/>
          </p:cNvSpPr>
          <p:nvPr>
            <p:ph type="dt" sz="half" idx="10"/>
          </p:nvPr>
        </p:nvSpPr>
        <p:spPr/>
        <p:txBody>
          <a:bodyPr/>
          <a:lstStyle>
            <a:lvl1pPr>
              <a:defRPr/>
            </a:lvl1pPr>
          </a:lstStyle>
          <a:p>
            <a:pPr>
              <a:defRPr/>
            </a:pPr>
            <a:fld id="{773959FB-1D81-4CAC-BC7C-23330239F47B}" type="datetimeFigureOut">
              <a:rPr lang="en-US"/>
              <a:pPr>
                <a:defRPr/>
              </a:pPr>
              <a:t>4/1/2023</a:t>
            </a:fld>
            <a:endParaRPr lang="en-US"/>
          </a:p>
        </p:txBody>
      </p:sp>
      <p:sp>
        <p:nvSpPr>
          <p:cNvPr id="6" name="Footer Placeholder 4">
            <a:extLst>
              <a:ext uri="{FF2B5EF4-FFF2-40B4-BE49-F238E27FC236}">
                <a16:creationId xmlns:a16="http://schemas.microsoft.com/office/drawing/2014/main" id="{30E8047D-C8C3-DA56-197E-C134E4E9F8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9F01EE-D46A-068C-A424-E0D0C56F5264}"/>
              </a:ext>
            </a:extLst>
          </p:cNvPr>
          <p:cNvSpPr>
            <a:spLocks noGrp="1"/>
          </p:cNvSpPr>
          <p:nvPr>
            <p:ph type="sldNum" sz="quarter" idx="12"/>
          </p:nvPr>
        </p:nvSpPr>
        <p:spPr/>
        <p:txBody>
          <a:bodyPr/>
          <a:lstStyle>
            <a:lvl1pPr>
              <a:defRPr/>
            </a:lvl1pPr>
          </a:lstStyle>
          <a:p>
            <a:pPr>
              <a:defRPr/>
            </a:pPr>
            <a:fld id="{30AE4615-13FF-4A4D-99CA-6CDE8C8ADC00}" type="slidenum">
              <a:rPr lang="en-US" altLang="en-US"/>
              <a:pPr>
                <a:defRPr/>
              </a:pPr>
              <a:t>‹#›</a:t>
            </a:fld>
            <a:endParaRPr lang="en-US" altLang="en-US"/>
          </a:p>
        </p:txBody>
      </p:sp>
    </p:spTree>
    <p:extLst>
      <p:ext uri="{BB962C8B-B14F-4D97-AF65-F5344CB8AC3E}">
        <p14:creationId xmlns:p14="http://schemas.microsoft.com/office/powerpoint/2010/main" val="463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067" y="23042880"/>
            <a:ext cx="2414016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7886067" y="2941320"/>
            <a:ext cx="24140160" cy="19751040"/>
          </a:xfrm>
        </p:spPr>
        <p:txBody>
          <a:bodyPr rtlCol="0">
            <a:normAutofit/>
          </a:bodyPr>
          <a:lstStyle>
            <a:lvl1pPr marL="0" indent="0">
              <a:buNone/>
              <a:defRPr sz="14600"/>
            </a:lvl1pPr>
            <a:lvl2pPr marL="2089555" indent="0">
              <a:buNone/>
              <a:defRPr sz="12800"/>
            </a:lvl2pPr>
            <a:lvl3pPr marL="4179105" indent="0">
              <a:buNone/>
              <a:defRPr sz="11000"/>
            </a:lvl3pPr>
            <a:lvl4pPr marL="6268660" indent="0">
              <a:buNone/>
              <a:defRPr sz="9100"/>
            </a:lvl4pPr>
            <a:lvl5pPr marL="8358211" indent="0">
              <a:buNone/>
              <a:defRPr sz="9100"/>
            </a:lvl5pPr>
            <a:lvl6pPr marL="10447766" indent="0">
              <a:buNone/>
              <a:defRPr sz="9100"/>
            </a:lvl6pPr>
            <a:lvl7pPr marL="12537320" indent="0">
              <a:buNone/>
              <a:defRPr sz="9100"/>
            </a:lvl7pPr>
            <a:lvl8pPr marL="14626875" indent="0">
              <a:buNone/>
              <a:defRPr sz="9100"/>
            </a:lvl8pPr>
            <a:lvl9pPr marL="16716426" indent="0">
              <a:buNone/>
              <a:defRPr sz="9100"/>
            </a:lvl9pPr>
          </a:lstStyle>
          <a:p>
            <a:pPr lvl="0"/>
            <a:endParaRPr lang="en-US" noProof="0"/>
          </a:p>
        </p:txBody>
      </p:sp>
      <p:sp>
        <p:nvSpPr>
          <p:cNvPr id="4" name="Text Placeholder 3"/>
          <p:cNvSpPr>
            <a:spLocks noGrp="1"/>
          </p:cNvSpPr>
          <p:nvPr>
            <p:ph type="body" sz="half" idx="2"/>
          </p:nvPr>
        </p:nvSpPr>
        <p:spPr>
          <a:xfrm>
            <a:off x="7886067" y="25763222"/>
            <a:ext cx="24140160" cy="3863338"/>
          </a:xfrm>
        </p:spPr>
        <p:txBody>
          <a:bodyPr/>
          <a:lstStyle>
            <a:lvl1pPr marL="0" indent="0">
              <a:buNone/>
              <a:defRPr sz="6400"/>
            </a:lvl1pPr>
            <a:lvl2pPr marL="2089555" indent="0">
              <a:buNone/>
              <a:defRPr sz="5500"/>
            </a:lvl2pPr>
            <a:lvl3pPr marL="4179105" indent="0">
              <a:buNone/>
              <a:defRPr sz="4600"/>
            </a:lvl3pPr>
            <a:lvl4pPr marL="6268660" indent="0">
              <a:buNone/>
              <a:defRPr sz="4100"/>
            </a:lvl4pPr>
            <a:lvl5pPr marL="8358211" indent="0">
              <a:buNone/>
              <a:defRPr sz="4100"/>
            </a:lvl5pPr>
            <a:lvl6pPr marL="10447766" indent="0">
              <a:buNone/>
              <a:defRPr sz="4100"/>
            </a:lvl6pPr>
            <a:lvl7pPr marL="12537320" indent="0">
              <a:buNone/>
              <a:defRPr sz="4100"/>
            </a:lvl7pPr>
            <a:lvl8pPr marL="14626875" indent="0">
              <a:buNone/>
              <a:defRPr sz="4100"/>
            </a:lvl8pPr>
            <a:lvl9pPr marL="16716426"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F53BC694-DF5B-80C7-A6C9-111F3CFFEAB1}"/>
              </a:ext>
            </a:extLst>
          </p:cNvPr>
          <p:cNvSpPr>
            <a:spLocks noGrp="1"/>
          </p:cNvSpPr>
          <p:nvPr>
            <p:ph type="dt" sz="half" idx="10"/>
          </p:nvPr>
        </p:nvSpPr>
        <p:spPr/>
        <p:txBody>
          <a:bodyPr/>
          <a:lstStyle>
            <a:lvl1pPr>
              <a:defRPr/>
            </a:lvl1pPr>
          </a:lstStyle>
          <a:p>
            <a:pPr>
              <a:defRPr/>
            </a:pPr>
            <a:fld id="{E9FC8D9F-2115-4AEF-A551-2A5FA2F1A7AF}" type="datetimeFigureOut">
              <a:rPr lang="en-US"/>
              <a:pPr>
                <a:defRPr/>
              </a:pPr>
              <a:t>4/1/2023</a:t>
            </a:fld>
            <a:endParaRPr lang="en-US"/>
          </a:p>
        </p:txBody>
      </p:sp>
      <p:sp>
        <p:nvSpPr>
          <p:cNvPr id="6" name="Footer Placeholder 4">
            <a:extLst>
              <a:ext uri="{FF2B5EF4-FFF2-40B4-BE49-F238E27FC236}">
                <a16:creationId xmlns:a16="http://schemas.microsoft.com/office/drawing/2014/main" id="{8FC221C9-4B2C-8A92-4297-63EA7D6665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971ECA8-EC93-1ED5-F754-824049104402}"/>
              </a:ext>
            </a:extLst>
          </p:cNvPr>
          <p:cNvSpPr>
            <a:spLocks noGrp="1"/>
          </p:cNvSpPr>
          <p:nvPr>
            <p:ph type="sldNum" sz="quarter" idx="12"/>
          </p:nvPr>
        </p:nvSpPr>
        <p:spPr/>
        <p:txBody>
          <a:bodyPr/>
          <a:lstStyle>
            <a:lvl1pPr>
              <a:defRPr/>
            </a:lvl1pPr>
          </a:lstStyle>
          <a:p>
            <a:pPr>
              <a:defRPr/>
            </a:pPr>
            <a:fld id="{D6398C09-4A85-4EE3-BC79-9920C243A478}" type="slidenum">
              <a:rPr lang="en-US" altLang="en-US"/>
              <a:pPr>
                <a:defRPr/>
              </a:pPr>
              <a:t>‹#›</a:t>
            </a:fld>
            <a:endParaRPr lang="en-US" altLang="en-US"/>
          </a:p>
        </p:txBody>
      </p:sp>
    </p:spTree>
    <p:extLst>
      <p:ext uri="{BB962C8B-B14F-4D97-AF65-F5344CB8AC3E}">
        <p14:creationId xmlns:p14="http://schemas.microsoft.com/office/powerpoint/2010/main" val="188098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C07364-BAE6-FF4C-110A-D93A583B786D}"/>
              </a:ext>
            </a:extLst>
          </p:cNvPr>
          <p:cNvSpPr>
            <a:spLocks noGrp="1"/>
          </p:cNvSpPr>
          <p:nvPr>
            <p:ph type="title"/>
          </p:nvPr>
        </p:nvSpPr>
        <p:spPr bwMode="auto">
          <a:xfrm>
            <a:off x="2011363" y="1317625"/>
            <a:ext cx="362108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A60008D-BC0B-82BD-8E10-16482DF80FED}"/>
              </a:ext>
            </a:extLst>
          </p:cNvPr>
          <p:cNvSpPr>
            <a:spLocks noGrp="1"/>
          </p:cNvSpPr>
          <p:nvPr>
            <p:ph type="body" idx="1"/>
          </p:nvPr>
        </p:nvSpPr>
        <p:spPr bwMode="auto">
          <a:xfrm>
            <a:off x="2011363" y="7680325"/>
            <a:ext cx="362108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913" tIns="208954" rIns="417913" bIns="2089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2821960-41DE-C538-D870-CE259EFB327B}"/>
              </a:ext>
            </a:extLst>
          </p:cNvPr>
          <p:cNvSpPr>
            <a:spLocks noGrp="1"/>
          </p:cNvSpPr>
          <p:nvPr>
            <p:ph type="dt" sz="half" idx="2"/>
          </p:nvPr>
        </p:nvSpPr>
        <p:spPr>
          <a:xfrm>
            <a:off x="2011363" y="30510163"/>
            <a:ext cx="9388475" cy="1752600"/>
          </a:xfrm>
          <a:prstGeom prst="rect">
            <a:avLst/>
          </a:prstGeom>
        </p:spPr>
        <p:txBody>
          <a:bodyPr vert="horz" lIns="417913" tIns="208954" rIns="417913" bIns="208954" rtlCol="0" anchor="ctr"/>
          <a:lstStyle>
            <a:lvl1pPr algn="l" eaLnBrk="1" hangingPunct="1">
              <a:defRPr sz="5500">
                <a:solidFill>
                  <a:schemeClr val="tx1">
                    <a:tint val="75000"/>
                  </a:schemeClr>
                </a:solidFill>
                <a:latin typeface="Times New Roman" pitchFamily="1" charset="0"/>
              </a:defRPr>
            </a:lvl1pPr>
          </a:lstStyle>
          <a:p>
            <a:pPr>
              <a:defRPr/>
            </a:pPr>
            <a:fld id="{93D871D7-357F-4C9D-BC7E-2C8315A5E4E6}" type="datetimeFigureOut">
              <a:rPr lang="en-US"/>
              <a:pPr>
                <a:defRPr/>
              </a:pPr>
              <a:t>4/1/2023</a:t>
            </a:fld>
            <a:endParaRPr lang="en-US"/>
          </a:p>
        </p:txBody>
      </p:sp>
      <p:sp>
        <p:nvSpPr>
          <p:cNvPr id="5" name="Footer Placeholder 4">
            <a:extLst>
              <a:ext uri="{FF2B5EF4-FFF2-40B4-BE49-F238E27FC236}">
                <a16:creationId xmlns:a16="http://schemas.microsoft.com/office/drawing/2014/main" id="{8E692F6E-6786-65CD-F6F4-5E47140FF9A2}"/>
              </a:ext>
            </a:extLst>
          </p:cNvPr>
          <p:cNvSpPr>
            <a:spLocks noGrp="1"/>
          </p:cNvSpPr>
          <p:nvPr>
            <p:ph type="ftr" sz="quarter" idx="3"/>
          </p:nvPr>
        </p:nvSpPr>
        <p:spPr>
          <a:xfrm>
            <a:off x="13746163" y="30510163"/>
            <a:ext cx="12741275" cy="1752600"/>
          </a:xfrm>
          <a:prstGeom prst="rect">
            <a:avLst/>
          </a:prstGeom>
        </p:spPr>
        <p:txBody>
          <a:bodyPr vert="horz" lIns="417913" tIns="208954" rIns="417913" bIns="208954" rtlCol="0" anchor="ctr"/>
          <a:lstStyle>
            <a:lvl1pPr algn="ctr" eaLnBrk="1" hangingPunct="1">
              <a:defRPr sz="5500">
                <a:solidFill>
                  <a:schemeClr val="tx1">
                    <a:tint val="75000"/>
                  </a:schemeClr>
                </a:solidFill>
                <a:latin typeface="Times New Roman" pitchFamily="1" charset="0"/>
              </a:defRPr>
            </a:lvl1pPr>
          </a:lstStyle>
          <a:p>
            <a:pPr>
              <a:defRPr/>
            </a:pPr>
            <a:endParaRPr lang="en-US"/>
          </a:p>
        </p:txBody>
      </p:sp>
      <p:sp>
        <p:nvSpPr>
          <p:cNvPr id="6" name="Slide Number Placeholder 5">
            <a:extLst>
              <a:ext uri="{FF2B5EF4-FFF2-40B4-BE49-F238E27FC236}">
                <a16:creationId xmlns:a16="http://schemas.microsoft.com/office/drawing/2014/main" id="{D11933ED-0137-86BA-3DD1-A269F09E9C45}"/>
              </a:ext>
            </a:extLst>
          </p:cNvPr>
          <p:cNvSpPr>
            <a:spLocks noGrp="1"/>
          </p:cNvSpPr>
          <p:nvPr>
            <p:ph type="sldNum" sz="quarter" idx="4"/>
          </p:nvPr>
        </p:nvSpPr>
        <p:spPr>
          <a:xfrm>
            <a:off x="28833763" y="30510163"/>
            <a:ext cx="9388475" cy="1752600"/>
          </a:xfrm>
          <a:prstGeom prst="rect">
            <a:avLst/>
          </a:prstGeom>
        </p:spPr>
        <p:txBody>
          <a:bodyPr vert="horz" wrap="square" lIns="417913" tIns="208954" rIns="417913" bIns="208954" numCol="1" anchor="ctr" anchorCtr="0" compatLnSpc="1">
            <a:prstTxWarp prst="textNoShape">
              <a:avLst/>
            </a:prstTxWarp>
          </a:bodyPr>
          <a:lstStyle>
            <a:lvl1pPr algn="r" eaLnBrk="1" hangingPunct="1">
              <a:defRPr sz="5500" smtClean="0">
                <a:solidFill>
                  <a:srgbClr val="898989"/>
                </a:solidFill>
              </a:defRPr>
            </a:lvl1pPr>
          </a:lstStyle>
          <a:p>
            <a:pPr>
              <a:defRPr/>
            </a:pPr>
            <a:fld id="{9D07648D-7BFB-40F6-B5EE-82E6A6DD98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4178300" rtl="0" eaLnBrk="0" fontAlgn="base" hangingPunct="0">
        <a:spcBef>
          <a:spcPct val="0"/>
        </a:spcBef>
        <a:spcAft>
          <a:spcPct val="0"/>
        </a:spcAft>
        <a:defRPr sz="20100" kern="1200">
          <a:solidFill>
            <a:schemeClr val="tx1"/>
          </a:solidFill>
          <a:latin typeface="+mj-lt"/>
          <a:ea typeface="+mj-ea"/>
          <a:cs typeface="+mj-cs"/>
        </a:defRPr>
      </a:lvl1pPr>
      <a:lvl2pPr algn="ctr" defTabSz="4178300" rtl="0" eaLnBrk="0" fontAlgn="base" hangingPunct="0">
        <a:spcBef>
          <a:spcPct val="0"/>
        </a:spcBef>
        <a:spcAft>
          <a:spcPct val="0"/>
        </a:spcAft>
        <a:defRPr sz="20100">
          <a:solidFill>
            <a:schemeClr val="tx1"/>
          </a:solidFill>
          <a:latin typeface="Calibri" pitchFamily="34" charset="0"/>
        </a:defRPr>
      </a:lvl2pPr>
      <a:lvl3pPr algn="ctr" defTabSz="4178300" rtl="0" eaLnBrk="0" fontAlgn="base" hangingPunct="0">
        <a:spcBef>
          <a:spcPct val="0"/>
        </a:spcBef>
        <a:spcAft>
          <a:spcPct val="0"/>
        </a:spcAft>
        <a:defRPr sz="20100">
          <a:solidFill>
            <a:schemeClr val="tx1"/>
          </a:solidFill>
          <a:latin typeface="Calibri" pitchFamily="34" charset="0"/>
        </a:defRPr>
      </a:lvl3pPr>
      <a:lvl4pPr algn="ctr" defTabSz="4178300" rtl="0" eaLnBrk="0" fontAlgn="base" hangingPunct="0">
        <a:spcBef>
          <a:spcPct val="0"/>
        </a:spcBef>
        <a:spcAft>
          <a:spcPct val="0"/>
        </a:spcAft>
        <a:defRPr sz="20100">
          <a:solidFill>
            <a:schemeClr val="tx1"/>
          </a:solidFill>
          <a:latin typeface="Calibri" pitchFamily="34" charset="0"/>
        </a:defRPr>
      </a:lvl4pPr>
      <a:lvl5pPr algn="ctr" defTabSz="4178300" rtl="0" eaLnBrk="0" fontAlgn="base" hangingPunct="0">
        <a:spcBef>
          <a:spcPct val="0"/>
        </a:spcBef>
        <a:spcAft>
          <a:spcPct val="0"/>
        </a:spcAft>
        <a:defRPr sz="20100">
          <a:solidFill>
            <a:schemeClr val="tx1"/>
          </a:solidFill>
          <a:latin typeface="Calibri" pitchFamily="34" charset="0"/>
        </a:defRPr>
      </a:lvl5pPr>
      <a:lvl6pPr marL="457200" algn="ctr" defTabSz="4178300" rtl="0" fontAlgn="base">
        <a:spcBef>
          <a:spcPct val="0"/>
        </a:spcBef>
        <a:spcAft>
          <a:spcPct val="0"/>
        </a:spcAft>
        <a:defRPr sz="20100">
          <a:solidFill>
            <a:schemeClr val="tx1"/>
          </a:solidFill>
          <a:latin typeface="Calibri" pitchFamily="34" charset="0"/>
        </a:defRPr>
      </a:lvl6pPr>
      <a:lvl7pPr marL="914400" algn="ctr" defTabSz="4178300" rtl="0" fontAlgn="base">
        <a:spcBef>
          <a:spcPct val="0"/>
        </a:spcBef>
        <a:spcAft>
          <a:spcPct val="0"/>
        </a:spcAft>
        <a:defRPr sz="20100">
          <a:solidFill>
            <a:schemeClr val="tx1"/>
          </a:solidFill>
          <a:latin typeface="Calibri" pitchFamily="34" charset="0"/>
        </a:defRPr>
      </a:lvl7pPr>
      <a:lvl8pPr marL="1371600" algn="ctr" defTabSz="4178300" rtl="0" fontAlgn="base">
        <a:spcBef>
          <a:spcPct val="0"/>
        </a:spcBef>
        <a:spcAft>
          <a:spcPct val="0"/>
        </a:spcAft>
        <a:defRPr sz="20100">
          <a:solidFill>
            <a:schemeClr val="tx1"/>
          </a:solidFill>
          <a:latin typeface="Calibri" pitchFamily="34" charset="0"/>
        </a:defRPr>
      </a:lvl8pPr>
      <a:lvl9pPr marL="1828800" algn="ctr" defTabSz="4178300" rtl="0" fontAlgn="base">
        <a:spcBef>
          <a:spcPct val="0"/>
        </a:spcBef>
        <a:spcAft>
          <a:spcPct val="0"/>
        </a:spcAft>
        <a:defRPr sz="20100">
          <a:solidFill>
            <a:schemeClr val="tx1"/>
          </a:solidFill>
          <a:latin typeface="Calibri" pitchFamily="34" charset="0"/>
        </a:defRPr>
      </a:lvl9pPr>
    </p:titleStyle>
    <p:bodyStyle>
      <a:lvl1pPr marL="1566863" indent="-1566863" algn="l" defTabSz="4178300"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n-ea"/>
          <a:cs typeface="+mn-cs"/>
        </a:defRPr>
      </a:lvl1pPr>
      <a:lvl2pPr marL="3394075" indent="-1304925" algn="l" defTabSz="41783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n-ea"/>
          <a:cs typeface="+mn-cs"/>
        </a:defRPr>
      </a:lvl2pPr>
      <a:lvl3pPr marL="5222875" indent="-1044575" algn="l" defTabSz="4178300"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12025"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402763" indent="-1044575" algn="l" defTabSz="4178300"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9254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8209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71651"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61206" indent="-1044775" algn="l" defTabSz="417910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9105" rtl="0" eaLnBrk="1" latinLnBrk="0" hangingPunct="1">
        <a:defRPr sz="8200" kern="1200">
          <a:solidFill>
            <a:schemeClr val="tx1"/>
          </a:solidFill>
          <a:latin typeface="+mn-lt"/>
          <a:ea typeface="+mn-ea"/>
          <a:cs typeface="+mn-cs"/>
        </a:defRPr>
      </a:lvl1pPr>
      <a:lvl2pPr marL="2089555" algn="l" defTabSz="4179105" rtl="0" eaLnBrk="1" latinLnBrk="0" hangingPunct="1">
        <a:defRPr sz="8200" kern="1200">
          <a:solidFill>
            <a:schemeClr val="tx1"/>
          </a:solidFill>
          <a:latin typeface="+mn-lt"/>
          <a:ea typeface="+mn-ea"/>
          <a:cs typeface="+mn-cs"/>
        </a:defRPr>
      </a:lvl2pPr>
      <a:lvl3pPr marL="4179105" algn="l" defTabSz="4179105" rtl="0" eaLnBrk="1" latinLnBrk="0" hangingPunct="1">
        <a:defRPr sz="8200" kern="1200">
          <a:solidFill>
            <a:schemeClr val="tx1"/>
          </a:solidFill>
          <a:latin typeface="+mn-lt"/>
          <a:ea typeface="+mn-ea"/>
          <a:cs typeface="+mn-cs"/>
        </a:defRPr>
      </a:lvl3pPr>
      <a:lvl4pPr marL="6268660" algn="l" defTabSz="4179105" rtl="0" eaLnBrk="1" latinLnBrk="0" hangingPunct="1">
        <a:defRPr sz="8200" kern="1200">
          <a:solidFill>
            <a:schemeClr val="tx1"/>
          </a:solidFill>
          <a:latin typeface="+mn-lt"/>
          <a:ea typeface="+mn-ea"/>
          <a:cs typeface="+mn-cs"/>
        </a:defRPr>
      </a:lvl4pPr>
      <a:lvl5pPr marL="8358211" algn="l" defTabSz="4179105" rtl="0" eaLnBrk="1" latinLnBrk="0" hangingPunct="1">
        <a:defRPr sz="8200" kern="1200">
          <a:solidFill>
            <a:schemeClr val="tx1"/>
          </a:solidFill>
          <a:latin typeface="+mn-lt"/>
          <a:ea typeface="+mn-ea"/>
          <a:cs typeface="+mn-cs"/>
        </a:defRPr>
      </a:lvl5pPr>
      <a:lvl6pPr marL="10447766" algn="l" defTabSz="4179105" rtl="0" eaLnBrk="1" latinLnBrk="0" hangingPunct="1">
        <a:defRPr sz="8200" kern="1200">
          <a:solidFill>
            <a:schemeClr val="tx1"/>
          </a:solidFill>
          <a:latin typeface="+mn-lt"/>
          <a:ea typeface="+mn-ea"/>
          <a:cs typeface="+mn-cs"/>
        </a:defRPr>
      </a:lvl6pPr>
      <a:lvl7pPr marL="12537320" algn="l" defTabSz="4179105" rtl="0" eaLnBrk="1" latinLnBrk="0" hangingPunct="1">
        <a:defRPr sz="8200" kern="1200">
          <a:solidFill>
            <a:schemeClr val="tx1"/>
          </a:solidFill>
          <a:latin typeface="+mn-lt"/>
          <a:ea typeface="+mn-ea"/>
          <a:cs typeface="+mn-cs"/>
        </a:defRPr>
      </a:lvl7pPr>
      <a:lvl8pPr marL="14626875" algn="l" defTabSz="4179105" rtl="0" eaLnBrk="1" latinLnBrk="0" hangingPunct="1">
        <a:defRPr sz="8200" kern="1200">
          <a:solidFill>
            <a:schemeClr val="tx1"/>
          </a:solidFill>
          <a:latin typeface="+mn-lt"/>
          <a:ea typeface="+mn-ea"/>
          <a:cs typeface="+mn-cs"/>
        </a:defRPr>
      </a:lvl8pPr>
      <a:lvl9pPr marL="16716426" algn="l" defTabSz="4179105"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A08CCD-9AD2-D1BC-AA5A-0F70861DA994}"/>
              </a:ext>
            </a:extLst>
          </p:cNvPr>
          <p:cNvSpPr/>
          <p:nvPr/>
        </p:nvSpPr>
        <p:spPr>
          <a:xfrm>
            <a:off x="14554200" y="20272375"/>
            <a:ext cx="11344275" cy="12036425"/>
          </a:xfrm>
          <a:prstGeom prst="rect">
            <a:avLst/>
          </a:prstGeom>
          <a:solidFill>
            <a:srgbClr val="FFE0DF"/>
          </a:solidFill>
          <a:ln>
            <a:solidFill>
              <a:srgbClr val="FFE0D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B772986B-4D27-5B08-E91E-96E6DC2DD3D9}"/>
              </a:ext>
            </a:extLst>
          </p:cNvPr>
          <p:cNvSpPr/>
          <p:nvPr/>
        </p:nvSpPr>
        <p:spPr>
          <a:xfrm>
            <a:off x="14720617" y="6035936"/>
            <a:ext cx="11848489" cy="9343400"/>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Rectangle 3">
            <a:extLst>
              <a:ext uri="{FF2B5EF4-FFF2-40B4-BE49-F238E27FC236}">
                <a16:creationId xmlns:a16="http://schemas.microsoft.com/office/drawing/2014/main" id="{2988059D-B8C2-F840-C419-C440A4CCB6E2}"/>
              </a:ext>
            </a:extLst>
          </p:cNvPr>
          <p:cNvSpPr>
            <a:spLocks noGrp="1" noChangeArrowheads="1"/>
          </p:cNvSpPr>
          <p:nvPr>
            <p:ph type="title"/>
          </p:nvPr>
        </p:nvSpPr>
        <p:spPr>
          <a:xfrm>
            <a:off x="3505200" y="2971800"/>
            <a:ext cx="34197925" cy="4038600"/>
          </a:xfrm>
        </p:spPr>
        <p:txBody>
          <a:bodyPr rtlCol="0">
            <a:normAutofit fontScale="90000"/>
          </a:bodyPr>
          <a:lstStyle/>
          <a:p>
            <a:pPr defTabSz="4179105" eaLnBrk="1" fontAlgn="auto" hangingPunct="1">
              <a:spcAft>
                <a:spcPts val="0"/>
              </a:spcAft>
              <a:defRPr/>
            </a:pPr>
            <a:br>
              <a:rPr lang="en-US" b="1" i="1" dirty="0">
                <a:latin typeface="Arial" charset="0"/>
              </a:rPr>
            </a:br>
            <a:br>
              <a:rPr lang="en-US" sz="1200" b="1" i="1" dirty="0">
                <a:latin typeface="Arial" charset="0"/>
              </a:rPr>
            </a:br>
            <a:br>
              <a:rPr lang="en-US" sz="1200" b="1" i="1" dirty="0">
                <a:latin typeface="Arial" charset="0"/>
              </a:rPr>
            </a:br>
            <a:br>
              <a:rPr lang="en-US" sz="1200" b="1" i="1" dirty="0">
                <a:latin typeface="Arial" charset="0"/>
              </a:rPr>
            </a:br>
            <a:br>
              <a:rPr lang="en-US" sz="1200" b="1" i="1" dirty="0">
                <a:latin typeface="Arial" charset="0"/>
              </a:rPr>
            </a:br>
            <a:br>
              <a:rPr lang="en-US" sz="1200" b="1" i="1" dirty="0">
                <a:latin typeface="Arial" charset="0"/>
              </a:rPr>
            </a:br>
            <a:r>
              <a:rPr lang="en-US" sz="5600" b="1" i="1" dirty="0">
                <a:solidFill>
                  <a:schemeClr val="tx2">
                    <a:lumMod val="75000"/>
                  </a:schemeClr>
                </a:solidFill>
                <a:latin typeface="Arial"/>
                <a:cs typeface="Arial"/>
              </a:rPr>
              <a:t>Sabrina Chung</a:t>
            </a:r>
            <a:br>
              <a:rPr lang="en-US" sz="4400" b="1" i="1" dirty="0">
                <a:latin typeface="Arial" charset="0"/>
              </a:rPr>
            </a:br>
            <a:r>
              <a:rPr lang="en-US" sz="4400" b="1" i="1" dirty="0">
                <a:solidFill>
                  <a:schemeClr val="tx2">
                    <a:lumMod val="75000"/>
                  </a:schemeClr>
                </a:solidFill>
                <a:latin typeface="Arial"/>
                <a:cs typeface="Arial"/>
              </a:rPr>
              <a:t>School of Education, Monmouth University</a:t>
            </a:r>
            <a:br>
              <a:rPr lang="en-US" b="1" i="1" dirty="0">
                <a:latin typeface="Arial" charset="0"/>
              </a:rPr>
            </a:br>
            <a:r>
              <a:rPr lang="en-US" b="1" i="1" dirty="0">
                <a:solidFill>
                  <a:schemeClr val="tx2">
                    <a:lumMod val="75000"/>
                  </a:schemeClr>
                </a:solidFill>
                <a:latin typeface="Arial"/>
                <a:cs typeface="Arial"/>
              </a:rPr>
              <a:t> </a:t>
            </a:r>
            <a:br>
              <a:rPr lang="en-US" b="1" i="1" dirty="0">
                <a:latin typeface="Arial"/>
              </a:rPr>
            </a:br>
            <a:endParaRPr lang="en-US" b="1" i="1" dirty="0">
              <a:solidFill>
                <a:schemeClr val="tx2">
                  <a:lumMod val="75000"/>
                </a:schemeClr>
              </a:solidFill>
              <a:latin typeface="Arial"/>
              <a:cs typeface="Arial"/>
            </a:endParaRPr>
          </a:p>
        </p:txBody>
      </p:sp>
      <p:sp>
        <p:nvSpPr>
          <p:cNvPr id="8" name="Rectangle 7">
            <a:extLst>
              <a:ext uri="{FF2B5EF4-FFF2-40B4-BE49-F238E27FC236}">
                <a16:creationId xmlns:a16="http://schemas.microsoft.com/office/drawing/2014/main" id="{CD0E6FB9-BF47-88C6-DC94-6BB404C18EE9}"/>
              </a:ext>
            </a:extLst>
          </p:cNvPr>
          <p:cNvSpPr/>
          <p:nvPr/>
        </p:nvSpPr>
        <p:spPr>
          <a:xfrm>
            <a:off x="212725" y="5153025"/>
            <a:ext cx="13950950" cy="71755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a:extLst>
              <a:ext uri="{FF2B5EF4-FFF2-40B4-BE49-F238E27FC236}">
                <a16:creationId xmlns:a16="http://schemas.microsoft.com/office/drawing/2014/main" id="{F4E58D9E-789A-A690-DED3-75462D42B376}"/>
              </a:ext>
            </a:extLst>
          </p:cNvPr>
          <p:cNvSpPr/>
          <p:nvPr/>
        </p:nvSpPr>
        <p:spPr>
          <a:xfrm>
            <a:off x="1295671" y="13801725"/>
            <a:ext cx="12044362" cy="16611036"/>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366" name="Rectangle 2">
            <a:extLst>
              <a:ext uri="{FF2B5EF4-FFF2-40B4-BE49-F238E27FC236}">
                <a16:creationId xmlns:a16="http://schemas.microsoft.com/office/drawing/2014/main" id="{0D8C020A-8ED6-A604-6E0F-D368D85E3903}"/>
              </a:ext>
            </a:extLst>
          </p:cNvPr>
          <p:cNvSpPr>
            <a:spLocks noChangeArrowheads="1"/>
          </p:cNvSpPr>
          <p:nvPr/>
        </p:nvSpPr>
        <p:spPr bwMode="auto">
          <a:xfrm>
            <a:off x="14027150" y="5127625"/>
            <a:ext cx="12331700" cy="24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96" tIns="45700" rIns="91396" bIns="45700" anchor="ct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spcBef>
                <a:spcPct val="0"/>
              </a:spcBef>
              <a:buFontTx/>
              <a:buNone/>
            </a:pPr>
            <a:endParaRPr lang="en-US" altLang="en-US" sz="2300">
              <a:latin typeface="Times New Roman" panose="02020603050405020304" pitchFamily="18" charset="0"/>
            </a:endParaRPr>
          </a:p>
        </p:txBody>
      </p:sp>
      <p:sp>
        <p:nvSpPr>
          <p:cNvPr id="15367" name="Rectangle 73">
            <a:extLst>
              <a:ext uri="{FF2B5EF4-FFF2-40B4-BE49-F238E27FC236}">
                <a16:creationId xmlns:a16="http://schemas.microsoft.com/office/drawing/2014/main" id="{99E6CEC4-F958-EE05-73D6-CD5B9007AD1D}"/>
              </a:ext>
            </a:extLst>
          </p:cNvPr>
          <p:cNvSpPr>
            <a:spLocks noChangeArrowheads="1"/>
          </p:cNvSpPr>
          <p:nvPr/>
        </p:nvSpPr>
        <p:spPr bwMode="auto">
          <a:xfrm>
            <a:off x="3886200" y="1377950"/>
            <a:ext cx="336804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0" rIns="91396" bIns="45700" anchor="ctr">
            <a:spAutoFit/>
          </a:bodyPr>
          <a:lstStyle>
            <a:lvl1pPr>
              <a:spcBef>
                <a:spcPct val="20000"/>
              </a:spcBef>
              <a:buFont typeface="Arial" panose="020B0604020202020204" pitchFamily="34" charset="0"/>
              <a:buChar char="•"/>
              <a:defRPr sz="1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Calibri" panose="020F0502020204030204" pitchFamily="34" charset="0"/>
              </a:defRPr>
            </a:lvl9pPr>
          </a:lstStyle>
          <a:p>
            <a:pPr algn="ctr">
              <a:spcBef>
                <a:spcPct val="0"/>
              </a:spcBef>
              <a:buFontTx/>
              <a:buNone/>
            </a:pPr>
            <a:r>
              <a:rPr lang="en-US" altLang="en-US" sz="8000" b="1" i="1">
                <a:solidFill>
                  <a:srgbClr val="FFCC00"/>
                </a:solidFill>
                <a:latin typeface="Times New Roman" panose="02020603050405020304" pitchFamily="18" charset="0"/>
              </a:rPr>
              <a:t>The California Gold Rush Test Review</a:t>
            </a:r>
            <a:endParaRPr lang="en-US" altLang="en-US" sz="7300" b="1">
              <a:solidFill>
                <a:srgbClr val="FFCC00"/>
              </a:solidFill>
              <a:latin typeface="Arial" panose="020B0604020202020204" pitchFamily="34" charset="0"/>
              <a:ea typeface="Calibri" panose="020F0502020204030204" pitchFamily="34" charset="0"/>
              <a:cs typeface="Arial" panose="020B0604020202020204" pitchFamily="34" charset="0"/>
            </a:endParaRPr>
          </a:p>
        </p:txBody>
      </p:sp>
      <p:sp>
        <p:nvSpPr>
          <p:cNvPr id="15368" name="AutoShape 11"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B1CD265D-81F7-9D2C-70D0-7188541A7E00}"/>
              </a:ext>
            </a:extLst>
          </p:cNvPr>
          <p:cNvSpPr>
            <a:spLocks noChangeAspect="1" noChangeArrowheads="1"/>
          </p:cNvSpPr>
          <p:nvPr/>
        </p:nvSpPr>
        <p:spPr bwMode="auto">
          <a:xfrm>
            <a:off x="165100" y="-174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 name="Rectangle 13">
            <a:extLst>
              <a:ext uri="{FF2B5EF4-FFF2-40B4-BE49-F238E27FC236}">
                <a16:creationId xmlns:a16="http://schemas.microsoft.com/office/drawing/2014/main" id="{45B61CA6-B47A-E6FC-47B9-5E158EBD52D2}"/>
              </a:ext>
            </a:extLst>
          </p:cNvPr>
          <p:cNvSpPr/>
          <p:nvPr/>
        </p:nvSpPr>
        <p:spPr>
          <a:xfrm>
            <a:off x="212725" y="5110163"/>
            <a:ext cx="13950950" cy="1366837"/>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0" name="AutoShape 13" descr="https://exchange.monmouth.edu/owa/service.svc/s/GetFileAttachment?id=AAMkADUzNTAzYTE4LTFkZmItNGNiYi05YzIyLTAwNDM3ZWFjNzY1YQBGAAAAAABs37bhHIjOTZx5dTE8j3XhBwAPER1YytVnSrnXabV0lCskAABD9o3ZAAAPER1YytVnSrnXabV0lCskAAArz5nnAAABEgAQAIHb4rEAYfJKpAohnv8TfIk%3D&amp;X-OWA-CANARY=K8IiKFfYV0uyOv4P07BNfrAXb10lP9YI5y-30Ryu2WlnOd0USRjeyB90ndruFggKMUdFnlP0wsA.&amp;isImagePreview=True">
            <a:extLst>
              <a:ext uri="{FF2B5EF4-FFF2-40B4-BE49-F238E27FC236}">
                <a16:creationId xmlns:a16="http://schemas.microsoft.com/office/drawing/2014/main" id="{E23D5F46-F1D2-0456-3EE6-83D03DCE9153}"/>
              </a:ext>
            </a:extLst>
          </p:cNvPr>
          <p:cNvSpPr>
            <a:spLocks noChangeAspect="1" noChangeArrowheads="1"/>
          </p:cNvSpPr>
          <p:nvPr/>
        </p:nvSpPr>
        <p:spPr bwMode="auto">
          <a:xfrm>
            <a:off x="317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pic>
        <p:nvPicPr>
          <p:cNvPr id="15371" name="Picture 4">
            <a:extLst>
              <a:ext uri="{FF2B5EF4-FFF2-40B4-BE49-F238E27FC236}">
                <a16:creationId xmlns:a16="http://schemas.microsoft.com/office/drawing/2014/main" id="{F116768B-F175-A61B-9E19-AAE8406F0BA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63" y="209550"/>
            <a:ext cx="9877425"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A996110-8A35-685C-ADDB-899E8EA7BB70}"/>
              </a:ext>
            </a:extLst>
          </p:cNvPr>
          <p:cNvSpPr/>
          <p:nvPr/>
        </p:nvSpPr>
        <p:spPr>
          <a:xfrm>
            <a:off x="1298575" y="13846175"/>
            <a:ext cx="12042775" cy="2149475"/>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a:extLst>
              <a:ext uri="{FF2B5EF4-FFF2-40B4-BE49-F238E27FC236}">
                <a16:creationId xmlns:a16="http://schemas.microsoft.com/office/drawing/2014/main" id="{0BE0262B-384C-7273-591C-3BC1FAAF6649}"/>
              </a:ext>
            </a:extLst>
          </p:cNvPr>
          <p:cNvSpPr txBox="1"/>
          <p:nvPr/>
        </p:nvSpPr>
        <p:spPr>
          <a:xfrm>
            <a:off x="1577975" y="14489373"/>
            <a:ext cx="11654108" cy="17758708"/>
          </a:xfrm>
          <a:prstGeom prst="rect">
            <a:avLst/>
          </a:prstGeom>
          <a:noFill/>
        </p:spPr>
        <p:txBody>
          <a:bodyPr wrap="square">
            <a:spAutoFit/>
          </a:bodyPr>
          <a:lstStyle/>
          <a:p>
            <a:r>
              <a:rPr lang="en-US" altLang="en-US" sz="5400" b="1" i="1">
                <a:solidFill>
                  <a:srgbClr val="008100"/>
                </a:solidFill>
                <a:latin typeface="Amasis MT Pro" panose="02040504050005020304" pitchFamily="18" charset="0"/>
                <a:ea typeface="Kristen ITC" panose="03050502040202030202" pitchFamily="66" charset="0"/>
                <a:cs typeface="Kristen ITC" panose="03050502040202030202" pitchFamily="66" charset="0"/>
              </a:rPr>
              <a:t>Long Branch Middle School</a:t>
            </a:r>
            <a:r>
              <a:rPr lang="en-US" altLang="en-US" sz="5400" b="1" i="1">
                <a:latin typeface="Amasis MT Pro" panose="02040504050005020304" pitchFamily="18" charset="0"/>
              </a:rPr>
              <a:t> </a:t>
            </a:r>
          </a:p>
          <a:p>
            <a:endParaRPr lang="en-US" altLang="en-US" sz="4800" b="1">
              <a:solidFill>
                <a:srgbClr val="008100"/>
              </a:solidFill>
              <a:latin typeface="Amasis MT Pro" panose="02040504050005020304" pitchFamily="18" charset="0"/>
              <a:ea typeface="Kristen ITC" panose="03050502040202030202" pitchFamily="66" charset="0"/>
              <a:cs typeface="Kristen ITC" panose="03050502040202030202" pitchFamily="66" charset="0"/>
            </a:endParaRPr>
          </a:p>
          <a:p>
            <a:pPr eaLnBrk="1" hangingPunct="1">
              <a:buFont typeface="Arial" panose="020B0604020202020204" pitchFamily="34" charset="0"/>
              <a:buChar char="•"/>
            </a:pPr>
            <a:r>
              <a:rPr lang="en-US" altLang="en-US" sz="4800" b="1">
                <a:solidFill>
                  <a:srgbClr val="046604"/>
                </a:solidFill>
                <a:latin typeface="Amasis MT Pro" panose="02040504050005020304" pitchFamily="18" charset="0"/>
              </a:rPr>
              <a:t>6</a:t>
            </a:r>
            <a:r>
              <a:rPr lang="en-US" altLang="en-US" sz="4800" b="1" baseline="30000">
                <a:solidFill>
                  <a:srgbClr val="046604"/>
                </a:solidFill>
                <a:latin typeface="Amasis MT Pro" panose="02040504050005020304" pitchFamily="18" charset="0"/>
              </a:rPr>
              <a:t>th</a:t>
            </a:r>
            <a:r>
              <a:rPr lang="en-US" altLang="en-US" sz="4800" b="1">
                <a:solidFill>
                  <a:srgbClr val="046604"/>
                </a:solidFill>
                <a:latin typeface="Amasis MT Pro" panose="02040504050005020304" pitchFamily="18" charset="0"/>
              </a:rPr>
              <a:t>-8</a:t>
            </a:r>
            <a:r>
              <a:rPr lang="en-US" altLang="en-US" sz="4800" b="1" baseline="30000">
                <a:solidFill>
                  <a:srgbClr val="046604"/>
                </a:solidFill>
                <a:latin typeface="Amasis MT Pro" panose="02040504050005020304" pitchFamily="18" charset="0"/>
              </a:rPr>
              <a:t>th</a:t>
            </a:r>
            <a:r>
              <a:rPr lang="en-US" altLang="en-US" sz="4800" b="1">
                <a:solidFill>
                  <a:srgbClr val="046604"/>
                </a:solidFill>
                <a:latin typeface="Amasis MT Pro" panose="02040504050005020304" pitchFamily="18" charset="0"/>
              </a:rPr>
              <a:t> Grade (National Center for Education Statistics) </a:t>
            </a:r>
          </a:p>
          <a:p>
            <a:pPr eaLnBrk="1" hangingPunct="1">
              <a:buFont typeface="Arial" panose="020B0604020202020204" pitchFamily="34" charset="0"/>
              <a:buChar char="•"/>
            </a:pPr>
            <a:r>
              <a:rPr lang="en-US" altLang="en-US" sz="4800" b="1">
                <a:solidFill>
                  <a:srgbClr val="046604"/>
                </a:solidFill>
                <a:latin typeface="Amasis MT Pro" panose="02040504050005020304" pitchFamily="18" charset="0"/>
              </a:rPr>
              <a:t>839 Students (National Center for Education Statistics) </a:t>
            </a:r>
          </a:p>
          <a:p>
            <a:pPr eaLnBrk="1" hangingPunct="1">
              <a:buFont typeface="Arial" panose="020B0604020202020204" pitchFamily="34" charset="0"/>
              <a:buChar char="•"/>
            </a:pPr>
            <a:r>
              <a:rPr lang="en-US" altLang="en-US" sz="4800" b="1" dirty="0">
                <a:solidFill>
                  <a:srgbClr val="046604"/>
                </a:solidFill>
                <a:latin typeface="Amasis MT Pro" panose="02040504050005020304" pitchFamily="18" charset="0"/>
              </a:rPr>
              <a:t>Student/Teacher Ratio: 10.08 (National Center for Education Statistics) </a:t>
            </a:r>
          </a:p>
          <a:p>
            <a:pPr eaLnBrk="1" hangingPunct="1">
              <a:buFont typeface="Arial" panose="020B0604020202020204" pitchFamily="34" charset="0"/>
              <a:buChar char="•"/>
            </a:pPr>
            <a:r>
              <a:rPr lang="en-US" altLang="en-US" sz="4800" b="1" dirty="0">
                <a:solidFill>
                  <a:srgbClr val="046604"/>
                </a:solidFill>
                <a:latin typeface="Amasis MT Pro" panose="02040504050005020304" pitchFamily="18" charset="0"/>
              </a:rPr>
              <a:t>552 Male Students; 476 Female Students (National Center for Education Statistics) </a:t>
            </a:r>
          </a:p>
          <a:p>
            <a:pPr eaLnBrk="1" hangingPunct="1">
              <a:buFont typeface="Arial" panose="020B0604020202020204" pitchFamily="34" charset="0"/>
              <a:buChar char="•"/>
            </a:pPr>
            <a:r>
              <a:rPr lang="en-US" altLang="en-US" sz="4800" b="1">
                <a:solidFill>
                  <a:srgbClr val="046604"/>
                </a:solidFill>
                <a:latin typeface="Amasis MT Pro" panose="02040504050005020304" pitchFamily="18" charset="0"/>
              </a:rPr>
              <a:t>Asian: 5; Black: 141; Hispanic: 597; White: 252 (National Center for Education Statistics) </a:t>
            </a:r>
          </a:p>
          <a:p>
            <a:pPr eaLnBrk="1" hangingPunct="1">
              <a:buFont typeface="Arial" panose="020B0604020202020204" pitchFamily="34" charset="0"/>
              <a:buChar char="•"/>
            </a:pPr>
            <a:r>
              <a:rPr lang="en-US" altLang="en-US" sz="4800" b="1">
                <a:solidFill>
                  <a:srgbClr val="046604"/>
                </a:solidFill>
                <a:latin typeface="Amasis MT Pro" panose="02040504050005020304" pitchFamily="18" charset="0"/>
              </a:rPr>
              <a:t>American Indian, Alaska Native, Hawaiian, or Pacific Islander: 0 (National Center for Education Statistics) </a:t>
            </a:r>
          </a:p>
          <a:p>
            <a:pPr eaLnBrk="1" hangingPunct="1"/>
            <a:r>
              <a:rPr lang="en-US" altLang="en-US" sz="2200" i="1" dirty="0">
                <a:solidFill>
                  <a:srgbClr val="77933C"/>
                </a:solidFill>
                <a:latin typeface="Amasis MT Pro" panose="02040504050005020304" pitchFamily="18" charset="0"/>
              </a:rPr>
              <a:t>Search for public schools - school detail for Long Branch Middle School</a:t>
            </a:r>
            <a:r>
              <a:rPr lang="en-US" altLang="en-US" sz="2200" dirty="0">
                <a:solidFill>
                  <a:srgbClr val="77933C"/>
                </a:solidFill>
                <a:latin typeface="Amasis MT Pro" panose="02040504050005020304" pitchFamily="18" charset="0"/>
              </a:rPr>
              <a:t>. National Center for Education Statistics (NCES) Home Page, a part of the U.S. Department of Education. (n.d.). Retrieved April 1, 2023, from https://nces.ed.gov/ccd/schoolsearch/school_detail.asp?Search=1&amp;DistrictID=3408940&amp;ID=340894003906 </a:t>
            </a:r>
          </a:p>
          <a:p>
            <a:pPr eaLnBrk="1" hangingPunct="1"/>
            <a:endParaRPr lang="en-US" altLang="en-US" sz="2400" b="1">
              <a:latin typeface="Amasis MT Pro" panose="02040504050005020304" pitchFamily="18" charset="0"/>
            </a:endParaRPr>
          </a:p>
          <a:p>
            <a:pPr eaLnBrk="1" hangingPunct="1">
              <a:buFont typeface="Arial" panose="020B0604020202020204" pitchFamily="34" charset="0"/>
              <a:buChar char="•"/>
            </a:pPr>
            <a:endParaRPr lang="en-US" altLang="en-US" sz="4800" b="1">
              <a:latin typeface="Amasis MT Pro" panose="02040504050005020304" pitchFamily="18" charset="0"/>
            </a:endParaRPr>
          </a:p>
          <a:p>
            <a:endParaRPr lang="en-US" altLang="en-US" sz="4800" b="1">
              <a:latin typeface="Amasis MT Pro" panose="02040504050005020304" pitchFamily="18" charset="0"/>
            </a:endParaRPr>
          </a:p>
        </p:txBody>
      </p:sp>
      <p:sp>
        <p:nvSpPr>
          <p:cNvPr id="7" name="Rectangle 6">
            <a:extLst>
              <a:ext uri="{FF2B5EF4-FFF2-40B4-BE49-F238E27FC236}">
                <a16:creationId xmlns:a16="http://schemas.microsoft.com/office/drawing/2014/main" id="{8009C485-C327-93DA-8EE4-056BD276ED1B}"/>
              </a:ext>
            </a:extLst>
          </p:cNvPr>
          <p:cNvSpPr/>
          <p:nvPr/>
        </p:nvSpPr>
        <p:spPr>
          <a:xfrm>
            <a:off x="4462463" y="13403263"/>
            <a:ext cx="5715000" cy="76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715A251E-6260-449D-4BB9-4670147073EA}"/>
              </a:ext>
            </a:extLst>
          </p:cNvPr>
          <p:cNvSpPr/>
          <p:nvPr/>
        </p:nvSpPr>
        <p:spPr>
          <a:xfrm>
            <a:off x="4243388" y="4729163"/>
            <a:ext cx="5715000" cy="76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a:extLst>
              <a:ext uri="{FF2B5EF4-FFF2-40B4-BE49-F238E27FC236}">
                <a16:creationId xmlns:a16="http://schemas.microsoft.com/office/drawing/2014/main" id="{DDEA240E-513E-6F17-2A83-7011766F241A}"/>
              </a:ext>
            </a:extLst>
          </p:cNvPr>
          <p:cNvSpPr txBox="1"/>
          <p:nvPr/>
        </p:nvSpPr>
        <p:spPr>
          <a:xfrm>
            <a:off x="5316538" y="10939463"/>
            <a:ext cx="8686800" cy="1506537"/>
          </a:xfrm>
          <a:prstGeom prst="rect">
            <a:avLst/>
          </a:prstGeom>
          <a:noFill/>
        </p:spPr>
        <p:txBody>
          <a:bodyPr>
            <a:spAutoFit/>
          </a:bodyPr>
          <a:lstStyle/>
          <a:p>
            <a:pPr algn="r">
              <a:defRPr/>
            </a:pPr>
            <a:r>
              <a:rPr lang="en-US" i="1" dirty="0">
                <a:solidFill>
                  <a:schemeClr val="tx2">
                    <a:lumMod val="60000"/>
                    <a:lumOff val="40000"/>
                  </a:schemeClr>
                </a:solidFill>
              </a:rPr>
              <a:t>U.S. Census Bureau quickfacts: New Jersey</a:t>
            </a:r>
            <a:r>
              <a:rPr lang="en-US" dirty="0">
                <a:solidFill>
                  <a:schemeClr val="tx2">
                    <a:lumMod val="60000"/>
                    <a:lumOff val="40000"/>
                  </a:schemeClr>
                </a:solidFill>
              </a:rPr>
              <a:t>. United States Census Bureau. (n.d.). Retrieved April 1, 2023, from https://www.census.gov/quickfacts/fact/table/NJ/PST045221 </a:t>
            </a:r>
          </a:p>
          <a:p>
            <a:pPr>
              <a:defRPr/>
            </a:pPr>
            <a:endParaRPr lang="en-US" dirty="0">
              <a:solidFill>
                <a:schemeClr val="bg1"/>
              </a:solidFill>
            </a:endParaRPr>
          </a:p>
        </p:txBody>
      </p:sp>
      <p:sp>
        <p:nvSpPr>
          <p:cNvPr id="15" name="Rectangle 14">
            <a:extLst>
              <a:ext uri="{FF2B5EF4-FFF2-40B4-BE49-F238E27FC236}">
                <a16:creationId xmlns:a16="http://schemas.microsoft.com/office/drawing/2014/main" id="{40DE4FEA-45A8-4D62-2D0A-CBE8E75D0E54}"/>
              </a:ext>
            </a:extLst>
          </p:cNvPr>
          <p:cNvSpPr/>
          <p:nvPr/>
        </p:nvSpPr>
        <p:spPr>
          <a:xfrm>
            <a:off x="14717170" y="6021127"/>
            <a:ext cx="11821501" cy="1721111"/>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12">
            <a:extLst>
              <a:ext uri="{FF2B5EF4-FFF2-40B4-BE49-F238E27FC236}">
                <a16:creationId xmlns:a16="http://schemas.microsoft.com/office/drawing/2014/main" id="{659D2CF2-1FDA-870D-3CD1-1D35BD517EAB}"/>
              </a:ext>
            </a:extLst>
          </p:cNvPr>
          <p:cNvSpPr txBox="1"/>
          <p:nvPr/>
        </p:nvSpPr>
        <p:spPr>
          <a:xfrm>
            <a:off x="15056353" y="5989657"/>
            <a:ext cx="11798083" cy="9893002"/>
          </a:xfrm>
          <a:prstGeom prst="rect">
            <a:avLst/>
          </a:prstGeom>
          <a:noFill/>
        </p:spPr>
        <p:txBody>
          <a:bodyPr wrap="square" lIns="91440" tIns="45720" rIns="91440" bIns="45720" anchor="t">
            <a:spAutoFit/>
          </a:bodyPr>
          <a:lstStyle/>
          <a:p>
            <a:pPr marL="456565" indent="-456565" algn="ctr" defTabSz="4179105" eaLnBrk="1" fontAlgn="auto" hangingPunct="1">
              <a:lnSpc>
                <a:spcPct val="170000"/>
              </a:lnSpc>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dirty="0">
                <a:solidFill>
                  <a:srgbClr val="7030A0"/>
                </a:solidFill>
                <a:latin typeface="Amasis MT Pro" panose="02040504050005020304" pitchFamily="18" charset="77"/>
              </a:rPr>
              <a:t>About the Classroom!</a:t>
            </a:r>
            <a:endParaRPr lang="en-US"/>
          </a:p>
          <a:p>
            <a:pPr marL="456565" indent="-456565" algn="ctr" defTabSz="4179105" eaLnBrk="1" fontAlgn="auto" hangingPunct="1">
              <a:lnSpc>
                <a:spcPct val="170000"/>
              </a:lnSpc>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1000" b="1" dirty="0">
              <a:solidFill>
                <a:srgbClr val="7030A0"/>
              </a:solidFill>
              <a:latin typeface="Amasis MT Pro" panose="02040504050005020304" pitchFamily="18" charset="77"/>
              <a:cs typeface="Arial" pitchFamily="34" charset="0"/>
            </a:endParaRP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rgbClr val="7030A0"/>
                </a:solidFill>
                <a:latin typeface="Amasis MT Pro" panose="02040504050005020304" pitchFamily="18" charset="77"/>
              </a:rPr>
              <a:t>8</a:t>
            </a:r>
            <a:r>
              <a:rPr lang="en-US" sz="4800" b="1" baseline="30000" dirty="0">
                <a:solidFill>
                  <a:srgbClr val="7030A0"/>
                </a:solidFill>
                <a:latin typeface="Amasis MT Pro" panose="02040504050005020304" pitchFamily="18" charset="77"/>
              </a:rPr>
              <a:t>th</a:t>
            </a:r>
            <a:r>
              <a:rPr lang="en-US" sz="4800" b="1" dirty="0">
                <a:solidFill>
                  <a:srgbClr val="7030A0"/>
                </a:solidFill>
                <a:latin typeface="Amasis MT Pro" panose="02040504050005020304" pitchFamily="18" charset="77"/>
              </a:rPr>
              <a:t> Grade United States History</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rgbClr val="7030A0"/>
                </a:solidFill>
                <a:latin typeface="Amasis MT Pro" panose="02040504050005020304" pitchFamily="18" charset="77"/>
              </a:rPr>
              <a:t>Type of Classroom: Language Learning Disabilities Program</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rgbClr val="7030A0"/>
                </a:solidFill>
                <a:latin typeface="Amasis MT Pro" panose="02040504050005020304" pitchFamily="18" charset="77"/>
              </a:rPr>
              <a:t>2 Female; 5 Male </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rgbClr val="7030A0"/>
                </a:solidFill>
                <a:latin typeface="Amasis MT Pro" panose="02040504050005020304" pitchFamily="18" charset="77"/>
              </a:rPr>
              <a:t>7 Students with Disabilities</a:t>
            </a: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rgbClr val="7030A0"/>
                </a:solidFill>
                <a:latin typeface="Amasis MT Pro"/>
              </a:rPr>
              <a:t>Types of disabilities: OHI, reading, writing, language, and other learning disabilities</a:t>
            </a:r>
            <a:endParaRPr lang="en-US" sz="4800" b="1" dirty="0">
              <a:solidFill>
                <a:srgbClr val="7030A0"/>
              </a:solidFill>
              <a:latin typeface="Amasis MT Pro" panose="02040504050005020304" pitchFamily="18" charset="77"/>
            </a:endParaRPr>
          </a:p>
          <a:p>
            <a:pPr indent="-457200" defTabSz="4179105" eaLnBrk="1" fontAlgn="auto" hangingPunct="1">
              <a:spcBef>
                <a:spcPts val="0"/>
              </a:spcBef>
              <a:spcAft>
                <a:spcPts val="0"/>
              </a:spcAft>
              <a:buFont typeface="Arial" panose="020B0604020202020204" pitchFamily="34" charset="0"/>
              <a:buChar char="•"/>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i="1" dirty="0">
                <a:solidFill>
                  <a:srgbClr val="7030A0"/>
                </a:solidFill>
                <a:latin typeface="Amasis MT Pro" panose="02040504050005020304" pitchFamily="18" charset="77"/>
              </a:rPr>
              <a:t>Role: observe and engage with students and cooperating teacher</a:t>
            </a:r>
          </a:p>
          <a:p>
            <a:pPr>
              <a:defRPr/>
            </a:pPr>
            <a:endParaRPr lang="en-US" sz="5400" dirty="0">
              <a:solidFill>
                <a:srgbClr val="7030A0"/>
              </a:solidFill>
              <a:latin typeface="Amasis MT Pro" panose="02040504050005020304" pitchFamily="18" charset="77"/>
            </a:endParaRPr>
          </a:p>
        </p:txBody>
      </p:sp>
      <p:sp>
        <p:nvSpPr>
          <p:cNvPr id="2052" name="Rectangle 4">
            <a:extLst>
              <a:ext uri="{FF2B5EF4-FFF2-40B4-BE49-F238E27FC236}">
                <a16:creationId xmlns:a16="http://schemas.microsoft.com/office/drawing/2014/main" id="{BEC987DB-F4A7-2264-4C26-CDA08D631CD3}"/>
              </a:ext>
            </a:extLst>
          </p:cNvPr>
          <p:cNvSpPr>
            <a:spLocks noGrp="1" noChangeArrowheads="1"/>
          </p:cNvSpPr>
          <p:nvPr>
            <p:ph type="body" sz="half" idx="1"/>
          </p:nvPr>
        </p:nvSpPr>
        <p:spPr>
          <a:xfrm>
            <a:off x="106363" y="5322888"/>
            <a:ext cx="14325600" cy="6711950"/>
          </a:xfrm>
        </p:spPr>
        <p:txBody>
          <a:bodyPr rtlCol="0">
            <a:noAutofit/>
          </a:bodyPr>
          <a:lstStyle/>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5400" b="1" i="1" dirty="0">
                <a:solidFill>
                  <a:schemeClr val="tx2">
                    <a:lumMod val="75000"/>
                  </a:schemeClr>
                </a:solidFill>
                <a:latin typeface="Amasis MT Pro" panose="02040504050005020304" pitchFamily="18" charset="77"/>
                <a:cs typeface="Amasis MT Pro" panose="020F0502020204030204" pitchFamily="34" charset="0"/>
              </a:rPr>
              <a:t>Long Branch, New Jersey</a:t>
            </a:r>
          </a:p>
          <a:p>
            <a:pPr marL="0" indent="0" algn="ctr"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2400" b="1" i="1" dirty="0">
              <a:solidFill>
                <a:schemeClr val="tx2">
                  <a:lumMod val="75000"/>
                </a:schemeClr>
              </a:solidFill>
              <a:latin typeface="Amasis MT Pro" panose="02040504050005020304" pitchFamily="18" charset="77"/>
              <a:cs typeface="Amasis MT Pro" panose="020F0502020204030204" pitchFamily="34" charset="0"/>
            </a:endParaRP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chemeClr val="tx2">
                    <a:lumMod val="75000"/>
                  </a:schemeClr>
                </a:solidFill>
                <a:latin typeface="Amasis MT Pro" panose="02040504050005020304" pitchFamily="18" charset="77"/>
                <a:cs typeface="Amasis MT Pro" panose="020F0502020204030204" pitchFamily="34" charset="0"/>
              </a:rPr>
              <a:t>Long Branch</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chemeClr val="tx2">
                    <a:lumMod val="75000"/>
                  </a:schemeClr>
                </a:solidFill>
                <a:latin typeface="Amasis MT Pro" panose="02040504050005020304" pitchFamily="18" charset="77"/>
                <a:cs typeface="Amasis MT Pro" panose="020F0502020204030204" pitchFamily="34" charset="0"/>
              </a:rPr>
              <a:t>Monmouth County</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chemeClr val="tx2">
                    <a:lumMod val="75000"/>
                  </a:schemeClr>
                </a:solidFill>
                <a:latin typeface="Amasis MT Pro" panose="02040504050005020304" pitchFamily="18" charset="77"/>
                <a:cs typeface="Amasis MT Pro" panose="020F0502020204030204" pitchFamily="34" charset="0"/>
              </a:rPr>
              <a:t>Population: 32,383 (U.S. Census Bureau)</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chemeClr val="tx2">
                    <a:lumMod val="75000"/>
                  </a:schemeClr>
                </a:solidFill>
                <a:latin typeface="Amasis MT Pro" panose="02040504050005020304" pitchFamily="18" charset="77"/>
                <a:cs typeface="Amasis MT Pro" panose="020F0502020204030204" pitchFamily="34" charset="0"/>
              </a:rPr>
              <a:t>Poverty Rate: 21.4% (U.S. Census Bureau)</a:t>
            </a:r>
          </a:p>
          <a:p>
            <a:pPr marL="0" indent="-457200" defTabSz="4179105" eaLnBrk="1" fontAlgn="auto" hangingPunct="1">
              <a:spcBef>
                <a:spcPts val="0"/>
              </a:spcBef>
              <a:spcAft>
                <a:spcPts val="0"/>
              </a:spcAft>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r>
              <a:rPr lang="en-US" sz="4800" b="1" dirty="0">
                <a:solidFill>
                  <a:schemeClr val="tx2">
                    <a:lumMod val="75000"/>
                  </a:schemeClr>
                </a:solidFill>
                <a:latin typeface="Amasis MT Pro" panose="02040504050005020304" pitchFamily="18" charset="77"/>
                <a:cs typeface="Amasis MT Pro" panose="020F0502020204030204" pitchFamily="34" charset="0"/>
              </a:rPr>
              <a:t>Citizenship: 27.2% Foreign born persons (U.S. Census Bureau)</a:t>
            </a:r>
          </a:p>
          <a:p>
            <a:pPr marL="0" indent="0" defTabSz="4179105" eaLnBrk="1" fontAlgn="auto" hangingPunct="1">
              <a:spcBef>
                <a:spcPts val="0"/>
              </a:spcBef>
              <a:spcAft>
                <a:spcPts val="0"/>
              </a:spcAft>
              <a:buFont typeface="Arial" panose="020B0604020202020204" pitchFamily="34" charset="0"/>
              <a:buNone/>
              <a:tabLst>
                <a:tab pos="920319" algn="l"/>
                <a:tab pos="1320179" algn="l"/>
                <a:tab pos="1827943" algn="l"/>
                <a:tab pos="2335702" algn="l"/>
                <a:tab pos="2741912" algn="l"/>
                <a:tab pos="3198897" algn="l"/>
                <a:tab pos="3655881" algn="l"/>
                <a:tab pos="4112870" algn="l"/>
                <a:tab pos="4569850" algn="l"/>
                <a:tab pos="5077614" algn="l"/>
                <a:tab pos="5483824" algn="l"/>
                <a:tab pos="5940809" algn="l"/>
                <a:tab pos="6397793" algn="l"/>
                <a:tab pos="6854782" algn="l"/>
                <a:tab pos="7311762" algn="l"/>
                <a:tab pos="7768751" algn="l"/>
                <a:tab pos="8225736" algn="l"/>
                <a:tab pos="8682721" algn="l"/>
                <a:tab pos="9190484" algn="l"/>
              </a:tabLst>
              <a:defRPr/>
            </a:pPr>
            <a:endParaRPr lang="en-US" sz="4800" dirty="0">
              <a:solidFill>
                <a:schemeClr val="tx2">
                  <a:lumMod val="75000"/>
                </a:schemeClr>
              </a:solidFill>
              <a:latin typeface="Amasis MT Pro" panose="02040504050005020304" pitchFamily="18" charset="77"/>
              <a:cs typeface="Amasis MT Pro" panose="020F0502020204030204" pitchFamily="34" charset="0"/>
            </a:endParaRPr>
          </a:p>
        </p:txBody>
      </p:sp>
      <p:sp>
        <p:nvSpPr>
          <p:cNvPr id="30" name="Rectangle 29">
            <a:extLst>
              <a:ext uri="{FF2B5EF4-FFF2-40B4-BE49-F238E27FC236}">
                <a16:creationId xmlns:a16="http://schemas.microsoft.com/office/drawing/2014/main" id="{5E3E87D1-B51C-2FAC-0D3C-2FE8AC520D79}"/>
              </a:ext>
            </a:extLst>
          </p:cNvPr>
          <p:cNvSpPr/>
          <p:nvPr/>
        </p:nvSpPr>
        <p:spPr>
          <a:xfrm>
            <a:off x="17502771" y="5641955"/>
            <a:ext cx="5715000" cy="76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93ED2B53-F921-F909-1824-B845FE77FD48}"/>
              </a:ext>
            </a:extLst>
          </p:cNvPr>
          <p:cNvSpPr/>
          <p:nvPr/>
        </p:nvSpPr>
        <p:spPr>
          <a:xfrm>
            <a:off x="14554200" y="20272375"/>
            <a:ext cx="11344275" cy="2082800"/>
          </a:xfrm>
          <a:prstGeom prst="rect">
            <a:avLst/>
          </a:prstGeom>
          <a:solidFill>
            <a:srgbClr val="FFCCD1"/>
          </a:solidFill>
          <a:ln>
            <a:solidFill>
              <a:srgbClr val="FFE0D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54" name="Text Box 151">
            <a:extLst>
              <a:ext uri="{FF2B5EF4-FFF2-40B4-BE49-F238E27FC236}">
                <a16:creationId xmlns:a16="http://schemas.microsoft.com/office/drawing/2014/main" id="{80BDFA32-8F16-114A-F70E-E0FED982C20C}"/>
              </a:ext>
            </a:extLst>
          </p:cNvPr>
          <p:cNvSpPr txBox="1">
            <a:spLocks noChangeArrowheads="1"/>
          </p:cNvSpPr>
          <p:nvPr/>
        </p:nvSpPr>
        <p:spPr bwMode="auto">
          <a:xfrm>
            <a:off x="15057438" y="20854988"/>
            <a:ext cx="10439400" cy="12695237"/>
          </a:xfrm>
          <a:prstGeom prst="rect">
            <a:avLst/>
          </a:prstGeom>
          <a:noFill/>
          <a:ln w="12700">
            <a:noFill/>
            <a:miter lim="800000"/>
            <a:headEnd/>
            <a:tailEnd/>
          </a:ln>
        </p:spPr>
        <p:txBody>
          <a:bodyPr lIns="91396" tIns="45700" rIns="91396" bIns="45700">
            <a:spAutoFit/>
          </a:bodyPr>
          <a:lstStyle/>
          <a:p>
            <a:pPr marL="456985" indent="-456985" algn="ctr" eaLnBrk="1" hangingPunct="1">
              <a:lnSpc>
                <a:spcPct val="150000"/>
              </a:lnSpc>
              <a:spcBef>
                <a:spcPts val="0"/>
              </a:spcBef>
              <a:defRPr/>
            </a:pPr>
            <a:r>
              <a:rPr lang="en-US" sz="5400" b="1" i="1" dirty="0">
                <a:solidFill>
                  <a:srgbClr val="E30075"/>
                </a:solidFill>
                <a:latin typeface="Amasis MT Pro" panose="02040504050005020304" pitchFamily="18" charset="77"/>
              </a:rPr>
              <a:t>About the Project!</a:t>
            </a:r>
            <a:endParaRPr lang="en-US" sz="2000" b="1" i="1" dirty="0">
              <a:solidFill>
                <a:srgbClr val="E30075"/>
              </a:solidFill>
              <a:latin typeface="Amasis MT Pro" panose="02040504050005020304" pitchFamily="18" charset="77"/>
            </a:endParaRPr>
          </a:p>
          <a:p>
            <a:pPr marL="456985" indent="-456985" algn="ctr" eaLnBrk="1" hangingPunct="1">
              <a:lnSpc>
                <a:spcPct val="150000"/>
              </a:lnSpc>
              <a:spcBef>
                <a:spcPts val="0"/>
              </a:spcBef>
              <a:defRPr/>
            </a:pPr>
            <a:endParaRPr lang="en-US" sz="2000" b="1" i="1" dirty="0">
              <a:solidFill>
                <a:srgbClr val="E30075"/>
              </a:solidFill>
              <a:latin typeface="Amasis MT Pro" panose="02040504050005020304" pitchFamily="18" charset="77"/>
            </a:endParaRPr>
          </a:p>
          <a:p>
            <a:pPr marL="685800" indent="-685800" eaLnBrk="1" hangingPunct="1">
              <a:spcBef>
                <a:spcPts val="0"/>
              </a:spcBef>
              <a:buFont typeface="Arial" panose="020B0604020202020204" pitchFamily="34" charset="0"/>
              <a:buChar char="•"/>
              <a:defRPr/>
            </a:pPr>
            <a:r>
              <a:rPr lang="en-US" sz="4800" b="1" i="1" dirty="0">
                <a:solidFill>
                  <a:srgbClr val="E30075"/>
                </a:solidFill>
                <a:latin typeface="Amasis MT Pro" panose="02040504050005020304" pitchFamily="18" charset="77"/>
              </a:rPr>
              <a:t>Objective</a:t>
            </a:r>
            <a:r>
              <a:rPr lang="en-US" sz="4800" b="1" dirty="0">
                <a:solidFill>
                  <a:srgbClr val="E30075"/>
                </a:solidFill>
                <a:latin typeface="Amasis MT Pro" panose="02040504050005020304" pitchFamily="18" charset="77"/>
              </a:rPr>
              <a:t>: Students will be able to work together to study for their upcoming chapter test on the California Gold Rush by analyzing and answering multiple questions that focus on key points in the chapter. </a:t>
            </a:r>
          </a:p>
          <a:p>
            <a:pPr marL="685800" indent="-685800" eaLnBrk="1" hangingPunct="1">
              <a:spcBef>
                <a:spcPts val="0"/>
              </a:spcBef>
              <a:buFont typeface="Arial" panose="020B0604020202020204" pitchFamily="34" charset="0"/>
              <a:buChar char="•"/>
              <a:defRPr/>
            </a:pPr>
            <a:r>
              <a:rPr lang="en-US" sz="4800" b="1" i="1" dirty="0">
                <a:solidFill>
                  <a:srgbClr val="E30075"/>
                </a:solidFill>
                <a:latin typeface="Amasis MT Pro" panose="02040504050005020304" pitchFamily="18" charset="77"/>
              </a:rPr>
              <a:t>Materials</a:t>
            </a:r>
            <a:r>
              <a:rPr lang="en-US" sz="4800" b="1" dirty="0">
                <a:solidFill>
                  <a:srgbClr val="E30075"/>
                </a:solidFill>
                <a:latin typeface="Amasis MT Pro" panose="02040504050005020304" pitchFamily="18" charset="77"/>
              </a:rPr>
              <a:t>: Chromebooks, projector</a:t>
            </a:r>
          </a:p>
          <a:p>
            <a:pPr marL="685800" indent="-685800" eaLnBrk="1" hangingPunct="1">
              <a:spcBef>
                <a:spcPts val="0"/>
              </a:spcBef>
              <a:buFont typeface="Arial" panose="020B0604020202020204" pitchFamily="34" charset="0"/>
              <a:buChar char="•"/>
              <a:defRPr/>
            </a:pPr>
            <a:r>
              <a:rPr lang="en-US" sz="4800" b="1" i="1" dirty="0">
                <a:solidFill>
                  <a:srgbClr val="E30075"/>
                </a:solidFill>
                <a:latin typeface="Amasis MT Pro" panose="02040504050005020304" pitchFamily="18" charset="77"/>
              </a:rPr>
              <a:t>Activity</a:t>
            </a:r>
            <a:r>
              <a:rPr lang="en-US" sz="4800" b="1" dirty="0">
                <a:solidFill>
                  <a:srgbClr val="E30075"/>
                </a:solidFill>
                <a:latin typeface="Amasis MT Pro" panose="02040504050005020304" pitchFamily="18" charset="77"/>
              </a:rPr>
              <a:t>: Two groups of students will work together to answer several timed questions on Kahoot!.</a:t>
            </a:r>
          </a:p>
          <a:p>
            <a:pPr algn="ctr" eaLnBrk="1" hangingPunct="1">
              <a:defRPr/>
            </a:pPr>
            <a:endParaRPr lang="en-US" sz="5400" b="1" i="1" u="sng" dirty="0">
              <a:solidFill>
                <a:srgbClr val="E30075"/>
              </a:solidFill>
              <a:latin typeface="Amasis MT Pro" panose="02040504050005020304" pitchFamily="18" charset="77"/>
            </a:endParaRPr>
          </a:p>
        </p:txBody>
      </p:sp>
      <p:sp>
        <p:nvSpPr>
          <p:cNvPr id="33" name="Rectangle 32">
            <a:extLst>
              <a:ext uri="{FF2B5EF4-FFF2-40B4-BE49-F238E27FC236}">
                <a16:creationId xmlns:a16="http://schemas.microsoft.com/office/drawing/2014/main" id="{0FA3D289-0A8B-C842-26E9-0BA37E88E5B2}"/>
              </a:ext>
            </a:extLst>
          </p:cNvPr>
          <p:cNvSpPr/>
          <p:nvPr/>
        </p:nvSpPr>
        <p:spPr>
          <a:xfrm>
            <a:off x="17510125" y="19842163"/>
            <a:ext cx="5715000" cy="76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84" name="Picture 16" descr="Long Branch Middle School // SP Custom Gear">
            <a:extLst>
              <a:ext uri="{FF2B5EF4-FFF2-40B4-BE49-F238E27FC236}">
                <a16:creationId xmlns:a16="http://schemas.microsoft.com/office/drawing/2014/main" id="{990C90BC-2A9D-195D-2DE4-34E1720BEB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43385" y="15720648"/>
            <a:ext cx="3867530" cy="38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1F125925-A780-BB85-42F0-5B1DAB0031F1}"/>
              </a:ext>
            </a:extLst>
          </p:cNvPr>
          <p:cNvSpPr/>
          <p:nvPr/>
        </p:nvSpPr>
        <p:spPr>
          <a:xfrm>
            <a:off x="27151013" y="2589213"/>
            <a:ext cx="12817475" cy="16444912"/>
          </a:xfrm>
          <a:prstGeom prst="rect">
            <a:avLst/>
          </a:prstGeom>
          <a:solidFill>
            <a:srgbClr val="FFEBBB"/>
          </a:solidFill>
          <a:ln>
            <a:solidFill>
              <a:srgbClr val="FFEB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a:extLst>
              <a:ext uri="{FF2B5EF4-FFF2-40B4-BE49-F238E27FC236}">
                <a16:creationId xmlns:a16="http://schemas.microsoft.com/office/drawing/2014/main" id="{709DF83C-9428-71EA-B4B3-2ED1A5815138}"/>
              </a:ext>
            </a:extLst>
          </p:cNvPr>
          <p:cNvSpPr/>
          <p:nvPr/>
        </p:nvSpPr>
        <p:spPr>
          <a:xfrm>
            <a:off x="27151013" y="2453774"/>
            <a:ext cx="12817475" cy="2527300"/>
          </a:xfrm>
          <a:prstGeom prst="rect">
            <a:avLst/>
          </a:prstGeom>
          <a:solidFill>
            <a:srgbClr val="FFDC9E"/>
          </a:solidFill>
          <a:ln>
            <a:solidFill>
              <a:srgbClr val="FFEBB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a:extLst>
              <a:ext uri="{FF2B5EF4-FFF2-40B4-BE49-F238E27FC236}">
                <a16:creationId xmlns:a16="http://schemas.microsoft.com/office/drawing/2014/main" id="{A5C426BF-9203-9786-7203-791E6138A0FF}"/>
              </a:ext>
            </a:extLst>
          </p:cNvPr>
          <p:cNvSpPr txBox="1"/>
          <p:nvPr/>
        </p:nvSpPr>
        <p:spPr>
          <a:xfrm>
            <a:off x="27754263" y="3798888"/>
            <a:ext cx="11720512" cy="17297400"/>
          </a:xfrm>
          <a:prstGeom prst="rect">
            <a:avLst/>
          </a:prstGeom>
          <a:noFill/>
        </p:spPr>
        <p:txBody>
          <a:bodyPr>
            <a:spAutoFit/>
          </a:bodyPr>
          <a:lstStyle/>
          <a:p>
            <a:pPr algn="ctr" eaLnBrk="1" hangingPunct="1">
              <a:lnSpc>
                <a:spcPct val="150000"/>
              </a:lnSpc>
              <a:defRPr/>
            </a:pPr>
            <a:r>
              <a:rPr lang="en-US" sz="5400" b="1" i="1" dirty="0">
                <a:solidFill>
                  <a:schemeClr val="accent6">
                    <a:lumMod val="75000"/>
                  </a:schemeClr>
                </a:solidFill>
                <a:latin typeface="Amasis MT Pro" panose="02040504050005020304" pitchFamily="18" charset="77"/>
              </a:rPr>
              <a:t>Understandings</a:t>
            </a:r>
          </a:p>
          <a:p>
            <a:pPr eaLnBrk="1" hangingPunct="1">
              <a:defRPr/>
            </a:pPr>
            <a:r>
              <a:rPr lang="en-US" sz="4800" b="1" dirty="0">
                <a:solidFill>
                  <a:schemeClr val="accent6">
                    <a:lumMod val="75000"/>
                  </a:schemeClr>
                </a:solidFill>
                <a:latin typeface="Amasis MT Pro" panose="02040504050005020304" pitchFamily="18" charset="77"/>
              </a:rPr>
              <a:t>Learned to…</a:t>
            </a:r>
          </a:p>
          <a:p>
            <a:pPr indent="-457200" eaLnBrk="1" hangingPunct="1">
              <a:buFont typeface="Arial" pitchFamily="34" charset="0"/>
              <a:buChar char="•"/>
              <a:defRPr/>
            </a:pPr>
            <a:r>
              <a:rPr lang="en-US" sz="4800" b="1" dirty="0">
                <a:solidFill>
                  <a:schemeClr val="accent6">
                    <a:lumMod val="75000"/>
                  </a:schemeClr>
                </a:solidFill>
                <a:latin typeface="Amasis MT Pro" panose="02040504050005020304" pitchFamily="18" charset="77"/>
              </a:rPr>
              <a:t>Create realistic, effective lesson plans &amp; Lead a special education classroom</a:t>
            </a:r>
          </a:p>
          <a:p>
            <a:pPr lvl="2" indent="-457200" eaLnBrk="1" hangingPunct="1">
              <a:buFont typeface="Arial" pitchFamily="34" charset="0"/>
              <a:buChar char="•"/>
              <a:defRPr/>
            </a:pPr>
            <a:r>
              <a:rPr lang="en-US" sz="4800" b="1" dirty="0">
                <a:solidFill>
                  <a:schemeClr val="accent6">
                    <a:lumMod val="75000"/>
                  </a:schemeClr>
                </a:solidFill>
                <a:latin typeface="Amasis MT Pro" panose="02040504050005020304" pitchFamily="18" charset="77"/>
              </a:rPr>
              <a:t>Adaptability </a:t>
            </a:r>
          </a:p>
          <a:p>
            <a:pPr lvl="2" indent="-457200" eaLnBrk="1" hangingPunct="1">
              <a:buFont typeface="Arial" pitchFamily="34" charset="0"/>
              <a:buChar char="•"/>
              <a:defRPr/>
            </a:pPr>
            <a:r>
              <a:rPr lang="en-US" sz="4800" b="1" dirty="0">
                <a:solidFill>
                  <a:schemeClr val="accent6">
                    <a:lumMod val="75000"/>
                  </a:schemeClr>
                </a:solidFill>
                <a:latin typeface="Amasis MT Pro" panose="02040504050005020304" pitchFamily="18" charset="77"/>
              </a:rPr>
              <a:t>Patience </a:t>
            </a:r>
          </a:p>
          <a:p>
            <a:pPr lvl="2" indent="-457200" eaLnBrk="1" hangingPunct="1">
              <a:buFont typeface="Arial" pitchFamily="34" charset="0"/>
              <a:buChar char="•"/>
              <a:defRPr/>
            </a:pPr>
            <a:r>
              <a:rPr lang="en-US" sz="4800" b="1" dirty="0">
                <a:solidFill>
                  <a:schemeClr val="accent6">
                    <a:lumMod val="75000"/>
                  </a:schemeClr>
                </a:solidFill>
                <a:latin typeface="Amasis MT Pro" panose="02040504050005020304" pitchFamily="18" charset="77"/>
              </a:rPr>
              <a:t>Collaboration </a:t>
            </a:r>
          </a:p>
          <a:p>
            <a:pPr lvl="2" indent="-457200" eaLnBrk="1" hangingPunct="1">
              <a:buFont typeface="Arial" pitchFamily="34" charset="0"/>
              <a:buChar char="•"/>
              <a:defRPr/>
            </a:pPr>
            <a:r>
              <a:rPr lang="en-US" sz="4800" b="1" dirty="0">
                <a:solidFill>
                  <a:schemeClr val="accent6">
                    <a:lumMod val="75000"/>
                  </a:schemeClr>
                </a:solidFill>
                <a:latin typeface="Amasis MT Pro" panose="02040504050005020304" pitchFamily="18" charset="77"/>
              </a:rPr>
              <a:t>Differentiation</a:t>
            </a:r>
          </a:p>
          <a:p>
            <a:pPr marL="455613" lvl="2" indent="0" eaLnBrk="1" hangingPunct="1">
              <a:defRPr/>
            </a:pPr>
            <a:endParaRPr lang="en-US" sz="4800" b="1" dirty="0">
              <a:solidFill>
                <a:schemeClr val="accent6">
                  <a:lumMod val="75000"/>
                </a:schemeClr>
              </a:solidFill>
              <a:latin typeface="Amasis MT Pro" panose="02040504050005020304" pitchFamily="18" charset="77"/>
            </a:endParaRPr>
          </a:p>
          <a:p>
            <a:pPr eaLnBrk="1" hangingPunct="1">
              <a:defRPr/>
            </a:pPr>
            <a:r>
              <a:rPr lang="en-US" sz="4800" b="1" dirty="0">
                <a:solidFill>
                  <a:schemeClr val="accent6">
                    <a:lumMod val="75000"/>
                  </a:schemeClr>
                </a:solidFill>
                <a:latin typeface="Amasis MT Pro" panose="02040504050005020304" pitchFamily="18" charset="77"/>
              </a:rPr>
              <a:t>Connection to EDS-330: </a:t>
            </a:r>
          </a:p>
          <a:p>
            <a:pPr marL="685800" indent="-685800" eaLnBrk="1" hangingPunct="1">
              <a:buFont typeface="Arial" panose="020B0604020202020204" pitchFamily="34" charset="0"/>
              <a:buChar char="•"/>
              <a:defRPr/>
            </a:pPr>
            <a:r>
              <a:rPr lang="en-US" sz="4800" b="1" dirty="0">
                <a:solidFill>
                  <a:schemeClr val="accent6">
                    <a:lumMod val="75000"/>
                  </a:schemeClr>
                </a:solidFill>
                <a:latin typeface="Amasis MT Pro" panose="02040504050005020304" pitchFamily="18" charset="77"/>
              </a:rPr>
              <a:t>Experienced working with students with various disabilities</a:t>
            </a:r>
          </a:p>
          <a:p>
            <a:pPr marL="1141413" lvl="1" indent="-685800" eaLnBrk="1" hangingPunct="1">
              <a:buFont typeface="Arial" panose="020B0604020202020204" pitchFamily="34" charset="0"/>
              <a:buChar char="•"/>
              <a:defRPr/>
            </a:pPr>
            <a:r>
              <a:rPr lang="en-US" sz="4800" b="1" dirty="0">
                <a:solidFill>
                  <a:schemeClr val="accent6">
                    <a:lumMod val="75000"/>
                  </a:schemeClr>
                </a:solidFill>
                <a:latin typeface="Amasis MT Pro" panose="02040504050005020304" pitchFamily="18" charset="77"/>
              </a:rPr>
              <a:t>Challenging &amp; Creative</a:t>
            </a:r>
          </a:p>
          <a:p>
            <a:pPr eaLnBrk="1" hangingPunct="1">
              <a:defRPr/>
            </a:pPr>
            <a:endParaRPr lang="en-US" sz="4800" b="1" dirty="0">
              <a:solidFill>
                <a:schemeClr val="accent6">
                  <a:lumMod val="75000"/>
                </a:schemeClr>
              </a:solidFill>
              <a:latin typeface="Amasis MT Pro" panose="02040504050005020304" pitchFamily="18" charset="77"/>
            </a:endParaRPr>
          </a:p>
          <a:p>
            <a:pPr eaLnBrk="1" hangingPunct="1">
              <a:defRPr/>
            </a:pPr>
            <a:r>
              <a:rPr lang="en-US" sz="4800" b="1" dirty="0">
                <a:solidFill>
                  <a:schemeClr val="accent6">
                    <a:lumMod val="75000"/>
                  </a:schemeClr>
                </a:solidFill>
                <a:latin typeface="Amasis MT Pro" panose="02040504050005020304" pitchFamily="18" charset="77"/>
              </a:rPr>
              <a:t>Connection to Field of Education: </a:t>
            </a:r>
          </a:p>
          <a:p>
            <a:pPr marL="685800" indent="-685800" eaLnBrk="1" hangingPunct="1">
              <a:buFont typeface="Arial" panose="020B0604020202020204" pitchFamily="34" charset="0"/>
              <a:buChar char="•"/>
              <a:defRPr/>
            </a:pPr>
            <a:r>
              <a:rPr lang="en-US" sz="4800" b="1" dirty="0">
                <a:solidFill>
                  <a:schemeClr val="accent6">
                    <a:lumMod val="75000"/>
                  </a:schemeClr>
                </a:solidFill>
                <a:latin typeface="Amasis MT Pro" panose="02040504050005020304" pitchFamily="18" charset="77"/>
              </a:rPr>
              <a:t>Demonstrated that collaboration is essential to student learning</a:t>
            </a:r>
          </a:p>
          <a:p>
            <a:pPr marL="685800" indent="-685800" eaLnBrk="1" hangingPunct="1">
              <a:buFont typeface="Arial" panose="020B0604020202020204" pitchFamily="34" charset="0"/>
              <a:buChar char="•"/>
              <a:defRPr/>
            </a:pPr>
            <a:r>
              <a:rPr lang="en-US" sz="4800" b="1" dirty="0">
                <a:solidFill>
                  <a:schemeClr val="accent6">
                    <a:lumMod val="75000"/>
                  </a:schemeClr>
                </a:solidFill>
                <a:latin typeface="Amasis MT Pro" panose="02040504050005020304" pitchFamily="18" charset="77"/>
              </a:rPr>
              <a:t>Demonstrated the importance of differentiation in terms of education</a:t>
            </a:r>
          </a:p>
          <a:p>
            <a:pPr algn="ctr" eaLnBrk="1" hangingPunct="1">
              <a:defRPr/>
            </a:pPr>
            <a:r>
              <a:rPr lang="en-US" sz="4800" b="1" dirty="0">
                <a:solidFill>
                  <a:schemeClr val="accent6">
                    <a:lumMod val="75000"/>
                  </a:schemeClr>
                </a:solidFill>
                <a:latin typeface="Amasis MT Pro" panose="02040504050005020304" pitchFamily="18" charset="77"/>
              </a:rPr>
              <a:t> </a:t>
            </a:r>
          </a:p>
          <a:p>
            <a:pPr algn="ctr" eaLnBrk="1" hangingPunct="1">
              <a:defRPr/>
            </a:pPr>
            <a:endParaRPr lang="en-US" sz="4800" b="1" i="1" dirty="0">
              <a:solidFill>
                <a:schemeClr val="accent6">
                  <a:lumMod val="75000"/>
                </a:schemeClr>
              </a:solidFill>
              <a:latin typeface="Amasis MT Pro" panose="02040504050005020304" pitchFamily="18" charset="77"/>
            </a:endParaRPr>
          </a:p>
          <a:p>
            <a:pPr algn="ctr" eaLnBrk="1" hangingPunct="1">
              <a:defRPr/>
            </a:pPr>
            <a:endParaRPr lang="en-US" sz="4800" b="1" i="1" dirty="0">
              <a:solidFill>
                <a:schemeClr val="accent6">
                  <a:lumMod val="75000"/>
                </a:schemeClr>
              </a:solidFill>
              <a:latin typeface="Amasis MT Pro" panose="02040504050005020304" pitchFamily="18" charset="77"/>
            </a:endParaRPr>
          </a:p>
          <a:p>
            <a:pPr algn="ctr">
              <a:defRPr/>
            </a:pPr>
            <a:endParaRPr lang="en-US" dirty="0">
              <a:solidFill>
                <a:schemeClr val="accent6">
                  <a:lumMod val="75000"/>
                </a:schemeClr>
              </a:solidFill>
            </a:endParaRPr>
          </a:p>
        </p:txBody>
      </p:sp>
      <p:sp>
        <p:nvSpPr>
          <p:cNvPr id="22" name="Rectangle 21">
            <a:extLst>
              <a:ext uri="{FF2B5EF4-FFF2-40B4-BE49-F238E27FC236}">
                <a16:creationId xmlns:a16="http://schemas.microsoft.com/office/drawing/2014/main" id="{CBD3D39B-40F8-6069-45DA-4EA2CD0763D7}"/>
              </a:ext>
            </a:extLst>
          </p:cNvPr>
          <p:cNvSpPr/>
          <p:nvPr/>
        </p:nvSpPr>
        <p:spPr>
          <a:xfrm>
            <a:off x="27124025" y="19670713"/>
            <a:ext cx="12679363" cy="12607925"/>
          </a:xfrm>
          <a:prstGeom prst="rect">
            <a:avLst/>
          </a:prstGeom>
          <a:solidFill>
            <a:srgbClr val="C9F9FF"/>
          </a:solidFill>
          <a:ln>
            <a:solidFill>
              <a:srgbClr val="C9F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EEC31E55-EEF9-2783-3DCB-E1C2ED6E3D7A}"/>
              </a:ext>
            </a:extLst>
          </p:cNvPr>
          <p:cNvSpPr/>
          <p:nvPr/>
        </p:nvSpPr>
        <p:spPr>
          <a:xfrm rot="19141502">
            <a:off x="37687250" y="31316613"/>
            <a:ext cx="2954338" cy="7429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C715ECDC-B5C6-2E03-C59D-E97C750AC79D}"/>
              </a:ext>
            </a:extLst>
          </p:cNvPr>
          <p:cNvSpPr/>
          <p:nvPr/>
        </p:nvSpPr>
        <p:spPr>
          <a:xfrm>
            <a:off x="27076400" y="19653250"/>
            <a:ext cx="12726988" cy="1543050"/>
          </a:xfrm>
          <a:prstGeom prst="rect">
            <a:avLst/>
          </a:prstGeom>
          <a:solidFill>
            <a:srgbClr val="B0F9FF"/>
          </a:solidFill>
          <a:ln>
            <a:solidFill>
              <a:srgbClr val="C9F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3" name="Rectangle 5">
            <a:extLst>
              <a:ext uri="{FF2B5EF4-FFF2-40B4-BE49-F238E27FC236}">
                <a16:creationId xmlns:a16="http://schemas.microsoft.com/office/drawing/2014/main" id="{EC7F298E-730C-B2D3-70FD-6C97C925F0CB}"/>
              </a:ext>
            </a:extLst>
          </p:cNvPr>
          <p:cNvSpPr>
            <a:spLocks noChangeArrowheads="1"/>
          </p:cNvSpPr>
          <p:nvPr/>
        </p:nvSpPr>
        <p:spPr bwMode="auto">
          <a:xfrm>
            <a:off x="27458988" y="19929475"/>
            <a:ext cx="11963400" cy="11117263"/>
          </a:xfrm>
          <a:prstGeom prst="rect">
            <a:avLst/>
          </a:prstGeom>
          <a:noFill/>
          <a:ln w="12700">
            <a:noFill/>
            <a:miter lim="800000"/>
            <a:headEnd/>
            <a:tailEnd/>
          </a:ln>
        </p:spPr>
        <p:txBody>
          <a:bodyPr lIns="404619" tIns="203107" rIns="404619" bIns="203107"/>
          <a:lstStyle/>
          <a:p>
            <a:pPr algn="ctr" eaLnBrk="1" hangingPunct="1">
              <a:defRPr/>
            </a:pPr>
            <a:r>
              <a:rPr lang="en-US" sz="5400" b="1" i="1" dirty="0">
                <a:solidFill>
                  <a:schemeClr val="tx2">
                    <a:lumMod val="60000"/>
                    <a:lumOff val="40000"/>
                  </a:schemeClr>
                </a:solidFill>
                <a:latin typeface="Amasis MT Pro" panose="02040504050005020304" pitchFamily="18" charset="77"/>
              </a:rPr>
              <a:t>Impact</a:t>
            </a:r>
          </a:p>
          <a:p>
            <a:pPr algn="ctr" eaLnBrk="1" hangingPunct="1">
              <a:defRPr/>
            </a:pPr>
            <a:endParaRPr lang="en-US" sz="2000" b="1" dirty="0">
              <a:solidFill>
                <a:schemeClr val="tx2">
                  <a:lumMod val="60000"/>
                  <a:lumOff val="40000"/>
                </a:schemeClr>
              </a:solidFill>
              <a:latin typeface="Amasis MT Pro" panose="02040504050005020304" pitchFamily="18" charset="77"/>
            </a:endParaRPr>
          </a:p>
          <a:p>
            <a:pPr indent="-457200" eaLnBrk="1" hangingPunct="1">
              <a:buFont typeface="Arial" pitchFamily="34" charset="0"/>
              <a:buChar char="•"/>
              <a:defRPr/>
            </a:pPr>
            <a:r>
              <a:rPr lang="en-US" sz="4800" b="1" dirty="0">
                <a:solidFill>
                  <a:schemeClr val="tx2">
                    <a:lumMod val="60000"/>
                    <a:lumOff val="40000"/>
                  </a:schemeClr>
                </a:solidFill>
                <a:latin typeface="Amasis MT Pro" panose="02040504050005020304" pitchFamily="18" charset="77"/>
              </a:rPr>
              <a:t>Group work is a great way to teach students both the chapter </a:t>
            </a:r>
            <a:r>
              <a:rPr lang="en-US" sz="4800" b="1" i="1" dirty="0">
                <a:solidFill>
                  <a:schemeClr val="tx2">
                    <a:lumMod val="60000"/>
                    <a:lumOff val="40000"/>
                  </a:schemeClr>
                </a:solidFill>
                <a:latin typeface="Amasis MT Pro" panose="02040504050005020304" pitchFamily="18" charset="77"/>
              </a:rPr>
              <a:t>and</a:t>
            </a:r>
            <a:r>
              <a:rPr lang="en-US" sz="4800" b="1" dirty="0">
                <a:solidFill>
                  <a:schemeClr val="tx2">
                    <a:lumMod val="60000"/>
                    <a:lumOff val="40000"/>
                  </a:schemeClr>
                </a:solidFill>
                <a:latin typeface="Amasis MT Pro" panose="02040504050005020304" pitchFamily="18" charset="77"/>
              </a:rPr>
              <a:t> life skills. </a:t>
            </a:r>
          </a:p>
          <a:p>
            <a:pPr lvl="2" indent="-457200" eaLnBrk="1" hangingPunct="1">
              <a:buFont typeface="Arial" pitchFamily="34" charset="0"/>
              <a:buChar char="•"/>
              <a:defRPr/>
            </a:pPr>
            <a:r>
              <a:rPr lang="en-US" sz="4800" b="1" dirty="0">
                <a:solidFill>
                  <a:schemeClr val="tx2">
                    <a:lumMod val="60000"/>
                    <a:lumOff val="40000"/>
                  </a:schemeClr>
                </a:solidFill>
                <a:latin typeface="Amasis MT Pro" panose="02040504050005020304" pitchFamily="18" charset="77"/>
              </a:rPr>
              <a:t>Problem solving</a:t>
            </a:r>
          </a:p>
          <a:p>
            <a:pPr lvl="2" indent="-457200" eaLnBrk="1" hangingPunct="1">
              <a:buFont typeface="Arial" pitchFamily="34" charset="0"/>
              <a:buChar char="•"/>
              <a:defRPr/>
            </a:pPr>
            <a:r>
              <a:rPr lang="en-US" sz="4800" b="1" dirty="0">
                <a:solidFill>
                  <a:schemeClr val="tx2">
                    <a:lumMod val="60000"/>
                    <a:lumOff val="40000"/>
                  </a:schemeClr>
                </a:solidFill>
                <a:latin typeface="Amasis MT Pro" panose="02040504050005020304" pitchFamily="18" charset="77"/>
              </a:rPr>
              <a:t>Break tasks into multiple parts</a:t>
            </a:r>
          </a:p>
          <a:p>
            <a:pPr lvl="2" indent="-457200" eaLnBrk="1" hangingPunct="1">
              <a:buFont typeface="Arial" pitchFamily="34" charset="0"/>
              <a:buChar char="•"/>
              <a:defRPr/>
            </a:pPr>
            <a:r>
              <a:rPr lang="en-US" sz="4800" b="1" dirty="0">
                <a:solidFill>
                  <a:schemeClr val="tx2">
                    <a:lumMod val="60000"/>
                    <a:lumOff val="40000"/>
                  </a:schemeClr>
                </a:solidFill>
                <a:latin typeface="Amasis MT Pro" panose="02040504050005020304" pitchFamily="18" charset="77"/>
              </a:rPr>
              <a:t>Time management </a:t>
            </a:r>
          </a:p>
          <a:p>
            <a:pPr lvl="2" indent="-457200" eaLnBrk="1" hangingPunct="1">
              <a:buFont typeface="Arial" pitchFamily="34" charset="0"/>
              <a:buChar char="•"/>
              <a:defRPr/>
            </a:pPr>
            <a:r>
              <a:rPr lang="en-US" sz="4800" b="1" dirty="0">
                <a:solidFill>
                  <a:schemeClr val="tx2">
                    <a:lumMod val="60000"/>
                    <a:lumOff val="40000"/>
                  </a:schemeClr>
                </a:solidFill>
                <a:latin typeface="Amasis MT Pro" panose="02040504050005020304" pitchFamily="18" charset="77"/>
              </a:rPr>
              <a:t>Communication</a:t>
            </a:r>
          </a:p>
          <a:p>
            <a:pPr lvl="2" indent="-457200" eaLnBrk="1" hangingPunct="1">
              <a:buFont typeface="Arial" pitchFamily="34" charset="0"/>
              <a:buChar char="•"/>
              <a:defRPr/>
            </a:pPr>
            <a:r>
              <a:rPr lang="en-US" sz="4800" b="1" dirty="0">
                <a:solidFill>
                  <a:schemeClr val="tx2">
                    <a:lumMod val="60000"/>
                    <a:lumOff val="40000"/>
                  </a:schemeClr>
                </a:solidFill>
                <a:latin typeface="Amasis MT Pro" panose="02040504050005020304" pitchFamily="18" charset="77"/>
              </a:rPr>
              <a:t>Study strategies</a:t>
            </a:r>
          </a:p>
          <a:p>
            <a:pPr marL="455613" lvl="2" indent="0" eaLnBrk="1" hangingPunct="1">
              <a:defRPr/>
            </a:pPr>
            <a:endParaRPr lang="en-US" sz="2000" b="1" dirty="0">
              <a:solidFill>
                <a:schemeClr val="tx2">
                  <a:lumMod val="60000"/>
                  <a:lumOff val="40000"/>
                </a:schemeClr>
              </a:solidFill>
              <a:latin typeface="Amasis MT Pro" panose="02040504050005020304" pitchFamily="18" charset="77"/>
            </a:endParaRPr>
          </a:p>
          <a:p>
            <a:pPr marL="455613" lvl="2" indent="0" algn="ctr" eaLnBrk="1" hangingPunct="1">
              <a:defRPr/>
            </a:pPr>
            <a:r>
              <a:rPr lang="en-US" sz="5400" b="1" i="1" dirty="0">
                <a:solidFill>
                  <a:schemeClr val="tx2">
                    <a:lumMod val="60000"/>
                    <a:lumOff val="40000"/>
                  </a:schemeClr>
                </a:solidFill>
                <a:latin typeface="Amasis MT Pro" panose="02040504050005020304" pitchFamily="18" charset="77"/>
              </a:rPr>
              <a:t>Future Goals</a:t>
            </a:r>
          </a:p>
          <a:p>
            <a:pPr marL="1141413" lvl="2" indent="-685800" eaLnBrk="1" hangingPunct="1">
              <a:buFont typeface="Arial" panose="020B0604020202020204" pitchFamily="34" charset="0"/>
              <a:buChar char="•"/>
              <a:defRPr/>
            </a:pPr>
            <a:r>
              <a:rPr lang="en-US" sz="4800" b="1" dirty="0">
                <a:solidFill>
                  <a:schemeClr val="tx2">
                    <a:lumMod val="60000"/>
                    <a:lumOff val="40000"/>
                  </a:schemeClr>
                </a:solidFill>
                <a:latin typeface="Amasis MT Pro" panose="02040504050005020304" pitchFamily="18" charset="77"/>
              </a:rPr>
              <a:t>Use differentiated instruction </a:t>
            </a:r>
          </a:p>
          <a:p>
            <a:pPr marL="1141413" lvl="2" indent="-685800" eaLnBrk="1" hangingPunct="1">
              <a:buFont typeface="Arial" panose="020B0604020202020204" pitchFamily="34" charset="0"/>
              <a:buChar char="•"/>
              <a:defRPr/>
            </a:pPr>
            <a:r>
              <a:rPr lang="en-US" sz="4800" b="1" dirty="0">
                <a:solidFill>
                  <a:schemeClr val="tx2">
                    <a:lumMod val="60000"/>
                    <a:lumOff val="40000"/>
                  </a:schemeClr>
                </a:solidFill>
                <a:latin typeface="Amasis MT Pro" panose="02040504050005020304" pitchFamily="18" charset="77"/>
              </a:rPr>
              <a:t>Collaborate with other teachers </a:t>
            </a:r>
          </a:p>
          <a:p>
            <a:pPr marL="1141413" lvl="2" indent="-685800" eaLnBrk="1" hangingPunct="1">
              <a:buFont typeface="Arial" panose="020B0604020202020204" pitchFamily="34" charset="0"/>
              <a:buChar char="•"/>
              <a:defRPr/>
            </a:pPr>
            <a:r>
              <a:rPr lang="en-US" sz="4800" b="1" dirty="0">
                <a:solidFill>
                  <a:schemeClr val="tx2">
                    <a:lumMod val="60000"/>
                    <a:lumOff val="40000"/>
                  </a:schemeClr>
                </a:solidFill>
                <a:latin typeface="Amasis MT Pro" panose="02040504050005020304" pitchFamily="18" charset="77"/>
              </a:rPr>
              <a:t>I hope to continue working towards bonding with my students. </a:t>
            </a:r>
          </a:p>
          <a:p>
            <a:pPr marL="1141413" lvl="2" indent="-685800" eaLnBrk="1" hangingPunct="1">
              <a:buFont typeface="Arial" panose="020B0604020202020204" pitchFamily="34" charset="0"/>
              <a:buChar char="•"/>
              <a:defRPr/>
            </a:pPr>
            <a:endParaRPr lang="en-US" sz="4800" b="1" dirty="0">
              <a:solidFill>
                <a:schemeClr val="tx2">
                  <a:lumMod val="60000"/>
                  <a:lumOff val="40000"/>
                </a:schemeClr>
              </a:solidFill>
              <a:latin typeface="Amasis MT Pro" panose="02040504050005020304" pitchFamily="18" charset="77"/>
            </a:endParaRPr>
          </a:p>
          <a:p>
            <a:pPr marL="1091687" lvl="1" indent="-583928" eaLnBrk="1" hangingPunct="1">
              <a:spcBef>
                <a:spcPct val="20000"/>
              </a:spcBef>
              <a:defRPr/>
            </a:pPr>
            <a:endParaRPr lang="en-US" sz="3200" b="1" dirty="0">
              <a:solidFill>
                <a:schemeClr val="tx2">
                  <a:lumMod val="60000"/>
                  <a:lumOff val="40000"/>
                </a:schemeClr>
              </a:solidFill>
              <a:latin typeface="Amasis MT Pro" panose="02040504050005020304" pitchFamily="18" charset="77"/>
            </a:endParaRPr>
          </a:p>
          <a:p>
            <a:pPr>
              <a:lnSpc>
                <a:spcPct val="90000"/>
              </a:lnSpc>
              <a:spcBef>
                <a:spcPct val="20000"/>
              </a:spcBef>
              <a:buSzPct val="100000"/>
              <a:defRPr/>
            </a:pPr>
            <a:r>
              <a:rPr lang="en-US" sz="3200" b="1" dirty="0">
                <a:solidFill>
                  <a:schemeClr val="tx2">
                    <a:lumMod val="60000"/>
                    <a:lumOff val="40000"/>
                  </a:schemeClr>
                </a:solidFill>
                <a:latin typeface="Amasis MT Pro" panose="02040504050005020304" pitchFamily="18" charset="77"/>
              </a:rPr>
              <a:t>	</a:t>
            </a:r>
            <a:endParaRPr lang="en-US" sz="2700" b="1" i="1" u="sng" dirty="0">
              <a:solidFill>
                <a:schemeClr val="tx2">
                  <a:lumMod val="60000"/>
                  <a:lumOff val="40000"/>
                </a:schemeClr>
              </a:solidFill>
              <a:latin typeface="Amasis MT Pro" panose="02040504050005020304" pitchFamily="18" charset="77"/>
            </a:endParaRPr>
          </a:p>
          <a:p>
            <a:pPr algn="ctr">
              <a:lnSpc>
                <a:spcPct val="90000"/>
              </a:lnSpc>
              <a:spcBef>
                <a:spcPct val="20000"/>
              </a:spcBef>
              <a:buSzPct val="100000"/>
              <a:defRPr/>
            </a:pPr>
            <a:endParaRPr lang="en-US" sz="2700" b="1" i="1" u="sng" dirty="0">
              <a:solidFill>
                <a:schemeClr val="tx2">
                  <a:lumMod val="60000"/>
                  <a:lumOff val="40000"/>
                </a:schemeClr>
              </a:solidFill>
              <a:latin typeface="Amasis MT Pro" panose="02040504050005020304" pitchFamily="18" charset="77"/>
            </a:endParaRPr>
          </a:p>
          <a:p>
            <a:pPr algn="ctr">
              <a:lnSpc>
                <a:spcPct val="90000"/>
              </a:lnSpc>
              <a:spcBef>
                <a:spcPct val="20000"/>
              </a:spcBef>
              <a:buSzPct val="100000"/>
              <a:defRPr/>
            </a:pPr>
            <a:endParaRPr lang="en-US" sz="2700" b="1" i="1" u="sng" dirty="0">
              <a:solidFill>
                <a:schemeClr val="tx2">
                  <a:lumMod val="60000"/>
                  <a:lumOff val="40000"/>
                </a:schemeClr>
              </a:solidFill>
              <a:latin typeface="Amasis MT Pro" panose="02040504050005020304" pitchFamily="18" charset="77"/>
            </a:endParaRPr>
          </a:p>
          <a:p>
            <a:pPr algn="ctr">
              <a:lnSpc>
                <a:spcPct val="90000"/>
              </a:lnSpc>
              <a:spcBef>
                <a:spcPct val="20000"/>
              </a:spcBef>
              <a:buSzPct val="100000"/>
              <a:defRPr/>
            </a:pPr>
            <a:r>
              <a:rPr lang="en-US" sz="2700" b="1" i="1" u="sng" dirty="0">
                <a:solidFill>
                  <a:schemeClr val="tx2">
                    <a:lumMod val="60000"/>
                    <a:lumOff val="40000"/>
                  </a:schemeClr>
                </a:solidFill>
                <a:latin typeface="Amasis MT Pro" panose="02040504050005020304" pitchFamily="18" charset="77"/>
              </a:rPr>
              <a:t> </a:t>
            </a:r>
          </a:p>
          <a:p>
            <a:pPr algn="ctr">
              <a:lnSpc>
                <a:spcPct val="90000"/>
              </a:lnSpc>
              <a:spcBef>
                <a:spcPct val="20000"/>
              </a:spcBef>
              <a:buSzPct val="100000"/>
              <a:defRPr/>
            </a:pPr>
            <a:endParaRPr lang="en-US" sz="2700" b="1" i="1" u="sng" dirty="0">
              <a:solidFill>
                <a:schemeClr val="tx2">
                  <a:lumMod val="60000"/>
                  <a:lumOff val="40000"/>
                </a:schemeClr>
              </a:solidFill>
              <a:latin typeface="Amasis MT Pro" panose="02040504050005020304" pitchFamily="18" charset="77"/>
            </a:endParaRPr>
          </a:p>
          <a:p>
            <a:pPr algn="ctr">
              <a:lnSpc>
                <a:spcPct val="90000"/>
              </a:lnSpc>
              <a:spcBef>
                <a:spcPct val="20000"/>
              </a:spcBef>
              <a:buSzPct val="100000"/>
              <a:defRPr/>
            </a:pPr>
            <a:endParaRPr lang="en-US" sz="2700" b="1" i="1" u="sng" dirty="0">
              <a:solidFill>
                <a:schemeClr val="tx2">
                  <a:lumMod val="60000"/>
                  <a:lumOff val="40000"/>
                </a:schemeClr>
              </a:solidFill>
              <a:latin typeface="Amasis MT Pro" panose="02040504050005020304" pitchFamily="18" charset="77"/>
            </a:endParaRPr>
          </a:p>
          <a:p>
            <a:pPr algn="ctr">
              <a:lnSpc>
                <a:spcPct val="90000"/>
              </a:lnSpc>
              <a:spcBef>
                <a:spcPct val="20000"/>
              </a:spcBef>
              <a:buSzPct val="100000"/>
              <a:defRPr/>
            </a:pPr>
            <a:endParaRPr lang="en-US" sz="2700" b="1" i="1" u="sng" dirty="0">
              <a:solidFill>
                <a:schemeClr val="tx2">
                  <a:lumMod val="60000"/>
                  <a:lumOff val="40000"/>
                </a:schemeClr>
              </a:solidFill>
              <a:latin typeface="Amasis MT Pro" panose="02040504050005020304" pitchFamily="18" charset="77"/>
            </a:endParaRPr>
          </a:p>
          <a:p>
            <a:pPr algn="ctr">
              <a:lnSpc>
                <a:spcPct val="90000"/>
              </a:lnSpc>
              <a:spcBef>
                <a:spcPct val="20000"/>
              </a:spcBef>
              <a:buSzPct val="100000"/>
              <a:defRPr/>
            </a:pPr>
            <a:endParaRPr lang="en-US" sz="2700" b="1" i="1" u="sng" dirty="0">
              <a:solidFill>
                <a:schemeClr val="tx2">
                  <a:lumMod val="60000"/>
                  <a:lumOff val="40000"/>
                </a:schemeClr>
              </a:solidFill>
              <a:latin typeface="Amasis MT Pro" panose="02040504050005020304" pitchFamily="18" charset="77"/>
            </a:endParaRPr>
          </a:p>
          <a:p>
            <a:pPr>
              <a:spcBef>
                <a:spcPct val="20000"/>
              </a:spcBef>
              <a:defRPr/>
            </a:pPr>
            <a:endParaRPr lang="en-US" sz="2700" b="1" dirty="0">
              <a:solidFill>
                <a:schemeClr val="tx2">
                  <a:lumMod val="60000"/>
                  <a:lumOff val="40000"/>
                </a:schemeClr>
              </a:solidFill>
              <a:latin typeface="Amasis MT Pro" panose="02040504050005020304" pitchFamily="18" charset="77"/>
            </a:endParaRPr>
          </a:p>
        </p:txBody>
      </p:sp>
      <p:sp>
        <p:nvSpPr>
          <p:cNvPr id="39" name="Rectangle 38">
            <a:extLst>
              <a:ext uri="{FF2B5EF4-FFF2-40B4-BE49-F238E27FC236}">
                <a16:creationId xmlns:a16="http://schemas.microsoft.com/office/drawing/2014/main" id="{F0ACAC39-89AD-5C30-2E9F-99A7548B5D87}"/>
              </a:ext>
            </a:extLst>
          </p:cNvPr>
          <p:cNvSpPr/>
          <p:nvPr/>
        </p:nvSpPr>
        <p:spPr>
          <a:xfrm rot="19141502">
            <a:off x="26285825" y="19900900"/>
            <a:ext cx="2952750" cy="74295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9" descr="Icon&#10;&#10;Description automatically generated">
            <a:extLst>
              <a:ext uri="{FF2B5EF4-FFF2-40B4-BE49-F238E27FC236}">
                <a16:creationId xmlns:a16="http://schemas.microsoft.com/office/drawing/2014/main" id="{7703AB09-7231-E631-4606-07F03BCE5A73}"/>
              </a:ext>
            </a:extLst>
          </p:cNvPr>
          <p:cNvPicPr>
            <a:picLocks noChangeAspect="1"/>
          </p:cNvPicPr>
          <p:nvPr/>
        </p:nvPicPr>
        <p:blipFill>
          <a:blip r:embed="rId7"/>
          <a:stretch>
            <a:fillRect/>
          </a:stretch>
        </p:blipFill>
        <p:spPr>
          <a:xfrm>
            <a:off x="11703" y="30142343"/>
            <a:ext cx="5087531" cy="2813986"/>
          </a:xfrm>
          <a:prstGeom prst="rect">
            <a:avLst/>
          </a:prstGeom>
        </p:spPr>
      </p:pic>
      <p:sp>
        <p:nvSpPr>
          <p:cNvPr id="10" name="TextBox 9">
            <a:extLst>
              <a:ext uri="{FF2B5EF4-FFF2-40B4-BE49-F238E27FC236}">
                <a16:creationId xmlns:a16="http://schemas.microsoft.com/office/drawing/2014/main" id="{EAE28ACC-4BDA-439B-9CAC-611DB0EDDE18}"/>
              </a:ext>
            </a:extLst>
          </p:cNvPr>
          <p:cNvSpPr txBox="1"/>
          <p:nvPr/>
        </p:nvSpPr>
        <p:spPr>
          <a:xfrm>
            <a:off x="4742982" y="30667049"/>
            <a:ext cx="47460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Amasis MT Pro"/>
                <a:cs typeface="Times New Roman"/>
              </a:rPr>
              <a:t>71% of the student body at LBMS is Hispanic or Latino </a:t>
            </a:r>
            <a:endParaRPr lang="en-US" sz="3600" b="1">
              <a:latin typeface="Amasis MT Pro"/>
              <a:cs typeface="Times New Roman"/>
            </a:endParaRPr>
          </a:p>
        </p:txBody>
      </p:sp>
      <p:pic>
        <p:nvPicPr>
          <p:cNvPr id="18" name="Picture 24" descr="A picture containing icon&#10;&#10;Description automatically generated">
            <a:extLst>
              <a:ext uri="{FF2B5EF4-FFF2-40B4-BE49-F238E27FC236}">
                <a16:creationId xmlns:a16="http://schemas.microsoft.com/office/drawing/2014/main" id="{972C05CF-E68F-3C68-4459-00A6A33D935E}"/>
              </a:ext>
            </a:extLst>
          </p:cNvPr>
          <p:cNvPicPr>
            <a:picLocks noChangeAspect="1"/>
          </p:cNvPicPr>
          <p:nvPr/>
        </p:nvPicPr>
        <p:blipFill>
          <a:blip r:embed="rId8"/>
          <a:stretch>
            <a:fillRect/>
          </a:stretch>
        </p:blipFill>
        <p:spPr>
          <a:xfrm>
            <a:off x="37559645" y="271278"/>
            <a:ext cx="2744122" cy="2743200"/>
          </a:xfrm>
          <a:prstGeom prst="rect">
            <a:avLst/>
          </a:prstGeom>
        </p:spPr>
      </p:pic>
      <p:sp>
        <p:nvSpPr>
          <p:cNvPr id="25" name="Rectangle 24">
            <a:extLst>
              <a:ext uri="{FF2B5EF4-FFF2-40B4-BE49-F238E27FC236}">
                <a16:creationId xmlns:a16="http://schemas.microsoft.com/office/drawing/2014/main" id="{5C82A0F7-6740-1E62-92E5-A5A0F4FAE568}"/>
              </a:ext>
            </a:extLst>
          </p:cNvPr>
          <p:cNvSpPr/>
          <p:nvPr/>
        </p:nvSpPr>
        <p:spPr>
          <a:xfrm>
            <a:off x="30979131" y="2325776"/>
            <a:ext cx="5715000" cy="762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New Recording 3">
            <a:hlinkClick r:id="" action="ppaction://media"/>
            <a:extLst>
              <a:ext uri="{FF2B5EF4-FFF2-40B4-BE49-F238E27FC236}">
                <a16:creationId xmlns:a16="http://schemas.microsoft.com/office/drawing/2014/main" id="{449AFD4A-821F-2551-919D-E2B47827971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070147" y="16286902"/>
            <a:ext cx="2768090" cy="2355509"/>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TotalTime>
  <Pages>1</Pages>
  <Words>501</Words>
  <Application>Microsoft Office PowerPoint</Application>
  <PresentationFormat>Custom</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Sabrina Chung School of Education, Monmouth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Independent Play Behaviors Using Opportunities to Engage in Stereotypic Behavior as Reinforcement  Gregory P. Hanley, Brian A. Iwata, Rachel H. Thompson, &amp; Jana S. Lindberg University Of Florida</dc:title>
  <dc:creator>gh</dc:creator>
  <cp:lastModifiedBy>Sabrina L. Chung</cp:lastModifiedBy>
  <cp:revision>213</cp:revision>
  <cp:lastPrinted>2002-03-27T20:40:30Z</cp:lastPrinted>
  <dcterms:created xsi:type="dcterms:W3CDTF">1999-04-12T09:26:27Z</dcterms:created>
  <dcterms:modified xsi:type="dcterms:W3CDTF">2023-04-01T17:17:31Z</dcterms:modified>
</cp:coreProperties>
</file>