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7010400" cy="9296400"/>
  <p:embeddedFontLst>
    <p:embeddedFont>
      <p:font typeface="Arial Black" panose="020B0A04020102020204" pitchFamily="34" charset="0"/>
      <p:bold r:id="rId4"/>
    </p:embeddedFont>
    <p:embeddedFont>
      <p:font typeface="Arial Narrow" panose="020B0606020202030204" pitchFamily="34" charset="0"/>
      <p:regular r:id="rId5"/>
      <p:bold r:id="rId6"/>
      <p:italic r:id="rId7"/>
      <p:boldItalic r:id="rId8"/>
    </p:embeddedFont>
    <p:embeddedFont>
      <p:font typeface="Average" panose="020B0604020202020204" charset="0"/>
      <p:regular r:id="rId9"/>
    </p:embeddedFont>
    <p:embeddedFont>
      <p:font typeface="Century Gothic" panose="020B0502020202020204" pitchFamily="34" charset="0"/>
      <p:regular r:id="rId10"/>
      <p:bold r:id="rId11"/>
      <p:italic r:id="rId12"/>
      <p:boldItalic r:id="rId13"/>
    </p:embeddedFont>
    <p:embeddedFont>
      <p:font typeface="Oswald" panose="00000500000000000000" pitchFamily="2"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346558-0B41-44B4-A53B-C8EDF06FE7E7}">
  <a:tblStyle styleId="{87346558-0B41-44B4-A53B-C8EDF06FE7E7}" styleName="Table_0">
    <a:wholeTbl>
      <a:tcTxStyle>
        <a:font>
          <a:latin typeface="Arial"/>
          <a:ea typeface="Arial"/>
          <a:cs typeface="Arial"/>
        </a:font>
        <a:srgbClr val="FFFFFF"/>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060" y="12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5" name="Google Shape;5;n"/>
          <p:cNvSpPr>
            <a:spLocks noGrp="1" noRot="1" noChangeAspect="1"/>
          </p:cNvSpPr>
          <p:nvPr>
            <p:ph type="sldImg" idx="3"/>
          </p:nvPr>
        </p:nvSpPr>
        <p:spPr>
          <a:xfrm>
            <a:off x="1181100" y="696912"/>
            <a:ext cx="4648199"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701675" y="4416425"/>
            <a:ext cx="5607049" cy="4183061"/>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2900"/>
              <a:buFont typeface="Arial Narrow"/>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
        <p:nvSpPr>
          <p:cNvPr id="61" name="Google Shape;6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1:notes"/>
          <p:cNvSpPr txBox="1">
            <a:spLocks noGrp="1"/>
          </p:cNvSpPr>
          <p:nvPr>
            <p:ph type="body" idx="1"/>
          </p:nvPr>
        </p:nvSpPr>
        <p:spPr>
          <a:xfrm>
            <a:off x="701675" y="4416425"/>
            <a:ext cx="5607049" cy="4183061"/>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Google Shape;14;p2"/>
          <p:cNvGrpSpPr/>
          <p:nvPr/>
        </p:nvGrpSpPr>
        <p:grpSpPr>
          <a:xfrm>
            <a:off x="20881254" y="18274355"/>
            <a:ext cx="2129208" cy="676041"/>
            <a:chOff x="4137525" y="2915950"/>
            <a:chExt cx="869100" cy="207000"/>
          </a:xfrm>
        </p:grpSpPr>
        <p:sp>
          <p:nvSpPr>
            <p:cNvPr id="15" name="Google Shape;15;p2"/>
            <p:cNvSpPr/>
            <p:nvPr/>
          </p:nvSpPr>
          <p:spPr>
            <a:xfrm>
              <a:off x="4468575" y="2915950"/>
              <a:ext cx="207000" cy="207000"/>
            </a:xfrm>
            <a:prstGeom prst="ellipse">
              <a:avLst/>
            </a:prstGeom>
            <a:solidFill>
              <a:schemeClr val="dk1"/>
            </a:solidFill>
            <a:ln>
              <a:noFill/>
            </a:ln>
          </p:spPr>
          <p:txBody>
            <a:bodyPr spcFirstLastPara="1" wrap="square" lIns="487600" tIns="487600" rIns="487600" bIns="487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4799625" y="2915950"/>
              <a:ext cx="207000" cy="207000"/>
            </a:xfrm>
            <a:prstGeom prst="ellipse">
              <a:avLst/>
            </a:prstGeom>
            <a:solidFill>
              <a:schemeClr val="dk1"/>
            </a:solidFill>
            <a:ln>
              <a:noFill/>
            </a:ln>
          </p:spPr>
          <p:txBody>
            <a:bodyPr spcFirstLastPara="1" wrap="square" lIns="487600" tIns="487600" rIns="487600" bIns="487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4137525" y="2915950"/>
              <a:ext cx="207000" cy="207000"/>
            </a:xfrm>
            <a:prstGeom prst="ellipse">
              <a:avLst/>
            </a:prstGeom>
            <a:solidFill>
              <a:schemeClr val="dk1"/>
            </a:solidFill>
            <a:ln>
              <a:noFill/>
            </a:ln>
          </p:spPr>
          <p:txBody>
            <a:bodyPr spcFirstLastPara="1" wrap="square" lIns="487600" tIns="487600" rIns="487600" bIns="487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Google Shape;18;p2"/>
          <p:cNvSpPr txBox="1">
            <a:spLocks noGrp="1"/>
          </p:cNvSpPr>
          <p:nvPr>
            <p:ph type="ctrTitle"/>
          </p:nvPr>
        </p:nvSpPr>
        <p:spPr>
          <a:xfrm>
            <a:off x="3222036" y="6341119"/>
            <a:ext cx="37447200" cy="11072700"/>
          </a:xfrm>
          <a:prstGeom prst="rect">
            <a:avLst/>
          </a:prstGeom>
          <a:noFill/>
          <a:ln>
            <a:noFill/>
          </a:ln>
        </p:spPr>
        <p:txBody>
          <a:bodyPr spcFirstLastPara="1" wrap="square" lIns="487600" tIns="487600" rIns="487600" bIns="487600" anchor="b" anchorCtr="0">
            <a:noAutofit/>
          </a:bodyPr>
          <a:lstStyle>
            <a:lvl1pPr lvl="0" algn="ctr">
              <a:lnSpc>
                <a:spcPct val="100000"/>
              </a:lnSpc>
              <a:spcBef>
                <a:spcPts val="0"/>
              </a:spcBef>
              <a:spcAft>
                <a:spcPts val="0"/>
              </a:spcAft>
              <a:buSzPts val="25600"/>
              <a:buNone/>
              <a:defRPr sz="25600"/>
            </a:lvl1pPr>
            <a:lvl2pPr lvl="1" algn="ctr">
              <a:spcBef>
                <a:spcPts val="0"/>
              </a:spcBef>
              <a:spcAft>
                <a:spcPts val="0"/>
              </a:spcAft>
              <a:buSzPts val="25600"/>
              <a:buNone/>
              <a:defRPr sz="25600"/>
            </a:lvl2pPr>
            <a:lvl3pPr lvl="2" algn="ctr">
              <a:spcBef>
                <a:spcPts val="0"/>
              </a:spcBef>
              <a:spcAft>
                <a:spcPts val="0"/>
              </a:spcAft>
              <a:buSzPts val="25600"/>
              <a:buNone/>
              <a:defRPr sz="25600"/>
            </a:lvl3pPr>
            <a:lvl4pPr lvl="3" algn="ctr">
              <a:spcBef>
                <a:spcPts val="0"/>
              </a:spcBef>
              <a:spcAft>
                <a:spcPts val="0"/>
              </a:spcAft>
              <a:buSzPts val="25600"/>
              <a:buNone/>
              <a:defRPr sz="25600"/>
            </a:lvl4pPr>
            <a:lvl5pPr lvl="4" algn="ctr">
              <a:spcBef>
                <a:spcPts val="0"/>
              </a:spcBef>
              <a:spcAft>
                <a:spcPts val="0"/>
              </a:spcAft>
              <a:buSzPts val="25600"/>
              <a:buNone/>
              <a:defRPr sz="25600"/>
            </a:lvl5pPr>
            <a:lvl6pPr lvl="5" algn="ctr">
              <a:spcBef>
                <a:spcPts val="0"/>
              </a:spcBef>
              <a:spcAft>
                <a:spcPts val="0"/>
              </a:spcAft>
              <a:buSzPts val="25600"/>
              <a:buNone/>
              <a:defRPr sz="25600"/>
            </a:lvl6pPr>
            <a:lvl7pPr lvl="6" algn="ctr">
              <a:spcBef>
                <a:spcPts val="0"/>
              </a:spcBef>
              <a:spcAft>
                <a:spcPts val="0"/>
              </a:spcAft>
              <a:buSzPts val="25600"/>
              <a:buNone/>
              <a:defRPr sz="25600"/>
            </a:lvl7pPr>
            <a:lvl8pPr lvl="7" algn="ctr">
              <a:spcBef>
                <a:spcPts val="0"/>
              </a:spcBef>
              <a:spcAft>
                <a:spcPts val="0"/>
              </a:spcAft>
              <a:buSzPts val="25600"/>
              <a:buNone/>
              <a:defRPr sz="25600"/>
            </a:lvl8pPr>
            <a:lvl9pPr lvl="8" algn="ctr">
              <a:spcBef>
                <a:spcPts val="0"/>
              </a:spcBef>
              <a:spcAft>
                <a:spcPts val="0"/>
              </a:spcAft>
              <a:buSzPts val="25600"/>
              <a:buNone/>
              <a:defRPr sz="25600"/>
            </a:lvl9pPr>
          </a:lstStyle>
          <a:p>
            <a:endParaRPr/>
          </a:p>
        </p:txBody>
      </p:sp>
      <p:sp>
        <p:nvSpPr>
          <p:cNvPr id="19" name="Google Shape;19;p2"/>
          <p:cNvSpPr txBox="1">
            <a:spLocks noGrp="1"/>
          </p:cNvSpPr>
          <p:nvPr>
            <p:ph type="subTitle" idx="1"/>
          </p:nvPr>
        </p:nvSpPr>
        <p:spPr>
          <a:xfrm>
            <a:off x="3222000" y="20319205"/>
            <a:ext cx="37447200" cy="5072700"/>
          </a:xfrm>
          <a:prstGeom prst="rect">
            <a:avLst/>
          </a:prstGeom>
          <a:noFill/>
          <a:ln>
            <a:noFill/>
          </a:ln>
        </p:spPr>
        <p:txBody>
          <a:bodyPr spcFirstLastPara="1" wrap="square" lIns="487600" tIns="487600" rIns="487600" bIns="487600" anchor="t" anchorCtr="0">
            <a:no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20" name="Google Shape;20;p2"/>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1496160" y="8033760"/>
            <a:ext cx="40899000" cy="12099899"/>
          </a:xfrm>
          <a:prstGeom prst="rect">
            <a:avLst/>
          </a:prstGeom>
          <a:noFill/>
          <a:ln>
            <a:noFill/>
          </a:ln>
        </p:spPr>
        <p:txBody>
          <a:bodyPr spcFirstLastPara="1" wrap="square" lIns="487600" tIns="487600" rIns="487600" bIns="487600" anchor="b" anchorCtr="0">
            <a:noAutofit/>
          </a:bodyPr>
          <a:lstStyle>
            <a:lvl1pPr lvl="0" algn="ctr">
              <a:lnSpc>
                <a:spcPct val="100000"/>
              </a:lnSpc>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endParaRPr/>
          </a:p>
        </p:txBody>
      </p:sp>
      <p:sp>
        <p:nvSpPr>
          <p:cNvPr id="55" name="Google Shape;55;p11"/>
          <p:cNvSpPr txBox="1">
            <a:spLocks noGrp="1"/>
          </p:cNvSpPr>
          <p:nvPr>
            <p:ph type="body" idx="1"/>
          </p:nvPr>
        </p:nvSpPr>
        <p:spPr>
          <a:xfrm>
            <a:off x="1496160" y="20661920"/>
            <a:ext cx="40899000" cy="8325000"/>
          </a:xfrm>
          <a:prstGeom prst="rect">
            <a:avLst/>
          </a:prstGeom>
          <a:noFill/>
          <a:ln>
            <a:noFill/>
          </a:ln>
        </p:spPr>
        <p:txBody>
          <a:bodyPr spcFirstLastPara="1" wrap="square" lIns="487600" tIns="487600" rIns="487600" bIns="487600" anchor="t" anchorCtr="0">
            <a:noAutofit/>
          </a:bodyPr>
          <a:lstStyle>
            <a:lvl1pPr marL="457200" lvl="0" indent="-228600" algn="ctr">
              <a:lnSpc>
                <a:spcPct val="115000"/>
              </a:lnSpc>
              <a:spcBef>
                <a:spcPts val="0"/>
              </a:spcBef>
              <a:spcAft>
                <a:spcPts val="0"/>
              </a:spcAft>
              <a:buSzPts val="9600"/>
              <a:buNone/>
              <a:defRPr/>
            </a:lvl1pPr>
            <a:lvl2pPr marL="914400" lvl="1" indent="-228600" algn="ctr">
              <a:lnSpc>
                <a:spcPct val="115000"/>
              </a:lnSpc>
              <a:spcBef>
                <a:spcPts val="8500"/>
              </a:spcBef>
              <a:spcAft>
                <a:spcPts val="0"/>
              </a:spcAft>
              <a:buSzPts val="7500"/>
              <a:buNone/>
              <a:defRPr/>
            </a:lvl2pPr>
            <a:lvl3pPr marL="1371600" lvl="2" indent="-228600" algn="ctr">
              <a:lnSpc>
                <a:spcPct val="115000"/>
              </a:lnSpc>
              <a:spcBef>
                <a:spcPts val="8500"/>
              </a:spcBef>
              <a:spcAft>
                <a:spcPts val="0"/>
              </a:spcAft>
              <a:buSzPts val="7500"/>
              <a:buNone/>
              <a:defRPr/>
            </a:lvl3pPr>
            <a:lvl4pPr marL="1828800" lvl="3" indent="-228600" algn="ctr">
              <a:lnSpc>
                <a:spcPct val="115000"/>
              </a:lnSpc>
              <a:spcBef>
                <a:spcPts val="8500"/>
              </a:spcBef>
              <a:spcAft>
                <a:spcPts val="0"/>
              </a:spcAft>
              <a:buSzPts val="7500"/>
              <a:buNone/>
              <a:defRPr/>
            </a:lvl4pPr>
            <a:lvl5pPr marL="2286000" lvl="4" indent="-228600" algn="ctr">
              <a:lnSpc>
                <a:spcPct val="115000"/>
              </a:lnSpc>
              <a:spcBef>
                <a:spcPts val="8500"/>
              </a:spcBef>
              <a:spcAft>
                <a:spcPts val="0"/>
              </a:spcAft>
              <a:buSzPts val="7500"/>
              <a:buNone/>
              <a:defRPr/>
            </a:lvl5pPr>
            <a:lvl6pPr marL="2743200" lvl="5" indent="-228600" algn="ctr">
              <a:lnSpc>
                <a:spcPct val="115000"/>
              </a:lnSpc>
              <a:spcBef>
                <a:spcPts val="8500"/>
              </a:spcBef>
              <a:spcAft>
                <a:spcPts val="0"/>
              </a:spcAft>
              <a:buSzPts val="7500"/>
              <a:buNone/>
              <a:defRPr/>
            </a:lvl6pPr>
            <a:lvl7pPr marL="3200400" lvl="6" indent="-228600" algn="ctr">
              <a:lnSpc>
                <a:spcPct val="115000"/>
              </a:lnSpc>
              <a:spcBef>
                <a:spcPts val="8500"/>
              </a:spcBef>
              <a:spcAft>
                <a:spcPts val="0"/>
              </a:spcAft>
              <a:buSzPts val="7500"/>
              <a:buNone/>
              <a:defRPr/>
            </a:lvl7pPr>
            <a:lvl8pPr marL="3657600" lvl="7" indent="-228600" algn="ctr">
              <a:lnSpc>
                <a:spcPct val="115000"/>
              </a:lnSpc>
              <a:spcBef>
                <a:spcPts val="8500"/>
              </a:spcBef>
              <a:spcAft>
                <a:spcPts val="0"/>
              </a:spcAft>
              <a:buSzPts val="7500"/>
              <a:buNone/>
              <a:defRPr/>
            </a:lvl8pPr>
            <a:lvl9pPr marL="4114800" lvl="8" indent="-228600" algn="ctr">
              <a:lnSpc>
                <a:spcPct val="115000"/>
              </a:lnSpc>
              <a:spcBef>
                <a:spcPts val="8500"/>
              </a:spcBef>
              <a:spcAft>
                <a:spcPts val="8500"/>
              </a:spcAft>
              <a:buSzPts val="7500"/>
              <a:buNone/>
              <a:defRPr/>
            </a:lvl9pPr>
          </a:lstStyle>
          <a:p>
            <a:endParaRPr/>
          </a:p>
        </p:txBody>
      </p:sp>
      <p:sp>
        <p:nvSpPr>
          <p:cNvPr id="56" name="Google Shape;56;p11"/>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222000" y="13704000"/>
            <a:ext cx="37690500" cy="5510400"/>
          </a:xfrm>
          <a:prstGeom prst="rect">
            <a:avLst/>
          </a:prstGeom>
          <a:noFill/>
          <a:ln>
            <a:noFill/>
          </a:ln>
        </p:spPr>
        <p:txBody>
          <a:bodyPr spcFirstLastPara="1" wrap="square" lIns="487600" tIns="487600" rIns="487600" bIns="487600" anchor="ctr" anchorCtr="0">
            <a:noAutofit/>
          </a:bodyPr>
          <a:lstStyle>
            <a:lvl1pPr lvl="0" algn="ctr">
              <a:lnSpc>
                <a:spcPct val="100000"/>
              </a:lnSpc>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a:endParaRPr/>
          </a:p>
        </p:txBody>
      </p:sp>
      <p:sp>
        <p:nvSpPr>
          <p:cNvPr id="23" name="Google Shape;23;p3"/>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Autofit/>
          </a:bodyPr>
          <a:lstStyle>
            <a:lvl1pPr lvl="0" algn="l">
              <a:lnSpc>
                <a:spcPct val="100000"/>
              </a:lnSpc>
              <a:spcBef>
                <a:spcPts val="0"/>
              </a:spcBef>
              <a:spcAft>
                <a:spcPts val="0"/>
              </a:spcAft>
              <a:buSzPts val="16000"/>
              <a:buNone/>
              <a:defRPr/>
            </a:lvl1pPr>
            <a:lvl2pPr lvl="1">
              <a:spcBef>
                <a:spcPts val="0"/>
              </a:spcBef>
              <a:spcAft>
                <a:spcPts val="0"/>
              </a:spcAft>
              <a:buSzPts val="16000"/>
              <a:buNone/>
              <a:defRPr/>
            </a:lvl2pPr>
            <a:lvl3pPr lvl="2">
              <a:spcBef>
                <a:spcPts val="0"/>
              </a:spcBef>
              <a:spcAft>
                <a:spcPts val="0"/>
              </a:spcAft>
              <a:buSzPts val="16000"/>
              <a:buNone/>
              <a:defRPr/>
            </a:lvl3pPr>
            <a:lvl4pPr lvl="3">
              <a:spcBef>
                <a:spcPts val="0"/>
              </a:spcBef>
              <a:spcAft>
                <a:spcPts val="0"/>
              </a:spcAft>
              <a:buSzPts val="16000"/>
              <a:buNone/>
              <a:defRPr/>
            </a:lvl4pPr>
            <a:lvl5pPr lvl="4">
              <a:spcBef>
                <a:spcPts val="0"/>
              </a:spcBef>
              <a:spcAft>
                <a:spcPts val="0"/>
              </a:spcAft>
              <a:buSzPts val="16000"/>
              <a:buNone/>
              <a:defRPr/>
            </a:lvl5pPr>
            <a:lvl6pPr lvl="5">
              <a:spcBef>
                <a:spcPts val="0"/>
              </a:spcBef>
              <a:spcAft>
                <a:spcPts val="0"/>
              </a:spcAft>
              <a:buSzPts val="16000"/>
              <a:buNone/>
              <a:defRPr/>
            </a:lvl6pPr>
            <a:lvl7pPr lvl="6">
              <a:spcBef>
                <a:spcPts val="0"/>
              </a:spcBef>
              <a:spcAft>
                <a:spcPts val="0"/>
              </a:spcAft>
              <a:buSzPts val="16000"/>
              <a:buNone/>
              <a:defRPr/>
            </a:lvl7pPr>
            <a:lvl8pPr lvl="7">
              <a:spcBef>
                <a:spcPts val="0"/>
              </a:spcBef>
              <a:spcAft>
                <a:spcPts val="0"/>
              </a:spcAft>
              <a:buSzPts val="16000"/>
              <a:buNone/>
              <a:defRPr/>
            </a:lvl8pPr>
            <a:lvl9pPr lvl="8">
              <a:spcBef>
                <a:spcPts val="0"/>
              </a:spcBef>
              <a:spcAft>
                <a:spcPts val="0"/>
              </a:spcAft>
              <a:buSzPts val="16000"/>
              <a:buNone/>
              <a:defRPr/>
            </a:lvl9pPr>
          </a:lstStyle>
          <a:p>
            <a:endParaRPr/>
          </a:p>
        </p:txBody>
      </p:sp>
      <p:sp>
        <p:nvSpPr>
          <p:cNvPr id="26" name="Google Shape;26;p4"/>
          <p:cNvSpPr txBox="1">
            <a:spLocks noGrp="1"/>
          </p:cNvSpPr>
          <p:nvPr>
            <p:ph type="body" idx="1"/>
          </p:nvPr>
        </p:nvSpPr>
        <p:spPr>
          <a:xfrm>
            <a:off x="1496160" y="7375839"/>
            <a:ext cx="40899000" cy="21864900"/>
          </a:xfrm>
          <a:prstGeom prst="rect">
            <a:avLst/>
          </a:prstGeom>
          <a:noFill/>
          <a:ln>
            <a:noFill/>
          </a:ln>
        </p:spPr>
        <p:txBody>
          <a:bodyPr spcFirstLastPara="1" wrap="square" lIns="487600" tIns="487600" rIns="487600" bIns="487600" anchor="t" anchorCtr="0">
            <a:noAutofit/>
          </a:bodyPr>
          <a:lstStyle>
            <a:lvl1pPr marL="457200" lvl="0" indent="-228600" algn="l">
              <a:lnSpc>
                <a:spcPct val="115000"/>
              </a:lnSpc>
              <a:spcBef>
                <a:spcPts val="0"/>
              </a:spcBef>
              <a:spcAft>
                <a:spcPts val="0"/>
              </a:spcAft>
              <a:buSzPts val="9600"/>
              <a:buNone/>
              <a:defRPr/>
            </a:lvl1pPr>
            <a:lvl2pPr marL="914400" lvl="1" indent="-228600" algn="l">
              <a:lnSpc>
                <a:spcPct val="115000"/>
              </a:lnSpc>
              <a:spcBef>
                <a:spcPts val="8500"/>
              </a:spcBef>
              <a:spcAft>
                <a:spcPts val="0"/>
              </a:spcAft>
              <a:buSzPts val="7500"/>
              <a:buNone/>
              <a:defRPr/>
            </a:lvl2pPr>
            <a:lvl3pPr marL="1371600" lvl="2" indent="-228600" algn="l">
              <a:lnSpc>
                <a:spcPct val="115000"/>
              </a:lnSpc>
              <a:spcBef>
                <a:spcPts val="8500"/>
              </a:spcBef>
              <a:spcAft>
                <a:spcPts val="0"/>
              </a:spcAft>
              <a:buSzPts val="7500"/>
              <a:buNone/>
              <a:defRPr/>
            </a:lvl3pPr>
            <a:lvl4pPr marL="1828800" lvl="3" indent="-228600" algn="l">
              <a:lnSpc>
                <a:spcPct val="115000"/>
              </a:lnSpc>
              <a:spcBef>
                <a:spcPts val="8500"/>
              </a:spcBef>
              <a:spcAft>
                <a:spcPts val="0"/>
              </a:spcAft>
              <a:buSzPts val="7500"/>
              <a:buNone/>
              <a:defRPr/>
            </a:lvl4pPr>
            <a:lvl5pPr marL="2286000" lvl="4" indent="-228600" algn="l">
              <a:lnSpc>
                <a:spcPct val="115000"/>
              </a:lnSpc>
              <a:spcBef>
                <a:spcPts val="8500"/>
              </a:spcBef>
              <a:spcAft>
                <a:spcPts val="0"/>
              </a:spcAft>
              <a:buSzPts val="7500"/>
              <a:buNone/>
              <a:defRPr/>
            </a:lvl5pPr>
            <a:lvl6pPr marL="2743200" lvl="5" indent="-228600" algn="l">
              <a:lnSpc>
                <a:spcPct val="115000"/>
              </a:lnSpc>
              <a:spcBef>
                <a:spcPts val="8500"/>
              </a:spcBef>
              <a:spcAft>
                <a:spcPts val="0"/>
              </a:spcAft>
              <a:buSzPts val="7500"/>
              <a:buNone/>
              <a:defRPr/>
            </a:lvl6pPr>
            <a:lvl7pPr marL="3200400" lvl="6" indent="-228600" algn="l">
              <a:lnSpc>
                <a:spcPct val="115000"/>
              </a:lnSpc>
              <a:spcBef>
                <a:spcPts val="8500"/>
              </a:spcBef>
              <a:spcAft>
                <a:spcPts val="0"/>
              </a:spcAft>
              <a:buSzPts val="7500"/>
              <a:buNone/>
              <a:defRPr/>
            </a:lvl7pPr>
            <a:lvl8pPr marL="3657600" lvl="7" indent="-228600" algn="l">
              <a:lnSpc>
                <a:spcPct val="115000"/>
              </a:lnSpc>
              <a:spcBef>
                <a:spcPts val="8500"/>
              </a:spcBef>
              <a:spcAft>
                <a:spcPts val="0"/>
              </a:spcAft>
              <a:buSzPts val="7500"/>
              <a:buNone/>
              <a:defRPr/>
            </a:lvl8pPr>
            <a:lvl9pPr marL="4114800" lvl="8" indent="-228600" algn="l">
              <a:lnSpc>
                <a:spcPct val="115000"/>
              </a:lnSpc>
              <a:spcBef>
                <a:spcPts val="8500"/>
              </a:spcBef>
              <a:spcAft>
                <a:spcPts val="8500"/>
              </a:spcAft>
              <a:buSzPts val="7500"/>
              <a:buNone/>
              <a:defRPr/>
            </a:lvl9pPr>
          </a:lstStyle>
          <a:p>
            <a:endParaRPr/>
          </a:p>
        </p:txBody>
      </p:sp>
      <p:sp>
        <p:nvSpPr>
          <p:cNvPr id="27" name="Google Shape;27;p4"/>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Autofit/>
          </a:bodyPr>
          <a:lstStyle>
            <a:lvl1pPr lvl="0" algn="l">
              <a:lnSpc>
                <a:spcPct val="100000"/>
              </a:lnSpc>
              <a:spcBef>
                <a:spcPts val="0"/>
              </a:spcBef>
              <a:spcAft>
                <a:spcPts val="0"/>
              </a:spcAft>
              <a:buSzPts val="16000"/>
              <a:buNone/>
              <a:defRPr/>
            </a:lvl1pPr>
            <a:lvl2pPr lvl="1">
              <a:spcBef>
                <a:spcPts val="0"/>
              </a:spcBef>
              <a:spcAft>
                <a:spcPts val="0"/>
              </a:spcAft>
              <a:buSzPts val="16000"/>
              <a:buNone/>
              <a:defRPr/>
            </a:lvl2pPr>
            <a:lvl3pPr lvl="2">
              <a:spcBef>
                <a:spcPts val="0"/>
              </a:spcBef>
              <a:spcAft>
                <a:spcPts val="0"/>
              </a:spcAft>
              <a:buSzPts val="16000"/>
              <a:buNone/>
              <a:defRPr/>
            </a:lvl3pPr>
            <a:lvl4pPr lvl="3">
              <a:spcBef>
                <a:spcPts val="0"/>
              </a:spcBef>
              <a:spcAft>
                <a:spcPts val="0"/>
              </a:spcAft>
              <a:buSzPts val="16000"/>
              <a:buNone/>
              <a:defRPr/>
            </a:lvl4pPr>
            <a:lvl5pPr lvl="4">
              <a:spcBef>
                <a:spcPts val="0"/>
              </a:spcBef>
              <a:spcAft>
                <a:spcPts val="0"/>
              </a:spcAft>
              <a:buSzPts val="16000"/>
              <a:buNone/>
              <a:defRPr/>
            </a:lvl5pPr>
            <a:lvl6pPr lvl="5">
              <a:spcBef>
                <a:spcPts val="0"/>
              </a:spcBef>
              <a:spcAft>
                <a:spcPts val="0"/>
              </a:spcAft>
              <a:buSzPts val="16000"/>
              <a:buNone/>
              <a:defRPr/>
            </a:lvl6pPr>
            <a:lvl7pPr lvl="6">
              <a:spcBef>
                <a:spcPts val="0"/>
              </a:spcBef>
              <a:spcAft>
                <a:spcPts val="0"/>
              </a:spcAft>
              <a:buSzPts val="16000"/>
              <a:buNone/>
              <a:defRPr/>
            </a:lvl7pPr>
            <a:lvl8pPr lvl="7">
              <a:spcBef>
                <a:spcPts val="0"/>
              </a:spcBef>
              <a:spcAft>
                <a:spcPts val="0"/>
              </a:spcAft>
              <a:buSzPts val="16000"/>
              <a:buNone/>
              <a:defRPr/>
            </a:lvl8pPr>
            <a:lvl9pPr lvl="8">
              <a:spcBef>
                <a:spcPts val="0"/>
              </a:spcBef>
              <a:spcAft>
                <a:spcPts val="0"/>
              </a:spcAft>
              <a:buSzPts val="16000"/>
              <a:buNone/>
              <a:defRPr/>
            </a:lvl9pPr>
          </a:lstStyle>
          <a:p>
            <a:endParaRPr/>
          </a:p>
        </p:txBody>
      </p:sp>
      <p:sp>
        <p:nvSpPr>
          <p:cNvPr id="30" name="Google Shape;30;p5"/>
          <p:cNvSpPr txBox="1">
            <a:spLocks noGrp="1"/>
          </p:cNvSpPr>
          <p:nvPr>
            <p:ph type="body" idx="1"/>
          </p:nvPr>
        </p:nvSpPr>
        <p:spPr>
          <a:xfrm>
            <a:off x="1496160" y="7375839"/>
            <a:ext cx="19199400" cy="21864900"/>
          </a:xfrm>
          <a:prstGeom prst="rect">
            <a:avLst/>
          </a:prstGeom>
          <a:noFill/>
          <a:ln>
            <a:noFill/>
          </a:ln>
        </p:spPr>
        <p:txBody>
          <a:bodyPr spcFirstLastPara="1" wrap="square" lIns="487600" tIns="487600" rIns="487600" bIns="487600" anchor="t" anchorCtr="0">
            <a:noAutofit/>
          </a:bodyPr>
          <a:lstStyle>
            <a:lvl1pPr marL="457200" lvl="0" indent="-228600" algn="l">
              <a:lnSpc>
                <a:spcPct val="115000"/>
              </a:lnSpc>
              <a:spcBef>
                <a:spcPts val="0"/>
              </a:spcBef>
              <a:spcAft>
                <a:spcPts val="0"/>
              </a:spcAft>
              <a:buSzPts val="7500"/>
              <a:buNone/>
              <a:defRPr sz="7500"/>
            </a:lvl1pPr>
            <a:lvl2pPr marL="914400" lvl="1" indent="-228600" algn="l">
              <a:lnSpc>
                <a:spcPct val="115000"/>
              </a:lnSpc>
              <a:spcBef>
                <a:spcPts val="8500"/>
              </a:spcBef>
              <a:spcAft>
                <a:spcPts val="0"/>
              </a:spcAft>
              <a:buSzPts val="6400"/>
              <a:buNone/>
              <a:defRPr sz="6400"/>
            </a:lvl2pPr>
            <a:lvl3pPr marL="1371600" lvl="2" indent="-228600" algn="l">
              <a:lnSpc>
                <a:spcPct val="115000"/>
              </a:lnSpc>
              <a:spcBef>
                <a:spcPts val="8500"/>
              </a:spcBef>
              <a:spcAft>
                <a:spcPts val="0"/>
              </a:spcAft>
              <a:buSzPts val="6400"/>
              <a:buNone/>
              <a:defRPr sz="6400"/>
            </a:lvl3pPr>
            <a:lvl4pPr marL="1828800" lvl="3" indent="-228600" algn="l">
              <a:lnSpc>
                <a:spcPct val="115000"/>
              </a:lnSpc>
              <a:spcBef>
                <a:spcPts val="8500"/>
              </a:spcBef>
              <a:spcAft>
                <a:spcPts val="0"/>
              </a:spcAft>
              <a:buSzPts val="6400"/>
              <a:buNone/>
              <a:defRPr sz="6400"/>
            </a:lvl4pPr>
            <a:lvl5pPr marL="2286000" lvl="4" indent="-228600" algn="l">
              <a:lnSpc>
                <a:spcPct val="115000"/>
              </a:lnSpc>
              <a:spcBef>
                <a:spcPts val="8500"/>
              </a:spcBef>
              <a:spcAft>
                <a:spcPts val="0"/>
              </a:spcAft>
              <a:buSzPts val="6400"/>
              <a:buNone/>
              <a:defRPr sz="6400"/>
            </a:lvl5pPr>
            <a:lvl6pPr marL="2743200" lvl="5" indent="-228600" algn="l">
              <a:lnSpc>
                <a:spcPct val="115000"/>
              </a:lnSpc>
              <a:spcBef>
                <a:spcPts val="8500"/>
              </a:spcBef>
              <a:spcAft>
                <a:spcPts val="0"/>
              </a:spcAft>
              <a:buSzPts val="6400"/>
              <a:buNone/>
              <a:defRPr sz="6400"/>
            </a:lvl6pPr>
            <a:lvl7pPr marL="3200400" lvl="6" indent="-228600" algn="l">
              <a:lnSpc>
                <a:spcPct val="115000"/>
              </a:lnSpc>
              <a:spcBef>
                <a:spcPts val="8500"/>
              </a:spcBef>
              <a:spcAft>
                <a:spcPts val="0"/>
              </a:spcAft>
              <a:buSzPts val="6400"/>
              <a:buNone/>
              <a:defRPr sz="6400"/>
            </a:lvl7pPr>
            <a:lvl8pPr marL="3657600" lvl="7" indent="-228600" algn="l">
              <a:lnSpc>
                <a:spcPct val="115000"/>
              </a:lnSpc>
              <a:spcBef>
                <a:spcPts val="8500"/>
              </a:spcBef>
              <a:spcAft>
                <a:spcPts val="0"/>
              </a:spcAft>
              <a:buSzPts val="6400"/>
              <a:buNone/>
              <a:defRPr sz="6400"/>
            </a:lvl8pPr>
            <a:lvl9pPr marL="4114800" lvl="8" indent="-228600" algn="l">
              <a:lnSpc>
                <a:spcPct val="115000"/>
              </a:lnSpc>
              <a:spcBef>
                <a:spcPts val="8500"/>
              </a:spcBef>
              <a:spcAft>
                <a:spcPts val="8500"/>
              </a:spcAft>
              <a:buSzPts val="6400"/>
              <a:buNone/>
              <a:defRPr sz="6400"/>
            </a:lvl9pPr>
          </a:lstStyle>
          <a:p>
            <a:endParaRPr/>
          </a:p>
        </p:txBody>
      </p:sp>
      <p:sp>
        <p:nvSpPr>
          <p:cNvPr id="31" name="Google Shape;31;p5"/>
          <p:cNvSpPr txBox="1">
            <a:spLocks noGrp="1"/>
          </p:cNvSpPr>
          <p:nvPr>
            <p:ph type="body" idx="2"/>
          </p:nvPr>
        </p:nvSpPr>
        <p:spPr>
          <a:xfrm>
            <a:off x="23195520" y="7375839"/>
            <a:ext cx="19199400" cy="21864900"/>
          </a:xfrm>
          <a:prstGeom prst="rect">
            <a:avLst/>
          </a:prstGeom>
          <a:noFill/>
          <a:ln>
            <a:noFill/>
          </a:ln>
        </p:spPr>
        <p:txBody>
          <a:bodyPr spcFirstLastPara="1" wrap="square" lIns="487600" tIns="487600" rIns="487600" bIns="487600" anchor="t" anchorCtr="0">
            <a:noAutofit/>
          </a:bodyPr>
          <a:lstStyle>
            <a:lvl1pPr marL="457200" lvl="0" indent="-228600" algn="l">
              <a:lnSpc>
                <a:spcPct val="115000"/>
              </a:lnSpc>
              <a:spcBef>
                <a:spcPts val="0"/>
              </a:spcBef>
              <a:spcAft>
                <a:spcPts val="0"/>
              </a:spcAft>
              <a:buSzPts val="7500"/>
              <a:buNone/>
              <a:defRPr sz="7500"/>
            </a:lvl1pPr>
            <a:lvl2pPr marL="914400" lvl="1" indent="-228600" algn="l">
              <a:lnSpc>
                <a:spcPct val="115000"/>
              </a:lnSpc>
              <a:spcBef>
                <a:spcPts val="8500"/>
              </a:spcBef>
              <a:spcAft>
                <a:spcPts val="0"/>
              </a:spcAft>
              <a:buSzPts val="6400"/>
              <a:buNone/>
              <a:defRPr sz="6400"/>
            </a:lvl2pPr>
            <a:lvl3pPr marL="1371600" lvl="2" indent="-228600" algn="l">
              <a:lnSpc>
                <a:spcPct val="115000"/>
              </a:lnSpc>
              <a:spcBef>
                <a:spcPts val="8500"/>
              </a:spcBef>
              <a:spcAft>
                <a:spcPts val="0"/>
              </a:spcAft>
              <a:buSzPts val="6400"/>
              <a:buNone/>
              <a:defRPr sz="6400"/>
            </a:lvl3pPr>
            <a:lvl4pPr marL="1828800" lvl="3" indent="-228600" algn="l">
              <a:lnSpc>
                <a:spcPct val="115000"/>
              </a:lnSpc>
              <a:spcBef>
                <a:spcPts val="8500"/>
              </a:spcBef>
              <a:spcAft>
                <a:spcPts val="0"/>
              </a:spcAft>
              <a:buSzPts val="6400"/>
              <a:buNone/>
              <a:defRPr sz="6400"/>
            </a:lvl4pPr>
            <a:lvl5pPr marL="2286000" lvl="4" indent="-228600" algn="l">
              <a:lnSpc>
                <a:spcPct val="115000"/>
              </a:lnSpc>
              <a:spcBef>
                <a:spcPts val="8500"/>
              </a:spcBef>
              <a:spcAft>
                <a:spcPts val="0"/>
              </a:spcAft>
              <a:buSzPts val="6400"/>
              <a:buNone/>
              <a:defRPr sz="6400"/>
            </a:lvl5pPr>
            <a:lvl6pPr marL="2743200" lvl="5" indent="-228600" algn="l">
              <a:lnSpc>
                <a:spcPct val="115000"/>
              </a:lnSpc>
              <a:spcBef>
                <a:spcPts val="8500"/>
              </a:spcBef>
              <a:spcAft>
                <a:spcPts val="0"/>
              </a:spcAft>
              <a:buSzPts val="6400"/>
              <a:buNone/>
              <a:defRPr sz="6400"/>
            </a:lvl6pPr>
            <a:lvl7pPr marL="3200400" lvl="6" indent="-228600" algn="l">
              <a:lnSpc>
                <a:spcPct val="115000"/>
              </a:lnSpc>
              <a:spcBef>
                <a:spcPts val="8500"/>
              </a:spcBef>
              <a:spcAft>
                <a:spcPts val="0"/>
              </a:spcAft>
              <a:buSzPts val="6400"/>
              <a:buNone/>
              <a:defRPr sz="6400"/>
            </a:lvl7pPr>
            <a:lvl8pPr marL="3657600" lvl="7" indent="-228600" algn="l">
              <a:lnSpc>
                <a:spcPct val="115000"/>
              </a:lnSpc>
              <a:spcBef>
                <a:spcPts val="8500"/>
              </a:spcBef>
              <a:spcAft>
                <a:spcPts val="0"/>
              </a:spcAft>
              <a:buSzPts val="6400"/>
              <a:buNone/>
              <a:defRPr sz="6400"/>
            </a:lvl8pPr>
            <a:lvl9pPr marL="4114800" lvl="8" indent="-228600" algn="l">
              <a:lnSpc>
                <a:spcPct val="115000"/>
              </a:lnSpc>
              <a:spcBef>
                <a:spcPts val="8500"/>
              </a:spcBef>
              <a:spcAft>
                <a:spcPts val="8500"/>
              </a:spcAft>
              <a:buSzPts val="6400"/>
              <a:buNone/>
              <a:defRPr sz="6400"/>
            </a:lvl9pPr>
          </a:lstStyle>
          <a:p>
            <a:endParaRPr/>
          </a:p>
        </p:txBody>
      </p:sp>
      <p:sp>
        <p:nvSpPr>
          <p:cNvPr id="32" name="Google Shape;32;p5"/>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Autofit/>
          </a:bodyPr>
          <a:lstStyle>
            <a:lvl1pPr lvl="0" algn="l">
              <a:lnSpc>
                <a:spcPct val="100000"/>
              </a:lnSpc>
              <a:spcBef>
                <a:spcPts val="0"/>
              </a:spcBef>
              <a:spcAft>
                <a:spcPts val="0"/>
              </a:spcAft>
              <a:buSzPts val="16000"/>
              <a:buNone/>
              <a:defRPr/>
            </a:lvl1pPr>
            <a:lvl2pPr lvl="1">
              <a:spcBef>
                <a:spcPts val="0"/>
              </a:spcBef>
              <a:spcAft>
                <a:spcPts val="0"/>
              </a:spcAft>
              <a:buSzPts val="16000"/>
              <a:buNone/>
              <a:defRPr/>
            </a:lvl2pPr>
            <a:lvl3pPr lvl="2">
              <a:spcBef>
                <a:spcPts val="0"/>
              </a:spcBef>
              <a:spcAft>
                <a:spcPts val="0"/>
              </a:spcAft>
              <a:buSzPts val="16000"/>
              <a:buNone/>
              <a:defRPr/>
            </a:lvl3pPr>
            <a:lvl4pPr lvl="3">
              <a:spcBef>
                <a:spcPts val="0"/>
              </a:spcBef>
              <a:spcAft>
                <a:spcPts val="0"/>
              </a:spcAft>
              <a:buSzPts val="16000"/>
              <a:buNone/>
              <a:defRPr/>
            </a:lvl4pPr>
            <a:lvl5pPr lvl="4">
              <a:spcBef>
                <a:spcPts val="0"/>
              </a:spcBef>
              <a:spcAft>
                <a:spcPts val="0"/>
              </a:spcAft>
              <a:buSzPts val="16000"/>
              <a:buNone/>
              <a:defRPr/>
            </a:lvl5pPr>
            <a:lvl6pPr lvl="5">
              <a:spcBef>
                <a:spcPts val="0"/>
              </a:spcBef>
              <a:spcAft>
                <a:spcPts val="0"/>
              </a:spcAft>
              <a:buSzPts val="16000"/>
              <a:buNone/>
              <a:defRPr/>
            </a:lvl6pPr>
            <a:lvl7pPr lvl="6">
              <a:spcBef>
                <a:spcPts val="0"/>
              </a:spcBef>
              <a:spcAft>
                <a:spcPts val="0"/>
              </a:spcAft>
              <a:buSzPts val="16000"/>
              <a:buNone/>
              <a:defRPr/>
            </a:lvl7pPr>
            <a:lvl8pPr lvl="7">
              <a:spcBef>
                <a:spcPts val="0"/>
              </a:spcBef>
              <a:spcAft>
                <a:spcPts val="0"/>
              </a:spcAft>
              <a:buSzPts val="16000"/>
              <a:buNone/>
              <a:defRPr/>
            </a:lvl8pPr>
            <a:lvl9pPr lvl="8">
              <a:spcBef>
                <a:spcPts val="0"/>
              </a:spcBef>
              <a:spcAft>
                <a:spcPts val="0"/>
              </a:spcAft>
              <a:buSzPts val="16000"/>
              <a:buNone/>
              <a:defRPr/>
            </a:lvl9pPr>
          </a:lstStyle>
          <a:p>
            <a:endParaRPr/>
          </a:p>
        </p:txBody>
      </p:sp>
      <p:sp>
        <p:nvSpPr>
          <p:cNvPr id="35" name="Google Shape;35;p6"/>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496160" y="3555840"/>
            <a:ext cx="13478400" cy="4836599"/>
          </a:xfrm>
          <a:prstGeom prst="rect">
            <a:avLst/>
          </a:prstGeom>
          <a:noFill/>
          <a:ln>
            <a:noFill/>
          </a:ln>
        </p:spPr>
        <p:txBody>
          <a:bodyPr spcFirstLastPara="1" wrap="square" lIns="487600" tIns="487600" rIns="487600" bIns="487600" anchor="b" anchorCtr="0">
            <a:noAutofit/>
          </a:bodyPr>
          <a:lstStyle>
            <a:lvl1pPr lvl="0" algn="l">
              <a:lnSpc>
                <a:spcPct val="100000"/>
              </a:lnSpc>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a:endParaRPr/>
          </a:p>
        </p:txBody>
      </p:sp>
      <p:sp>
        <p:nvSpPr>
          <p:cNvPr id="38" name="Google Shape;38;p7"/>
          <p:cNvSpPr txBox="1">
            <a:spLocks noGrp="1"/>
          </p:cNvSpPr>
          <p:nvPr>
            <p:ph type="body" idx="1"/>
          </p:nvPr>
        </p:nvSpPr>
        <p:spPr>
          <a:xfrm>
            <a:off x="1496160" y="8893439"/>
            <a:ext cx="13478400" cy="20348100"/>
          </a:xfrm>
          <a:prstGeom prst="rect">
            <a:avLst/>
          </a:prstGeom>
          <a:noFill/>
          <a:ln>
            <a:noFill/>
          </a:ln>
        </p:spPr>
        <p:txBody>
          <a:bodyPr spcFirstLastPara="1" wrap="square" lIns="487600" tIns="487600" rIns="487600" bIns="487600" anchor="t" anchorCtr="0">
            <a:noAutofit/>
          </a:bodyPr>
          <a:lstStyle>
            <a:lvl1pPr marL="457200" lvl="0" indent="-228600" algn="l">
              <a:lnSpc>
                <a:spcPct val="115000"/>
              </a:lnSpc>
              <a:spcBef>
                <a:spcPts val="0"/>
              </a:spcBef>
              <a:spcAft>
                <a:spcPts val="0"/>
              </a:spcAft>
              <a:buSzPts val="6400"/>
              <a:buNone/>
              <a:defRPr sz="6400"/>
            </a:lvl1pPr>
            <a:lvl2pPr marL="914400" lvl="1" indent="-228600" algn="l">
              <a:lnSpc>
                <a:spcPct val="115000"/>
              </a:lnSpc>
              <a:spcBef>
                <a:spcPts val="8500"/>
              </a:spcBef>
              <a:spcAft>
                <a:spcPts val="0"/>
              </a:spcAft>
              <a:buSzPts val="6400"/>
              <a:buNone/>
              <a:defRPr sz="6400"/>
            </a:lvl2pPr>
            <a:lvl3pPr marL="1371600" lvl="2" indent="-228600" algn="l">
              <a:lnSpc>
                <a:spcPct val="115000"/>
              </a:lnSpc>
              <a:spcBef>
                <a:spcPts val="8500"/>
              </a:spcBef>
              <a:spcAft>
                <a:spcPts val="0"/>
              </a:spcAft>
              <a:buSzPts val="6400"/>
              <a:buNone/>
              <a:defRPr sz="6400"/>
            </a:lvl3pPr>
            <a:lvl4pPr marL="1828800" lvl="3" indent="-228600" algn="l">
              <a:lnSpc>
                <a:spcPct val="115000"/>
              </a:lnSpc>
              <a:spcBef>
                <a:spcPts val="8500"/>
              </a:spcBef>
              <a:spcAft>
                <a:spcPts val="0"/>
              </a:spcAft>
              <a:buSzPts val="6400"/>
              <a:buNone/>
              <a:defRPr sz="6400"/>
            </a:lvl4pPr>
            <a:lvl5pPr marL="2286000" lvl="4" indent="-228600" algn="l">
              <a:lnSpc>
                <a:spcPct val="115000"/>
              </a:lnSpc>
              <a:spcBef>
                <a:spcPts val="8500"/>
              </a:spcBef>
              <a:spcAft>
                <a:spcPts val="0"/>
              </a:spcAft>
              <a:buSzPts val="6400"/>
              <a:buNone/>
              <a:defRPr sz="6400"/>
            </a:lvl5pPr>
            <a:lvl6pPr marL="2743200" lvl="5" indent="-228600" algn="l">
              <a:lnSpc>
                <a:spcPct val="115000"/>
              </a:lnSpc>
              <a:spcBef>
                <a:spcPts val="8500"/>
              </a:spcBef>
              <a:spcAft>
                <a:spcPts val="0"/>
              </a:spcAft>
              <a:buSzPts val="6400"/>
              <a:buNone/>
              <a:defRPr sz="6400"/>
            </a:lvl6pPr>
            <a:lvl7pPr marL="3200400" lvl="6" indent="-228600" algn="l">
              <a:lnSpc>
                <a:spcPct val="115000"/>
              </a:lnSpc>
              <a:spcBef>
                <a:spcPts val="8500"/>
              </a:spcBef>
              <a:spcAft>
                <a:spcPts val="0"/>
              </a:spcAft>
              <a:buSzPts val="6400"/>
              <a:buNone/>
              <a:defRPr sz="6400"/>
            </a:lvl7pPr>
            <a:lvl8pPr marL="3657600" lvl="7" indent="-228600" algn="l">
              <a:lnSpc>
                <a:spcPct val="115000"/>
              </a:lnSpc>
              <a:spcBef>
                <a:spcPts val="8500"/>
              </a:spcBef>
              <a:spcAft>
                <a:spcPts val="0"/>
              </a:spcAft>
              <a:buSzPts val="6400"/>
              <a:buNone/>
              <a:defRPr sz="6400"/>
            </a:lvl8pPr>
            <a:lvl9pPr marL="4114800" lvl="8" indent="-228600" algn="l">
              <a:lnSpc>
                <a:spcPct val="115000"/>
              </a:lnSpc>
              <a:spcBef>
                <a:spcPts val="8500"/>
              </a:spcBef>
              <a:spcAft>
                <a:spcPts val="8500"/>
              </a:spcAft>
              <a:buSzPts val="6400"/>
              <a:buNone/>
              <a:defRPr sz="6400"/>
            </a:lvl9pPr>
          </a:lstStyle>
          <a:p>
            <a:endParaRPr/>
          </a:p>
        </p:txBody>
      </p:sp>
      <p:sp>
        <p:nvSpPr>
          <p:cNvPr id="39" name="Google Shape;39;p7"/>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2353200" y="3368639"/>
            <a:ext cx="29890200" cy="26181000"/>
          </a:xfrm>
          <a:prstGeom prst="rect">
            <a:avLst/>
          </a:prstGeom>
          <a:noFill/>
          <a:ln>
            <a:noFill/>
          </a:ln>
        </p:spPr>
        <p:txBody>
          <a:bodyPr spcFirstLastPara="1" wrap="square" lIns="487600" tIns="487600" rIns="487600" bIns="487600" anchor="ctr" anchorCtr="0">
            <a:noAutofit/>
          </a:bodyPr>
          <a:lstStyle>
            <a:lvl1pPr lvl="0" algn="l">
              <a:lnSpc>
                <a:spcPct val="100000"/>
              </a:lnSpc>
              <a:spcBef>
                <a:spcPts val="0"/>
              </a:spcBef>
              <a:spcAft>
                <a:spcPts val="0"/>
              </a:spcAft>
              <a:buClr>
                <a:schemeClr val="lt1"/>
              </a:buClr>
              <a:buSzPts val="25600"/>
              <a:buNone/>
              <a:defRPr sz="25600">
                <a:solidFill>
                  <a:schemeClr val="lt1"/>
                </a:solidFill>
              </a:defRPr>
            </a:lvl1pPr>
            <a:lvl2pPr lvl="1">
              <a:spcBef>
                <a:spcPts val="0"/>
              </a:spcBef>
              <a:spcAft>
                <a:spcPts val="0"/>
              </a:spcAft>
              <a:buClr>
                <a:schemeClr val="lt1"/>
              </a:buClr>
              <a:buSzPts val="25600"/>
              <a:buNone/>
              <a:defRPr sz="25600">
                <a:solidFill>
                  <a:schemeClr val="lt1"/>
                </a:solidFill>
              </a:defRPr>
            </a:lvl2pPr>
            <a:lvl3pPr lvl="2">
              <a:spcBef>
                <a:spcPts val="0"/>
              </a:spcBef>
              <a:spcAft>
                <a:spcPts val="0"/>
              </a:spcAft>
              <a:buClr>
                <a:schemeClr val="lt1"/>
              </a:buClr>
              <a:buSzPts val="25600"/>
              <a:buNone/>
              <a:defRPr sz="25600">
                <a:solidFill>
                  <a:schemeClr val="lt1"/>
                </a:solidFill>
              </a:defRPr>
            </a:lvl3pPr>
            <a:lvl4pPr lvl="3">
              <a:spcBef>
                <a:spcPts val="0"/>
              </a:spcBef>
              <a:spcAft>
                <a:spcPts val="0"/>
              </a:spcAft>
              <a:buClr>
                <a:schemeClr val="lt1"/>
              </a:buClr>
              <a:buSzPts val="25600"/>
              <a:buNone/>
              <a:defRPr sz="25600">
                <a:solidFill>
                  <a:schemeClr val="lt1"/>
                </a:solidFill>
              </a:defRPr>
            </a:lvl4pPr>
            <a:lvl5pPr lvl="4">
              <a:spcBef>
                <a:spcPts val="0"/>
              </a:spcBef>
              <a:spcAft>
                <a:spcPts val="0"/>
              </a:spcAft>
              <a:buClr>
                <a:schemeClr val="lt1"/>
              </a:buClr>
              <a:buSzPts val="25600"/>
              <a:buNone/>
              <a:defRPr sz="25600">
                <a:solidFill>
                  <a:schemeClr val="lt1"/>
                </a:solidFill>
              </a:defRPr>
            </a:lvl5pPr>
            <a:lvl6pPr lvl="5">
              <a:spcBef>
                <a:spcPts val="0"/>
              </a:spcBef>
              <a:spcAft>
                <a:spcPts val="0"/>
              </a:spcAft>
              <a:buClr>
                <a:schemeClr val="lt1"/>
              </a:buClr>
              <a:buSzPts val="25600"/>
              <a:buNone/>
              <a:defRPr sz="25600">
                <a:solidFill>
                  <a:schemeClr val="lt1"/>
                </a:solidFill>
              </a:defRPr>
            </a:lvl6pPr>
            <a:lvl7pPr lvl="6">
              <a:spcBef>
                <a:spcPts val="0"/>
              </a:spcBef>
              <a:spcAft>
                <a:spcPts val="0"/>
              </a:spcAft>
              <a:buClr>
                <a:schemeClr val="lt1"/>
              </a:buClr>
              <a:buSzPts val="25600"/>
              <a:buNone/>
              <a:defRPr sz="25600">
                <a:solidFill>
                  <a:schemeClr val="lt1"/>
                </a:solidFill>
              </a:defRPr>
            </a:lvl7pPr>
            <a:lvl8pPr lvl="7">
              <a:spcBef>
                <a:spcPts val="0"/>
              </a:spcBef>
              <a:spcAft>
                <a:spcPts val="0"/>
              </a:spcAft>
              <a:buClr>
                <a:schemeClr val="lt1"/>
              </a:buClr>
              <a:buSzPts val="25600"/>
              <a:buNone/>
              <a:defRPr sz="25600">
                <a:solidFill>
                  <a:schemeClr val="lt1"/>
                </a:solidFill>
              </a:defRPr>
            </a:lvl8pPr>
            <a:lvl9pPr lvl="8">
              <a:spcBef>
                <a:spcPts val="0"/>
              </a:spcBef>
              <a:spcAft>
                <a:spcPts val="0"/>
              </a:spcAft>
              <a:buClr>
                <a:schemeClr val="lt1"/>
              </a:buClr>
              <a:buSzPts val="25600"/>
              <a:buNone/>
              <a:defRPr sz="25600">
                <a:solidFill>
                  <a:schemeClr val="lt1"/>
                </a:solidFill>
              </a:defRPr>
            </a:lvl9pPr>
          </a:lstStyle>
          <a:p>
            <a:endParaRPr/>
          </a:p>
        </p:txBody>
      </p:sp>
      <p:sp>
        <p:nvSpPr>
          <p:cNvPr id="42" name="Google Shape;42;p8"/>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chemeClr val="lt1"/>
              </a:buClr>
              <a:buSzPts val="1400"/>
              <a:buFont typeface="Arial"/>
              <a:buNone/>
              <a:defRPr>
                <a:solidFill>
                  <a:schemeClr val="lt1"/>
                </a:solidFill>
              </a:defRPr>
            </a:lvl1pPr>
            <a:lvl2pPr marL="0" lvl="1" indent="0" algn="l">
              <a:lnSpc>
                <a:spcPct val="100000"/>
              </a:lnSpc>
              <a:spcBef>
                <a:spcPts val="0"/>
              </a:spcBef>
              <a:spcAft>
                <a:spcPts val="0"/>
              </a:spcAft>
              <a:buClr>
                <a:schemeClr val="lt1"/>
              </a:buClr>
              <a:buSzPts val="1400"/>
              <a:buFont typeface="Arial"/>
              <a:buNone/>
              <a:defRPr>
                <a:solidFill>
                  <a:schemeClr val="lt1"/>
                </a:solidFill>
              </a:defRPr>
            </a:lvl2pPr>
            <a:lvl3pPr marL="0" lvl="2" indent="0" algn="l">
              <a:lnSpc>
                <a:spcPct val="100000"/>
              </a:lnSpc>
              <a:spcBef>
                <a:spcPts val="0"/>
              </a:spcBef>
              <a:spcAft>
                <a:spcPts val="0"/>
              </a:spcAft>
              <a:buClr>
                <a:schemeClr val="lt1"/>
              </a:buClr>
              <a:buSzPts val="1400"/>
              <a:buFont typeface="Arial"/>
              <a:buNone/>
              <a:defRPr>
                <a:solidFill>
                  <a:schemeClr val="lt1"/>
                </a:solidFill>
              </a:defRPr>
            </a:lvl3pPr>
            <a:lvl4pPr marL="0" lvl="3" indent="0" algn="l">
              <a:lnSpc>
                <a:spcPct val="100000"/>
              </a:lnSpc>
              <a:spcBef>
                <a:spcPts val="0"/>
              </a:spcBef>
              <a:spcAft>
                <a:spcPts val="0"/>
              </a:spcAft>
              <a:buClr>
                <a:schemeClr val="lt1"/>
              </a:buClr>
              <a:buSzPts val="1400"/>
              <a:buFont typeface="Arial"/>
              <a:buNone/>
              <a:defRPr>
                <a:solidFill>
                  <a:schemeClr val="lt1"/>
                </a:solidFill>
              </a:defRPr>
            </a:lvl4pPr>
            <a:lvl5pPr marL="0" lvl="4" indent="0" algn="l">
              <a:lnSpc>
                <a:spcPct val="100000"/>
              </a:lnSpc>
              <a:spcBef>
                <a:spcPts val="0"/>
              </a:spcBef>
              <a:spcAft>
                <a:spcPts val="0"/>
              </a:spcAft>
              <a:buClr>
                <a:schemeClr val="lt1"/>
              </a:buClr>
              <a:buSzPts val="1400"/>
              <a:buFont typeface="Arial"/>
              <a:buNone/>
              <a:defRPr>
                <a:solidFill>
                  <a:schemeClr val="lt1"/>
                </a:solidFill>
              </a:defRPr>
            </a:lvl5pPr>
            <a:lvl6pPr marL="0" lvl="5" indent="0" algn="l">
              <a:lnSpc>
                <a:spcPct val="100000"/>
              </a:lnSpc>
              <a:spcBef>
                <a:spcPts val="0"/>
              </a:spcBef>
              <a:spcAft>
                <a:spcPts val="0"/>
              </a:spcAft>
              <a:buClr>
                <a:schemeClr val="lt1"/>
              </a:buClr>
              <a:buSzPts val="1400"/>
              <a:buFont typeface="Arial"/>
              <a:buNone/>
              <a:defRPr>
                <a:solidFill>
                  <a:schemeClr val="lt1"/>
                </a:solidFill>
              </a:defRPr>
            </a:lvl6pPr>
            <a:lvl7pPr marL="0" lvl="6" indent="0" algn="l">
              <a:lnSpc>
                <a:spcPct val="100000"/>
              </a:lnSpc>
              <a:spcBef>
                <a:spcPts val="0"/>
              </a:spcBef>
              <a:spcAft>
                <a:spcPts val="0"/>
              </a:spcAft>
              <a:buClr>
                <a:schemeClr val="lt1"/>
              </a:buClr>
              <a:buSzPts val="1400"/>
              <a:buFont typeface="Arial"/>
              <a:buNone/>
              <a:defRPr>
                <a:solidFill>
                  <a:schemeClr val="lt1"/>
                </a:solidFill>
              </a:defRPr>
            </a:lvl7pPr>
            <a:lvl8pPr marL="0" lvl="7" indent="0" algn="l">
              <a:lnSpc>
                <a:spcPct val="100000"/>
              </a:lnSpc>
              <a:spcBef>
                <a:spcPts val="0"/>
              </a:spcBef>
              <a:spcAft>
                <a:spcPts val="0"/>
              </a:spcAft>
              <a:buClr>
                <a:schemeClr val="lt1"/>
              </a:buClr>
              <a:buSzPts val="1400"/>
              <a:buFont typeface="Arial"/>
              <a:buNone/>
              <a:defRPr>
                <a:solidFill>
                  <a:schemeClr val="lt1"/>
                </a:solidFill>
              </a:defRPr>
            </a:lvl8pPr>
            <a:lvl9pPr marL="0" lvl="8" indent="0" algn="l">
              <a:lnSpc>
                <a:spcPct val="100000"/>
              </a:lnSpc>
              <a:spcBef>
                <a:spcPts val="0"/>
              </a:spcBef>
              <a:spcAft>
                <a:spcPts val="0"/>
              </a:spcAft>
              <a:buClr>
                <a:schemeClr val="lt1"/>
              </a:buClr>
              <a:buSzPts val="1400"/>
              <a:buFont typeface="Arial"/>
              <a:buNone/>
              <a:defRPr>
                <a:solidFill>
                  <a:schemeClr val="lt1"/>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21945600" y="0"/>
            <a:ext cx="21945600" cy="32918400"/>
          </a:xfrm>
          <a:prstGeom prst="rect">
            <a:avLst/>
          </a:prstGeom>
          <a:solidFill>
            <a:schemeClr val="dk1"/>
          </a:solidFill>
          <a:ln>
            <a:noFill/>
          </a:ln>
        </p:spPr>
        <p:txBody>
          <a:bodyPr spcFirstLastPara="1" wrap="square" lIns="487600" tIns="487600" rIns="487600" bIns="487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 name="Google Shape;45;p9"/>
          <p:cNvCxnSpPr/>
          <p:nvPr/>
        </p:nvCxnSpPr>
        <p:spPr>
          <a:xfrm>
            <a:off x="24142439" y="28771200"/>
            <a:ext cx="22479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9"/>
          <p:cNvSpPr txBox="1">
            <a:spLocks noGrp="1"/>
          </p:cNvSpPr>
          <p:nvPr>
            <p:ph type="title"/>
          </p:nvPr>
        </p:nvSpPr>
        <p:spPr>
          <a:xfrm>
            <a:off x="1274400" y="6920960"/>
            <a:ext cx="19416900" cy="10945800"/>
          </a:xfrm>
          <a:prstGeom prst="rect">
            <a:avLst/>
          </a:prstGeom>
          <a:noFill/>
          <a:ln>
            <a:noFill/>
          </a:ln>
        </p:spPr>
        <p:txBody>
          <a:bodyPr spcFirstLastPara="1" wrap="square" lIns="487600" tIns="487600" rIns="487600" bIns="487600" anchor="b" anchorCtr="0">
            <a:noAutofit/>
          </a:bodyPr>
          <a:lstStyle>
            <a:lvl1pPr lvl="0" algn="ctr">
              <a:lnSpc>
                <a:spcPct val="100000"/>
              </a:lnSpc>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a:endParaRPr/>
          </a:p>
        </p:txBody>
      </p:sp>
      <p:sp>
        <p:nvSpPr>
          <p:cNvPr id="47" name="Google Shape;47;p9"/>
          <p:cNvSpPr txBox="1">
            <a:spLocks noGrp="1"/>
          </p:cNvSpPr>
          <p:nvPr>
            <p:ph type="subTitle" idx="1"/>
          </p:nvPr>
        </p:nvSpPr>
        <p:spPr>
          <a:xfrm>
            <a:off x="1274400" y="18209286"/>
            <a:ext cx="19416900" cy="8611199"/>
          </a:xfrm>
          <a:prstGeom prst="rect">
            <a:avLst/>
          </a:prstGeom>
          <a:noFill/>
          <a:ln>
            <a:noFill/>
          </a:ln>
        </p:spPr>
        <p:txBody>
          <a:bodyPr spcFirstLastPara="1" wrap="square" lIns="487600" tIns="487600" rIns="487600" bIns="487600" anchor="t" anchorCtr="0">
            <a:noAutofit/>
          </a:bodyPr>
          <a:lstStyle>
            <a:lvl1pPr lvl="0" algn="ctr">
              <a:lnSpc>
                <a:spcPct val="100000"/>
              </a:lnSpc>
              <a:spcBef>
                <a:spcPts val="0"/>
              </a:spcBef>
              <a:spcAft>
                <a:spcPts val="0"/>
              </a:spcAft>
              <a:buClr>
                <a:schemeClr val="dk1"/>
              </a:buClr>
              <a:buSzPts val="11200"/>
              <a:buNone/>
              <a:defRPr sz="11200">
                <a:solidFill>
                  <a:schemeClr val="dk1"/>
                </a:solidFill>
              </a:defRPr>
            </a:lvl1pPr>
            <a:lvl2pPr lvl="1" algn="ctr">
              <a:lnSpc>
                <a:spcPct val="100000"/>
              </a:lnSpc>
              <a:spcBef>
                <a:spcPts val="0"/>
              </a:spcBef>
              <a:spcAft>
                <a:spcPts val="0"/>
              </a:spcAft>
              <a:buClr>
                <a:schemeClr val="dk1"/>
              </a:buClr>
              <a:buSzPts val="11200"/>
              <a:buNone/>
              <a:defRPr sz="11200">
                <a:solidFill>
                  <a:schemeClr val="dk1"/>
                </a:solidFill>
              </a:defRPr>
            </a:lvl2pPr>
            <a:lvl3pPr lvl="2" algn="ctr">
              <a:lnSpc>
                <a:spcPct val="100000"/>
              </a:lnSpc>
              <a:spcBef>
                <a:spcPts val="0"/>
              </a:spcBef>
              <a:spcAft>
                <a:spcPts val="0"/>
              </a:spcAft>
              <a:buClr>
                <a:schemeClr val="dk1"/>
              </a:buClr>
              <a:buSzPts val="11200"/>
              <a:buNone/>
              <a:defRPr sz="11200">
                <a:solidFill>
                  <a:schemeClr val="dk1"/>
                </a:solidFill>
              </a:defRPr>
            </a:lvl3pPr>
            <a:lvl4pPr lvl="3" algn="ctr">
              <a:lnSpc>
                <a:spcPct val="100000"/>
              </a:lnSpc>
              <a:spcBef>
                <a:spcPts val="0"/>
              </a:spcBef>
              <a:spcAft>
                <a:spcPts val="0"/>
              </a:spcAft>
              <a:buClr>
                <a:schemeClr val="dk1"/>
              </a:buClr>
              <a:buSzPts val="11200"/>
              <a:buNone/>
              <a:defRPr sz="11200">
                <a:solidFill>
                  <a:schemeClr val="dk1"/>
                </a:solidFill>
              </a:defRPr>
            </a:lvl4pPr>
            <a:lvl5pPr lvl="4" algn="ctr">
              <a:lnSpc>
                <a:spcPct val="100000"/>
              </a:lnSpc>
              <a:spcBef>
                <a:spcPts val="0"/>
              </a:spcBef>
              <a:spcAft>
                <a:spcPts val="0"/>
              </a:spcAft>
              <a:buClr>
                <a:schemeClr val="dk1"/>
              </a:buClr>
              <a:buSzPts val="11200"/>
              <a:buNone/>
              <a:defRPr sz="11200">
                <a:solidFill>
                  <a:schemeClr val="dk1"/>
                </a:solidFill>
              </a:defRPr>
            </a:lvl5pPr>
            <a:lvl6pPr lvl="5" algn="ctr">
              <a:lnSpc>
                <a:spcPct val="100000"/>
              </a:lnSpc>
              <a:spcBef>
                <a:spcPts val="0"/>
              </a:spcBef>
              <a:spcAft>
                <a:spcPts val="0"/>
              </a:spcAft>
              <a:buClr>
                <a:schemeClr val="dk1"/>
              </a:buClr>
              <a:buSzPts val="11200"/>
              <a:buNone/>
              <a:defRPr sz="11200">
                <a:solidFill>
                  <a:schemeClr val="dk1"/>
                </a:solidFill>
              </a:defRPr>
            </a:lvl6pPr>
            <a:lvl7pPr lvl="6" algn="ctr">
              <a:lnSpc>
                <a:spcPct val="100000"/>
              </a:lnSpc>
              <a:spcBef>
                <a:spcPts val="0"/>
              </a:spcBef>
              <a:spcAft>
                <a:spcPts val="0"/>
              </a:spcAft>
              <a:buClr>
                <a:schemeClr val="dk1"/>
              </a:buClr>
              <a:buSzPts val="11200"/>
              <a:buNone/>
              <a:defRPr sz="11200">
                <a:solidFill>
                  <a:schemeClr val="dk1"/>
                </a:solidFill>
              </a:defRPr>
            </a:lvl7pPr>
            <a:lvl8pPr lvl="7" algn="ctr">
              <a:lnSpc>
                <a:spcPct val="100000"/>
              </a:lnSpc>
              <a:spcBef>
                <a:spcPts val="0"/>
              </a:spcBef>
              <a:spcAft>
                <a:spcPts val="0"/>
              </a:spcAft>
              <a:buClr>
                <a:schemeClr val="dk1"/>
              </a:buClr>
              <a:buSzPts val="11200"/>
              <a:buNone/>
              <a:defRPr sz="11200">
                <a:solidFill>
                  <a:schemeClr val="dk1"/>
                </a:solidFill>
              </a:defRPr>
            </a:lvl8pPr>
            <a:lvl9pPr lvl="8" algn="ctr">
              <a:lnSpc>
                <a:spcPct val="100000"/>
              </a:lnSpc>
              <a:spcBef>
                <a:spcPts val="0"/>
              </a:spcBef>
              <a:spcAft>
                <a:spcPts val="0"/>
              </a:spcAft>
              <a:buClr>
                <a:schemeClr val="dk1"/>
              </a:buClr>
              <a:buSzPts val="11200"/>
              <a:buNone/>
              <a:defRPr sz="11200">
                <a:solidFill>
                  <a:schemeClr val="dk1"/>
                </a:solidFill>
              </a:defRPr>
            </a:lvl9pPr>
          </a:lstStyle>
          <a:p>
            <a:endParaRPr/>
          </a:p>
        </p:txBody>
      </p:sp>
      <p:sp>
        <p:nvSpPr>
          <p:cNvPr id="48" name="Google Shape;48;p9"/>
          <p:cNvSpPr txBox="1">
            <a:spLocks noGrp="1"/>
          </p:cNvSpPr>
          <p:nvPr>
            <p:ph type="body" idx="2"/>
          </p:nvPr>
        </p:nvSpPr>
        <p:spPr>
          <a:xfrm>
            <a:off x="23709600" y="4634879"/>
            <a:ext cx="18417600" cy="23648700"/>
          </a:xfrm>
          <a:prstGeom prst="rect">
            <a:avLst/>
          </a:prstGeom>
          <a:noFill/>
          <a:ln>
            <a:noFill/>
          </a:ln>
        </p:spPr>
        <p:txBody>
          <a:bodyPr spcFirstLastPara="1" wrap="square" lIns="487600" tIns="487600" rIns="487600" bIns="487600" anchor="ctr" anchorCtr="0">
            <a:noAutofit/>
          </a:bodyPr>
          <a:lstStyle>
            <a:lvl1pPr marL="457200" lvl="0" indent="-228600" algn="l">
              <a:lnSpc>
                <a:spcPct val="115000"/>
              </a:lnSpc>
              <a:spcBef>
                <a:spcPts val="0"/>
              </a:spcBef>
              <a:spcAft>
                <a:spcPts val="0"/>
              </a:spcAft>
              <a:buClr>
                <a:schemeClr val="lt1"/>
              </a:buClr>
              <a:buSzPts val="9600"/>
              <a:buNone/>
              <a:defRPr>
                <a:solidFill>
                  <a:schemeClr val="lt1"/>
                </a:solidFill>
              </a:defRPr>
            </a:lvl1pPr>
            <a:lvl2pPr marL="914400" lvl="1" indent="-228600" algn="l">
              <a:lnSpc>
                <a:spcPct val="115000"/>
              </a:lnSpc>
              <a:spcBef>
                <a:spcPts val="8500"/>
              </a:spcBef>
              <a:spcAft>
                <a:spcPts val="0"/>
              </a:spcAft>
              <a:buClr>
                <a:schemeClr val="lt1"/>
              </a:buClr>
              <a:buSzPts val="7500"/>
              <a:buNone/>
              <a:defRPr>
                <a:solidFill>
                  <a:schemeClr val="lt1"/>
                </a:solidFill>
              </a:defRPr>
            </a:lvl2pPr>
            <a:lvl3pPr marL="1371600" lvl="2" indent="-228600" algn="l">
              <a:lnSpc>
                <a:spcPct val="115000"/>
              </a:lnSpc>
              <a:spcBef>
                <a:spcPts val="8500"/>
              </a:spcBef>
              <a:spcAft>
                <a:spcPts val="0"/>
              </a:spcAft>
              <a:buClr>
                <a:schemeClr val="lt1"/>
              </a:buClr>
              <a:buSzPts val="7500"/>
              <a:buNone/>
              <a:defRPr>
                <a:solidFill>
                  <a:schemeClr val="lt1"/>
                </a:solidFill>
              </a:defRPr>
            </a:lvl3pPr>
            <a:lvl4pPr marL="1828800" lvl="3" indent="-228600" algn="l">
              <a:lnSpc>
                <a:spcPct val="115000"/>
              </a:lnSpc>
              <a:spcBef>
                <a:spcPts val="8500"/>
              </a:spcBef>
              <a:spcAft>
                <a:spcPts val="0"/>
              </a:spcAft>
              <a:buClr>
                <a:schemeClr val="lt1"/>
              </a:buClr>
              <a:buSzPts val="7500"/>
              <a:buNone/>
              <a:defRPr>
                <a:solidFill>
                  <a:schemeClr val="lt1"/>
                </a:solidFill>
              </a:defRPr>
            </a:lvl4pPr>
            <a:lvl5pPr marL="2286000" lvl="4" indent="-228600" algn="l">
              <a:lnSpc>
                <a:spcPct val="115000"/>
              </a:lnSpc>
              <a:spcBef>
                <a:spcPts val="8500"/>
              </a:spcBef>
              <a:spcAft>
                <a:spcPts val="0"/>
              </a:spcAft>
              <a:buClr>
                <a:schemeClr val="lt1"/>
              </a:buClr>
              <a:buSzPts val="7500"/>
              <a:buNone/>
              <a:defRPr>
                <a:solidFill>
                  <a:schemeClr val="lt1"/>
                </a:solidFill>
              </a:defRPr>
            </a:lvl5pPr>
            <a:lvl6pPr marL="2743200" lvl="5" indent="-228600" algn="l">
              <a:lnSpc>
                <a:spcPct val="115000"/>
              </a:lnSpc>
              <a:spcBef>
                <a:spcPts val="8500"/>
              </a:spcBef>
              <a:spcAft>
                <a:spcPts val="0"/>
              </a:spcAft>
              <a:buClr>
                <a:schemeClr val="lt1"/>
              </a:buClr>
              <a:buSzPts val="7500"/>
              <a:buNone/>
              <a:defRPr>
                <a:solidFill>
                  <a:schemeClr val="lt1"/>
                </a:solidFill>
              </a:defRPr>
            </a:lvl6pPr>
            <a:lvl7pPr marL="3200400" lvl="6" indent="-228600" algn="l">
              <a:lnSpc>
                <a:spcPct val="115000"/>
              </a:lnSpc>
              <a:spcBef>
                <a:spcPts val="8500"/>
              </a:spcBef>
              <a:spcAft>
                <a:spcPts val="0"/>
              </a:spcAft>
              <a:buClr>
                <a:schemeClr val="lt1"/>
              </a:buClr>
              <a:buSzPts val="7500"/>
              <a:buNone/>
              <a:defRPr>
                <a:solidFill>
                  <a:schemeClr val="lt1"/>
                </a:solidFill>
              </a:defRPr>
            </a:lvl7pPr>
            <a:lvl8pPr marL="3657600" lvl="7" indent="-228600" algn="l">
              <a:lnSpc>
                <a:spcPct val="115000"/>
              </a:lnSpc>
              <a:spcBef>
                <a:spcPts val="8500"/>
              </a:spcBef>
              <a:spcAft>
                <a:spcPts val="0"/>
              </a:spcAft>
              <a:buClr>
                <a:schemeClr val="lt1"/>
              </a:buClr>
              <a:buSzPts val="7500"/>
              <a:buNone/>
              <a:defRPr>
                <a:solidFill>
                  <a:schemeClr val="lt1"/>
                </a:solidFill>
              </a:defRPr>
            </a:lvl8pPr>
            <a:lvl9pPr marL="4114800" lvl="8" indent="-228600" algn="l">
              <a:lnSpc>
                <a:spcPct val="115000"/>
              </a:lnSpc>
              <a:spcBef>
                <a:spcPts val="8500"/>
              </a:spcBef>
              <a:spcAft>
                <a:spcPts val="8500"/>
              </a:spcAft>
              <a:buClr>
                <a:schemeClr val="lt1"/>
              </a:buClr>
              <a:buSzPts val="7500"/>
              <a:buNone/>
              <a:defRPr>
                <a:solidFill>
                  <a:schemeClr val="lt1"/>
                </a:solidFill>
              </a:defRPr>
            </a:lvl9pPr>
          </a:lstStyle>
          <a:p>
            <a:endParaRPr/>
          </a:p>
        </p:txBody>
      </p:sp>
      <p:sp>
        <p:nvSpPr>
          <p:cNvPr id="49" name="Google Shape;49;p9"/>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chemeClr val="lt1"/>
              </a:buClr>
              <a:buSzPts val="1400"/>
              <a:buFont typeface="Arial"/>
              <a:buNone/>
              <a:defRPr>
                <a:solidFill>
                  <a:schemeClr val="lt1"/>
                </a:solidFill>
              </a:defRPr>
            </a:lvl1pPr>
            <a:lvl2pPr marL="0" lvl="1" indent="0" algn="l">
              <a:lnSpc>
                <a:spcPct val="100000"/>
              </a:lnSpc>
              <a:spcBef>
                <a:spcPts val="0"/>
              </a:spcBef>
              <a:spcAft>
                <a:spcPts val="0"/>
              </a:spcAft>
              <a:buClr>
                <a:schemeClr val="lt1"/>
              </a:buClr>
              <a:buSzPts val="1400"/>
              <a:buFont typeface="Arial"/>
              <a:buNone/>
              <a:defRPr>
                <a:solidFill>
                  <a:schemeClr val="lt1"/>
                </a:solidFill>
              </a:defRPr>
            </a:lvl2pPr>
            <a:lvl3pPr marL="0" lvl="2" indent="0" algn="l">
              <a:lnSpc>
                <a:spcPct val="100000"/>
              </a:lnSpc>
              <a:spcBef>
                <a:spcPts val="0"/>
              </a:spcBef>
              <a:spcAft>
                <a:spcPts val="0"/>
              </a:spcAft>
              <a:buClr>
                <a:schemeClr val="lt1"/>
              </a:buClr>
              <a:buSzPts val="1400"/>
              <a:buFont typeface="Arial"/>
              <a:buNone/>
              <a:defRPr>
                <a:solidFill>
                  <a:schemeClr val="lt1"/>
                </a:solidFill>
              </a:defRPr>
            </a:lvl3pPr>
            <a:lvl4pPr marL="0" lvl="3" indent="0" algn="l">
              <a:lnSpc>
                <a:spcPct val="100000"/>
              </a:lnSpc>
              <a:spcBef>
                <a:spcPts val="0"/>
              </a:spcBef>
              <a:spcAft>
                <a:spcPts val="0"/>
              </a:spcAft>
              <a:buClr>
                <a:schemeClr val="lt1"/>
              </a:buClr>
              <a:buSzPts val="1400"/>
              <a:buFont typeface="Arial"/>
              <a:buNone/>
              <a:defRPr>
                <a:solidFill>
                  <a:schemeClr val="lt1"/>
                </a:solidFill>
              </a:defRPr>
            </a:lvl4pPr>
            <a:lvl5pPr marL="0" lvl="4" indent="0" algn="l">
              <a:lnSpc>
                <a:spcPct val="100000"/>
              </a:lnSpc>
              <a:spcBef>
                <a:spcPts val="0"/>
              </a:spcBef>
              <a:spcAft>
                <a:spcPts val="0"/>
              </a:spcAft>
              <a:buClr>
                <a:schemeClr val="lt1"/>
              </a:buClr>
              <a:buSzPts val="1400"/>
              <a:buFont typeface="Arial"/>
              <a:buNone/>
              <a:defRPr>
                <a:solidFill>
                  <a:schemeClr val="lt1"/>
                </a:solidFill>
              </a:defRPr>
            </a:lvl5pPr>
            <a:lvl6pPr marL="0" lvl="5" indent="0" algn="l">
              <a:lnSpc>
                <a:spcPct val="100000"/>
              </a:lnSpc>
              <a:spcBef>
                <a:spcPts val="0"/>
              </a:spcBef>
              <a:spcAft>
                <a:spcPts val="0"/>
              </a:spcAft>
              <a:buClr>
                <a:schemeClr val="lt1"/>
              </a:buClr>
              <a:buSzPts val="1400"/>
              <a:buFont typeface="Arial"/>
              <a:buNone/>
              <a:defRPr>
                <a:solidFill>
                  <a:schemeClr val="lt1"/>
                </a:solidFill>
              </a:defRPr>
            </a:lvl6pPr>
            <a:lvl7pPr marL="0" lvl="6" indent="0" algn="l">
              <a:lnSpc>
                <a:spcPct val="100000"/>
              </a:lnSpc>
              <a:spcBef>
                <a:spcPts val="0"/>
              </a:spcBef>
              <a:spcAft>
                <a:spcPts val="0"/>
              </a:spcAft>
              <a:buClr>
                <a:schemeClr val="lt1"/>
              </a:buClr>
              <a:buSzPts val="1400"/>
              <a:buFont typeface="Arial"/>
              <a:buNone/>
              <a:defRPr>
                <a:solidFill>
                  <a:schemeClr val="lt1"/>
                </a:solidFill>
              </a:defRPr>
            </a:lvl7pPr>
            <a:lvl8pPr marL="0" lvl="7" indent="0" algn="l">
              <a:lnSpc>
                <a:spcPct val="100000"/>
              </a:lnSpc>
              <a:spcBef>
                <a:spcPts val="0"/>
              </a:spcBef>
              <a:spcAft>
                <a:spcPts val="0"/>
              </a:spcAft>
              <a:buClr>
                <a:schemeClr val="lt1"/>
              </a:buClr>
              <a:buSzPts val="1400"/>
              <a:buFont typeface="Arial"/>
              <a:buNone/>
              <a:defRPr>
                <a:solidFill>
                  <a:schemeClr val="lt1"/>
                </a:solidFill>
              </a:defRPr>
            </a:lvl8pPr>
            <a:lvl9pPr marL="0" lvl="8" indent="0" algn="l">
              <a:lnSpc>
                <a:spcPct val="100000"/>
              </a:lnSpc>
              <a:spcBef>
                <a:spcPts val="0"/>
              </a:spcBef>
              <a:spcAft>
                <a:spcPts val="0"/>
              </a:spcAft>
              <a:buClr>
                <a:schemeClr val="lt1"/>
              </a:buClr>
              <a:buSzPts val="1400"/>
              <a:buFont typeface="Arial"/>
              <a:buNone/>
              <a:defRPr>
                <a:solidFill>
                  <a:schemeClr val="lt1"/>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1496160" y="27075680"/>
            <a:ext cx="28794300" cy="3872700"/>
          </a:xfrm>
          <a:prstGeom prst="rect">
            <a:avLst/>
          </a:prstGeom>
          <a:noFill/>
          <a:ln>
            <a:noFill/>
          </a:ln>
        </p:spPr>
        <p:txBody>
          <a:bodyPr spcFirstLastPara="1" wrap="square" lIns="487600" tIns="487600" rIns="487600" bIns="487600" anchor="ctr" anchorCtr="0">
            <a:noAutofit/>
          </a:bodyPr>
          <a:lstStyle>
            <a:lvl1pPr marL="457200" lvl="0" indent="-228600" algn="l">
              <a:lnSpc>
                <a:spcPct val="100000"/>
              </a:lnSpc>
              <a:spcBef>
                <a:spcPts val="0"/>
              </a:spcBef>
              <a:spcAft>
                <a:spcPts val="0"/>
              </a:spcAft>
              <a:buClr>
                <a:schemeClr val="dk1"/>
              </a:buClr>
              <a:buSzPts val="11200"/>
              <a:buFont typeface="Oswald"/>
              <a:buNone/>
              <a:defRPr sz="11200">
                <a:solidFill>
                  <a:schemeClr val="dk1"/>
                </a:solidFill>
                <a:latin typeface="Oswald"/>
                <a:ea typeface="Oswald"/>
                <a:cs typeface="Oswald"/>
                <a:sym typeface="Oswald"/>
              </a:defRPr>
            </a:lvl1pPr>
            <a:lvl2pPr marL="914400" lvl="1" indent="-228600" algn="l">
              <a:lnSpc>
                <a:spcPct val="115000"/>
              </a:lnSpc>
              <a:spcBef>
                <a:spcPts val="0"/>
              </a:spcBef>
              <a:spcAft>
                <a:spcPts val="0"/>
              </a:spcAft>
              <a:buSzPts val="1800"/>
              <a:buNone/>
              <a:defRPr/>
            </a:lvl2pPr>
            <a:lvl3pPr marL="1371600" lvl="2" indent="-228600" algn="l">
              <a:lnSpc>
                <a:spcPct val="115000"/>
              </a:lnSpc>
              <a:spcBef>
                <a:spcPts val="8500"/>
              </a:spcBef>
              <a:spcAft>
                <a:spcPts val="0"/>
              </a:spcAft>
              <a:buSzPts val="1800"/>
              <a:buNone/>
              <a:defRPr/>
            </a:lvl3pPr>
            <a:lvl4pPr marL="1828800" lvl="3" indent="-228600" algn="l">
              <a:lnSpc>
                <a:spcPct val="115000"/>
              </a:lnSpc>
              <a:spcBef>
                <a:spcPts val="8500"/>
              </a:spcBef>
              <a:spcAft>
                <a:spcPts val="0"/>
              </a:spcAft>
              <a:buSzPts val="1800"/>
              <a:buNone/>
              <a:defRPr/>
            </a:lvl4pPr>
            <a:lvl5pPr marL="2286000" lvl="4" indent="-228600" algn="l">
              <a:lnSpc>
                <a:spcPct val="115000"/>
              </a:lnSpc>
              <a:spcBef>
                <a:spcPts val="8500"/>
              </a:spcBef>
              <a:spcAft>
                <a:spcPts val="0"/>
              </a:spcAft>
              <a:buSzPts val="1800"/>
              <a:buNone/>
              <a:defRPr/>
            </a:lvl5pPr>
            <a:lvl6pPr marL="2743200" lvl="5" indent="-228600" algn="l">
              <a:lnSpc>
                <a:spcPct val="115000"/>
              </a:lnSpc>
              <a:spcBef>
                <a:spcPts val="8500"/>
              </a:spcBef>
              <a:spcAft>
                <a:spcPts val="0"/>
              </a:spcAft>
              <a:buSzPts val="1800"/>
              <a:buNone/>
              <a:defRPr/>
            </a:lvl6pPr>
            <a:lvl7pPr marL="3200400" lvl="6" indent="-228600" algn="l">
              <a:lnSpc>
                <a:spcPct val="115000"/>
              </a:lnSpc>
              <a:spcBef>
                <a:spcPts val="8500"/>
              </a:spcBef>
              <a:spcAft>
                <a:spcPts val="0"/>
              </a:spcAft>
              <a:buSzPts val="1800"/>
              <a:buNone/>
              <a:defRPr/>
            </a:lvl7pPr>
            <a:lvl8pPr marL="3657600" lvl="7" indent="-228600" algn="l">
              <a:lnSpc>
                <a:spcPct val="115000"/>
              </a:lnSpc>
              <a:spcBef>
                <a:spcPts val="8500"/>
              </a:spcBef>
              <a:spcAft>
                <a:spcPts val="0"/>
              </a:spcAft>
              <a:buSzPts val="1800"/>
              <a:buNone/>
              <a:defRPr/>
            </a:lvl8pPr>
            <a:lvl9pPr marL="4114800" lvl="8" indent="-228600" algn="l">
              <a:lnSpc>
                <a:spcPct val="115000"/>
              </a:lnSpc>
              <a:spcBef>
                <a:spcPts val="8500"/>
              </a:spcBef>
              <a:spcAft>
                <a:spcPts val="8500"/>
              </a:spcAft>
              <a:buSzPts val="1800"/>
              <a:buNone/>
              <a:defRPr/>
            </a:lvl9pPr>
          </a:lstStyle>
          <a:p>
            <a:endParaRPr/>
          </a:p>
        </p:txBody>
      </p:sp>
      <p:sp>
        <p:nvSpPr>
          <p:cNvPr id="52" name="Google Shape;52;p10"/>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Autofit/>
          </a:bodyPr>
          <a:lstStyle>
            <a:lvl1pPr marR="0" lvl="0" algn="l" rtl="0">
              <a:lnSpc>
                <a:spcPct val="100000"/>
              </a:lnSpc>
              <a:spcBef>
                <a:spcPts val="0"/>
              </a:spcBef>
              <a:spcAft>
                <a:spcPts val="0"/>
              </a:spcAft>
              <a:buClr>
                <a:schemeClr val="dk1"/>
              </a:buClr>
              <a:buSzPts val="16000"/>
              <a:buFont typeface="Oswald"/>
              <a:buNone/>
              <a:defRPr sz="16000" b="0" i="0" u="none" strike="noStrike" cap="none">
                <a:solidFill>
                  <a:schemeClr val="dk1"/>
                </a:solidFill>
                <a:latin typeface="Oswald"/>
                <a:ea typeface="Oswald"/>
                <a:cs typeface="Oswald"/>
                <a:sym typeface="Oswald"/>
              </a:defRPr>
            </a:lvl1pPr>
            <a:lvl2pPr lvl="1">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2pPr>
            <a:lvl3pPr lvl="2">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3pPr>
            <a:lvl4pPr lvl="3">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4pPr>
            <a:lvl5pPr lvl="4">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5pPr>
            <a:lvl6pPr lvl="5">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6pPr>
            <a:lvl7pPr lvl="6">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7pPr>
            <a:lvl8pPr lvl="7">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8pPr>
            <a:lvl9pPr lvl="8">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9pPr>
          </a:lstStyle>
          <a:p>
            <a:endParaRPr/>
          </a:p>
        </p:txBody>
      </p:sp>
      <p:sp>
        <p:nvSpPr>
          <p:cNvPr id="11" name="Google Shape;11;p1"/>
          <p:cNvSpPr txBox="1">
            <a:spLocks noGrp="1"/>
          </p:cNvSpPr>
          <p:nvPr>
            <p:ph type="body" idx="1"/>
          </p:nvPr>
        </p:nvSpPr>
        <p:spPr>
          <a:xfrm>
            <a:off x="1496160" y="7375839"/>
            <a:ext cx="40899000" cy="21864900"/>
          </a:xfrm>
          <a:prstGeom prst="rect">
            <a:avLst/>
          </a:prstGeom>
          <a:noFill/>
          <a:ln>
            <a:noFill/>
          </a:ln>
        </p:spPr>
        <p:txBody>
          <a:bodyPr spcFirstLastPara="1" wrap="square" lIns="487600" tIns="487600" rIns="487600" bIns="487600" anchor="t" anchorCtr="0">
            <a:noAutofit/>
          </a:bodyPr>
          <a:lstStyle>
            <a:lvl1pPr marL="457200" marR="0" lvl="0" indent="-228600" algn="l" rtl="0">
              <a:lnSpc>
                <a:spcPct val="115000"/>
              </a:lnSpc>
              <a:spcBef>
                <a:spcPts val="0"/>
              </a:spcBef>
              <a:spcAft>
                <a:spcPts val="0"/>
              </a:spcAft>
              <a:buClr>
                <a:schemeClr val="accent3"/>
              </a:buClr>
              <a:buSzPts val="9600"/>
              <a:buFont typeface="Average"/>
              <a:buNone/>
              <a:defRPr sz="9600" b="0" i="0" u="none" strike="noStrike" cap="none">
                <a:solidFill>
                  <a:schemeClr val="accent3"/>
                </a:solidFill>
                <a:latin typeface="Average"/>
                <a:ea typeface="Average"/>
                <a:cs typeface="Average"/>
                <a:sym typeface="Average"/>
              </a:defRPr>
            </a:lvl1pPr>
            <a:lvl2pPr marL="914400" marR="0" lvl="1" indent="-228600" algn="l" rtl="0">
              <a:lnSpc>
                <a:spcPct val="115000"/>
              </a:lnSpc>
              <a:spcBef>
                <a:spcPts val="8500"/>
              </a:spcBef>
              <a:spcAft>
                <a:spcPts val="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2pPr>
            <a:lvl3pPr marL="1371600" marR="0" lvl="2" indent="-228600" algn="l" rtl="0">
              <a:lnSpc>
                <a:spcPct val="115000"/>
              </a:lnSpc>
              <a:spcBef>
                <a:spcPts val="8500"/>
              </a:spcBef>
              <a:spcAft>
                <a:spcPts val="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3pPr>
            <a:lvl4pPr marL="1828800" marR="0" lvl="3" indent="-228600" algn="l" rtl="0">
              <a:lnSpc>
                <a:spcPct val="115000"/>
              </a:lnSpc>
              <a:spcBef>
                <a:spcPts val="8500"/>
              </a:spcBef>
              <a:spcAft>
                <a:spcPts val="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4pPr>
            <a:lvl5pPr marL="2286000" marR="0" lvl="4" indent="-228600" algn="l" rtl="0">
              <a:lnSpc>
                <a:spcPct val="115000"/>
              </a:lnSpc>
              <a:spcBef>
                <a:spcPts val="8500"/>
              </a:spcBef>
              <a:spcAft>
                <a:spcPts val="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5pPr>
            <a:lvl6pPr marL="2743200" marR="0" lvl="5" indent="-228600" algn="l" rtl="0">
              <a:lnSpc>
                <a:spcPct val="115000"/>
              </a:lnSpc>
              <a:spcBef>
                <a:spcPts val="8500"/>
              </a:spcBef>
              <a:spcAft>
                <a:spcPts val="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6pPr>
            <a:lvl7pPr marL="3200400" marR="0" lvl="6" indent="-228600" algn="l" rtl="0">
              <a:lnSpc>
                <a:spcPct val="115000"/>
              </a:lnSpc>
              <a:spcBef>
                <a:spcPts val="8500"/>
              </a:spcBef>
              <a:spcAft>
                <a:spcPts val="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7pPr>
            <a:lvl8pPr marL="3657600" marR="0" lvl="7" indent="-228600" algn="l" rtl="0">
              <a:lnSpc>
                <a:spcPct val="115000"/>
              </a:lnSpc>
              <a:spcBef>
                <a:spcPts val="8500"/>
              </a:spcBef>
              <a:spcAft>
                <a:spcPts val="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8pPr>
            <a:lvl9pPr marL="4114800" marR="0" lvl="8" indent="-228600" algn="l" rtl="0">
              <a:lnSpc>
                <a:spcPct val="115000"/>
              </a:lnSpc>
              <a:spcBef>
                <a:spcPts val="8500"/>
              </a:spcBef>
              <a:spcAft>
                <a:spcPts val="8500"/>
              </a:spcAft>
              <a:buClr>
                <a:schemeClr val="accent3"/>
              </a:buClr>
              <a:buSzPts val="7500"/>
              <a:buFont typeface="Average"/>
              <a:buNone/>
              <a:defRPr sz="7500" b="0" i="0" u="none" strike="noStrike" cap="none">
                <a:solidFill>
                  <a:schemeClr val="accent3"/>
                </a:solidFill>
                <a:latin typeface="Average"/>
                <a:ea typeface="Average"/>
                <a:cs typeface="Average"/>
                <a:sym typeface="Average"/>
              </a:defRPr>
            </a:lvl9pPr>
          </a:lstStyle>
          <a:p>
            <a:endParaRPr/>
          </a:p>
        </p:txBody>
      </p:sp>
      <p:sp>
        <p:nvSpPr>
          <p:cNvPr id="12" name="Google Shape;12;p1"/>
          <p:cNvSpPr txBox="1">
            <a:spLocks noGrp="1"/>
          </p:cNvSpPr>
          <p:nvPr>
            <p:ph type="sldNum" idx="12"/>
          </p:nvPr>
        </p:nvSpPr>
        <p:spPr>
          <a:xfrm>
            <a:off x="40753200" y="29958459"/>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chemeClr val="accent3"/>
              </a:buClr>
              <a:buSzPts val="5300"/>
              <a:buFont typeface="Average"/>
              <a:buNone/>
              <a:defRPr sz="5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44/2021_AJSLP-21-00036" TargetMode="External"/><Relationship Id="rId13"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hyperlink" Target="https://www.asha.org/practice-portal/clinicaltopics/autism/" TargetMode="External"/><Relationship Id="rId12" Type="http://schemas.openxmlformats.org/officeDocument/2006/relationships/image" Target="../media/image3.png"/><Relationship Id="rId2" Type="http://schemas.openxmlformats.org/officeDocument/2006/relationships/audio" Target="../media/media1.m4a"/><Relationship Id="rId16" Type="http://schemas.openxmlformats.org/officeDocument/2006/relationships/image" Target="../media/image7.png"/><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hyperlink" Target="https://doi.org/10.3233/WOR-192856" TargetMode="External"/><Relationship Id="rId5" Type="http://schemas.openxmlformats.org/officeDocument/2006/relationships/image" Target="../media/image1.png"/><Relationship Id="rId15" Type="http://schemas.openxmlformats.org/officeDocument/2006/relationships/image" Target="../media/image6.png"/><Relationship Id="rId10" Type="http://schemas.openxmlformats.org/officeDocument/2006/relationships/hyperlink" Target="https://doi.org/10.3109/07434618.2011.587830" TargetMode="External"/><Relationship Id="rId4" Type="http://schemas.openxmlformats.org/officeDocument/2006/relationships/notesSlide" Target="../notesSlides/notesSlide1.xml"/><Relationship Id="rId9" Type="http://schemas.openxmlformats.org/officeDocument/2006/relationships/hyperlink" Target="https://doi.org/10.1044/aac23.1.42" TargetMode="External"/><Relationship Id="rId1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63"/>
        <p:cNvGrpSpPr/>
        <p:nvPr/>
      </p:nvGrpSpPr>
      <p:grpSpPr>
        <a:xfrm>
          <a:off x="0" y="0"/>
          <a:ext cx="0" cy="0"/>
          <a:chOff x="0" y="0"/>
          <a:chExt cx="0" cy="0"/>
        </a:xfrm>
      </p:grpSpPr>
      <p:sp>
        <p:nvSpPr>
          <p:cNvPr id="64" name="Google Shape;64;p13"/>
          <p:cNvSpPr txBox="1"/>
          <p:nvPr/>
        </p:nvSpPr>
        <p:spPr>
          <a:xfrm>
            <a:off x="5117900" y="335538"/>
            <a:ext cx="32138888" cy="3841925"/>
          </a:xfrm>
          <a:prstGeom prst="rect">
            <a:avLst/>
          </a:prstGeom>
          <a:noFill/>
          <a:ln>
            <a:noFill/>
          </a:ln>
        </p:spPr>
        <p:txBody>
          <a:bodyPr spcFirstLastPara="1" wrap="square" lIns="91225" tIns="45600" rIns="91225" bIns="456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1" i="0"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73763"/>
              </a:buClr>
              <a:buSzPts val="8000"/>
              <a:buFont typeface="Century Gothic"/>
              <a:buNone/>
            </a:pPr>
            <a:r>
              <a:rPr lang="en-US" sz="8000" b="1" i="0" u="none" strike="noStrike" cap="none" dirty="0">
                <a:solidFill>
                  <a:srgbClr val="073763"/>
                </a:solidFill>
                <a:latin typeface="Times New Roman"/>
                <a:ea typeface="Times New Roman"/>
                <a:cs typeface="Times New Roman"/>
                <a:sym typeface="Times New Roman"/>
              </a:rPr>
              <a:t>	</a:t>
            </a:r>
            <a:r>
              <a:rPr lang="en-US" sz="7600" b="1" i="0" u="none" strike="noStrike" cap="none" dirty="0">
                <a:solidFill>
                  <a:srgbClr val="073763"/>
                </a:solidFill>
                <a:latin typeface="Times New Roman"/>
                <a:ea typeface="Times New Roman"/>
                <a:cs typeface="Times New Roman"/>
                <a:sym typeface="Times New Roman"/>
              </a:rPr>
              <a:t>Teletherapy vs. </a:t>
            </a:r>
            <a:r>
              <a:rPr lang="en-US" sz="7600" b="1" dirty="0">
                <a:solidFill>
                  <a:srgbClr val="073763"/>
                </a:solidFill>
                <a:latin typeface="Times New Roman"/>
                <a:ea typeface="Times New Roman"/>
                <a:cs typeface="Times New Roman"/>
                <a:sym typeface="Times New Roman"/>
              </a:rPr>
              <a:t>I</a:t>
            </a:r>
            <a:r>
              <a:rPr lang="en-US" sz="7600" b="1" i="0" u="none" strike="noStrike" cap="none" dirty="0">
                <a:solidFill>
                  <a:srgbClr val="073763"/>
                </a:solidFill>
                <a:latin typeface="Times New Roman"/>
                <a:ea typeface="Times New Roman"/>
                <a:cs typeface="Times New Roman"/>
                <a:sym typeface="Times New Roman"/>
              </a:rPr>
              <a:t>n-person </a:t>
            </a:r>
            <a:r>
              <a:rPr lang="en-US" sz="7600" b="1" dirty="0">
                <a:solidFill>
                  <a:srgbClr val="073763"/>
                </a:solidFill>
                <a:latin typeface="Times New Roman"/>
                <a:ea typeface="Times New Roman"/>
                <a:cs typeface="Times New Roman"/>
                <a:sym typeface="Times New Roman"/>
              </a:rPr>
              <a:t>C</a:t>
            </a:r>
            <a:r>
              <a:rPr lang="en-US" sz="7600" b="1" i="0" u="none" strike="noStrike" cap="none" dirty="0">
                <a:solidFill>
                  <a:srgbClr val="073763"/>
                </a:solidFill>
                <a:latin typeface="Times New Roman"/>
                <a:ea typeface="Times New Roman"/>
                <a:cs typeface="Times New Roman"/>
                <a:sym typeface="Times New Roman"/>
              </a:rPr>
              <a:t>ueing: A </a:t>
            </a:r>
            <a:r>
              <a:rPr lang="en-US" sz="7600" b="1" dirty="0">
                <a:solidFill>
                  <a:srgbClr val="073763"/>
                </a:solidFill>
                <a:latin typeface="Times New Roman"/>
                <a:ea typeface="Times New Roman"/>
                <a:cs typeface="Times New Roman"/>
                <a:sym typeface="Times New Roman"/>
              </a:rPr>
              <a:t>C</a:t>
            </a:r>
            <a:r>
              <a:rPr lang="en-US" sz="7600" b="1" i="0" u="none" strike="noStrike" cap="none" dirty="0">
                <a:solidFill>
                  <a:srgbClr val="073763"/>
                </a:solidFill>
                <a:latin typeface="Times New Roman"/>
                <a:ea typeface="Times New Roman"/>
                <a:cs typeface="Times New Roman"/>
                <a:sym typeface="Times New Roman"/>
              </a:rPr>
              <a:t>omparison of </a:t>
            </a:r>
            <a:r>
              <a:rPr lang="en-US" sz="7600" b="1" dirty="0">
                <a:solidFill>
                  <a:srgbClr val="073763"/>
                </a:solidFill>
                <a:latin typeface="Times New Roman"/>
                <a:ea typeface="Times New Roman"/>
                <a:cs typeface="Times New Roman"/>
                <a:sym typeface="Times New Roman"/>
              </a:rPr>
              <a:t>A</a:t>
            </a:r>
            <a:r>
              <a:rPr lang="en-US" sz="7600" b="1" i="0" u="none" strike="noStrike" cap="none" dirty="0">
                <a:solidFill>
                  <a:srgbClr val="073763"/>
                </a:solidFill>
                <a:latin typeface="Times New Roman"/>
                <a:ea typeface="Times New Roman"/>
                <a:cs typeface="Times New Roman"/>
                <a:sym typeface="Times New Roman"/>
              </a:rPr>
              <a:t>pproaches for </a:t>
            </a:r>
            <a:r>
              <a:rPr lang="en-US" sz="7600" b="1" dirty="0">
                <a:solidFill>
                  <a:srgbClr val="073763"/>
                </a:solidFill>
                <a:latin typeface="Times New Roman"/>
                <a:ea typeface="Times New Roman"/>
                <a:cs typeface="Times New Roman"/>
                <a:sym typeface="Times New Roman"/>
              </a:rPr>
              <a:t>W</a:t>
            </a:r>
            <a:r>
              <a:rPr lang="en-US" sz="7600" b="1" i="0" u="none" strike="noStrike" cap="none" dirty="0">
                <a:solidFill>
                  <a:srgbClr val="073763"/>
                </a:solidFill>
                <a:latin typeface="Times New Roman"/>
                <a:ea typeface="Times New Roman"/>
                <a:cs typeface="Times New Roman"/>
                <a:sym typeface="Times New Roman"/>
              </a:rPr>
              <a:t>orking </a:t>
            </a:r>
            <a:r>
              <a:rPr lang="en-US" sz="7600" b="1" dirty="0">
                <a:solidFill>
                  <a:srgbClr val="073763"/>
                </a:solidFill>
                <a:latin typeface="Times New Roman"/>
                <a:ea typeface="Times New Roman"/>
                <a:cs typeface="Times New Roman"/>
                <a:sym typeface="Times New Roman"/>
              </a:rPr>
              <a:t>A</a:t>
            </a:r>
            <a:r>
              <a:rPr lang="en-US" sz="7600" b="1" i="0" u="none" strike="noStrike" cap="none" dirty="0">
                <a:solidFill>
                  <a:srgbClr val="073763"/>
                </a:solidFill>
                <a:latin typeface="Times New Roman"/>
                <a:ea typeface="Times New Roman"/>
                <a:cs typeface="Times New Roman"/>
                <a:sym typeface="Times New Roman"/>
              </a:rPr>
              <a:t>dults with ASD</a:t>
            </a:r>
            <a:endParaRPr sz="760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FFFF"/>
              </a:buClr>
              <a:buSzPts val="1500"/>
              <a:buFont typeface="Arial Black"/>
              <a:buNone/>
            </a:pPr>
            <a:r>
              <a:rPr lang="en-US" sz="6000" b="1" i="0" u="none" strike="noStrike" cap="none" dirty="0">
                <a:solidFill>
                  <a:srgbClr val="073763"/>
                </a:solidFill>
                <a:latin typeface="Times New Roman"/>
                <a:ea typeface="Times New Roman"/>
                <a:cs typeface="Times New Roman"/>
                <a:sym typeface="Times New Roman"/>
              </a:rPr>
              <a:t>Emily Kania, Hallie Kocher, Gabriela Penagos, Erin Bayer</a:t>
            </a:r>
            <a:endParaRPr dirty="0">
              <a:latin typeface="Times New Roman"/>
              <a:ea typeface="Times New Roman"/>
              <a:cs typeface="Times New Roman"/>
              <a:sym typeface="Times New Roman"/>
            </a:endParaRPr>
          </a:p>
          <a:p>
            <a:pPr algn="ctr">
              <a:buClr>
                <a:srgbClr val="FFFFFF"/>
              </a:buClr>
              <a:buSzPts val="1500"/>
            </a:pPr>
            <a:r>
              <a:rPr lang="en-US" sz="6000" b="1" i="0" u="none" strike="noStrike" cap="none" dirty="0">
                <a:solidFill>
                  <a:srgbClr val="073763"/>
                </a:solidFill>
                <a:latin typeface="Times New Roman"/>
                <a:ea typeface="Times New Roman"/>
                <a:cs typeface="Times New Roman"/>
                <a:sym typeface="Times New Roman"/>
              </a:rPr>
              <a:t>Monmouth University Graduate Students Speech-Language Pathology</a:t>
            </a:r>
            <a:endParaRPr lang="en-US" sz="60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FFFF"/>
              </a:buClr>
              <a:buSzPts val="1500"/>
              <a:buFont typeface="Arial Black"/>
              <a:buNone/>
            </a:pPr>
            <a:endParaRPr lang="en-US" dirty="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FFFF"/>
              </a:buClr>
              <a:buSzPts val="1500"/>
              <a:buFont typeface="Arial Black"/>
              <a:buNone/>
            </a:pPr>
            <a:r>
              <a:rPr lang="en-US" sz="6000" b="1" i="0" u="none" strike="noStrike" cap="none" dirty="0">
                <a:solidFill>
                  <a:srgbClr val="073763"/>
                </a:solidFill>
                <a:latin typeface="Times New Roman"/>
                <a:ea typeface="Times New Roman"/>
                <a:cs typeface="Times New Roman"/>
                <a:sym typeface="Times New Roman"/>
              </a:rPr>
              <a:t>School of Education</a:t>
            </a:r>
            <a:endParaRPr dirty="0">
              <a:latin typeface="Times New Roman"/>
              <a:ea typeface="Times New Roman"/>
              <a:cs typeface="Times New Roman"/>
              <a:sym typeface="Times New Roman"/>
            </a:endParaRPr>
          </a:p>
        </p:txBody>
      </p:sp>
      <p:sp>
        <p:nvSpPr>
          <p:cNvPr id="65" name="Google Shape;65;p13"/>
          <p:cNvSpPr txBox="1"/>
          <p:nvPr/>
        </p:nvSpPr>
        <p:spPr>
          <a:xfrm>
            <a:off x="761025" y="21835549"/>
            <a:ext cx="9982200" cy="1476300"/>
          </a:xfrm>
          <a:prstGeom prst="rect">
            <a:avLst/>
          </a:prstGeom>
          <a:gradFill>
            <a:gsLst>
              <a:gs pos="0">
                <a:srgbClr val="D4E5F5"/>
              </a:gs>
              <a:gs pos="100000">
                <a:srgbClr val="70A4D5"/>
              </a:gs>
            </a:gsLst>
            <a:lin ang="5400012" scaled="0"/>
          </a:gradFill>
          <a:ln>
            <a:noFill/>
          </a:ln>
        </p:spPr>
        <p:txBody>
          <a:bodyPr spcFirstLastPara="1" wrap="square" lIns="91250" tIns="45600" rIns="91250" bIns="45600" anchor="t" anchorCtr="0">
            <a:noAutofit/>
          </a:bodyPr>
          <a:lstStyle/>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Times New Roman"/>
                <a:ea typeface="Times New Roman"/>
                <a:cs typeface="Times New Roman"/>
                <a:sym typeface="Times New Roman"/>
              </a:rPr>
              <a:t>Purpose</a:t>
            </a:r>
            <a:r>
              <a:rPr lang="en-US" sz="7200" b="1" i="0" u="none" strike="noStrike" cap="none">
                <a:solidFill>
                  <a:srgbClr val="073763"/>
                </a:solidFill>
                <a:latin typeface="Century Gothic"/>
                <a:ea typeface="Century Gothic"/>
                <a:cs typeface="Century Gothic"/>
                <a:sym typeface="Century Gothic"/>
              </a:rPr>
              <a:t> </a:t>
            </a:r>
            <a:endParaRPr/>
          </a:p>
        </p:txBody>
      </p:sp>
      <p:sp>
        <p:nvSpPr>
          <p:cNvPr id="66" name="Google Shape;66;p13"/>
          <p:cNvSpPr txBox="1"/>
          <p:nvPr/>
        </p:nvSpPr>
        <p:spPr>
          <a:xfrm>
            <a:off x="761025" y="23311850"/>
            <a:ext cx="9982200" cy="4131300"/>
          </a:xfrm>
          <a:prstGeom prst="rect">
            <a:avLst/>
          </a:prstGeom>
          <a:solidFill>
            <a:srgbClr val="FFFFFF"/>
          </a:solidFill>
          <a:ln>
            <a:noFill/>
          </a:ln>
        </p:spPr>
        <p:txBody>
          <a:bodyPr spcFirstLastPara="1" wrap="square" lIns="457200" tIns="457200" rIns="457200" bIns="457200" anchor="t" anchorCtr="0">
            <a:noAutofit/>
          </a:bodyPr>
          <a:lstStyle/>
          <a:p>
            <a:pPr marL="0" lvl="0" indent="0" algn="l" rtl="0">
              <a:lnSpc>
                <a:spcPct val="115000"/>
              </a:lnSpc>
              <a:spcBef>
                <a:spcPts val="0"/>
              </a:spcBef>
              <a:spcAft>
                <a:spcPts val="0"/>
              </a:spcAft>
              <a:buNone/>
            </a:pPr>
            <a:r>
              <a:rPr lang="en-US" sz="3100">
                <a:solidFill>
                  <a:srgbClr val="073763"/>
                </a:solidFill>
                <a:latin typeface="Times New Roman"/>
                <a:ea typeface="Times New Roman"/>
                <a:cs typeface="Times New Roman"/>
                <a:sym typeface="Times New Roman"/>
              </a:rPr>
              <a:t>The </a:t>
            </a:r>
            <a:r>
              <a:rPr lang="en-US" sz="3100" b="1">
                <a:solidFill>
                  <a:srgbClr val="073763"/>
                </a:solidFill>
                <a:latin typeface="Times New Roman"/>
                <a:ea typeface="Times New Roman"/>
                <a:cs typeface="Times New Roman"/>
                <a:sym typeface="Times New Roman"/>
              </a:rPr>
              <a:t>purpose</a:t>
            </a:r>
            <a:r>
              <a:rPr lang="en-US" sz="3100">
                <a:solidFill>
                  <a:srgbClr val="073763"/>
                </a:solidFill>
                <a:latin typeface="Times New Roman"/>
                <a:ea typeface="Times New Roman"/>
                <a:cs typeface="Times New Roman"/>
                <a:sym typeface="Times New Roman"/>
              </a:rPr>
              <a:t> of the study is to investigate the effectiveness of in-person vs. teletherapy cueing in the workplace for users of Augmentative and Alternative Communication (AAC)  diagnosed with Autism Spectrum Disorder (ASD). </a:t>
            </a:r>
            <a:endParaRPr sz="330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300"/>
              <a:buFont typeface="Arial"/>
              <a:buNone/>
            </a:pPr>
            <a:br>
              <a:rPr lang="en-US" sz="3300" b="0" i="0" u="none" strike="noStrike" cap="none">
                <a:solidFill>
                  <a:srgbClr val="000000"/>
                </a:solidFill>
                <a:latin typeface="Arial"/>
                <a:ea typeface="Arial"/>
                <a:cs typeface="Arial"/>
                <a:sym typeface="Arial"/>
              </a:rPr>
            </a:br>
            <a:endParaRPr sz="3300" b="0" i="0" u="none" strike="noStrike" cap="none">
              <a:solidFill>
                <a:srgbClr val="073763"/>
              </a:solidFill>
              <a:latin typeface="Century Gothic"/>
              <a:ea typeface="Century Gothic"/>
              <a:cs typeface="Century Gothic"/>
              <a:sym typeface="Century Gothic"/>
            </a:endParaRPr>
          </a:p>
        </p:txBody>
      </p:sp>
      <p:pic>
        <p:nvPicPr>
          <p:cNvPr id="67" name="Google Shape;67;p13" descr="MonBird.png"/>
          <p:cNvPicPr preferRelativeResize="0"/>
          <p:nvPr/>
        </p:nvPicPr>
        <p:blipFill rotWithShape="1">
          <a:blip r:embed="rId5">
            <a:alphaModFix/>
          </a:blip>
          <a:srcRect l="27140"/>
          <a:stretch/>
        </p:blipFill>
        <p:spPr>
          <a:xfrm>
            <a:off x="38155425" y="940950"/>
            <a:ext cx="5293625" cy="3665500"/>
          </a:xfrm>
          <a:prstGeom prst="rect">
            <a:avLst/>
          </a:prstGeom>
          <a:noFill/>
          <a:ln>
            <a:noFill/>
          </a:ln>
        </p:spPr>
      </p:pic>
      <p:sp>
        <p:nvSpPr>
          <p:cNvPr id="68" name="Google Shape;68;p13"/>
          <p:cNvSpPr txBox="1"/>
          <p:nvPr/>
        </p:nvSpPr>
        <p:spPr>
          <a:xfrm>
            <a:off x="761175" y="6241600"/>
            <a:ext cx="9908400" cy="3199200"/>
          </a:xfrm>
          <a:prstGeom prst="rect">
            <a:avLst/>
          </a:prstGeom>
          <a:gradFill>
            <a:gsLst>
              <a:gs pos="0">
                <a:srgbClr val="D4E5F5"/>
              </a:gs>
              <a:gs pos="100000">
                <a:srgbClr val="70A4D5"/>
              </a:gs>
            </a:gsLst>
            <a:lin ang="5400012" scaled="0"/>
          </a:gradFill>
          <a:ln>
            <a:noFill/>
          </a:ln>
        </p:spPr>
        <p:txBody>
          <a:bodyPr spcFirstLastPara="1" wrap="square" lIns="91250" tIns="45600" rIns="91250" bIns="45600" anchor="ctr" anchorCtr="0">
            <a:noAutofit/>
          </a:bodyPr>
          <a:lstStyle/>
          <a:p>
            <a:pPr marL="0" marR="0" lvl="0" indent="0" algn="ctr" rtl="0">
              <a:lnSpc>
                <a:spcPct val="100000"/>
              </a:lnSpc>
              <a:spcBef>
                <a:spcPts val="0"/>
              </a:spcBef>
              <a:spcAft>
                <a:spcPts val="0"/>
              </a:spcAft>
              <a:buClr>
                <a:srgbClr val="F8F8F8"/>
              </a:buClr>
              <a:buSzPts val="1500"/>
              <a:buFont typeface="Arial Narrow"/>
              <a:buNone/>
            </a:pPr>
            <a:r>
              <a:rPr lang="en-US" sz="6000" b="1">
                <a:solidFill>
                  <a:srgbClr val="073763"/>
                </a:solidFill>
                <a:latin typeface="Times New Roman"/>
                <a:ea typeface="Times New Roman"/>
                <a:cs typeface="Times New Roman"/>
                <a:sym typeface="Times New Roman"/>
              </a:rPr>
              <a:t>Augmentative and Alternative Communication (AAC)</a:t>
            </a:r>
            <a:r>
              <a:rPr lang="en-US" sz="6000" b="1">
                <a:solidFill>
                  <a:srgbClr val="073763"/>
                </a:solidFill>
                <a:latin typeface="Century Gothic"/>
                <a:ea typeface="Century Gothic"/>
                <a:cs typeface="Century Gothic"/>
                <a:sym typeface="Century Gothic"/>
              </a:rPr>
              <a:t> </a:t>
            </a:r>
            <a:endParaRPr/>
          </a:p>
        </p:txBody>
      </p:sp>
      <p:pic>
        <p:nvPicPr>
          <p:cNvPr id="69" name="Google Shape;69;p13" descr="Monmouth Logo.png"/>
          <p:cNvPicPr preferRelativeResize="0"/>
          <p:nvPr/>
        </p:nvPicPr>
        <p:blipFill rotWithShape="1">
          <a:blip r:embed="rId6">
            <a:alphaModFix/>
          </a:blip>
          <a:srcRect/>
          <a:stretch/>
        </p:blipFill>
        <p:spPr>
          <a:xfrm>
            <a:off x="1237150" y="940950"/>
            <a:ext cx="3665499" cy="3665499"/>
          </a:xfrm>
          <a:prstGeom prst="rect">
            <a:avLst/>
          </a:prstGeom>
          <a:noFill/>
          <a:ln>
            <a:noFill/>
          </a:ln>
        </p:spPr>
      </p:pic>
      <p:sp>
        <p:nvSpPr>
          <p:cNvPr id="70" name="Google Shape;70;p13"/>
          <p:cNvSpPr txBox="1"/>
          <p:nvPr/>
        </p:nvSpPr>
        <p:spPr>
          <a:xfrm>
            <a:off x="761175" y="9291018"/>
            <a:ext cx="9908400" cy="4545900"/>
          </a:xfrm>
          <a:prstGeom prst="rect">
            <a:avLst/>
          </a:prstGeom>
          <a:solidFill>
            <a:srgbClr val="FFFFFF"/>
          </a:solidFill>
          <a:ln>
            <a:noFill/>
          </a:ln>
        </p:spPr>
        <p:txBody>
          <a:bodyPr spcFirstLastPara="1" wrap="square" lIns="457200" tIns="457200" rIns="457200" bIns="4572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a:solidFill>
                  <a:srgbClr val="073763"/>
                </a:solidFill>
                <a:highlight>
                  <a:srgbClr val="FFFFFF"/>
                </a:highlight>
                <a:latin typeface="Times New Roman"/>
                <a:ea typeface="Times New Roman"/>
                <a:cs typeface="Times New Roman"/>
                <a:sym typeface="Times New Roman"/>
              </a:rPr>
              <a:t>Augmentative and Alternative Communication</a:t>
            </a:r>
            <a:r>
              <a:rPr lang="en-US" sz="3000">
                <a:highlight>
                  <a:srgbClr val="FFFFFF"/>
                </a:highlight>
                <a:latin typeface="Times New Roman"/>
                <a:ea typeface="Times New Roman"/>
                <a:cs typeface="Times New Roman"/>
                <a:sym typeface="Times New Roman"/>
              </a:rPr>
              <a:t> </a:t>
            </a:r>
            <a:endParaRPr sz="3000">
              <a:highlight>
                <a:srgbClr val="FFFFFF"/>
              </a:highlight>
              <a:latin typeface="Times New Roman"/>
              <a:ea typeface="Times New Roman"/>
              <a:cs typeface="Times New Roman"/>
              <a:sym typeface="Times New Roman"/>
            </a:endParaRPr>
          </a:p>
          <a:p>
            <a:pPr marL="0" lvl="0" indent="0" algn="l" rtl="0">
              <a:spcBef>
                <a:spcPts val="0"/>
              </a:spcBef>
              <a:spcAft>
                <a:spcPts val="0"/>
              </a:spcAft>
              <a:buClr>
                <a:srgbClr val="000000"/>
              </a:buClr>
              <a:buSzPts val="3000"/>
              <a:buFont typeface="Arial"/>
              <a:buNone/>
            </a:pPr>
            <a:r>
              <a:rPr lang="en-US" sz="3000" b="1">
                <a:solidFill>
                  <a:srgbClr val="073763"/>
                </a:solidFill>
                <a:highlight>
                  <a:srgbClr val="FFFFFF"/>
                </a:highlight>
                <a:latin typeface="Times New Roman"/>
                <a:ea typeface="Times New Roman"/>
                <a:cs typeface="Times New Roman"/>
                <a:sym typeface="Times New Roman"/>
              </a:rPr>
              <a:t>AAC</a:t>
            </a:r>
            <a:r>
              <a:rPr lang="en-US" sz="3000">
                <a:latin typeface="Times New Roman"/>
                <a:ea typeface="Times New Roman"/>
                <a:cs typeface="Times New Roman"/>
                <a:sym typeface="Times New Roman"/>
              </a:rPr>
              <a:t> is Augmentative and Alternative Communication. This includes anything that an individual uses to communicate other than their words, such as pictures, gestures, signs, objects, or speech-generating devices. </a:t>
            </a:r>
            <a:endParaRPr sz="3000">
              <a:highlight>
                <a:srgbClr val="FFFFFF"/>
              </a:highlight>
              <a:latin typeface="Times New Roman"/>
              <a:ea typeface="Times New Roman"/>
              <a:cs typeface="Times New Roman"/>
              <a:sym typeface="Times New Roman"/>
            </a:endParaRPr>
          </a:p>
        </p:txBody>
      </p:sp>
      <p:sp>
        <p:nvSpPr>
          <p:cNvPr id="71" name="Google Shape;71;p13"/>
          <p:cNvSpPr txBox="1"/>
          <p:nvPr/>
        </p:nvSpPr>
        <p:spPr>
          <a:xfrm>
            <a:off x="724275" y="29288950"/>
            <a:ext cx="9982200" cy="3063300"/>
          </a:xfrm>
          <a:prstGeom prst="rect">
            <a:avLst/>
          </a:prstGeom>
          <a:solidFill>
            <a:srgbClr val="FFFFFF"/>
          </a:solidFill>
          <a:ln>
            <a:noFill/>
          </a:ln>
        </p:spPr>
        <p:txBody>
          <a:bodyPr spcFirstLastPara="1" wrap="square" lIns="457200" tIns="457200" rIns="457200" bIns="457200" anchor="t" anchorCtr="0">
            <a:noAutofit/>
          </a:bodyPr>
          <a:lstStyle/>
          <a:p>
            <a:pPr marL="0" lvl="0" indent="0" algn="l" rtl="0">
              <a:lnSpc>
                <a:spcPct val="115000"/>
              </a:lnSpc>
              <a:spcBef>
                <a:spcPts val="0"/>
              </a:spcBef>
              <a:spcAft>
                <a:spcPts val="0"/>
              </a:spcAft>
              <a:buNone/>
            </a:pPr>
            <a:r>
              <a:rPr lang="en-US" sz="3100">
                <a:solidFill>
                  <a:srgbClr val="073763"/>
                </a:solidFill>
                <a:latin typeface="Times New Roman"/>
                <a:ea typeface="Times New Roman"/>
                <a:cs typeface="Times New Roman"/>
                <a:sym typeface="Times New Roman"/>
              </a:rPr>
              <a:t>Which mode of cueing (in-person or via teletherapy) by a speech-language pathologist (SLP) is most effective in prompting clients with ASD who use AAC  to communicate their needs in the workplace?</a:t>
            </a:r>
            <a:endParaRPr sz="330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400"/>
              <a:buFont typeface="Arial"/>
              <a:buNone/>
            </a:pPr>
            <a:br>
              <a:rPr lang="en-US" sz="3400" b="0" i="0" u="none" strike="noStrike" cap="none">
                <a:solidFill>
                  <a:srgbClr val="000000"/>
                </a:solidFill>
                <a:latin typeface="Arial"/>
                <a:ea typeface="Arial"/>
                <a:cs typeface="Arial"/>
                <a:sym typeface="Arial"/>
              </a:rPr>
            </a:br>
            <a:endParaRPr sz="3400" b="0" i="0" u="none" strike="noStrike" cap="none">
              <a:solidFill>
                <a:srgbClr val="073763"/>
              </a:solidFill>
              <a:latin typeface="Century Gothic"/>
              <a:ea typeface="Century Gothic"/>
              <a:cs typeface="Century Gothic"/>
              <a:sym typeface="Century Gothic"/>
            </a:endParaRPr>
          </a:p>
        </p:txBody>
      </p:sp>
      <p:sp>
        <p:nvSpPr>
          <p:cNvPr id="72" name="Google Shape;72;p13"/>
          <p:cNvSpPr txBox="1"/>
          <p:nvPr/>
        </p:nvSpPr>
        <p:spPr>
          <a:xfrm>
            <a:off x="32922900" y="6241600"/>
            <a:ext cx="9982200" cy="2120400"/>
          </a:xfrm>
          <a:prstGeom prst="rect">
            <a:avLst/>
          </a:prstGeom>
          <a:gradFill>
            <a:gsLst>
              <a:gs pos="0">
                <a:srgbClr val="D4E5F5"/>
              </a:gs>
              <a:gs pos="100000">
                <a:srgbClr val="70A4D5"/>
              </a:gs>
            </a:gsLst>
            <a:lin ang="5400012" scaled="0"/>
          </a:gradFill>
          <a:ln>
            <a:noFill/>
          </a:ln>
        </p:spPr>
        <p:txBody>
          <a:bodyPr spcFirstLastPara="1" wrap="square" lIns="91250" tIns="45600" rIns="91250" bIns="45600" anchor="ctr" anchorCtr="0">
            <a:noAutofit/>
          </a:bodyPr>
          <a:lstStyle/>
          <a:p>
            <a:pPr marL="0" marR="0" lvl="0" indent="0" algn="ctr" rtl="0">
              <a:lnSpc>
                <a:spcPct val="100000"/>
              </a:lnSpc>
              <a:spcBef>
                <a:spcPts val="0"/>
              </a:spcBef>
              <a:spcAft>
                <a:spcPts val="0"/>
              </a:spcAft>
              <a:buClr>
                <a:srgbClr val="F8F8F8"/>
              </a:buClr>
              <a:buSzPts val="1500"/>
              <a:buFont typeface="Arial Narrow"/>
              <a:buNone/>
            </a:pPr>
            <a:endParaRPr/>
          </a:p>
          <a:p>
            <a:pPr marL="0" marR="0" lvl="0" indent="0" algn="ctr" rtl="0">
              <a:lnSpc>
                <a:spcPct val="100000"/>
              </a:lnSpc>
              <a:spcBef>
                <a:spcPts val="0"/>
              </a:spcBef>
              <a:spcAft>
                <a:spcPts val="0"/>
              </a:spcAft>
              <a:buClr>
                <a:srgbClr val="F8F8F8"/>
              </a:buClr>
              <a:buSzPts val="6000"/>
              <a:buFont typeface="Arial Narrow"/>
              <a:buNone/>
            </a:pPr>
            <a:r>
              <a:rPr lang="en-US" sz="6000" b="1">
                <a:solidFill>
                  <a:srgbClr val="073763"/>
                </a:solidFill>
                <a:latin typeface="Times New Roman"/>
                <a:ea typeface="Times New Roman"/>
                <a:cs typeface="Times New Roman"/>
                <a:sym typeface="Times New Roman"/>
              </a:rPr>
              <a:t>Data Analysis</a:t>
            </a:r>
            <a:r>
              <a:rPr lang="en-US" sz="6000" b="1">
                <a:solidFill>
                  <a:srgbClr val="073763"/>
                </a:solidFill>
                <a:latin typeface="Century Gothic"/>
                <a:ea typeface="Century Gothic"/>
                <a:cs typeface="Century Gothic"/>
                <a:sym typeface="Century Gothic"/>
              </a:rPr>
              <a:t> </a:t>
            </a:r>
            <a:endParaRPr sz="6000" b="1" i="0" u="none" strike="noStrike" cap="none">
              <a:solidFill>
                <a:srgbClr val="073763"/>
              </a:solidFill>
              <a:latin typeface="Century Gothic"/>
              <a:ea typeface="Century Gothic"/>
              <a:cs typeface="Century Gothic"/>
              <a:sym typeface="Century Gothic"/>
            </a:endParaRPr>
          </a:p>
        </p:txBody>
      </p:sp>
      <p:sp>
        <p:nvSpPr>
          <p:cNvPr id="73" name="Google Shape;73;p13"/>
          <p:cNvSpPr txBox="1"/>
          <p:nvPr/>
        </p:nvSpPr>
        <p:spPr>
          <a:xfrm>
            <a:off x="724275" y="27832700"/>
            <a:ext cx="9982200" cy="1476300"/>
          </a:xfrm>
          <a:prstGeom prst="rect">
            <a:avLst/>
          </a:prstGeom>
          <a:gradFill>
            <a:gsLst>
              <a:gs pos="0">
                <a:srgbClr val="D4E5F5"/>
              </a:gs>
              <a:gs pos="100000">
                <a:srgbClr val="70A4D5"/>
              </a:gs>
            </a:gsLst>
            <a:lin ang="5400012" scaled="0"/>
          </a:gradFill>
          <a:ln>
            <a:noFill/>
          </a:ln>
        </p:spPr>
        <p:txBody>
          <a:bodyPr spcFirstLastPara="1" wrap="square" lIns="91250" tIns="45600" rIns="91250" bIns="45600" anchor="t" anchorCtr="0">
            <a:noAutofit/>
          </a:bodyPr>
          <a:lstStyle/>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Times New Roman"/>
                <a:ea typeface="Times New Roman"/>
                <a:cs typeface="Times New Roman"/>
                <a:sym typeface="Times New Roman"/>
              </a:rPr>
              <a:t>Research Question</a:t>
            </a:r>
            <a:r>
              <a:rPr lang="en-US" sz="7200" b="1" i="0" u="none" strike="noStrike" cap="none">
                <a:solidFill>
                  <a:srgbClr val="073763"/>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74" name="Google Shape;74;p13"/>
          <p:cNvSpPr txBox="1"/>
          <p:nvPr/>
        </p:nvSpPr>
        <p:spPr>
          <a:xfrm>
            <a:off x="32844300" y="21197450"/>
            <a:ext cx="9982200" cy="1476300"/>
          </a:xfrm>
          <a:prstGeom prst="rect">
            <a:avLst/>
          </a:prstGeom>
          <a:gradFill>
            <a:gsLst>
              <a:gs pos="0">
                <a:srgbClr val="D4E5F5"/>
              </a:gs>
              <a:gs pos="100000">
                <a:srgbClr val="70A4D5"/>
              </a:gs>
            </a:gsLst>
            <a:lin ang="5400012" scaled="0"/>
          </a:gradFill>
          <a:ln>
            <a:noFill/>
          </a:ln>
        </p:spPr>
        <p:txBody>
          <a:bodyPr spcFirstLastPara="1" wrap="square" lIns="91250" tIns="45600" rIns="91250" bIns="45600" anchor="t" anchorCtr="0">
            <a:noAutofit/>
          </a:bodyPr>
          <a:lstStyle/>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Times New Roman"/>
                <a:ea typeface="Times New Roman"/>
                <a:cs typeface="Times New Roman"/>
                <a:sym typeface="Times New Roman"/>
              </a:rPr>
              <a:t>Selected References </a:t>
            </a:r>
            <a:r>
              <a:rPr lang="en-US" sz="7200" b="1" i="0" u="none" strike="noStrike" cap="none">
                <a:solidFill>
                  <a:srgbClr val="073763"/>
                </a:solidFill>
                <a:latin typeface="Century Gothic"/>
                <a:ea typeface="Century Gothic"/>
                <a:cs typeface="Century Gothic"/>
                <a:sym typeface="Century Gothic"/>
              </a:rPr>
              <a:t> </a:t>
            </a:r>
            <a:endParaRPr/>
          </a:p>
        </p:txBody>
      </p:sp>
      <p:sp>
        <p:nvSpPr>
          <p:cNvPr id="75" name="Google Shape;75;p13"/>
          <p:cNvSpPr txBox="1"/>
          <p:nvPr/>
        </p:nvSpPr>
        <p:spPr>
          <a:xfrm>
            <a:off x="32844300" y="22486475"/>
            <a:ext cx="9982200" cy="9933600"/>
          </a:xfrm>
          <a:prstGeom prst="rect">
            <a:avLst/>
          </a:prstGeom>
          <a:solidFill>
            <a:srgbClr val="FFFFFF"/>
          </a:solidFill>
          <a:ln>
            <a:noFill/>
          </a:ln>
        </p:spPr>
        <p:txBody>
          <a:bodyPr spcFirstLastPara="1" wrap="square" lIns="457200" tIns="457200" rIns="457200" bIns="457200" anchor="t" anchorCtr="0">
            <a:noAutofit/>
          </a:bodyPr>
          <a:lstStyle/>
          <a:p>
            <a:pPr marL="0" lvl="0" indent="0" algn="l" rtl="0">
              <a:lnSpc>
                <a:spcPct val="115000"/>
              </a:lnSpc>
              <a:spcBef>
                <a:spcPts val="0"/>
              </a:spcBef>
              <a:spcAft>
                <a:spcPts val="0"/>
              </a:spcAft>
              <a:buNone/>
            </a:pPr>
            <a:r>
              <a:rPr lang="en-US" sz="2100" dirty="0">
                <a:solidFill>
                  <a:schemeClr val="bg1">
                    <a:lumMod val="50000"/>
                  </a:schemeClr>
                </a:solidFill>
                <a:latin typeface="Times New Roman"/>
                <a:ea typeface="Times New Roman"/>
                <a:cs typeface="Times New Roman"/>
                <a:sym typeface="Times New Roman"/>
              </a:rPr>
              <a:t>American Speech-Language-Hearing Association (n.d.). </a:t>
            </a:r>
            <a:r>
              <a:rPr lang="en-US" sz="2100" i="1" dirty="0">
                <a:solidFill>
                  <a:schemeClr val="bg1">
                    <a:lumMod val="50000"/>
                  </a:schemeClr>
                </a:solidFill>
                <a:latin typeface="Times New Roman"/>
                <a:ea typeface="Times New Roman"/>
                <a:cs typeface="Times New Roman"/>
                <a:sym typeface="Times New Roman"/>
              </a:rPr>
              <a:t>Autism Spectrum		 </a:t>
            </a:r>
            <a:r>
              <a:rPr lang="en-US" sz="2100" i="1" dirty="0" err="1">
                <a:solidFill>
                  <a:schemeClr val="bg1">
                    <a:lumMod val="50000"/>
                  </a:schemeClr>
                </a:solidFill>
                <a:latin typeface="Times New Roman"/>
                <a:ea typeface="Times New Roman"/>
                <a:cs typeface="Times New Roman"/>
                <a:sym typeface="Times New Roman"/>
              </a:rPr>
              <a:t>Disorder.Retrieved</a:t>
            </a:r>
            <a:r>
              <a:rPr lang="en-US" sz="2100" i="1" dirty="0">
                <a:solidFill>
                  <a:schemeClr val="bg1">
                    <a:lumMod val="50000"/>
                  </a:schemeClr>
                </a:solidFill>
                <a:latin typeface="Times New Roman"/>
                <a:ea typeface="Times New Roman"/>
                <a:cs typeface="Times New Roman"/>
                <a:sym typeface="Times New Roman"/>
              </a:rPr>
              <a:t> March 7th, 2023.		</a:t>
            </a:r>
            <a:r>
              <a:rPr lang="en-US" sz="2100" i="1" u="sng" dirty="0">
                <a:solidFill>
                  <a:schemeClr val="bg1">
                    <a:lumMod val="50000"/>
                  </a:schemeClr>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https://www.asha.org/practice-portal/clinicaltopics/autism/</a:t>
            </a:r>
            <a:r>
              <a:rPr lang="en-US" sz="2100" i="1" dirty="0">
                <a:solidFill>
                  <a:schemeClr val="bg1">
                    <a:lumMod val="50000"/>
                  </a:schemeClr>
                </a:solidFill>
                <a:latin typeface="Times New Roman"/>
                <a:ea typeface="Times New Roman"/>
                <a:cs typeface="Times New Roman"/>
                <a:sym typeface="Times New Roman"/>
              </a:rPr>
              <a:t> </a:t>
            </a:r>
            <a:endParaRPr sz="2100" i="1" dirty="0">
              <a:solidFill>
                <a:schemeClr val="bg1">
                  <a:lumMod val="50000"/>
                </a:schemeClr>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100" i="1" dirty="0">
              <a:solidFill>
                <a:schemeClr val="bg1">
                  <a:lumMod val="50000"/>
                </a:schemeClr>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2100" dirty="0">
                <a:solidFill>
                  <a:schemeClr val="bg1">
                    <a:lumMod val="50000"/>
                  </a:schemeClr>
                </a:solidFill>
                <a:highlight>
                  <a:srgbClr val="FFFFFF"/>
                </a:highlight>
                <a:latin typeface="Times New Roman"/>
                <a:ea typeface="Times New Roman"/>
                <a:cs typeface="Times New Roman"/>
                <a:sym typeface="Times New Roman"/>
              </a:rPr>
              <a:t>Biggs, E. E., Therrien, M. C. S., Douglas, S. N., &amp; Snodgrass, M. R. (2022).		 Augmentative and alternative communication telepractice during the	 COVID-19 pandemic: A national survey of speech-language pathologists.	 </a:t>
            </a:r>
            <a:r>
              <a:rPr lang="en-US" sz="2100" i="1" dirty="0">
                <a:solidFill>
                  <a:schemeClr val="bg1">
                    <a:lumMod val="50000"/>
                  </a:schemeClr>
                </a:solidFill>
                <a:highlight>
                  <a:srgbClr val="FFFFFF"/>
                </a:highlight>
                <a:latin typeface="Times New Roman"/>
                <a:ea typeface="Times New Roman"/>
                <a:cs typeface="Times New Roman"/>
                <a:sym typeface="Times New Roman"/>
              </a:rPr>
              <a:t>American Journal of Speech - Language Pathology (Online), 31</a:t>
            </a:r>
            <a:r>
              <a:rPr lang="en-US" sz="2100" dirty="0">
                <a:solidFill>
                  <a:schemeClr val="bg1">
                    <a:lumMod val="50000"/>
                  </a:schemeClr>
                </a:solidFill>
                <a:highlight>
                  <a:srgbClr val="FFFFFF"/>
                </a:highlight>
                <a:latin typeface="Times New Roman"/>
                <a:ea typeface="Times New Roman"/>
                <a:cs typeface="Times New Roman"/>
                <a:sym typeface="Times New Roman"/>
              </a:rPr>
              <a:t>(1), 303	 321. </a:t>
            </a:r>
            <a:r>
              <a:rPr lang="en-US" sz="2100" u="sng" dirty="0">
                <a:solidFill>
                  <a:schemeClr val="bg1">
                    <a:lumMod val="50000"/>
                  </a:schemeClr>
                </a:solidFill>
                <a:highlight>
                  <a:srgbClr val="FFFFFF"/>
                </a:highlight>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https://doi.org/10.1044/2021_AJSLP-21-00036</a:t>
            </a:r>
            <a:r>
              <a:rPr lang="en-US" sz="2100" dirty="0">
                <a:solidFill>
                  <a:schemeClr val="bg1">
                    <a:lumMod val="50000"/>
                  </a:schemeClr>
                </a:solidFill>
                <a:highlight>
                  <a:srgbClr val="FFFFFF"/>
                </a:highlight>
                <a:latin typeface="Times New Roman"/>
                <a:ea typeface="Times New Roman"/>
                <a:cs typeface="Times New Roman"/>
                <a:sym typeface="Times New Roman"/>
              </a:rPr>
              <a:t> </a:t>
            </a:r>
            <a:endParaRPr sz="2100" dirty="0">
              <a:solidFill>
                <a:schemeClr val="bg1">
                  <a:lumMod val="50000"/>
                </a:schemeClr>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100" dirty="0">
              <a:solidFill>
                <a:schemeClr val="bg1">
                  <a:lumMod val="50000"/>
                </a:schemeClr>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2100" dirty="0">
                <a:solidFill>
                  <a:schemeClr val="bg1">
                    <a:lumMod val="50000"/>
                  </a:schemeClr>
                </a:solidFill>
                <a:highlight>
                  <a:srgbClr val="FFFFFF"/>
                </a:highlight>
                <a:latin typeface="Times New Roman"/>
                <a:ea typeface="Times New Roman"/>
                <a:cs typeface="Times New Roman"/>
                <a:sym typeface="Times New Roman"/>
              </a:rPr>
              <a:t>Curtis, R. T. (2014). Case studies for telepractice in AAC. </a:t>
            </a:r>
            <a:r>
              <a:rPr lang="en-US" sz="2100" i="1" dirty="0">
                <a:solidFill>
                  <a:schemeClr val="bg1">
                    <a:lumMod val="50000"/>
                  </a:schemeClr>
                </a:solidFill>
                <a:highlight>
                  <a:srgbClr val="FFFFFF"/>
                </a:highlight>
                <a:latin typeface="Times New Roman"/>
                <a:ea typeface="Times New Roman"/>
                <a:cs typeface="Times New Roman"/>
                <a:sym typeface="Times New Roman"/>
              </a:rPr>
              <a:t>Perspectives on		 Augmentative and Alternative Communication 23</a:t>
            </a:r>
            <a:r>
              <a:rPr lang="en-US" sz="2100" dirty="0">
                <a:solidFill>
                  <a:schemeClr val="bg1">
                    <a:lumMod val="50000"/>
                  </a:schemeClr>
                </a:solidFill>
                <a:highlight>
                  <a:srgbClr val="FFFFFF"/>
                </a:highlight>
                <a:latin typeface="Times New Roman"/>
                <a:ea typeface="Times New Roman"/>
                <a:cs typeface="Times New Roman"/>
                <a:sym typeface="Times New Roman"/>
              </a:rPr>
              <a:t>(1), 42-	 	54.</a:t>
            </a:r>
            <a:r>
              <a:rPr lang="en-US" sz="2100" u="sng" dirty="0">
                <a:solidFill>
                  <a:schemeClr val="bg1">
                    <a:lumMod val="50000"/>
                  </a:schemeClr>
                </a:solidFill>
                <a:highlight>
                  <a:srgbClr val="FFFFFF"/>
                </a:highlight>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https://doi.org/10.1044/aac23.1.42</a:t>
            </a:r>
            <a:endParaRPr sz="2100" dirty="0">
              <a:solidFill>
                <a:schemeClr val="bg1">
                  <a:lumMod val="50000"/>
                </a:schemeClr>
              </a:solidFill>
              <a:highlight>
                <a:srgbClr val="FFFFFF"/>
              </a:highlight>
              <a:latin typeface="Times New Roman"/>
              <a:ea typeface="Times New Roman"/>
              <a:cs typeface="Times New Roman"/>
              <a:sym typeface="Times New Roman"/>
            </a:endParaRPr>
          </a:p>
          <a:p>
            <a:pPr marL="0" lvl="0" indent="457200" algn="l" rtl="0">
              <a:lnSpc>
                <a:spcPct val="115000"/>
              </a:lnSpc>
              <a:spcBef>
                <a:spcPts val="0"/>
              </a:spcBef>
              <a:spcAft>
                <a:spcPts val="0"/>
              </a:spcAft>
              <a:buNone/>
            </a:pPr>
            <a:endParaRPr sz="2100" dirty="0">
              <a:solidFill>
                <a:schemeClr val="bg1">
                  <a:lumMod val="50000"/>
                </a:schemeClr>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2100" dirty="0">
                <a:solidFill>
                  <a:schemeClr val="bg1">
                    <a:lumMod val="50000"/>
                  </a:schemeClr>
                </a:solidFill>
                <a:highlight>
                  <a:srgbClr val="FFFFFF"/>
                </a:highlight>
                <a:latin typeface="Times New Roman"/>
                <a:ea typeface="Times New Roman"/>
                <a:cs typeface="Times New Roman"/>
                <a:sym typeface="Times New Roman"/>
              </a:rPr>
              <a:t>Hines, M., Balandin, S., &amp; </a:t>
            </a:r>
            <a:r>
              <a:rPr lang="en-US" sz="2100" dirty="0" err="1">
                <a:solidFill>
                  <a:schemeClr val="bg1">
                    <a:lumMod val="50000"/>
                  </a:schemeClr>
                </a:solidFill>
                <a:highlight>
                  <a:srgbClr val="FFFFFF"/>
                </a:highlight>
                <a:latin typeface="Times New Roman"/>
                <a:ea typeface="Times New Roman"/>
                <a:cs typeface="Times New Roman"/>
                <a:sym typeface="Times New Roman"/>
              </a:rPr>
              <a:t>Togher</a:t>
            </a:r>
            <a:r>
              <a:rPr lang="en-US" sz="2100" dirty="0">
                <a:solidFill>
                  <a:schemeClr val="bg1">
                    <a:lumMod val="50000"/>
                  </a:schemeClr>
                </a:solidFill>
                <a:highlight>
                  <a:srgbClr val="FFFFFF"/>
                </a:highlight>
                <a:latin typeface="Times New Roman"/>
                <a:ea typeface="Times New Roman"/>
                <a:cs typeface="Times New Roman"/>
                <a:sym typeface="Times New Roman"/>
              </a:rPr>
              <a:t>, L. (2011). Communication and AAC in the lives	 of adults with autism: the stories of their older parents. </a:t>
            </a:r>
            <a:r>
              <a:rPr lang="en-US" sz="2100" i="1" dirty="0">
                <a:solidFill>
                  <a:schemeClr val="bg1">
                    <a:lumMod val="50000"/>
                  </a:schemeClr>
                </a:solidFill>
                <a:highlight>
                  <a:srgbClr val="FFFFFF"/>
                </a:highlight>
                <a:latin typeface="Times New Roman"/>
                <a:ea typeface="Times New Roman"/>
                <a:cs typeface="Times New Roman"/>
                <a:sym typeface="Times New Roman"/>
              </a:rPr>
              <a:t>Augmentative and	 alternative communication (Baltimore, Md. : 1985)</a:t>
            </a:r>
            <a:r>
              <a:rPr lang="en-US" sz="2100" dirty="0">
                <a:solidFill>
                  <a:schemeClr val="bg1">
                    <a:lumMod val="50000"/>
                  </a:schemeClr>
                </a:solidFill>
                <a:highlight>
                  <a:srgbClr val="FFFFFF"/>
                </a:highlight>
                <a:latin typeface="Times New Roman"/>
                <a:ea typeface="Times New Roman"/>
                <a:cs typeface="Times New Roman"/>
                <a:sym typeface="Times New Roman"/>
              </a:rPr>
              <a:t>, </a:t>
            </a:r>
            <a:r>
              <a:rPr lang="en-US" sz="2100" i="1" dirty="0">
                <a:solidFill>
                  <a:schemeClr val="bg1">
                    <a:lumMod val="50000"/>
                  </a:schemeClr>
                </a:solidFill>
                <a:highlight>
                  <a:srgbClr val="FFFFFF"/>
                </a:highlight>
                <a:latin typeface="Times New Roman"/>
                <a:ea typeface="Times New Roman"/>
                <a:cs typeface="Times New Roman"/>
                <a:sym typeface="Times New Roman"/>
              </a:rPr>
              <a:t>27</a:t>
            </a:r>
            <a:r>
              <a:rPr lang="en-US" sz="2100" dirty="0">
                <a:solidFill>
                  <a:schemeClr val="bg1">
                    <a:lumMod val="50000"/>
                  </a:schemeClr>
                </a:solidFill>
                <a:highlight>
                  <a:srgbClr val="FFFFFF"/>
                </a:highlight>
                <a:latin typeface="Times New Roman"/>
                <a:ea typeface="Times New Roman"/>
                <a:cs typeface="Times New Roman"/>
                <a:sym typeface="Times New Roman"/>
              </a:rPr>
              <a:t>(4), 256–266.	 </a:t>
            </a:r>
            <a:r>
              <a:rPr lang="en-US" sz="2100" u="sng" dirty="0">
                <a:solidFill>
                  <a:schemeClr val="bg1">
                    <a:lumMod val="50000"/>
                  </a:schemeClr>
                </a:solidFill>
                <a:highlight>
                  <a:srgbClr val="FFFFFF"/>
                </a:highlight>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https://doi.org/10.3109/07434618.2011.587830</a:t>
            </a:r>
            <a:r>
              <a:rPr lang="en-US" sz="2100" dirty="0">
                <a:solidFill>
                  <a:schemeClr val="bg1">
                    <a:lumMod val="50000"/>
                  </a:schemeClr>
                </a:solidFill>
                <a:highlight>
                  <a:srgbClr val="FFFFFF"/>
                </a:highlight>
                <a:latin typeface="Times New Roman"/>
                <a:ea typeface="Times New Roman"/>
                <a:cs typeface="Times New Roman"/>
                <a:sym typeface="Times New Roman"/>
              </a:rPr>
              <a:t> </a:t>
            </a:r>
            <a:endParaRPr sz="2100" dirty="0">
              <a:solidFill>
                <a:schemeClr val="bg1">
                  <a:lumMod val="50000"/>
                </a:schemeClr>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100" dirty="0">
              <a:solidFill>
                <a:schemeClr val="bg1">
                  <a:lumMod val="50000"/>
                </a:schemeClr>
              </a:solidFill>
              <a:latin typeface="Times New Roman"/>
              <a:ea typeface="Times New Roman"/>
              <a:cs typeface="Times New Roman"/>
              <a:sym typeface="Times New Roman"/>
            </a:endParaRPr>
          </a:p>
          <a:p>
            <a:pPr marL="0" lvl="0" indent="-457200" algn="l" rtl="0">
              <a:lnSpc>
                <a:spcPct val="115000"/>
              </a:lnSpc>
              <a:spcBef>
                <a:spcPts val="0"/>
              </a:spcBef>
              <a:spcAft>
                <a:spcPts val="0"/>
              </a:spcAft>
              <a:buNone/>
            </a:pPr>
            <a:r>
              <a:rPr lang="en-US" sz="2100" dirty="0">
                <a:solidFill>
                  <a:schemeClr val="bg1">
                    <a:lumMod val="50000"/>
                  </a:schemeClr>
                </a:solidFill>
                <a:highlight>
                  <a:srgbClr val="FFFFFF"/>
                </a:highlight>
                <a:latin typeface="Times New Roman"/>
                <a:ea typeface="Times New Roman"/>
                <a:cs typeface="Times New Roman"/>
                <a:sym typeface="Times New Roman"/>
              </a:rPr>
              <a:t>Richardson, L., McCoy, A., &amp; McNaughton, D. (2019). "He's worth the extra	 work": The employment experiences of adults with ASD who use		 augmentative and alternative communication (AAC) as reported by adults	 with ASD, family members, and employers. </a:t>
            </a:r>
            <a:r>
              <a:rPr lang="en-US" sz="2100" i="1" dirty="0">
                <a:solidFill>
                  <a:schemeClr val="bg1">
                    <a:lumMod val="50000"/>
                  </a:schemeClr>
                </a:solidFill>
                <a:highlight>
                  <a:srgbClr val="FFFFFF"/>
                </a:highlight>
                <a:latin typeface="Times New Roman"/>
                <a:ea typeface="Times New Roman"/>
                <a:cs typeface="Times New Roman"/>
                <a:sym typeface="Times New Roman"/>
              </a:rPr>
              <a:t>Work (Reading, Mass.)</a:t>
            </a:r>
            <a:r>
              <a:rPr lang="en-US" sz="2100" dirty="0">
                <a:solidFill>
                  <a:schemeClr val="bg1">
                    <a:lumMod val="50000"/>
                  </a:schemeClr>
                </a:solidFill>
                <a:highlight>
                  <a:srgbClr val="FFFFFF"/>
                </a:highlight>
                <a:latin typeface="Times New Roman"/>
                <a:ea typeface="Times New Roman"/>
                <a:cs typeface="Times New Roman"/>
                <a:sym typeface="Times New Roman"/>
              </a:rPr>
              <a:t>, </a:t>
            </a:r>
            <a:r>
              <a:rPr lang="en-US" sz="2100" i="1" dirty="0">
                <a:solidFill>
                  <a:schemeClr val="bg1">
                    <a:lumMod val="50000"/>
                  </a:schemeClr>
                </a:solidFill>
                <a:highlight>
                  <a:srgbClr val="FFFFFF"/>
                </a:highlight>
                <a:latin typeface="Times New Roman"/>
                <a:ea typeface="Times New Roman"/>
                <a:cs typeface="Times New Roman"/>
                <a:sym typeface="Times New Roman"/>
              </a:rPr>
              <a:t>62</a:t>
            </a:r>
            <a:r>
              <a:rPr lang="en-US" sz="2100" dirty="0">
                <a:solidFill>
                  <a:schemeClr val="bg1">
                    <a:lumMod val="50000"/>
                  </a:schemeClr>
                </a:solidFill>
                <a:highlight>
                  <a:srgbClr val="FFFFFF"/>
                </a:highlight>
                <a:latin typeface="Times New Roman"/>
                <a:ea typeface="Times New Roman"/>
                <a:cs typeface="Times New Roman"/>
                <a:sym typeface="Times New Roman"/>
              </a:rPr>
              <a:t>(2),	 205–219.</a:t>
            </a:r>
            <a:r>
              <a:rPr lang="en-US" sz="2100" u="sng" dirty="0">
                <a:solidFill>
                  <a:schemeClr val="bg1">
                    <a:lumMod val="50000"/>
                  </a:schemeClr>
                </a:solidFill>
                <a:highlight>
                  <a:srgbClr val="FFFFFF"/>
                </a:highlight>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https://doi.org/10.3233/WOR-192856</a:t>
            </a:r>
            <a:endParaRPr sz="2100" dirty="0">
              <a:solidFill>
                <a:schemeClr val="bg1">
                  <a:lumMod val="50000"/>
                </a:schemeClr>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3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dirty="0">
              <a:highlight>
                <a:srgbClr val="FFFFFF"/>
              </a:highlight>
              <a:latin typeface="Times New Roman"/>
              <a:ea typeface="Times New Roman"/>
              <a:cs typeface="Times New Roman"/>
              <a:sym typeface="Times New Roman"/>
            </a:endParaRPr>
          </a:p>
        </p:txBody>
      </p:sp>
      <p:sp>
        <p:nvSpPr>
          <p:cNvPr id="76" name="Google Shape;76;p13"/>
          <p:cNvSpPr txBox="1"/>
          <p:nvPr/>
        </p:nvSpPr>
        <p:spPr>
          <a:xfrm>
            <a:off x="11580750" y="6208675"/>
            <a:ext cx="9982200" cy="2153400"/>
          </a:xfrm>
          <a:prstGeom prst="rect">
            <a:avLst/>
          </a:prstGeom>
          <a:gradFill>
            <a:gsLst>
              <a:gs pos="0">
                <a:srgbClr val="D4E5F5"/>
              </a:gs>
              <a:gs pos="100000">
                <a:srgbClr val="70A4D5"/>
              </a:gs>
            </a:gsLst>
            <a:lin ang="5400012" scaled="0"/>
          </a:gradFill>
          <a:ln>
            <a:noFill/>
          </a:ln>
        </p:spPr>
        <p:txBody>
          <a:bodyPr spcFirstLastPara="1" wrap="square" lIns="91250" tIns="45600" rIns="91250" bIns="45600" anchor="ctr" anchorCtr="0">
            <a:noAutofit/>
          </a:bodyPr>
          <a:lstStyle/>
          <a:p>
            <a:pPr marL="0" marR="0" lvl="0" indent="0" algn="ctr" rtl="0">
              <a:lnSpc>
                <a:spcPct val="100000"/>
              </a:lnSpc>
              <a:spcBef>
                <a:spcPts val="0"/>
              </a:spcBef>
              <a:spcAft>
                <a:spcPts val="0"/>
              </a:spcAft>
              <a:buClr>
                <a:srgbClr val="F8F8F8"/>
              </a:buClr>
              <a:buSzPts val="1500"/>
              <a:buFont typeface="Arial Narrow"/>
              <a:buNone/>
            </a:pPr>
            <a:r>
              <a:rPr lang="en-US" sz="6000" b="1">
                <a:solidFill>
                  <a:srgbClr val="073763"/>
                </a:solidFill>
                <a:latin typeface="Times New Roman"/>
                <a:ea typeface="Times New Roman"/>
                <a:cs typeface="Times New Roman"/>
                <a:sym typeface="Times New Roman"/>
              </a:rPr>
              <a:t>Proposed Methodology </a:t>
            </a:r>
            <a:endParaRPr>
              <a:latin typeface="Times New Roman"/>
              <a:ea typeface="Times New Roman"/>
              <a:cs typeface="Times New Roman"/>
              <a:sym typeface="Times New Roman"/>
            </a:endParaRPr>
          </a:p>
        </p:txBody>
      </p:sp>
      <p:graphicFrame>
        <p:nvGraphicFramePr>
          <p:cNvPr id="77" name="Google Shape;77;p13"/>
          <p:cNvGraphicFramePr/>
          <p:nvPr/>
        </p:nvGraphicFramePr>
        <p:xfrm>
          <a:off x="32883100" y="7925462"/>
          <a:ext cx="9932150" cy="13373254"/>
        </p:xfrm>
        <a:graphic>
          <a:graphicData uri="http://schemas.openxmlformats.org/drawingml/2006/table">
            <a:tbl>
              <a:tblPr>
                <a:noFill/>
                <a:tableStyleId>{87346558-0B41-44B4-A53B-C8EDF06FE7E7}</a:tableStyleId>
              </a:tblPr>
              <a:tblGrid>
                <a:gridCol w="9932150">
                  <a:extLst>
                    <a:ext uri="{9D8B030D-6E8A-4147-A177-3AD203B41FA5}">
                      <a16:colId xmlns:a16="http://schemas.microsoft.com/office/drawing/2014/main" val="20000"/>
                    </a:ext>
                  </a:extLst>
                </a:gridCol>
              </a:tblGrid>
              <a:tr h="2102350">
                <a:tc>
                  <a:txBody>
                    <a:bodyPr/>
                    <a:lstStyle/>
                    <a:p>
                      <a:pPr marL="0" marR="0" lvl="0" indent="0" algn="l" rtl="0">
                        <a:lnSpc>
                          <a:spcPct val="100000"/>
                        </a:lnSpc>
                        <a:spcBef>
                          <a:spcPts val="0"/>
                        </a:spcBef>
                        <a:spcAft>
                          <a:spcPts val="0"/>
                        </a:spcAft>
                        <a:buClr>
                          <a:srgbClr val="073763"/>
                        </a:buClr>
                        <a:buSzPts val="4000"/>
                        <a:buFont typeface="Century Gothic"/>
                        <a:buNone/>
                      </a:pPr>
                      <a:endParaRPr sz="3300" b="1" u="sng">
                        <a:solidFill>
                          <a:srgbClr val="073763"/>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73763"/>
                        </a:buClr>
                        <a:buSzPts val="4000"/>
                        <a:buFont typeface="Century Gothic"/>
                        <a:buNone/>
                      </a:pPr>
                      <a:r>
                        <a:rPr lang="en-US" sz="3300" b="1" u="sng">
                          <a:solidFill>
                            <a:srgbClr val="073763"/>
                          </a:solidFill>
                          <a:latin typeface="Times New Roman"/>
                          <a:ea typeface="Times New Roman"/>
                          <a:cs typeface="Times New Roman"/>
                          <a:sym typeface="Times New Roman"/>
                        </a:rPr>
                        <a:t>Independent variable:</a:t>
                      </a:r>
                      <a:r>
                        <a:rPr lang="en-US" sz="3300">
                          <a:solidFill>
                            <a:srgbClr val="073763"/>
                          </a:solidFill>
                          <a:latin typeface="Times New Roman"/>
                          <a:ea typeface="Times New Roman"/>
                          <a:cs typeface="Times New Roman"/>
                          <a:sym typeface="Times New Roman"/>
                        </a:rPr>
                        <a:t> </a:t>
                      </a:r>
                      <a:r>
                        <a:rPr lang="en-US" sz="2100">
                          <a:solidFill>
                            <a:srgbClr val="000000"/>
                          </a:solidFill>
                          <a:latin typeface="Times New Roman"/>
                          <a:ea typeface="Times New Roman"/>
                          <a:cs typeface="Times New Roman"/>
                          <a:sym typeface="Times New Roman"/>
                        </a:rPr>
                        <a:t>Teletherapy vs In Person Therapy </a:t>
                      </a:r>
                      <a:endParaRPr sz="3400">
                        <a:solidFill>
                          <a:srgbClr val="073763"/>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73763"/>
                        </a:buClr>
                        <a:buSzPts val="4000"/>
                        <a:buFont typeface="Century Gothic"/>
                        <a:buNone/>
                      </a:pPr>
                      <a:r>
                        <a:rPr lang="en-US" sz="3300" b="1" u="sng">
                          <a:solidFill>
                            <a:srgbClr val="073763"/>
                          </a:solidFill>
                          <a:latin typeface="Times New Roman"/>
                          <a:ea typeface="Times New Roman"/>
                          <a:cs typeface="Times New Roman"/>
                          <a:sym typeface="Times New Roman"/>
                        </a:rPr>
                        <a:t>Dependent variable:</a:t>
                      </a:r>
                      <a:r>
                        <a:rPr lang="en-US" sz="2100">
                          <a:solidFill>
                            <a:srgbClr val="000000"/>
                          </a:solidFill>
                          <a:latin typeface="Times New Roman"/>
                          <a:ea typeface="Times New Roman"/>
                          <a:cs typeface="Times New Roman"/>
                          <a:sym typeface="Times New Roman"/>
                        </a:rPr>
                        <a:t> How effective communication is when utilizing AAC (Percentage of opportunities in a 60-minute time period where participants will get their needs met appropriately utilizing AAC devices)</a:t>
                      </a:r>
                      <a:endParaRPr sz="21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73763"/>
                        </a:buClr>
                        <a:buSzPts val="4000"/>
                        <a:buFont typeface="Century Gothic"/>
                        <a:buNone/>
                      </a:pPr>
                      <a:endParaRPr sz="2000">
                        <a:solidFill>
                          <a:srgbClr val="000000"/>
                        </a:solidFill>
                        <a:latin typeface="Times New Roman"/>
                        <a:ea typeface="Times New Roman"/>
                        <a:cs typeface="Times New Roman"/>
                        <a:sym typeface="Times New Roman"/>
                      </a:endParaRPr>
                    </a:p>
                  </a:txBody>
                  <a:tcPr marL="91425" marR="91425" marT="91425" marB="91425">
                    <a:solidFill>
                      <a:srgbClr val="FFFFFF"/>
                    </a:solidFill>
                  </a:tcPr>
                </a:tc>
                <a:extLst>
                  <a:ext uri="{0D108BD9-81ED-4DB2-BD59-A6C34878D82A}">
                    <a16:rowId xmlns:a16="http://schemas.microsoft.com/office/drawing/2014/main" val="10000"/>
                  </a:ext>
                </a:extLst>
              </a:tr>
              <a:tr h="4171525">
                <a:tc>
                  <a:txBody>
                    <a:bodyPr/>
                    <a:lstStyle/>
                    <a:p>
                      <a:pPr marL="0" marR="0" lvl="0" indent="0" algn="l" rtl="0">
                        <a:lnSpc>
                          <a:spcPct val="100000"/>
                        </a:lnSpc>
                        <a:spcBef>
                          <a:spcPts val="0"/>
                        </a:spcBef>
                        <a:spcAft>
                          <a:spcPts val="0"/>
                        </a:spcAft>
                        <a:buClr>
                          <a:srgbClr val="000000"/>
                        </a:buClr>
                        <a:buSzPts val="3000"/>
                        <a:buFont typeface="Arial"/>
                        <a:buNone/>
                      </a:pPr>
                      <a:r>
                        <a:rPr lang="en-US" sz="3300" b="1" u="sng">
                          <a:solidFill>
                            <a:srgbClr val="073763"/>
                          </a:solidFill>
                          <a:latin typeface="Times New Roman"/>
                          <a:ea typeface="Times New Roman"/>
                          <a:cs typeface="Times New Roman"/>
                          <a:sym typeface="Times New Roman"/>
                        </a:rPr>
                        <a:t>Data Collection:</a:t>
                      </a:r>
                      <a:r>
                        <a:rPr lang="en-US" sz="2300">
                          <a:solidFill>
                            <a:srgbClr val="073763"/>
                          </a:solidFill>
                          <a:latin typeface="Century Gothic"/>
                          <a:ea typeface="Century Gothic"/>
                          <a:cs typeface="Century Gothic"/>
                          <a:sym typeface="Century Gothic"/>
                        </a:rPr>
                        <a:t> </a:t>
                      </a:r>
                      <a:endParaRPr sz="2300">
                        <a:solidFill>
                          <a:srgbClr val="073763"/>
                        </a:solidFill>
                        <a:latin typeface="Century Gothic"/>
                        <a:ea typeface="Century Gothic"/>
                        <a:cs typeface="Century Gothic"/>
                        <a:sym typeface="Century Gothic"/>
                      </a:endParaRPr>
                    </a:p>
                    <a:p>
                      <a:pPr marL="457200" lvl="0" indent="-361950" algn="l" rtl="0">
                        <a:spcBef>
                          <a:spcPts val="0"/>
                        </a:spcBef>
                        <a:spcAft>
                          <a:spcPts val="0"/>
                        </a:spcAft>
                        <a:buSzPts val="2100"/>
                        <a:buFont typeface="Times New Roman"/>
                        <a:buChar char="-"/>
                      </a:pPr>
                      <a:r>
                        <a:rPr lang="en-US" sz="2100">
                          <a:solidFill>
                            <a:srgbClr val="000000"/>
                          </a:solidFill>
                          <a:latin typeface="Times New Roman"/>
                          <a:ea typeface="Times New Roman"/>
                          <a:cs typeface="Times New Roman"/>
                          <a:sym typeface="Times New Roman"/>
                        </a:rPr>
                        <a:t>All treatment sessions will be recorded for future analysis. The treating SLP will not take data during sessions in order to avoid bias. Two trained researchers will view recordings of the sessions and measure the dependent variable from the recordings. </a:t>
                      </a:r>
                      <a:endParaRPr sz="2100">
                        <a:solidFill>
                          <a:srgbClr val="000000"/>
                        </a:solidFill>
                        <a:latin typeface="Times New Roman"/>
                        <a:ea typeface="Times New Roman"/>
                        <a:cs typeface="Times New Roman"/>
                        <a:sym typeface="Times New Roman"/>
                      </a:endParaRPr>
                    </a:p>
                    <a:p>
                      <a:pPr marL="457200" lvl="0" indent="-361950" algn="l" rtl="0">
                        <a:lnSpc>
                          <a:spcPct val="115000"/>
                        </a:lnSpc>
                        <a:spcBef>
                          <a:spcPts val="0"/>
                        </a:spcBef>
                        <a:spcAft>
                          <a:spcPts val="0"/>
                        </a:spcAft>
                        <a:buSzPts val="2100"/>
                        <a:buFont typeface="Times New Roman"/>
                        <a:buChar char="-"/>
                      </a:pPr>
                      <a:r>
                        <a:rPr lang="en-US" sz="2100">
                          <a:solidFill>
                            <a:srgbClr val="000000"/>
                          </a:solidFill>
                          <a:latin typeface="Times New Roman"/>
                          <a:ea typeface="Times New Roman"/>
                          <a:cs typeface="Times New Roman"/>
                          <a:sym typeface="Times New Roman"/>
                        </a:rPr>
                        <a:t>The trained researchers will be different from the primary investigators and will be unaware of the researcher’s hypothesis to prevent measurement bias. </a:t>
                      </a:r>
                      <a:endParaRPr sz="2100">
                        <a:solidFill>
                          <a:srgbClr val="000000"/>
                        </a:solidFill>
                        <a:latin typeface="Times New Roman"/>
                        <a:ea typeface="Times New Roman"/>
                        <a:cs typeface="Times New Roman"/>
                        <a:sym typeface="Times New Roman"/>
                      </a:endParaRPr>
                    </a:p>
                    <a:p>
                      <a:pPr marL="457200" lvl="0" indent="-361950" algn="l" rtl="0">
                        <a:lnSpc>
                          <a:spcPct val="105000"/>
                        </a:lnSpc>
                        <a:spcBef>
                          <a:spcPts val="0"/>
                        </a:spcBef>
                        <a:spcAft>
                          <a:spcPts val="0"/>
                        </a:spcAft>
                        <a:buSzPts val="2100"/>
                        <a:buFont typeface="Times New Roman"/>
                        <a:buChar char="-"/>
                      </a:pPr>
                      <a:r>
                        <a:rPr lang="en-US" sz="2100">
                          <a:solidFill>
                            <a:srgbClr val="000000"/>
                          </a:solidFill>
                          <a:latin typeface="Times New Roman"/>
                          <a:ea typeface="Times New Roman"/>
                          <a:cs typeface="Times New Roman"/>
                          <a:sym typeface="Times New Roman"/>
                        </a:rPr>
                        <a:t>Licensed and certified SLPs with at least five years of experience working with adults who communicate with AAC devices will administer treatment. The treating SLPs will be unaware of the researcher’s hypothesis to prevent treatment bias. Treating SLPs will watch training videos to learn study procedures. Investigators will watch recordings of sessions to check for treatment fidelity.</a:t>
                      </a:r>
                      <a:endParaRPr sz="21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US" sz="3300" b="1" u="sng">
                          <a:solidFill>
                            <a:srgbClr val="073763"/>
                          </a:solidFill>
                          <a:latin typeface="Times New Roman"/>
                          <a:ea typeface="Times New Roman"/>
                          <a:cs typeface="Times New Roman"/>
                          <a:sym typeface="Times New Roman"/>
                        </a:rPr>
                        <a:t>Reliability: </a:t>
                      </a:r>
                      <a:r>
                        <a:rPr lang="en-US" sz="2300">
                          <a:solidFill>
                            <a:srgbClr val="073763"/>
                          </a:solidFill>
                          <a:latin typeface="Century Gothic"/>
                          <a:ea typeface="Century Gothic"/>
                          <a:cs typeface="Century Gothic"/>
                          <a:sym typeface="Century Gothic"/>
                        </a:rPr>
                        <a:t> </a:t>
                      </a:r>
                      <a:endParaRPr sz="3000">
                        <a:solidFill>
                          <a:srgbClr val="000000"/>
                        </a:solidFill>
                        <a:latin typeface="Times New Roman"/>
                        <a:ea typeface="Times New Roman"/>
                        <a:cs typeface="Times New Roman"/>
                        <a:sym typeface="Times New Roman"/>
                      </a:endParaRPr>
                    </a:p>
                    <a:p>
                      <a:pPr marL="457200" marR="0" lvl="0" indent="-361950" algn="l" rtl="0">
                        <a:lnSpc>
                          <a:spcPct val="115000"/>
                        </a:lnSpc>
                        <a:spcBef>
                          <a:spcPts val="0"/>
                        </a:spcBef>
                        <a:spcAft>
                          <a:spcPts val="0"/>
                        </a:spcAft>
                        <a:buSzPts val="2100"/>
                        <a:buFont typeface="Times New Roman"/>
                        <a:buChar char="-"/>
                      </a:pPr>
                      <a:r>
                        <a:rPr lang="en-US" sz="2100">
                          <a:solidFill>
                            <a:srgbClr val="000000"/>
                          </a:solidFill>
                          <a:latin typeface="Times New Roman"/>
                          <a:ea typeface="Times New Roman"/>
                          <a:cs typeface="Times New Roman"/>
                          <a:sym typeface="Times New Roman"/>
                        </a:rPr>
                        <a:t>Two weeks after initial coding, two types of reliability will be conducted.</a:t>
                      </a:r>
                      <a:endParaRPr sz="2100">
                        <a:solidFill>
                          <a:srgbClr val="000000"/>
                        </a:solidFill>
                        <a:latin typeface="Times New Roman"/>
                        <a:ea typeface="Times New Roman"/>
                        <a:cs typeface="Times New Roman"/>
                        <a:sym typeface="Times New Roman"/>
                      </a:endParaRPr>
                    </a:p>
                    <a:p>
                      <a:pPr marL="914400" marR="0" lvl="1" indent="-361950" algn="l" rtl="0">
                        <a:lnSpc>
                          <a:spcPct val="115000"/>
                        </a:lnSpc>
                        <a:spcBef>
                          <a:spcPts val="0"/>
                        </a:spcBef>
                        <a:spcAft>
                          <a:spcPts val="0"/>
                        </a:spcAft>
                        <a:buSzPts val="2100"/>
                        <a:buFont typeface="Times New Roman"/>
                        <a:buChar char="-"/>
                      </a:pPr>
                      <a:r>
                        <a:rPr lang="en-US" sz="2100" u="sng">
                          <a:solidFill>
                            <a:srgbClr val="000000"/>
                          </a:solidFill>
                          <a:latin typeface="Times New Roman"/>
                          <a:ea typeface="Times New Roman"/>
                          <a:cs typeface="Times New Roman"/>
                          <a:sym typeface="Times New Roman"/>
                        </a:rPr>
                        <a:t>Intra rater reliability</a:t>
                      </a:r>
                      <a:r>
                        <a:rPr lang="en-US" sz="2100">
                          <a:solidFill>
                            <a:srgbClr val="000000"/>
                          </a:solidFill>
                          <a:latin typeface="Times New Roman"/>
                          <a:ea typeface="Times New Roman"/>
                          <a:cs typeface="Times New Roman"/>
                          <a:sym typeface="Times New Roman"/>
                        </a:rPr>
                        <a:t>: The same researcher will re-code 20% of their original data. They will then calculate the percentage of agreement vs. disagreement from the first to second coding. </a:t>
                      </a:r>
                      <a:endParaRPr sz="2100">
                        <a:solidFill>
                          <a:srgbClr val="000000"/>
                        </a:solidFill>
                        <a:latin typeface="Times New Roman"/>
                        <a:ea typeface="Times New Roman"/>
                        <a:cs typeface="Times New Roman"/>
                        <a:sym typeface="Times New Roman"/>
                      </a:endParaRPr>
                    </a:p>
                    <a:p>
                      <a:pPr marL="914400" marR="0" lvl="1" indent="-361950" algn="l" rtl="0">
                        <a:lnSpc>
                          <a:spcPct val="115000"/>
                        </a:lnSpc>
                        <a:spcBef>
                          <a:spcPts val="0"/>
                        </a:spcBef>
                        <a:spcAft>
                          <a:spcPts val="0"/>
                        </a:spcAft>
                        <a:buSzPts val="2100"/>
                        <a:buFont typeface="Times New Roman"/>
                        <a:buChar char="-"/>
                      </a:pPr>
                      <a:r>
                        <a:rPr lang="en-US" sz="2100" u="sng">
                          <a:solidFill>
                            <a:srgbClr val="000000"/>
                          </a:solidFill>
                          <a:latin typeface="Times New Roman"/>
                          <a:ea typeface="Times New Roman"/>
                          <a:cs typeface="Times New Roman"/>
                          <a:sym typeface="Times New Roman"/>
                        </a:rPr>
                        <a:t>Inter rater reliability</a:t>
                      </a:r>
                      <a:r>
                        <a:rPr lang="en-US" sz="2100">
                          <a:solidFill>
                            <a:srgbClr val="000000"/>
                          </a:solidFill>
                          <a:latin typeface="Times New Roman"/>
                          <a:ea typeface="Times New Roman"/>
                          <a:cs typeface="Times New Roman"/>
                          <a:sym typeface="Times New Roman"/>
                        </a:rPr>
                        <a:t>: Researchers will re-code 20% of original data that they did NOT originally code. They will then calculate the percentage of agreement vs. disagreement from the first to second coding</a:t>
                      </a:r>
                      <a:endParaRPr sz="2100">
                        <a:solidFill>
                          <a:srgbClr val="000000"/>
                        </a:solidFill>
                        <a:latin typeface="Times New Roman"/>
                        <a:ea typeface="Times New Roman"/>
                        <a:cs typeface="Times New Roman"/>
                        <a:sym typeface="Times New Roman"/>
                      </a:endParaRPr>
                    </a:p>
                    <a:p>
                      <a:pPr marL="0" marR="0" lvl="0" indent="0" algn="l" rtl="0">
                        <a:lnSpc>
                          <a:spcPct val="100000"/>
                        </a:lnSpc>
                        <a:spcBef>
                          <a:spcPts val="800"/>
                        </a:spcBef>
                        <a:spcAft>
                          <a:spcPts val="0"/>
                        </a:spcAft>
                        <a:buClr>
                          <a:srgbClr val="000000"/>
                        </a:buClr>
                        <a:buSzPts val="3000"/>
                        <a:buFont typeface="Arial"/>
                        <a:buNone/>
                      </a:pPr>
                      <a:endParaRPr sz="3200">
                        <a:solidFill>
                          <a:srgbClr val="073763"/>
                        </a:solidFill>
                        <a:latin typeface="Century Gothic"/>
                        <a:ea typeface="Century Gothic"/>
                        <a:cs typeface="Century Gothic"/>
                        <a:sym typeface="Century Gothic"/>
                      </a:endParaRPr>
                    </a:p>
                  </a:txBody>
                  <a:tcPr marL="91425" marR="91425" marT="91425" marB="91425">
                    <a:solidFill>
                      <a:srgbClr val="FFFFFF"/>
                    </a:solidFill>
                  </a:tcPr>
                </a:tc>
                <a:extLst>
                  <a:ext uri="{0D108BD9-81ED-4DB2-BD59-A6C34878D82A}">
                    <a16:rowId xmlns:a16="http://schemas.microsoft.com/office/drawing/2014/main" val="10001"/>
                  </a:ext>
                </a:extLst>
              </a:tr>
              <a:tr h="2853650">
                <a:tc>
                  <a:txBody>
                    <a:bodyPr/>
                    <a:lstStyle/>
                    <a:p>
                      <a:pPr marL="0" marR="0" lvl="0" indent="0" algn="l" rtl="0">
                        <a:lnSpc>
                          <a:spcPct val="100000"/>
                        </a:lnSpc>
                        <a:spcBef>
                          <a:spcPts val="0"/>
                        </a:spcBef>
                        <a:spcAft>
                          <a:spcPts val="0"/>
                        </a:spcAft>
                        <a:buNone/>
                      </a:pPr>
                      <a:endParaRPr sz="3300" b="1" u="sng">
                        <a:solidFill>
                          <a:srgbClr val="073763"/>
                        </a:solidFill>
                        <a:latin typeface="Times New Roman"/>
                        <a:ea typeface="Times New Roman"/>
                        <a:cs typeface="Times New Roman"/>
                        <a:sym typeface="Times New Roman"/>
                      </a:endParaRPr>
                    </a:p>
                  </a:txBody>
                  <a:tcPr marL="91425" marR="91425" marT="91425" marB="91425">
                    <a:solidFill>
                      <a:srgbClr val="FFFFFF"/>
                    </a:solidFill>
                  </a:tcPr>
                </a:tc>
                <a:extLst>
                  <a:ext uri="{0D108BD9-81ED-4DB2-BD59-A6C34878D82A}">
                    <a16:rowId xmlns:a16="http://schemas.microsoft.com/office/drawing/2014/main" val="10002"/>
                  </a:ext>
                </a:extLst>
              </a:tr>
            </a:tbl>
          </a:graphicData>
        </a:graphic>
      </p:graphicFrame>
      <p:pic>
        <p:nvPicPr>
          <p:cNvPr id="78" name="Google Shape;78;p13" descr="BLUE.png"/>
          <p:cNvPicPr preferRelativeResize="0"/>
          <p:nvPr/>
        </p:nvPicPr>
        <p:blipFill rotWithShape="1">
          <a:blip r:embed="rId12">
            <a:alphaModFix/>
          </a:blip>
          <a:srcRect/>
          <a:stretch/>
        </p:blipFill>
        <p:spPr>
          <a:xfrm>
            <a:off x="17175075" y="11838337"/>
            <a:ext cx="7824949" cy="7640824"/>
          </a:xfrm>
          <a:prstGeom prst="rect">
            <a:avLst/>
          </a:prstGeom>
          <a:noFill/>
          <a:ln>
            <a:noFill/>
          </a:ln>
        </p:spPr>
      </p:pic>
      <p:sp>
        <p:nvSpPr>
          <p:cNvPr id="79" name="Google Shape;79;p13"/>
          <p:cNvSpPr txBox="1"/>
          <p:nvPr/>
        </p:nvSpPr>
        <p:spPr>
          <a:xfrm>
            <a:off x="11580750" y="8362075"/>
            <a:ext cx="9982200" cy="20212800"/>
          </a:xfrm>
          <a:prstGeom prst="rect">
            <a:avLst/>
          </a:prstGeom>
          <a:solidFill>
            <a:srgbClr val="FFFFFF"/>
          </a:solidFill>
          <a:ln>
            <a:noFill/>
          </a:ln>
        </p:spPr>
        <p:txBody>
          <a:bodyPr spcFirstLastPara="1" wrap="square" lIns="457200" tIns="457200" rIns="457200" bIns="457200" anchor="t" anchorCtr="0">
            <a:noAutofit/>
          </a:bodyPr>
          <a:lstStyle/>
          <a:p>
            <a:pPr marL="0" lvl="0" indent="0" algn="l" rtl="0">
              <a:spcBef>
                <a:spcPts val="0"/>
              </a:spcBef>
              <a:spcAft>
                <a:spcPts val="0"/>
              </a:spcAft>
              <a:buClr>
                <a:srgbClr val="073763"/>
              </a:buClr>
              <a:buSzPts val="4000"/>
              <a:buFont typeface="Century Gothic"/>
              <a:buNone/>
            </a:pPr>
            <a:r>
              <a:rPr lang="en-US" sz="3100" b="1" u="sng">
                <a:solidFill>
                  <a:srgbClr val="073763"/>
                </a:solidFill>
                <a:latin typeface="Times New Roman"/>
                <a:ea typeface="Times New Roman"/>
                <a:cs typeface="Times New Roman"/>
                <a:sym typeface="Times New Roman"/>
              </a:rPr>
              <a:t>Participants:</a:t>
            </a:r>
            <a:r>
              <a:rPr lang="en-US" sz="3100" b="1">
                <a:solidFill>
                  <a:srgbClr val="073763"/>
                </a:solidFill>
                <a:latin typeface="Times New Roman"/>
                <a:ea typeface="Times New Roman"/>
                <a:cs typeface="Times New Roman"/>
                <a:sym typeface="Times New Roman"/>
              </a:rPr>
              <a:t> </a:t>
            </a:r>
            <a:r>
              <a:rPr lang="en-US" sz="3100">
                <a:latin typeface="Times New Roman"/>
                <a:ea typeface="Times New Roman"/>
                <a:cs typeface="Times New Roman"/>
                <a:sym typeface="Times New Roman"/>
              </a:rPr>
              <a:t>Four participants will participate in this study. Of these four participants, their ages will be 18, 21, 25, and 30. Each participant will be diagnosed with ASD, use AAC, and be currently employed. </a:t>
            </a:r>
            <a:endParaRPr sz="3100">
              <a:latin typeface="Times New Roman"/>
              <a:ea typeface="Times New Roman"/>
              <a:cs typeface="Times New Roman"/>
              <a:sym typeface="Times New Roman"/>
            </a:endParaRPr>
          </a:p>
          <a:p>
            <a:pPr marL="0" lvl="0" indent="0" algn="l" rtl="0">
              <a:spcBef>
                <a:spcPts val="0"/>
              </a:spcBef>
              <a:spcAft>
                <a:spcPts val="0"/>
              </a:spcAft>
              <a:buClr>
                <a:srgbClr val="073763"/>
              </a:buClr>
              <a:buSzPts val="4000"/>
              <a:buFont typeface="Century Gothic"/>
              <a:buNone/>
            </a:pPr>
            <a:endParaRPr sz="3100">
              <a:latin typeface="Times New Roman"/>
              <a:ea typeface="Times New Roman"/>
              <a:cs typeface="Times New Roman"/>
              <a:sym typeface="Times New Roman"/>
            </a:endParaRPr>
          </a:p>
          <a:p>
            <a:pPr marL="0" lvl="0" indent="0" algn="l" rtl="0">
              <a:spcBef>
                <a:spcPts val="0"/>
              </a:spcBef>
              <a:spcAft>
                <a:spcPts val="0"/>
              </a:spcAft>
              <a:buClr>
                <a:srgbClr val="073763"/>
              </a:buClr>
              <a:buSzPts val="4000"/>
              <a:buFont typeface="Century Gothic"/>
              <a:buNone/>
            </a:pPr>
            <a:r>
              <a:rPr lang="en-US" sz="3100" b="1" u="sng">
                <a:solidFill>
                  <a:srgbClr val="073763"/>
                </a:solidFill>
                <a:latin typeface="Times New Roman"/>
                <a:ea typeface="Times New Roman"/>
                <a:cs typeface="Times New Roman"/>
                <a:sym typeface="Times New Roman"/>
              </a:rPr>
              <a:t>Recruitment:</a:t>
            </a:r>
            <a:r>
              <a:rPr lang="en-US" sz="3100">
                <a:latin typeface="Times New Roman"/>
                <a:ea typeface="Times New Roman"/>
                <a:cs typeface="Times New Roman"/>
                <a:sym typeface="Times New Roman"/>
              </a:rPr>
              <a:t> A sample of convenience will be gathered from a local university clinic.</a:t>
            </a:r>
            <a:endParaRPr sz="3100">
              <a:latin typeface="Times New Roman"/>
              <a:ea typeface="Times New Roman"/>
              <a:cs typeface="Times New Roman"/>
              <a:sym typeface="Times New Roman"/>
            </a:endParaRPr>
          </a:p>
          <a:p>
            <a:pPr marL="0" lvl="0" indent="0" algn="l" rtl="0">
              <a:spcBef>
                <a:spcPts val="0"/>
              </a:spcBef>
              <a:spcAft>
                <a:spcPts val="0"/>
              </a:spcAft>
              <a:buClr>
                <a:srgbClr val="073763"/>
              </a:buClr>
              <a:buSzPts val="4000"/>
              <a:buFont typeface="Century Gothic"/>
              <a:buNone/>
            </a:pPr>
            <a:endParaRPr sz="3100">
              <a:latin typeface="Times New Roman"/>
              <a:ea typeface="Times New Roman"/>
              <a:cs typeface="Times New Roman"/>
              <a:sym typeface="Times New Roman"/>
            </a:endParaRPr>
          </a:p>
          <a:p>
            <a:pPr marL="0" lvl="0" indent="0" algn="l" rtl="0">
              <a:spcBef>
                <a:spcPts val="0"/>
              </a:spcBef>
              <a:spcAft>
                <a:spcPts val="0"/>
              </a:spcAft>
              <a:buClr>
                <a:srgbClr val="073763"/>
              </a:buClr>
              <a:buSzPts val="4000"/>
              <a:buFont typeface="Century Gothic"/>
              <a:buNone/>
            </a:pPr>
            <a:r>
              <a:rPr lang="en-US" sz="3100" b="1" u="sng">
                <a:solidFill>
                  <a:srgbClr val="073763"/>
                </a:solidFill>
                <a:latin typeface="Times New Roman"/>
                <a:ea typeface="Times New Roman"/>
                <a:cs typeface="Times New Roman"/>
                <a:sym typeface="Times New Roman"/>
              </a:rPr>
              <a:t>Administration:</a:t>
            </a:r>
            <a:r>
              <a:rPr lang="en-US" sz="3100">
                <a:latin typeface="Times New Roman"/>
                <a:ea typeface="Times New Roman"/>
                <a:cs typeface="Times New Roman"/>
                <a:sym typeface="Times New Roman"/>
              </a:rPr>
              <a:t> Licensed and certified SLPs with at least 5 years’ of experience working with adults who communicate with AAC devices administered treatment. The treating SLPs were unaware of the researcher’s hypothesis to prevent treatment bias.</a:t>
            </a:r>
            <a:endParaRPr sz="3100">
              <a:latin typeface="Times New Roman"/>
              <a:ea typeface="Times New Roman"/>
              <a:cs typeface="Times New Roman"/>
              <a:sym typeface="Times New Roman"/>
            </a:endParaRPr>
          </a:p>
          <a:p>
            <a:pPr marL="0" lvl="0" indent="0" algn="l" rtl="0">
              <a:spcBef>
                <a:spcPts val="0"/>
              </a:spcBef>
              <a:spcAft>
                <a:spcPts val="0"/>
              </a:spcAft>
              <a:buClr>
                <a:srgbClr val="000000"/>
              </a:buClr>
              <a:buSzPts val="3300"/>
              <a:buFont typeface="Arial"/>
              <a:buNone/>
            </a:pPr>
            <a:endParaRPr sz="3100">
              <a:latin typeface="Times New Roman"/>
              <a:ea typeface="Times New Roman"/>
              <a:cs typeface="Times New Roman"/>
              <a:sym typeface="Times New Roman"/>
            </a:endParaRPr>
          </a:p>
          <a:p>
            <a:pPr marL="0" lvl="0" indent="0" algn="l" rtl="0">
              <a:spcBef>
                <a:spcPts val="0"/>
              </a:spcBef>
              <a:spcAft>
                <a:spcPts val="0"/>
              </a:spcAft>
              <a:buClr>
                <a:srgbClr val="000000"/>
              </a:buClr>
              <a:buSzPts val="3300"/>
              <a:buFont typeface="Arial"/>
              <a:buNone/>
            </a:pPr>
            <a:r>
              <a:rPr lang="en-US" sz="3100" b="1" u="sng">
                <a:solidFill>
                  <a:srgbClr val="073763"/>
                </a:solidFill>
                <a:latin typeface="Times New Roman"/>
                <a:ea typeface="Times New Roman"/>
                <a:cs typeface="Times New Roman"/>
                <a:sym typeface="Times New Roman"/>
              </a:rPr>
              <a:t>Procedure:</a:t>
            </a:r>
            <a:r>
              <a:rPr lang="en-US" sz="3100" b="1">
                <a:solidFill>
                  <a:srgbClr val="073763"/>
                </a:solidFill>
                <a:latin typeface="Times New Roman"/>
                <a:ea typeface="Times New Roman"/>
                <a:cs typeface="Times New Roman"/>
                <a:sym typeface="Times New Roman"/>
              </a:rPr>
              <a:t> </a:t>
            </a:r>
            <a:endParaRPr sz="3100" b="1">
              <a:solidFill>
                <a:srgbClr val="073763"/>
              </a:solidFill>
              <a:latin typeface="Times New Roman"/>
              <a:ea typeface="Times New Roman"/>
              <a:cs typeface="Times New Roman"/>
              <a:sym typeface="Times New Roman"/>
            </a:endParaRPr>
          </a:p>
          <a:p>
            <a:pPr marL="457200" marR="0" lvl="0" indent="-425450" algn="l" rtl="0">
              <a:lnSpc>
                <a:spcPct val="106000"/>
              </a:lnSpc>
              <a:spcBef>
                <a:spcPts val="0"/>
              </a:spcBef>
              <a:spcAft>
                <a:spcPts val="0"/>
              </a:spcAft>
              <a:buClr>
                <a:srgbClr val="212121"/>
              </a:buClr>
              <a:buSzPts val="3100"/>
              <a:buFont typeface="Times New Roman"/>
              <a:buChar char="●"/>
            </a:pPr>
            <a:r>
              <a:rPr lang="en-US" sz="3100">
                <a:solidFill>
                  <a:srgbClr val="212121"/>
                </a:solidFill>
                <a:latin typeface="Times New Roman"/>
                <a:ea typeface="Times New Roman"/>
                <a:cs typeface="Times New Roman"/>
                <a:sym typeface="Times New Roman"/>
              </a:rPr>
              <a:t>The study will be conducted over a 4-month period.</a:t>
            </a:r>
            <a:endParaRPr sz="3100">
              <a:solidFill>
                <a:srgbClr val="212121"/>
              </a:solidFill>
              <a:latin typeface="Times New Roman"/>
              <a:ea typeface="Times New Roman"/>
              <a:cs typeface="Times New Roman"/>
              <a:sym typeface="Times New Roman"/>
            </a:endParaRPr>
          </a:p>
          <a:p>
            <a:pPr marL="457200" marR="0" lvl="0" indent="-425450" algn="l" rtl="0">
              <a:lnSpc>
                <a:spcPct val="106000"/>
              </a:lnSpc>
              <a:spcBef>
                <a:spcPts val="0"/>
              </a:spcBef>
              <a:spcAft>
                <a:spcPts val="0"/>
              </a:spcAft>
              <a:buClr>
                <a:srgbClr val="073763"/>
              </a:buClr>
              <a:buSzPts val="3100"/>
              <a:buFont typeface="Times New Roman"/>
              <a:buChar char="●"/>
            </a:pPr>
            <a:r>
              <a:rPr lang="en-US" sz="3100" b="1">
                <a:solidFill>
                  <a:schemeClr val="lt1"/>
                </a:solidFill>
                <a:latin typeface="Times New Roman"/>
                <a:ea typeface="Times New Roman"/>
                <a:cs typeface="Times New Roman"/>
                <a:sym typeface="Times New Roman"/>
              </a:rPr>
              <a:t>Baseline</a:t>
            </a:r>
            <a:r>
              <a:rPr lang="en-US" sz="3100">
                <a:latin typeface="Times New Roman"/>
                <a:ea typeface="Times New Roman"/>
                <a:cs typeface="Times New Roman"/>
                <a:sym typeface="Times New Roman"/>
              </a:rPr>
              <a:t>: </a:t>
            </a:r>
            <a:endParaRPr sz="3100">
              <a:latin typeface="Times New Roman"/>
              <a:ea typeface="Times New Roman"/>
              <a:cs typeface="Times New Roman"/>
              <a:sym typeface="Times New Roman"/>
            </a:endParaRPr>
          </a:p>
          <a:p>
            <a:pPr marL="914400" marR="0" lvl="1" indent="-425450" algn="l" rtl="0">
              <a:lnSpc>
                <a:spcPct val="106000"/>
              </a:lnSpc>
              <a:spcBef>
                <a:spcPts val="0"/>
              </a:spcBef>
              <a:spcAft>
                <a:spcPts val="0"/>
              </a:spcAft>
              <a:buSzPts val="3100"/>
              <a:buFont typeface="Times New Roman"/>
              <a:buChar char="○"/>
            </a:pPr>
            <a:r>
              <a:rPr lang="en-US" sz="3100">
                <a:latin typeface="Times New Roman"/>
                <a:ea typeface="Times New Roman"/>
                <a:cs typeface="Times New Roman"/>
                <a:sym typeface="Times New Roman"/>
              </a:rPr>
              <a:t>During all baseline phases (</a:t>
            </a:r>
            <a:r>
              <a:rPr lang="en-US" sz="3100" b="1">
                <a:latin typeface="Times New Roman"/>
                <a:ea typeface="Times New Roman"/>
                <a:cs typeface="Times New Roman"/>
                <a:sym typeface="Times New Roman"/>
              </a:rPr>
              <a:t>A phases</a:t>
            </a:r>
            <a:r>
              <a:rPr lang="en-US" sz="3100">
                <a:latin typeface="Times New Roman"/>
                <a:ea typeface="Times New Roman"/>
                <a:cs typeface="Times New Roman"/>
                <a:sym typeface="Times New Roman"/>
              </a:rPr>
              <a:t>), the participants will attend work normally with no SLP assistance (virtually or in-person). The percentage of opportunities in a 60-minute time period when each participant successfully uses their device to communicate their needs (dependent variable) will be measured by a research assistant trained to record data for all phases of the study. </a:t>
            </a:r>
            <a:endParaRPr sz="3100">
              <a:latin typeface="Times New Roman"/>
              <a:ea typeface="Times New Roman"/>
              <a:cs typeface="Times New Roman"/>
              <a:sym typeface="Times New Roman"/>
            </a:endParaRPr>
          </a:p>
          <a:p>
            <a:pPr marL="914400" marR="0" lvl="1" indent="-425450" algn="l" rtl="0">
              <a:lnSpc>
                <a:spcPct val="106000"/>
              </a:lnSpc>
              <a:spcBef>
                <a:spcPts val="0"/>
              </a:spcBef>
              <a:spcAft>
                <a:spcPts val="0"/>
              </a:spcAft>
              <a:buSzPts val="3100"/>
              <a:buFont typeface="Times New Roman"/>
              <a:buChar char="○"/>
            </a:pPr>
            <a:r>
              <a:rPr lang="en-US" sz="3100">
                <a:latin typeface="Times New Roman"/>
                <a:ea typeface="Times New Roman"/>
                <a:cs typeface="Times New Roman"/>
                <a:sym typeface="Times New Roman"/>
              </a:rPr>
              <a:t>Sixty-minute baseline phases will be administered for a minimum of three sessions. Initial baseline sessions will continue until measurement of the dependent variable is stable across three consecutive sessions. </a:t>
            </a:r>
            <a:endParaRPr sz="3100">
              <a:latin typeface="Times New Roman"/>
              <a:ea typeface="Times New Roman"/>
              <a:cs typeface="Times New Roman"/>
              <a:sym typeface="Times New Roman"/>
            </a:endParaRPr>
          </a:p>
          <a:p>
            <a:pPr marL="457200" marR="0" lvl="0" indent="-425450" algn="l" rtl="0">
              <a:lnSpc>
                <a:spcPct val="106000"/>
              </a:lnSpc>
              <a:spcBef>
                <a:spcPts val="0"/>
              </a:spcBef>
              <a:spcAft>
                <a:spcPts val="0"/>
              </a:spcAft>
              <a:buClr>
                <a:srgbClr val="073763"/>
              </a:buClr>
              <a:buSzPts val="3100"/>
              <a:buFont typeface="Times New Roman"/>
              <a:buChar char="●"/>
            </a:pPr>
            <a:r>
              <a:rPr lang="en-US" sz="3100" b="1">
                <a:solidFill>
                  <a:schemeClr val="lt1"/>
                </a:solidFill>
                <a:latin typeface="Times New Roman"/>
                <a:ea typeface="Times New Roman"/>
                <a:cs typeface="Times New Roman"/>
                <a:sym typeface="Times New Roman"/>
              </a:rPr>
              <a:t>Treatment</a:t>
            </a:r>
            <a:r>
              <a:rPr lang="en-US" sz="3100">
                <a:latin typeface="Times New Roman"/>
                <a:ea typeface="Times New Roman"/>
                <a:cs typeface="Times New Roman"/>
                <a:sym typeface="Times New Roman"/>
              </a:rPr>
              <a:t>: </a:t>
            </a:r>
            <a:endParaRPr sz="3100">
              <a:latin typeface="Times New Roman"/>
              <a:ea typeface="Times New Roman"/>
              <a:cs typeface="Times New Roman"/>
              <a:sym typeface="Times New Roman"/>
            </a:endParaRPr>
          </a:p>
          <a:p>
            <a:pPr marL="914400" marR="0" lvl="1" indent="-425450" algn="l" rtl="0">
              <a:lnSpc>
                <a:spcPct val="106000"/>
              </a:lnSpc>
              <a:spcBef>
                <a:spcPts val="0"/>
              </a:spcBef>
              <a:spcAft>
                <a:spcPts val="0"/>
              </a:spcAft>
              <a:buSzPts val="3100"/>
              <a:buFont typeface="Times New Roman"/>
              <a:buChar char="○"/>
            </a:pPr>
            <a:r>
              <a:rPr lang="en-US" sz="3100">
                <a:latin typeface="Times New Roman"/>
                <a:ea typeface="Times New Roman"/>
                <a:cs typeface="Times New Roman"/>
                <a:sym typeface="Times New Roman"/>
              </a:rPr>
              <a:t>During the first treatment phase (</a:t>
            </a:r>
            <a:r>
              <a:rPr lang="en-US" sz="3100" b="1">
                <a:latin typeface="Times New Roman"/>
                <a:ea typeface="Times New Roman"/>
                <a:cs typeface="Times New Roman"/>
                <a:sym typeface="Times New Roman"/>
              </a:rPr>
              <a:t>Phase B</a:t>
            </a:r>
            <a:r>
              <a:rPr lang="en-US" sz="3100">
                <a:latin typeface="Times New Roman"/>
                <a:ea typeface="Times New Roman"/>
                <a:cs typeface="Times New Roman"/>
                <a:sym typeface="Times New Roman"/>
              </a:rPr>
              <a:t>), each participant will have an SLP on-site at their work to provide cueing for the participant to communicate their needs.</a:t>
            </a:r>
            <a:endParaRPr sz="3100">
              <a:latin typeface="Times New Roman"/>
              <a:ea typeface="Times New Roman"/>
              <a:cs typeface="Times New Roman"/>
              <a:sym typeface="Times New Roman"/>
            </a:endParaRPr>
          </a:p>
          <a:p>
            <a:pPr marL="914400" marR="0" lvl="1" indent="-425450" algn="l" rtl="0">
              <a:lnSpc>
                <a:spcPct val="106000"/>
              </a:lnSpc>
              <a:spcBef>
                <a:spcPts val="0"/>
              </a:spcBef>
              <a:spcAft>
                <a:spcPts val="0"/>
              </a:spcAft>
              <a:buSzPts val="3100"/>
              <a:buFont typeface="Times New Roman"/>
              <a:buChar char="○"/>
            </a:pPr>
            <a:r>
              <a:rPr lang="en-US" sz="3100">
                <a:latin typeface="Times New Roman"/>
                <a:ea typeface="Times New Roman"/>
                <a:cs typeface="Times New Roman"/>
                <a:sym typeface="Times New Roman"/>
              </a:rPr>
              <a:t>During the second treatment phase (</a:t>
            </a:r>
            <a:r>
              <a:rPr lang="en-US" sz="3100" b="1">
                <a:latin typeface="Times New Roman"/>
                <a:ea typeface="Times New Roman"/>
                <a:cs typeface="Times New Roman"/>
                <a:sym typeface="Times New Roman"/>
              </a:rPr>
              <a:t>Phase C</a:t>
            </a:r>
            <a:r>
              <a:rPr lang="en-US" sz="3100">
                <a:latin typeface="Times New Roman"/>
                <a:ea typeface="Times New Roman"/>
                <a:cs typeface="Times New Roman"/>
                <a:sym typeface="Times New Roman"/>
              </a:rPr>
              <a:t>), each participant, while at work, will have an SLP provide cueing and prompting virtually, via Zoom or an earpiece, to communicate their needs.  All treatment phases will be 60 minutes in length. </a:t>
            </a:r>
            <a:endParaRPr sz="3200">
              <a:latin typeface="Times New Roman"/>
              <a:ea typeface="Times New Roman"/>
              <a:cs typeface="Times New Roman"/>
              <a:sym typeface="Times New Roman"/>
            </a:endParaRPr>
          </a:p>
        </p:txBody>
      </p:sp>
      <p:sp>
        <p:nvSpPr>
          <p:cNvPr id="80" name="Google Shape;80;p13"/>
          <p:cNvSpPr txBox="1"/>
          <p:nvPr/>
        </p:nvSpPr>
        <p:spPr>
          <a:xfrm>
            <a:off x="22097800" y="6208675"/>
            <a:ext cx="10210500" cy="3199200"/>
          </a:xfrm>
          <a:prstGeom prst="rect">
            <a:avLst/>
          </a:prstGeom>
          <a:gradFill>
            <a:gsLst>
              <a:gs pos="0">
                <a:srgbClr val="D4E5F5"/>
              </a:gs>
              <a:gs pos="100000">
                <a:srgbClr val="70A4D5"/>
              </a:gs>
            </a:gsLst>
            <a:lin ang="5400012" scaled="0"/>
          </a:gradFill>
          <a:ln>
            <a:noFill/>
          </a:ln>
        </p:spPr>
        <p:txBody>
          <a:bodyPr spcFirstLastPara="1" wrap="square" lIns="91250" tIns="45600" rIns="91250" bIns="45600" anchor="t" anchorCtr="0">
            <a:noAutofit/>
          </a:bodyPr>
          <a:lstStyle/>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Century Gothic"/>
                <a:ea typeface="Century Gothic"/>
                <a:cs typeface="Century Gothic"/>
                <a:sym typeface="Century Gothic"/>
              </a:rPr>
              <a:t>Proposed </a:t>
            </a:r>
            <a:endParaRPr/>
          </a:p>
          <a:p>
            <a:pPr marL="0" marR="0" lvl="0" indent="0" algn="ctr" rtl="0">
              <a:lnSpc>
                <a:spcPct val="100000"/>
              </a:lnSpc>
              <a:spcBef>
                <a:spcPts val="0"/>
              </a:spcBef>
              <a:spcAft>
                <a:spcPts val="0"/>
              </a:spcAft>
              <a:buClr>
                <a:srgbClr val="F8F8F8"/>
              </a:buClr>
              <a:buSzPts val="1500"/>
              <a:buFont typeface="Arial Narrow"/>
              <a:buNone/>
            </a:pPr>
            <a:r>
              <a:rPr lang="en-US" sz="6000" b="1" i="0" u="none" strike="noStrike" cap="none">
                <a:solidFill>
                  <a:srgbClr val="073763"/>
                </a:solidFill>
                <a:latin typeface="Century Gothic"/>
                <a:ea typeface="Century Gothic"/>
                <a:cs typeface="Century Gothic"/>
                <a:sym typeface="Century Gothic"/>
              </a:rPr>
              <a:t>Methodology</a:t>
            </a:r>
            <a:r>
              <a:rPr lang="en-US" sz="7200" b="1" i="0" u="none" strike="noStrike" cap="none">
                <a:solidFill>
                  <a:srgbClr val="073763"/>
                </a:solidFill>
                <a:latin typeface="Century Gothic"/>
                <a:ea typeface="Century Gothic"/>
                <a:cs typeface="Century Gothic"/>
                <a:sym typeface="Century Gothic"/>
              </a:rPr>
              <a:t> </a:t>
            </a:r>
            <a:endParaRPr/>
          </a:p>
        </p:txBody>
      </p:sp>
      <p:sp>
        <p:nvSpPr>
          <p:cNvPr id="81" name="Google Shape;81;p13"/>
          <p:cNvSpPr txBox="1"/>
          <p:nvPr/>
        </p:nvSpPr>
        <p:spPr>
          <a:xfrm>
            <a:off x="22137675" y="6241600"/>
            <a:ext cx="10210500" cy="2120400"/>
          </a:xfrm>
          <a:prstGeom prst="rect">
            <a:avLst/>
          </a:prstGeom>
          <a:gradFill>
            <a:gsLst>
              <a:gs pos="0">
                <a:srgbClr val="D4E5F5"/>
              </a:gs>
              <a:gs pos="100000">
                <a:srgbClr val="70A4D5"/>
              </a:gs>
            </a:gsLst>
            <a:lin ang="5400012" scaled="0"/>
          </a:gradFill>
          <a:ln>
            <a:noFill/>
          </a:ln>
        </p:spPr>
        <p:txBody>
          <a:bodyPr spcFirstLastPara="1" wrap="square" lIns="91250" tIns="45600" rIns="91250" bIns="45600" anchor="ctr" anchorCtr="0">
            <a:noAutofit/>
          </a:bodyPr>
          <a:lstStyle/>
          <a:p>
            <a:pPr marL="0" lvl="0" indent="0" algn="ctr" rtl="0">
              <a:spcBef>
                <a:spcPts val="0"/>
              </a:spcBef>
              <a:spcAft>
                <a:spcPts val="0"/>
              </a:spcAft>
              <a:buClr>
                <a:srgbClr val="F8F8F8"/>
              </a:buClr>
              <a:buSzPts val="1500"/>
              <a:buFont typeface="Arial Narrow"/>
              <a:buNone/>
            </a:pPr>
            <a:r>
              <a:rPr lang="en-US" sz="6000" b="1">
                <a:solidFill>
                  <a:srgbClr val="073763"/>
                </a:solidFill>
                <a:latin typeface="Times New Roman"/>
                <a:ea typeface="Times New Roman"/>
                <a:cs typeface="Times New Roman"/>
                <a:sym typeface="Times New Roman"/>
              </a:rPr>
              <a:t>Description of Participants</a:t>
            </a:r>
            <a:endParaRPr/>
          </a:p>
        </p:txBody>
      </p:sp>
      <p:sp>
        <p:nvSpPr>
          <p:cNvPr id="82" name="Google Shape;82;p13"/>
          <p:cNvSpPr txBox="1"/>
          <p:nvPr/>
        </p:nvSpPr>
        <p:spPr>
          <a:xfrm>
            <a:off x="22097825" y="8362000"/>
            <a:ext cx="10250400" cy="24058200"/>
          </a:xfrm>
          <a:prstGeom prst="rect">
            <a:avLst/>
          </a:prstGeom>
          <a:solidFill>
            <a:srgbClr val="FFFFFF"/>
          </a:solidFill>
          <a:ln>
            <a:noFill/>
          </a:ln>
        </p:spPr>
        <p:txBody>
          <a:bodyPr spcFirstLastPara="1" wrap="square" lIns="457200" tIns="457200" rIns="457200" bIns="457200" anchor="t" anchorCtr="0">
            <a:noAutofit/>
          </a:bodyPr>
          <a:lstStyle/>
          <a:p>
            <a:pPr marL="0" marR="0" lvl="0" indent="0" algn="l" rtl="0">
              <a:lnSpc>
                <a:spcPct val="100000"/>
              </a:lnSpc>
              <a:spcBef>
                <a:spcPts val="0"/>
              </a:spcBef>
              <a:spcAft>
                <a:spcPts val="0"/>
              </a:spcAft>
              <a:buClr>
                <a:srgbClr val="073763"/>
              </a:buClr>
              <a:buSzPts val="4000"/>
              <a:buFont typeface="Century Gothic"/>
              <a:buNone/>
            </a:pPr>
            <a:r>
              <a:rPr lang="en-US" sz="3200">
                <a:latin typeface="Times New Roman"/>
                <a:ea typeface="Times New Roman"/>
                <a:cs typeface="Times New Roman"/>
                <a:sym typeface="Times New Roman"/>
              </a:rPr>
              <a:t>The </a:t>
            </a:r>
            <a:r>
              <a:rPr lang="en-US" sz="3200" u="sng">
                <a:latin typeface="Times New Roman"/>
                <a:ea typeface="Times New Roman"/>
                <a:cs typeface="Times New Roman"/>
                <a:sym typeface="Times New Roman"/>
              </a:rPr>
              <a:t>first</a:t>
            </a:r>
            <a:r>
              <a:rPr lang="en-US" sz="3200">
                <a:latin typeface="Times New Roman"/>
                <a:ea typeface="Times New Roman"/>
                <a:cs typeface="Times New Roman"/>
                <a:sym typeface="Times New Roman"/>
              </a:rPr>
              <a:t> participant of this study is an 18-year-old male. He currently works as an overnight stocker at a local grocery store, where he has worked for the past 18 months. He currently utilizes an app on his iPhone as an AAC device as well as short verbalizations for basic communication with his coworkers. His IQ is slightly below average and he requires additional instruction for certain tasks at his job. He was diagnosed with ASD at a young age and has been working with different professionals (e.g., job coaches, SLPs) for several years.  </a:t>
            </a:r>
            <a:endParaRPr sz="32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73763"/>
              </a:buClr>
              <a:buSzPts val="4000"/>
              <a:buFont typeface="Century Gothic"/>
              <a:buNone/>
            </a:pPr>
            <a:endParaRPr sz="32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73763"/>
              </a:buClr>
              <a:buSzPts val="4000"/>
              <a:buFont typeface="Century Gothic"/>
              <a:buNone/>
            </a:pPr>
            <a:r>
              <a:rPr lang="en-US" sz="3200">
                <a:latin typeface="Times New Roman"/>
                <a:ea typeface="Times New Roman"/>
                <a:cs typeface="Times New Roman"/>
                <a:sym typeface="Times New Roman"/>
              </a:rPr>
              <a:t>The </a:t>
            </a:r>
            <a:r>
              <a:rPr lang="en-US" sz="3200" u="sng">
                <a:latin typeface="Times New Roman"/>
                <a:ea typeface="Times New Roman"/>
                <a:cs typeface="Times New Roman"/>
                <a:sym typeface="Times New Roman"/>
              </a:rPr>
              <a:t>second</a:t>
            </a:r>
            <a:r>
              <a:rPr lang="en-US" sz="3200">
                <a:latin typeface="Times New Roman"/>
                <a:ea typeface="Times New Roman"/>
                <a:cs typeface="Times New Roman"/>
                <a:sym typeface="Times New Roman"/>
              </a:rPr>
              <a:t> participant of this study is a 21-year-old male. He currently works as a cashier at a Shoprite. He has been at this location for just four months, after transferring from a smaller market near his house where he worked at for three years. He has participated in speech therapy for two years and utilizes a high-tech speech generating device to communicate with co-workers and customers. His IQ is average, and he is regarded as a reliable employee and a fast learner. He was diagnosed with ASD when he was in middle school and began working with SLPs and psychologists after his diagnosis. </a:t>
            </a:r>
            <a:endParaRPr sz="32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73763"/>
              </a:buClr>
              <a:buSzPts val="4000"/>
              <a:buFont typeface="Century Gothic"/>
              <a:buNone/>
            </a:pPr>
            <a:endParaRPr sz="32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73763"/>
              </a:buClr>
              <a:buSzPts val="4000"/>
              <a:buFont typeface="Century Gothic"/>
              <a:buNone/>
            </a:pPr>
            <a:r>
              <a:rPr lang="en-US" sz="3200">
                <a:latin typeface="Times New Roman"/>
                <a:ea typeface="Times New Roman"/>
                <a:cs typeface="Times New Roman"/>
                <a:sym typeface="Times New Roman"/>
              </a:rPr>
              <a:t>The </a:t>
            </a:r>
            <a:r>
              <a:rPr lang="en-US" sz="3200" u="sng">
                <a:latin typeface="Times New Roman"/>
                <a:ea typeface="Times New Roman"/>
                <a:cs typeface="Times New Roman"/>
                <a:sym typeface="Times New Roman"/>
              </a:rPr>
              <a:t>third</a:t>
            </a:r>
            <a:r>
              <a:rPr lang="en-US" sz="3200">
                <a:latin typeface="Times New Roman"/>
                <a:ea typeface="Times New Roman"/>
                <a:cs typeface="Times New Roman"/>
                <a:sym typeface="Times New Roman"/>
              </a:rPr>
              <a:t> participant of this study is a 25-year-old female. She is currently a bagger at Trader Joe’s where she has worked for 6 years. She was diagnosed with ASD as a child and utilizes a text-based AAC device to communicate with co-workers and customers. She works well with her co-workers and has the responsibility of assisting with training of new hires at the store. She has an IQ that is average, but still benefits from additional instruction. She has become more independent in her daily tasks at the store, but still shows some resistance to new tasks/change.</a:t>
            </a:r>
            <a:endParaRPr sz="32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73763"/>
              </a:buClr>
              <a:buSzPts val="4000"/>
              <a:buFont typeface="Century Gothic"/>
              <a:buNone/>
            </a:pPr>
            <a:endParaRPr sz="32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73763"/>
              </a:buClr>
              <a:buSzPts val="4000"/>
              <a:buFont typeface="Century Gothic"/>
              <a:buNone/>
            </a:pPr>
            <a:r>
              <a:rPr lang="en-US" sz="3200">
                <a:latin typeface="Times New Roman"/>
                <a:ea typeface="Times New Roman"/>
                <a:cs typeface="Times New Roman"/>
                <a:sym typeface="Times New Roman"/>
              </a:rPr>
              <a:t>The </a:t>
            </a:r>
            <a:r>
              <a:rPr lang="en-US" sz="3200" u="sng">
                <a:latin typeface="Times New Roman"/>
                <a:ea typeface="Times New Roman"/>
                <a:cs typeface="Times New Roman"/>
                <a:sym typeface="Times New Roman"/>
              </a:rPr>
              <a:t>final</a:t>
            </a:r>
            <a:r>
              <a:rPr lang="en-US" sz="3200">
                <a:latin typeface="Times New Roman"/>
                <a:ea typeface="Times New Roman"/>
                <a:cs typeface="Times New Roman"/>
                <a:sym typeface="Times New Roman"/>
              </a:rPr>
              <a:t> participant of this study is a 30-year-old female. She is currently a janitor at an ACME owned by her family, where she has been employed for the last 10 years. She was diagnosed with ASD as a child and is completely non-verbal. Her IQ was found to be below average. She utilizes a symbol based AAC device for basic communication with her coworkers. She avoids customers when working, as she doesn’t carry around her device. She has been working with a team of SLPs, occupational therapists (OTs), and psychologists since her early childhood.</a:t>
            </a:r>
            <a:endParaRPr sz="6500" b="1" u="sng">
              <a:solidFill>
                <a:srgbClr val="073763"/>
              </a:solidFill>
              <a:latin typeface="Times New Roman"/>
              <a:ea typeface="Times New Roman"/>
              <a:cs typeface="Times New Roman"/>
              <a:sym typeface="Times New Roman"/>
            </a:endParaRPr>
          </a:p>
        </p:txBody>
      </p:sp>
      <p:pic>
        <p:nvPicPr>
          <p:cNvPr id="83" name="Google Shape;83;p13"/>
          <p:cNvPicPr preferRelativeResize="0"/>
          <p:nvPr/>
        </p:nvPicPr>
        <p:blipFill>
          <a:blip r:embed="rId13">
            <a:alphaModFix/>
          </a:blip>
          <a:stretch>
            <a:fillRect/>
          </a:stretch>
        </p:blipFill>
        <p:spPr>
          <a:xfrm>
            <a:off x="16839288" y="28823050"/>
            <a:ext cx="4675550" cy="3529075"/>
          </a:xfrm>
          <a:prstGeom prst="rect">
            <a:avLst/>
          </a:prstGeom>
          <a:noFill/>
          <a:ln w="19050" cap="flat" cmpd="sng">
            <a:solidFill>
              <a:schemeClr val="lt1"/>
            </a:solidFill>
            <a:prstDash val="solid"/>
            <a:round/>
            <a:headEnd type="none" w="sm" len="sm"/>
            <a:tailEnd type="none" w="sm" len="sm"/>
          </a:ln>
        </p:spPr>
      </p:pic>
      <p:sp>
        <p:nvSpPr>
          <p:cNvPr id="84" name="Google Shape;84;p13"/>
          <p:cNvSpPr txBox="1"/>
          <p:nvPr/>
        </p:nvSpPr>
        <p:spPr>
          <a:xfrm>
            <a:off x="761175" y="14533875"/>
            <a:ext cx="9908400" cy="2120400"/>
          </a:xfrm>
          <a:prstGeom prst="rect">
            <a:avLst/>
          </a:prstGeom>
          <a:gradFill>
            <a:gsLst>
              <a:gs pos="0">
                <a:srgbClr val="D4E5F5"/>
              </a:gs>
              <a:gs pos="100000">
                <a:srgbClr val="70A4D5"/>
              </a:gs>
            </a:gsLst>
            <a:lin ang="5400012" scaled="0"/>
          </a:gradFill>
          <a:ln>
            <a:noFill/>
          </a:ln>
        </p:spPr>
        <p:txBody>
          <a:bodyPr spcFirstLastPara="1" wrap="square" lIns="91250" tIns="45600" rIns="91250" bIns="45600" anchor="t" anchorCtr="0">
            <a:noAutofit/>
          </a:bodyPr>
          <a:lstStyle/>
          <a:p>
            <a:pPr marL="0" marR="0" lvl="0" indent="0" algn="ctr" rtl="0">
              <a:lnSpc>
                <a:spcPct val="100000"/>
              </a:lnSpc>
              <a:spcBef>
                <a:spcPts val="0"/>
              </a:spcBef>
              <a:spcAft>
                <a:spcPts val="0"/>
              </a:spcAft>
              <a:buClr>
                <a:srgbClr val="F8F8F8"/>
              </a:buClr>
              <a:buSzPts val="1500"/>
              <a:buFont typeface="Arial Narrow"/>
              <a:buNone/>
            </a:pPr>
            <a:r>
              <a:rPr lang="en-US" sz="6000" b="1">
                <a:solidFill>
                  <a:srgbClr val="073763"/>
                </a:solidFill>
                <a:latin typeface="Times New Roman"/>
                <a:ea typeface="Times New Roman"/>
                <a:cs typeface="Times New Roman"/>
                <a:sym typeface="Times New Roman"/>
              </a:rPr>
              <a:t>Autism Spectrum Disorder (ASD) </a:t>
            </a:r>
            <a:endParaRPr>
              <a:latin typeface="Times New Roman"/>
              <a:ea typeface="Times New Roman"/>
              <a:cs typeface="Times New Roman"/>
              <a:sym typeface="Times New Roman"/>
            </a:endParaRPr>
          </a:p>
        </p:txBody>
      </p:sp>
      <p:sp>
        <p:nvSpPr>
          <p:cNvPr id="85" name="Google Shape;85;p13"/>
          <p:cNvSpPr txBox="1"/>
          <p:nvPr/>
        </p:nvSpPr>
        <p:spPr>
          <a:xfrm>
            <a:off x="761175" y="16724025"/>
            <a:ext cx="9908400" cy="4574700"/>
          </a:xfrm>
          <a:prstGeom prst="rect">
            <a:avLst/>
          </a:prstGeom>
          <a:solidFill>
            <a:srgbClr val="FFFFFF"/>
          </a:solidFill>
          <a:ln>
            <a:noFill/>
          </a:ln>
        </p:spPr>
        <p:txBody>
          <a:bodyPr spcFirstLastPara="1" wrap="square" lIns="457200" tIns="457200" rIns="457200" bIns="4572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300" b="1">
                <a:solidFill>
                  <a:srgbClr val="073763"/>
                </a:solidFill>
                <a:latin typeface="Times New Roman"/>
                <a:ea typeface="Times New Roman"/>
                <a:cs typeface="Times New Roman"/>
                <a:sym typeface="Times New Roman"/>
              </a:rPr>
              <a:t>Autism Spectrum Disorder ASD </a:t>
            </a:r>
            <a:r>
              <a:rPr lang="en-US" sz="3300">
                <a:latin typeface="Times New Roman"/>
                <a:ea typeface="Times New Roman"/>
                <a:cs typeface="Times New Roman"/>
                <a:sym typeface="Times New Roman"/>
              </a:rPr>
              <a:t>is defined as a neurodevelopmental disorder in which the individual typically experiences impaired social skills and repetitive behaviors or restricted interests. Individuals with this diagnosis may also experience unusual reactions to sensory stimuli.</a:t>
            </a:r>
            <a:endParaRPr sz="3300" i="0" u="none" strike="noStrike" cap="none">
              <a:solidFill>
                <a:srgbClr val="073763"/>
              </a:solidFill>
              <a:latin typeface="Times New Roman"/>
              <a:ea typeface="Times New Roman"/>
              <a:cs typeface="Times New Roman"/>
              <a:sym typeface="Times New Roman"/>
            </a:endParaRPr>
          </a:p>
        </p:txBody>
      </p:sp>
      <p:pic>
        <p:nvPicPr>
          <p:cNvPr id="86" name="Google Shape;86;p13"/>
          <p:cNvPicPr preferRelativeResize="0"/>
          <p:nvPr/>
        </p:nvPicPr>
        <p:blipFill>
          <a:blip r:embed="rId14">
            <a:alphaModFix/>
          </a:blip>
          <a:stretch>
            <a:fillRect/>
          </a:stretch>
        </p:blipFill>
        <p:spPr>
          <a:xfrm>
            <a:off x="11580750" y="28823050"/>
            <a:ext cx="4675550" cy="3529075"/>
          </a:xfrm>
          <a:prstGeom prst="rect">
            <a:avLst/>
          </a:prstGeom>
          <a:noFill/>
          <a:ln w="19050" cap="flat" cmpd="sng">
            <a:solidFill>
              <a:schemeClr val="lt1"/>
            </a:solidFill>
            <a:prstDash val="solid"/>
            <a:round/>
            <a:headEnd type="none" w="sm" len="sm"/>
            <a:tailEnd type="none" w="sm" len="sm"/>
          </a:ln>
        </p:spPr>
      </p:pic>
      <p:pic>
        <p:nvPicPr>
          <p:cNvPr id="87" name="Google Shape;87;p13"/>
          <p:cNvPicPr preferRelativeResize="0"/>
          <p:nvPr/>
        </p:nvPicPr>
        <p:blipFill>
          <a:blip r:embed="rId15">
            <a:alphaModFix/>
          </a:blip>
          <a:stretch>
            <a:fillRect/>
          </a:stretch>
        </p:blipFill>
        <p:spPr>
          <a:xfrm>
            <a:off x="33826412" y="17864075"/>
            <a:ext cx="8045524" cy="3333374"/>
          </a:xfrm>
          <a:prstGeom prst="rect">
            <a:avLst/>
          </a:prstGeom>
          <a:noFill/>
          <a:ln>
            <a:noFill/>
          </a:ln>
        </p:spPr>
      </p:pic>
      <p:pic>
        <p:nvPicPr>
          <p:cNvPr id="34" name="Audio 33">
            <a:hlinkClick r:id="" action="ppaction://media"/>
            <a:extLst>
              <a:ext uri="{FF2B5EF4-FFF2-40B4-BE49-F238E27FC236}">
                <a16:creationId xmlns:a16="http://schemas.microsoft.com/office/drawing/2014/main" id="{F2E5866F-D7D1-8D1D-AF22-8695C55D562C}"/>
              </a:ext>
            </a:extLst>
          </p:cNvPr>
          <p:cNvPicPr>
            <a:picLocks noChangeAspect="1"/>
          </p:cNvPicPr>
          <p:nvPr>
            <a:audioFile r:link="rId2"/>
            <p:extLst>
              <p:ext uri="{DAA4B4D4-6D71-4841-9C94-3DE7FCFB9230}">
                <p14:media xmlns:p14="http://schemas.microsoft.com/office/powerpoint/2010/main" r:embed="rId1"/>
              </p:ext>
            </p:extLst>
          </p:nvPr>
        </p:nvPicPr>
        <p:blipFill>
          <a:blip r:embed="rId16"/>
          <a:srcRect l="-1165000" t="-1165000" r="-1165000" b="-1165000"/>
          <a:stretch>
            <a:fillRect/>
          </a:stretch>
        </p:blipFill>
        <p:spPr>
          <a:xfrm>
            <a:off x="33620659" y="22647859"/>
            <a:ext cx="9875520" cy="987552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58542"/>
    </mc:Choice>
    <mc:Fallback xmlns="">
      <p:transition spd="slow" advTm="1585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1494</Words>
  <Application>Microsoft Office PowerPoint</Application>
  <PresentationFormat>Custom</PresentationFormat>
  <Paragraphs>66</Paragraphs>
  <Slides>1</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 Narrow</vt:lpstr>
      <vt:lpstr>Average</vt:lpstr>
      <vt:lpstr>Arial</vt:lpstr>
      <vt:lpstr>Oswald</vt:lpstr>
      <vt:lpstr>Century Gothic</vt:lpstr>
      <vt:lpstr>Times New Roman</vt:lpstr>
      <vt:lpstr>Arial Black</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Gabriela Penagos</cp:lastModifiedBy>
  <cp:revision>3</cp:revision>
  <dcterms:modified xsi:type="dcterms:W3CDTF">2023-04-08T16:09:18Z</dcterms:modified>
</cp:coreProperties>
</file>