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94"/>
  </p:normalViewPr>
  <p:slideViewPr>
    <p:cSldViewPr snapToGrid="0">
      <p:cViewPr varScale="1">
        <p:scale>
          <a:sx n="120" d="100"/>
          <a:sy n="120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D9E2-484F-62E6-5361-798AE007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C879F-6664-1E10-2525-8551CD443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5612-B48D-352A-ACBD-D9CEB086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810CA-4CE2-1FBE-B479-CEE6E7BE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C63CF-95BB-E015-5170-86128696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0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881F-0946-D956-4DBD-0ECAB89A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2E2C8-9548-B168-B404-1CDC1C019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FB732-AA45-D87C-46C7-E760D017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68416-CBD8-57DC-634D-EF0D1805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28C05-C852-3465-F102-483E79BC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6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59AFA-D65B-F5A8-D60F-6802EF2FC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B74A9-A505-6AC7-6D31-5CB74D816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CA529-C306-2529-9F62-1BB16066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AEEC8-8EBE-DCC0-2F65-AD4E8BB1A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CC04-8E73-70DE-7051-7F573C2C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E5DD-0AF2-6D8C-CAA9-339CA530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7C8B-C38C-C2A9-941B-554F1DF8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271A8-0EC0-E1E7-CB83-B16A7101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0A836-B6E4-0971-9349-14A0962C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FDBC4-F7A9-88CB-5D66-630493FF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0CF4-C061-089E-FA60-29DE91E3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FB1F5-8470-3CD3-3CC0-528F8CF6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CE1A0-3CC3-6A97-0ED5-73272896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FCCD1-12C7-A5F1-DB9C-5983E1B4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6722A-30DD-D21C-E317-B8C44750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0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6B43-A5BA-5FF8-D2DC-341E71FBA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E92AF-0686-3F31-4095-717E37E86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71C84-A406-CF38-D8A4-56253993B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B1DB7-6F74-F621-8D57-E9BA053A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D13B4-26C6-FD91-A47B-5906C27C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E9241-55BB-13EB-26DC-96B86691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7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1CDF-15F1-FF39-D68E-98FF8FBFB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3DE93-2094-8F81-3C19-18E182826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282F-703F-050E-CBE0-30D5B1B6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93C56-289E-90D1-2230-53E7AC41E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EF258-ECA1-167F-E41B-E154C69C9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33496-FEFD-E0FF-33A7-F47EFA91E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D65EF-823D-8501-B7B6-14762500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4F5F6-401F-FA85-F1C5-CD880789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368B-D6FC-CB18-BD54-D9C127D2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09156-DDD1-E7DF-F75E-0C490864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1C14D-31F6-0636-4773-5207413D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84497-F496-B599-4DA6-7C825AB3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15301-CBAC-A1C7-BE5A-AF13EA2D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6A076-E383-4326-9D47-C6973F99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EE75C-E962-8083-B666-2E67D1AF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9185-F4AD-71D5-A667-D4DCED0CD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E19B-3950-CF6E-BDFF-80186B35B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D9F41-D4AB-363C-422D-A5FACEA56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0C0E1-CC69-52B7-69C6-0429EF2B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67FBB-0F36-D8E5-F076-C1F4D756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90D91-E2FA-BE2E-FC83-8884C827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5143-E454-1521-208F-EEDF02B1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0773FB-102F-0917-8F3D-9BFE6D40D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EF682-7325-9D82-A8C3-5B7BEC8FD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E4F23-1591-12C7-D1D0-C9E8C994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FCE77-A6BF-A598-7A0F-022E3912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04BB1-64E1-12AA-2A22-0BD06C8A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2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9A38A-1343-F65F-20FE-B66E0A2A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D55B7-2E0A-BB54-139F-F697BB210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C4DE2-4602-EA59-2BB5-0B84D9143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C4D1-FC98-F949-A4DA-1986117A570A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633B-8138-AA52-48CB-851C687D9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2E1C5-FA7A-091D-2AC4-E422C3012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34DC-BB5E-354A-A80D-7B630D336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598C-F262-1512-F69D-AB519A9DF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712FA-B7BC-4145-97D2-6363BDEA9F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527350-092D-C48A-5DB4-2FDF801E0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Audio Recording Apr 2, 2023 at 8:02:30 PM">
            <a:hlinkClick r:id="" action="ppaction://media"/>
            <a:extLst>
              <a:ext uri="{FF2B5EF4-FFF2-40B4-BE49-F238E27FC236}">
                <a16:creationId xmlns:a16="http://schemas.microsoft.com/office/drawing/2014/main" id="{334764F3-0C81-D02E-1EEF-5BC8D60C7E2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46075" y="6045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4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cestaro</dc:creator>
  <cp:lastModifiedBy>Hannah cestaro</cp:lastModifiedBy>
  <cp:revision>1</cp:revision>
  <dcterms:created xsi:type="dcterms:W3CDTF">2023-04-02T23:55:59Z</dcterms:created>
  <dcterms:modified xsi:type="dcterms:W3CDTF">2023-04-03T22:43:55Z</dcterms:modified>
</cp:coreProperties>
</file>