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A202-AE8E-FE6A-28A3-2E1646381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66AAE1-52F2-3FB7-B611-354DDCB99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0ED12-FB8C-E1A4-C9A4-3CB23F45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CCA4-BC03-F146-B55A-DFABFD8E8669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9F748-A4B3-AE67-6C45-BD4F28F13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41B69-CB94-71F5-FE52-C4D8B6B4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9F5B-75EC-584E-BE8A-4617E13EF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9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D41A-BAF7-E059-DCD5-2964F9C3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73D6C8-8235-C697-EA94-20BDEFB8F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266C4-6B3A-2C17-2316-F1F2B870D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CCA4-BC03-F146-B55A-DFABFD8E8669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A3ED5-A54F-F169-BC49-84134448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A8130-DB85-3AEB-F329-A8F12BA0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9F5B-75EC-584E-BE8A-4617E13EF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0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F23B38-97B8-06A7-0D96-061126CD52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50B846-98D2-3624-0AF7-2480E6132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E246-B01D-AF2F-A75C-81C600C58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CCA4-BC03-F146-B55A-DFABFD8E8669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49666-9A08-D99E-CB43-516A1A9C4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A613C-9182-39BB-0C85-6A08EDBF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9F5B-75EC-584E-BE8A-4617E13EF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0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FFB5E-D19E-E6F4-7B1E-0D29D05B5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F42F1-2C8F-A020-36C6-FBC9B4FE3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71517-A541-1F21-59B9-5E3785086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CCA4-BC03-F146-B55A-DFABFD8E8669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77134-0FE8-535D-4B30-632942D50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3CF1B-91CC-45BB-1B35-FE0253FC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9F5B-75EC-584E-BE8A-4617E13EF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0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2940B-F55F-3BD5-C03E-63197B24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D8705-C474-F105-CADF-2850844D4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58088-AFED-9C82-E81E-95FA0F4CF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CCA4-BC03-F146-B55A-DFABFD8E8669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11E17-87D6-E5F9-F0D2-914581D42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8B9D2-E791-D255-C912-1DDC4A304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9F5B-75EC-584E-BE8A-4617E13EF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F7B51-469B-929D-EF9B-6EFB37E02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17D86-20C4-62F8-35BC-272407414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7AA24-BA0D-F35F-3A47-3B2AC1625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B4715-FD38-D0AA-2C2C-602D44332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CCA4-BC03-F146-B55A-DFABFD8E8669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E8096-25F6-C602-510E-1E9D90A06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039D28-20EF-AFE6-9AE3-9EB4A22B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9F5B-75EC-584E-BE8A-4617E13EF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9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43DF5-2290-FBCD-AB52-44B5B48A4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8B684-62E4-7E20-1FF7-65BDB772F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FC91CF-9E78-EBE9-1A29-FC2F4FD13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63D9EA-F999-EB58-1938-C916424C94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35D839-1D7F-42F6-73AE-D26A336A2D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A4088B-6E6A-7534-BA7F-F820A978F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CCA4-BC03-F146-B55A-DFABFD8E8669}" type="datetimeFigureOut">
              <a:rPr lang="en-US" smtClean="0"/>
              <a:t>4/14/23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B1CC4E-19AA-BA66-A470-F67D1EB8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E61672-5858-34F4-BA05-7725E0CB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9F5B-75EC-584E-BE8A-4617E13EF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9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BD251-1934-6DCF-8BD9-7DD003CEB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DD26CD-F485-F911-2B67-65DF02F1E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CCA4-BC03-F146-B55A-DFABFD8E8669}" type="datetimeFigureOut">
              <a:rPr lang="en-US" smtClean="0"/>
              <a:t>4/14/23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B67147-2603-1697-E565-883D30FCB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B428A-D50C-D0BD-5273-94DAFB6AF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9F5B-75EC-584E-BE8A-4617E13EF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1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8D863F-4932-BD9E-7A11-074CAB128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CCA4-BC03-F146-B55A-DFABFD8E8669}" type="datetimeFigureOut">
              <a:rPr lang="en-US" smtClean="0"/>
              <a:t>4/14/23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3AC07C-845B-1B6F-5734-DC9963C6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909DF-5E0C-CF73-54F7-F6D5EBB4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9F5B-75EC-584E-BE8A-4617E13EF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51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44705-CD0B-D573-C91B-8BCE1C466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3C5C3-4DE7-4714-A95E-CF72CA6E4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346CB-DDCD-2587-BE7D-057C4CAC4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E9685-1AFC-9F26-C8FE-9C5A6A086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CCA4-BC03-F146-B55A-DFABFD8E8669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8EF3E-2AC0-8E48-F35E-3A6BB640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A0483-B703-00B8-0F6C-808FA4B44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9F5B-75EC-584E-BE8A-4617E13EF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5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543CA-796F-AC0D-0D9D-8B31CA823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0C1BDE-E156-3072-7936-F981B133E7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33207-4355-4CCD-0175-3E7754611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D2286-F32E-25CD-9057-849B8054E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CCA4-BC03-F146-B55A-DFABFD8E8669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11EB0-B632-1444-0A28-24A66ED17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D2A54-71F0-5BEB-5825-F3D19E67A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9F5B-75EC-584E-BE8A-4617E13EF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6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68A7F6-77DC-9BD1-F488-FD7C96DEA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C61C8-5252-582E-AAD7-0EBDDBF96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1D18A-4257-E279-CE4A-397B5D312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CCCA4-BC03-F146-B55A-DFABFD8E8669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AAE89-4D5C-AD1E-7396-641B9E5BF1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FC60D-79AD-F550-CAD1-0E9ECF87C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E9F5B-75EC-584E-BE8A-4617E13EF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1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0B277-C9BD-0D56-7EFD-5C5412583D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FF416C-BAA8-A08F-AF3F-0FFAC87011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D511E84C-89A4-BD66-D9F4-9179770EB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516"/>
            <a:ext cx="12192000" cy="6875516"/>
          </a:xfrm>
          <a:prstGeom prst="rect">
            <a:avLst/>
          </a:prstGeom>
        </p:spPr>
      </p:pic>
      <p:pic>
        <p:nvPicPr>
          <p:cNvPr id="6" name="New Recording 3.m4a">
            <a:hlinkClick r:id="" action="ppaction://media"/>
            <a:extLst>
              <a:ext uri="{FF2B5EF4-FFF2-40B4-BE49-F238E27FC236}">
                <a16:creationId xmlns:a16="http://schemas.microsoft.com/office/drawing/2014/main" id="{00BCEA74-B9FB-66A7-3B16-E8480D5A4F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0343" y="0"/>
            <a:ext cx="700691" cy="70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9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8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Sydney E. Galgano</dc:creator>
  <cp:lastModifiedBy>Sydney E. Galgano</cp:lastModifiedBy>
  <cp:revision>2</cp:revision>
  <dcterms:created xsi:type="dcterms:W3CDTF">2023-03-29T01:11:36Z</dcterms:created>
  <dcterms:modified xsi:type="dcterms:W3CDTF">2023-04-14T15:48:13Z</dcterms:modified>
</cp:coreProperties>
</file>