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84" d="100"/>
          <a:sy n="84" d="100"/>
        </p:scale>
        <p:origin x="114" y="6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4/10/23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4/10/23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4/10/23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4/10/23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955390-5CE3-B258-4364-F76D4EE6EB1B}"/>
              </a:ext>
            </a:extLst>
          </p:cNvPr>
          <p:cNvSpPr txBox="1"/>
          <p:nvPr/>
        </p:nvSpPr>
        <p:spPr>
          <a:xfrm>
            <a:off x="4363469" y="258097"/>
            <a:ext cx="3293806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Britannic Bold"/>
              </a:rPr>
              <a:t>Poster Project</a:t>
            </a:r>
            <a:endParaRPr lang="en-US" b="1">
              <a:latin typeface="Britannic Bold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Britannic Bold"/>
              </a:rPr>
              <a:t>By: Sabrina Burkhard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F5759-26CB-A0F2-E013-77E5D52FF62D}"/>
              </a:ext>
            </a:extLst>
          </p:cNvPr>
          <p:cNvSpPr txBox="1"/>
          <p:nvPr/>
        </p:nvSpPr>
        <p:spPr>
          <a:xfrm>
            <a:off x="196396" y="1020096"/>
            <a:ext cx="3945542" cy="60031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50" b="1" dirty="0">
                <a:ea typeface="+mn-lt"/>
                <a:cs typeface="+mn-lt"/>
              </a:rPr>
              <a:t>About the Community: 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Long Branch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Monmouth County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Population: 645,354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6.5% of population experience poverty (dataus.io)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95.2% of the residents are U.S Citizens (datausa.io)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Race % = white (84.7&amp;) African American (7.3%)  (census.gov)</a:t>
            </a:r>
            <a:endParaRPr lang="en-US" sz="1450"/>
          </a:p>
          <a:p>
            <a:r>
              <a:rPr lang="en-US" sz="1450" b="1" dirty="0">
                <a:ea typeface="+mn-lt"/>
                <a:cs typeface="+mn-lt"/>
              </a:rPr>
              <a:t>About The School: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Long Branch Middle School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Students from grades 6th- 8th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1,121 students total (niche.com)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Student/Teacher ratio- 11:1 (niche.com)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47% female students 53% male (usnews.com)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58% of students are Hispanic, 23% of students are White,15% are Black (publicschoolreview.com)</a:t>
            </a:r>
            <a:endParaRPr lang="en-US" sz="1450"/>
          </a:p>
          <a:p>
            <a:r>
              <a:rPr lang="en-US" sz="1450" b="1" dirty="0">
                <a:ea typeface="+mn-lt"/>
                <a:cs typeface="+mn-lt"/>
              </a:rPr>
              <a:t>About The Classroom: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Long Branch Middle School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6th grade students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4 students in classroom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2 teachers in classroom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All male students</a:t>
            </a:r>
            <a:endParaRPr lang="en-US" sz="1450"/>
          </a:p>
          <a:p>
            <a:pPr algn="l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0A69F-39EB-DB93-4104-0D7600348803}"/>
              </a:ext>
            </a:extLst>
          </p:cNvPr>
          <p:cNvSpPr txBox="1"/>
          <p:nvPr/>
        </p:nvSpPr>
        <p:spPr>
          <a:xfrm>
            <a:off x="368709" y="184354"/>
            <a:ext cx="2912806" cy="7663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lonna MT"/>
              </a:rPr>
              <a:t>Monmouth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9A0BD-0260-3791-02E8-958F85C7BDDD}"/>
              </a:ext>
            </a:extLst>
          </p:cNvPr>
          <p:cNvSpPr txBox="1"/>
          <p:nvPr/>
        </p:nvSpPr>
        <p:spPr>
          <a:xfrm>
            <a:off x="4301612" y="1093838"/>
            <a:ext cx="3392129" cy="53491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Description of Students in Classroom: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4 male students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All with autism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2 students were nonverbal and communicated with a iPads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Their family members, teachers, classes, and common words/phrases were already put into the iPad</a:t>
            </a:r>
            <a:endParaRPr lang="en-US" sz="1600"/>
          </a:p>
          <a:p>
            <a:r>
              <a:rPr lang="en-US" sz="1600" b="1" dirty="0">
                <a:ea typeface="+mn-lt"/>
                <a:cs typeface="+mn-lt"/>
              </a:rPr>
              <a:t>Course &amp; Project: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EDS 330 02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Read a book each week and had students take turn reading and then answer questions based on what was read</a:t>
            </a:r>
            <a:endParaRPr lang="en-US" sz="1600"/>
          </a:p>
          <a:p>
            <a:r>
              <a:rPr lang="en-US" sz="1600" b="1" dirty="0">
                <a:ea typeface="+mn-lt"/>
                <a:cs typeface="+mn-lt"/>
              </a:rPr>
              <a:t>Role: Guided Students Learning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Assisted in class assignments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Looked over homework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Helped understanding </a:t>
            </a:r>
            <a:endParaRPr lang="en-US" sz="1600"/>
          </a:p>
          <a:p>
            <a:pPr algn="l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29BDF-424F-560C-7D29-1528DE750181}"/>
              </a:ext>
            </a:extLst>
          </p:cNvPr>
          <p:cNvSpPr txBox="1"/>
          <p:nvPr/>
        </p:nvSpPr>
        <p:spPr>
          <a:xfrm>
            <a:off x="8762595" y="442452"/>
            <a:ext cx="3097684" cy="64494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50" b="1" dirty="0">
                <a:ea typeface="+mn-lt"/>
                <a:cs typeface="+mn-lt"/>
              </a:rPr>
              <a:t>Understanding: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I learned leadership skills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Communication skills with students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Problem-solving tactics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Took information we learned in the course and implemented it in the classroom </a:t>
            </a:r>
            <a:endParaRPr lang="en-US" sz="1450"/>
          </a:p>
          <a:p>
            <a:r>
              <a:rPr lang="en-US" sz="1450" b="1" dirty="0">
                <a:ea typeface="+mn-lt"/>
                <a:cs typeface="+mn-lt"/>
              </a:rPr>
              <a:t>Impact: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I feel I made students comfortable and excited to do SL project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I feel I made them become at ease when sharing or reading in a small group</a:t>
            </a:r>
            <a:endParaRPr lang="en-US" sz="1450"/>
          </a:p>
          <a:p>
            <a:r>
              <a:rPr lang="en-US" sz="1450" b="1" dirty="0">
                <a:ea typeface="+mn-lt"/>
                <a:cs typeface="+mn-lt"/>
              </a:rPr>
              <a:t>Goals: 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I plan on growing through continuing to practice the skills I learned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Taking advice from teachers/professors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Gaining a better understanding of what else can be done to make me a better teacher for my students </a:t>
            </a:r>
            <a:endParaRPr lang="en-US" sz="1450"/>
          </a:p>
          <a:p>
            <a:pPr marL="285750" indent="-285750">
              <a:buFont typeface="Arial"/>
              <a:buChar char="•"/>
            </a:pPr>
            <a:r>
              <a:rPr lang="en-US" sz="1450" dirty="0">
                <a:ea typeface="+mn-lt"/>
                <a:cs typeface="+mn-lt"/>
              </a:rPr>
              <a:t>I want to learn more about specifically what to do if I feel a student isn’t listening to me or paying attention </a:t>
            </a:r>
            <a:endParaRPr lang="en-US" sz="1450"/>
          </a:p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2" name="Poster Project">
            <a:hlinkClick r:id="" action="ppaction://media"/>
            <a:extLst>
              <a:ext uri="{FF2B5EF4-FFF2-40B4-BE49-F238E27FC236}">
                <a16:creationId xmlns:a16="http://schemas.microsoft.com/office/drawing/2014/main" id="{96F70767-2C6F-EA40-3AF5-4B30520DE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8901" y="261681"/>
            <a:ext cx="730250" cy="73025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F441A3D-7995-CBDD-F152-63A00AD79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021" y="1015853"/>
            <a:ext cx="1636244" cy="10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Chalkboard 16x9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Sabrina D. Burkhard</cp:lastModifiedBy>
  <cp:revision>72</cp:revision>
  <dcterms:created xsi:type="dcterms:W3CDTF">2023-04-02T18:57:01Z</dcterms:created>
  <dcterms:modified xsi:type="dcterms:W3CDTF">2023-04-11T03:06:49Z</dcterms:modified>
</cp:coreProperties>
</file>