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
  </p:notesMasterIdLst>
  <p:sldIdLst>
    <p:sldId id="256" r:id="rId2"/>
  </p:sldIdLst>
  <p:sldSz cx="23039388" cy="17279938"/>
  <p:notesSz cx="6858000" cy="9144000"/>
  <p:embeddedFontLst>
    <p:embeddedFont>
      <p:font typeface="Anaheim" panose="020B0604020202020204" charset="0"/>
      <p:regular r:id="rId4"/>
    </p:embeddedFont>
    <p:embeddedFont>
      <p:font typeface="Cormorant Infant" panose="020B0604020202020204" charset="0"/>
      <p:regular r:id="rId5"/>
      <p:bold r:id="rId6"/>
      <p:italic r:id="rId7"/>
      <p:boldItalic r:id="rId8"/>
    </p:embeddedFont>
    <p:embeddedFont>
      <p:font typeface="Montserrat" panose="00000500000000000000" pitchFamily="2" charset="0"/>
      <p:regular r:id="rId9"/>
      <p:bold r:id="rId10"/>
      <p:italic r:id="rId11"/>
      <p:boldItalic r:id="rId12"/>
    </p:embeddedFont>
    <p:embeddedFont>
      <p:font typeface="Roboto" panose="02000000000000000000" pitchFamily="2"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B31724-3AF3-6E86-82D2-8D6A4B7E33B6}" v="51" dt="2023-04-17T12:08:18.442"/>
  </p1510:revLst>
</p1510:revInfo>
</file>

<file path=ppt/tableStyles.xml><?xml version="1.0" encoding="utf-8"?>
<a:tblStyleLst xmlns:a="http://schemas.openxmlformats.org/drawingml/2006/main" def="{7D24B047-7947-4B39-A04A-DA022D0AAAD7}">
  <a:tblStyle styleId="{7D24B047-7947-4B39-A04A-DA022D0AAA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3" d="100"/>
          <a:sy n="33" d="100"/>
        </p:scale>
        <p:origin x="123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viewProps" Target="viewProps.xml"/><Relationship Id="rId3" Type="http://schemas.openxmlformats.org/officeDocument/2006/relationships/notesMaster" Target="notesMasters/notesMaster1.xml"/><Relationship Id="rId21" Type="http://schemas.microsoft.com/office/2015/10/relationships/revisionInfo" Target="revisionInfo.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3ab595bf44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3ab595bf4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69600" y="4959056"/>
            <a:ext cx="19300800" cy="5150700"/>
          </a:xfrm>
          <a:prstGeom prst="rect">
            <a:avLst/>
          </a:prstGeom>
        </p:spPr>
        <p:txBody>
          <a:bodyPr spcFirstLastPara="1" wrap="square" lIns="255950" tIns="0" rIns="255950" bIns="0" anchor="t" anchorCtr="0">
            <a:noAutofit/>
          </a:bodyPr>
          <a:lstStyle>
            <a:lvl1pPr lvl="0" algn="ctr">
              <a:spcBef>
                <a:spcPts val="0"/>
              </a:spcBef>
              <a:spcAft>
                <a:spcPts val="0"/>
              </a:spcAft>
              <a:buSzPts val="14600"/>
              <a:buNone/>
              <a:defRPr sz="16000">
                <a:latin typeface="Cormorant Infant"/>
                <a:ea typeface="Cormorant Infant"/>
                <a:cs typeface="Cormorant Infant"/>
                <a:sym typeface="Cormorant Infant"/>
              </a:defRPr>
            </a:lvl1pPr>
            <a:lvl2pPr lvl="1" algn="ctr">
              <a:spcBef>
                <a:spcPts val="0"/>
              </a:spcBef>
              <a:spcAft>
                <a:spcPts val="0"/>
              </a:spcAft>
              <a:buSzPts val="14600"/>
              <a:buNone/>
              <a:defRPr sz="14600"/>
            </a:lvl2pPr>
            <a:lvl3pPr lvl="2" algn="ctr">
              <a:spcBef>
                <a:spcPts val="0"/>
              </a:spcBef>
              <a:spcAft>
                <a:spcPts val="0"/>
              </a:spcAft>
              <a:buSzPts val="14600"/>
              <a:buNone/>
              <a:defRPr sz="14600"/>
            </a:lvl3pPr>
            <a:lvl4pPr lvl="3" algn="ctr">
              <a:spcBef>
                <a:spcPts val="0"/>
              </a:spcBef>
              <a:spcAft>
                <a:spcPts val="0"/>
              </a:spcAft>
              <a:buSzPts val="14600"/>
              <a:buNone/>
              <a:defRPr sz="14600"/>
            </a:lvl4pPr>
            <a:lvl5pPr lvl="4" algn="ctr">
              <a:spcBef>
                <a:spcPts val="0"/>
              </a:spcBef>
              <a:spcAft>
                <a:spcPts val="0"/>
              </a:spcAft>
              <a:buSzPts val="14600"/>
              <a:buNone/>
              <a:defRPr sz="14600"/>
            </a:lvl5pPr>
            <a:lvl6pPr lvl="5" algn="ctr">
              <a:spcBef>
                <a:spcPts val="0"/>
              </a:spcBef>
              <a:spcAft>
                <a:spcPts val="0"/>
              </a:spcAft>
              <a:buSzPts val="14600"/>
              <a:buNone/>
              <a:defRPr sz="14600"/>
            </a:lvl6pPr>
            <a:lvl7pPr lvl="6" algn="ctr">
              <a:spcBef>
                <a:spcPts val="0"/>
              </a:spcBef>
              <a:spcAft>
                <a:spcPts val="0"/>
              </a:spcAft>
              <a:buSzPts val="14600"/>
              <a:buNone/>
              <a:defRPr sz="14600"/>
            </a:lvl7pPr>
            <a:lvl8pPr lvl="7" algn="ctr">
              <a:spcBef>
                <a:spcPts val="0"/>
              </a:spcBef>
              <a:spcAft>
                <a:spcPts val="0"/>
              </a:spcAft>
              <a:buSzPts val="14600"/>
              <a:buNone/>
              <a:defRPr sz="14600"/>
            </a:lvl8pPr>
            <a:lvl9pPr lvl="8" algn="ctr">
              <a:spcBef>
                <a:spcPts val="0"/>
              </a:spcBef>
              <a:spcAft>
                <a:spcPts val="0"/>
              </a:spcAft>
              <a:buSzPts val="14600"/>
              <a:buNone/>
              <a:defRPr sz="14600"/>
            </a:lvl9pPr>
          </a:lstStyle>
          <a:p>
            <a:endParaRPr/>
          </a:p>
        </p:txBody>
      </p:sp>
      <p:sp>
        <p:nvSpPr>
          <p:cNvPr id="10" name="Google Shape;10;p2"/>
          <p:cNvSpPr txBox="1">
            <a:spLocks noGrp="1"/>
          </p:cNvSpPr>
          <p:nvPr>
            <p:ph type="subTitle" idx="1"/>
          </p:nvPr>
        </p:nvSpPr>
        <p:spPr>
          <a:xfrm>
            <a:off x="1869750" y="11476444"/>
            <a:ext cx="19300800" cy="844500"/>
          </a:xfrm>
          <a:prstGeom prst="rect">
            <a:avLst/>
          </a:prstGeom>
        </p:spPr>
        <p:txBody>
          <a:bodyPr spcFirstLastPara="1" wrap="square" lIns="255950" tIns="0" rIns="255950" bIns="0" anchor="t" anchorCtr="0">
            <a:noAutofit/>
          </a:bodyPr>
          <a:lstStyle>
            <a:lvl1pPr lvl="0" algn="ctr">
              <a:lnSpc>
                <a:spcPct val="100000"/>
              </a:lnSpc>
              <a:spcBef>
                <a:spcPts val="0"/>
              </a:spcBef>
              <a:spcAft>
                <a:spcPts val="0"/>
              </a:spcAft>
              <a:buSzPts val="7800"/>
              <a:buNone/>
              <a:defRPr sz="4200">
                <a:latin typeface="Montserrat"/>
                <a:ea typeface="Montserrat"/>
                <a:cs typeface="Montserrat"/>
                <a:sym typeface="Montserrat"/>
              </a:defRPr>
            </a:lvl1pPr>
            <a:lvl2pPr lvl="1" algn="ctr">
              <a:lnSpc>
                <a:spcPct val="100000"/>
              </a:lnSpc>
              <a:spcBef>
                <a:spcPts val="0"/>
              </a:spcBef>
              <a:spcAft>
                <a:spcPts val="0"/>
              </a:spcAft>
              <a:buSzPts val="7800"/>
              <a:buNone/>
              <a:defRPr sz="7800"/>
            </a:lvl2pPr>
            <a:lvl3pPr lvl="2" algn="ctr">
              <a:lnSpc>
                <a:spcPct val="100000"/>
              </a:lnSpc>
              <a:spcBef>
                <a:spcPts val="0"/>
              </a:spcBef>
              <a:spcAft>
                <a:spcPts val="0"/>
              </a:spcAft>
              <a:buSzPts val="7800"/>
              <a:buNone/>
              <a:defRPr sz="7800"/>
            </a:lvl3pPr>
            <a:lvl4pPr lvl="3" algn="ctr">
              <a:lnSpc>
                <a:spcPct val="100000"/>
              </a:lnSpc>
              <a:spcBef>
                <a:spcPts val="0"/>
              </a:spcBef>
              <a:spcAft>
                <a:spcPts val="0"/>
              </a:spcAft>
              <a:buSzPts val="7800"/>
              <a:buNone/>
              <a:defRPr sz="7800"/>
            </a:lvl4pPr>
            <a:lvl5pPr lvl="4" algn="ctr">
              <a:lnSpc>
                <a:spcPct val="100000"/>
              </a:lnSpc>
              <a:spcBef>
                <a:spcPts val="0"/>
              </a:spcBef>
              <a:spcAft>
                <a:spcPts val="0"/>
              </a:spcAft>
              <a:buSzPts val="7800"/>
              <a:buNone/>
              <a:defRPr sz="7800"/>
            </a:lvl5pPr>
            <a:lvl6pPr lvl="5" algn="ctr">
              <a:lnSpc>
                <a:spcPct val="100000"/>
              </a:lnSpc>
              <a:spcBef>
                <a:spcPts val="0"/>
              </a:spcBef>
              <a:spcAft>
                <a:spcPts val="0"/>
              </a:spcAft>
              <a:buSzPts val="7800"/>
              <a:buNone/>
              <a:defRPr sz="7800"/>
            </a:lvl6pPr>
            <a:lvl7pPr lvl="6" algn="ctr">
              <a:lnSpc>
                <a:spcPct val="100000"/>
              </a:lnSpc>
              <a:spcBef>
                <a:spcPts val="0"/>
              </a:spcBef>
              <a:spcAft>
                <a:spcPts val="0"/>
              </a:spcAft>
              <a:buSzPts val="7800"/>
              <a:buNone/>
              <a:defRPr sz="7800"/>
            </a:lvl7pPr>
            <a:lvl8pPr lvl="7" algn="ctr">
              <a:lnSpc>
                <a:spcPct val="100000"/>
              </a:lnSpc>
              <a:spcBef>
                <a:spcPts val="0"/>
              </a:spcBef>
              <a:spcAft>
                <a:spcPts val="0"/>
              </a:spcAft>
              <a:buSzPts val="7800"/>
              <a:buNone/>
              <a:defRPr sz="7800"/>
            </a:lvl8pPr>
            <a:lvl9pPr lvl="8" algn="ctr">
              <a:lnSpc>
                <a:spcPct val="100000"/>
              </a:lnSpc>
              <a:spcBef>
                <a:spcPts val="0"/>
              </a:spcBef>
              <a:spcAft>
                <a:spcPts val="0"/>
              </a:spcAft>
              <a:buSzPts val="7800"/>
              <a:buNone/>
              <a:defRPr sz="7800"/>
            </a:lvl9pPr>
          </a:lstStyle>
          <a:p>
            <a:endParaRPr/>
          </a:p>
        </p:txBody>
      </p:sp>
      <p:grpSp>
        <p:nvGrpSpPr>
          <p:cNvPr id="11" name="Google Shape;11;p2"/>
          <p:cNvGrpSpPr/>
          <p:nvPr/>
        </p:nvGrpSpPr>
        <p:grpSpPr>
          <a:xfrm>
            <a:off x="7358950" y="-3402975"/>
            <a:ext cx="11070600" cy="5747400"/>
            <a:chOff x="7358950" y="-3402975"/>
            <a:chExt cx="11070600" cy="5747400"/>
          </a:xfrm>
        </p:grpSpPr>
        <p:sp>
          <p:nvSpPr>
            <p:cNvPr id="12" name="Google Shape;12;p2"/>
            <p:cNvSpPr/>
            <p:nvPr/>
          </p:nvSpPr>
          <p:spPr>
            <a:xfrm>
              <a:off x="7358950" y="-3402975"/>
              <a:ext cx="11070600" cy="5747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206200" y="1255125"/>
              <a:ext cx="1089300" cy="1089300"/>
            </a:xfrm>
            <a:prstGeom prst="star4">
              <a:avLst>
                <a:gd name="adj" fmla="val 125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Google Shape;14;p2"/>
          <p:cNvPicPr preferRelativeResize="0"/>
          <p:nvPr/>
        </p:nvPicPr>
        <p:blipFill>
          <a:blip r:embed="rId2">
            <a:alphaModFix/>
          </a:blip>
          <a:stretch>
            <a:fillRect/>
          </a:stretch>
        </p:blipFill>
        <p:spPr>
          <a:xfrm rot="9900000">
            <a:off x="15556758" y="-1373345"/>
            <a:ext cx="8714734" cy="7838163"/>
          </a:xfrm>
          <a:prstGeom prst="rect">
            <a:avLst/>
          </a:prstGeom>
          <a:noFill/>
          <a:ln>
            <a:noFill/>
          </a:ln>
        </p:spPr>
      </p:pic>
      <p:grpSp>
        <p:nvGrpSpPr>
          <p:cNvPr id="15" name="Google Shape;15;p2"/>
          <p:cNvGrpSpPr/>
          <p:nvPr/>
        </p:nvGrpSpPr>
        <p:grpSpPr>
          <a:xfrm>
            <a:off x="16463313" y="13322988"/>
            <a:ext cx="5747400" cy="11070600"/>
            <a:chOff x="16463313" y="13322988"/>
            <a:chExt cx="5747400" cy="11070600"/>
          </a:xfrm>
        </p:grpSpPr>
        <p:sp>
          <p:nvSpPr>
            <p:cNvPr id="16" name="Google Shape;16;p2"/>
            <p:cNvSpPr/>
            <p:nvPr/>
          </p:nvSpPr>
          <p:spPr>
            <a:xfrm rot="5400000">
              <a:off x="13801713" y="15984588"/>
              <a:ext cx="11070600" cy="5747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16463322" y="15233047"/>
              <a:ext cx="1089300" cy="1089300"/>
            </a:xfrm>
            <a:prstGeom prst="star4">
              <a:avLst>
                <a:gd name="adj" fmla="val 125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Google Shape;18;p2"/>
          <p:cNvPicPr preferRelativeResize="0"/>
          <p:nvPr/>
        </p:nvPicPr>
        <p:blipFill>
          <a:blip r:embed="rId3">
            <a:alphaModFix/>
          </a:blip>
          <a:stretch>
            <a:fillRect/>
          </a:stretch>
        </p:blipFill>
        <p:spPr>
          <a:xfrm rot="8229748">
            <a:off x="-2099252" y="-2168219"/>
            <a:ext cx="7315875" cy="7301604"/>
          </a:xfrm>
          <a:prstGeom prst="rect">
            <a:avLst/>
          </a:prstGeom>
          <a:noFill/>
          <a:ln>
            <a:noFill/>
          </a:ln>
        </p:spPr>
      </p:pic>
      <p:pic>
        <p:nvPicPr>
          <p:cNvPr id="19" name="Google Shape;19;p2"/>
          <p:cNvPicPr preferRelativeResize="0"/>
          <p:nvPr/>
        </p:nvPicPr>
        <p:blipFill>
          <a:blip r:embed="rId4">
            <a:alphaModFix/>
          </a:blip>
          <a:stretch>
            <a:fillRect/>
          </a:stretch>
        </p:blipFill>
        <p:spPr>
          <a:xfrm>
            <a:off x="-1048650" y="11725250"/>
            <a:ext cx="5923225" cy="640822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sp>
        <p:nvSpPr>
          <p:cNvPr id="61" name="Google Shape;61;p11"/>
          <p:cNvSpPr txBox="1">
            <a:spLocks noGrp="1"/>
          </p:cNvSpPr>
          <p:nvPr>
            <p:ph type="title" hasCustomPrompt="1"/>
          </p:nvPr>
        </p:nvSpPr>
        <p:spPr>
          <a:xfrm>
            <a:off x="785386" y="3716115"/>
            <a:ext cx="21469200" cy="6596400"/>
          </a:xfrm>
          <a:prstGeom prst="rect">
            <a:avLst/>
          </a:prstGeom>
        </p:spPr>
        <p:txBody>
          <a:bodyPr spcFirstLastPara="1" wrap="square" lIns="255950" tIns="0" rIns="255950" bIns="0" anchor="b" anchorCtr="0">
            <a:noAutofit/>
          </a:bodyPr>
          <a:lstStyle>
            <a:lvl1pPr lvl="0" algn="ctr">
              <a:spcBef>
                <a:spcPts val="0"/>
              </a:spcBef>
              <a:spcAft>
                <a:spcPts val="0"/>
              </a:spcAft>
              <a:buSzPts val="33600"/>
              <a:buNone/>
              <a:defRPr sz="33600"/>
            </a:lvl1pPr>
            <a:lvl2pPr lvl="1" algn="ctr">
              <a:spcBef>
                <a:spcPts val="0"/>
              </a:spcBef>
              <a:spcAft>
                <a:spcPts val="0"/>
              </a:spcAft>
              <a:buSzPts val="33600"/>
              <a:buNone/>
              <a:defRPr sz="33600"/>
            </a:lvl2pPr>
            <a:lvl3pPr lvl="2" algn="ctr">
              <a:spcBef>
                <a:spcPts val="0"/>
              </a:spcBef>
              <a:spcAft>
                <a:spcPts val="0"/>
              </a:spcAft>
              <a:buSzPts val="33600"/>
              <a:buNone/>
              <a:defRPr sz="33600"/>
            </a:lvl3pPr>
            <a:lvl4pPr lvl="3" algn="ctr">
              <a:spcBef>
                <a:spcPts val="0"/>
              </a:spcBef>
              <a:spcAft>
                <a:spcPts val="0"/>
              </a:spcAft>
              <a:buSzPts val="33600"/>
              <a:buNone/>
              <a:defRPr sz="33600"/>
            </a:lvl4pPr>
            <a:lvl5pPr lvl="4" algn="ctr">
              <a:spcBef>
                <a:spcPts val="0"/>
              </a:spcBef>
              <a:spcAft>
                <a:spcPts val="0"/>
              </a:spcAft>
              <a:buSzPts val="33600"/>
              <a:buNone/>
              <a:defRPr sz="33600"/>
            </a:lvl5pPr>
            <a:lvl6pPr lvl="5" algn="ctr">
              <a:spcBef>
                <a:spcPts val="0"/>
              </a:spcBef>
              <a:spcAft>
                <a:spcPts val="0"/>
              </a:spcAft>
              <a:buSzPts val="33600"/>
              <a:buNone/>
              <a:defRPr sz="33600"/>
            </a:lvl6pPr>
            <a:lvl7pPr lvl="6" algn="ctr">
              <a:spcBef>
                <a:spcPts val="0"/>
              </a:spcBef>
              <a:spcAft>
                <a:spcPts val="0"/>
              </a:spcAft>
              <a:buSzPts val="33600"/>
              <a:buNone/>
              <a:defRPr sz="33600"/>
            </a:lvl7pPr>
            <a:lvl8pPr lvl="7" algn="ctr">
              <a:spcBef>
                <a:spcPts val="0"/>
              </a:spcBef>
              <a:spcAft>
                <a:spcPts val="0"/>
              </a:spcAft>
              <a:buSzPts val="33600"/>
              <a:buNone/>
              <a:defRPr sz="33600"/>
            </a:lvl8pPr>
            <a:lvl9pPr lvl="8" algn="ctr">
              <a:spcBef>
                <a:spcPts val="0"/>
              </a:spcBef>
              <a:spcAft>
                <a:spcPts val="0"/>
              </a:spcAft>
              <a:buSzPts val="33600"/>
              <a:buNone/>
              <a:defRPr sz="33600"/>
            </a:lvl9pPr>
          </a:lstStyle>
          <a:p>
            <a:r>
              <a:t>xx%</a:t>
            </a:r>
          </a:p>
        </p:txBody>
      </p:sp>
      <p:sp>
        <p:nvSpPr>
          <p:cNvPr id="62" name="Google Shape;62;p11"/>
          <p:cNvSpPr txBox="1">
            <a:spLocks noGrp="1"/>
          </p:cNvSpPr>
          <p:nvPr>
            <p:ph type="body" idx="1"/>
          </p:nvPr>
        </p:nvSpPr>
        <p:spPr>
          <a:xfrm>
            <a:off x="785386" y="10590152"/>
            <a:ext cx="21469200" cy="4370100"/>
          </a:xfrm>
          <a:prstGeom prst="rect">
            <a:avLst/>
          </a:prstGeom>
        </p:spPr>
        <p:txBody>
          <a:bodyPr spcFirstLastPara="1" wrap="square" lIns="255950" tIns="0" rIns="255950" bIns="0" anchor="t" anchorCtr="0">
            <a:noAutofit/>
          </a:bodyPr>
          <a:lstStyle>
            <a:lvl1pPr marL="457200" lvl="0" indent="-546100" algn="ctr">
              <a:spcBef>
                <a:spcPts val="0"/>
              </a:spcBef>
              <a:spcAft>
                <a:spcPts val="0"/>
              </a:spcAft>
              <a:buSzPts val="5000"/>
              <a:buChar char="●"/>
              <a:defRPr/>
            </a:lvl1pPr>
            <a:lvl2pPr marL="914400" lvl="1" indent="-476250" algn="ctr">
              <a:spcBef>
                <a:spcPts val="0"/>
              </a:spcBef>
              <a:spcAft>
                <a:spcPts val="0"/>
              </a:spcAft>
              <a:buSzPts val="3900"/>
              <a:buChar char="○"/>
              <a:defRPr/>
            </a:lvl2pPr>
            <a:lvl3pPr marL="1371600" lvl="2" indent="-476250" algn="ctr">
              <a:spcBef>
                <a:spcPts val="0"/>
              </a:spcBef>
              <a:spcAft>
                <a:spcPts val="0"/>
              </a:spcAft>
              <a:buSzPts val="3900"/>
              <a:buChar char="■"/>
              <a:defRPr/>
            </a:lvl3pPr>
            <a:lvl4pPr marL="1828800" lvl="3" indent="-476250" algn="ctr">
              <a:spcBef>
                <a:spcPts val="0"/>
              </a:spcBef>
              <a:spcAft>
                <a:spcPts val="0"/>
              </a:spcAft>
              <a:buSzPts val="3900"/>
              <a:buChar char="●"/>
              <a:defRPr/>
            </a:lvl4pPr>
            <a:lvl5pPr marL="2286000" lvl="4" indent="-476250" algn="ctr">
              <a:spcBef>
                <a:spcPts val="0"/>
              </a:spcBef>
              <a:spcAft>
                <a:spcPts val="0"/>
              </a:spcAft>
              <a:buSzPts val="3900"/>
              <a:buChar char="○"/>
              <a:defRPr/>
            </a:lvl5pPr>
            <a:lvl6pPr marL="2743200" lvl="5" indent="-476250" algn="ctr">
              <a:spcBef>
                <a:spcPts val="0"/>
              </a:spcBef>
              <a:spcAft>
                <a:spcPts val="0"/>
              </a:spcAft>
              <a:buSzPts val="3900"/>
              <a:buChar char="■"/>
              <a:defRPr/>
            </a:lvl6pPr>
            <a:lvl7pPr marL="3200400" lvl="6" indent="-476250" algn="ctr">
              <a:spcBef>
                <a:spcPts val="0"/>
              </a:spcBef>
              <a:spcAft>
                <a:spcPts val="0"/>
              </a:spcAft>
              <a:buSzPts val="3900"/>
              <a:buChar char="●"/>
              <a:defRPr/>
            </a:lvl7pPr>
            <a:lvl8pPr marL="3657600" lvl="7" indent="-476250" algn="ctr">
              <a:spcBef>
                <a:spcPts val="0"/>
              </a:spcBef>
              <a:spcAft>
                <a:spcPts val="0"/>
              </a:spcAft>
              <a:buSzPts val="3900"/>
              <a:buChar char="○"/>
              <a:defRPr/>
            </a:lvl8pPr>
            <a:lvl9pPr marL="4114800" lvl="8" indent="-476250" algn="ctr">
              <a:spcBef>
                <a:spcPts val="0"/>
              </a:spcBef>
              <a:spcAft>
                <a:spcPts val="0"/>
              </a:spcAft>
              <a:buSzPts val="39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457200" y="457200"/>
            <a:ext cx="22125600" cy="1923900"/>
          </a:xfrm>
          <a:prstGeom prst="rect">
            <a:avLst/>
          </a:prstGeom>
        </p:spPr>
        <p:txBody>
          <a:bodyPr spcFirstLastPara="1" wrap="square" lIns="255950" tIns="0" rIns="255950" bIns="0" anchor="t" anchorCtr="0">
            <a:noAutofit/>
          </a:bodyPr>
          <a:lstStyle>
            <a:lvl1pPr lvl="0" algn="ctr" rtl="0">
              <a:spcBef>
                <a:spcPts val="0"/>
              </a:spcBef>
              <a:spcAft>
                <a:spcPts val="0"/>
              </a:spcAft>
              <a:buSzPts val="9800"/>
              <a:buNone/>
              <a:defRPr/>
            </a:lvl1pPr>
            <a:lvl2pPr lvl="1" rtl="0">
              <a:spcBef>
                <a:spcPts val="0"/>
              </a:spcBef>
              <a:spcAft>
                <a:spcPts val="0"/>
              </a:spcAft>
              <a:buSzPts val="9800"/>
              <a:buNone/>
              <a:defRPr/>
            </a:lvl2pPr>
            <a:lvl3pPr lvl="2" rtl="0">
              <a:spcBef>
                <a:spcPts val="0"/>
              </a:spcBef>
              <a:spcAft>
                <a:spcPts val="0"/>
              </a:spcAft>
              <a:buSzPts val="9800"/>
              <a:buNone/>
              <a:defRPr/>
            </a:lvl3pPr>
            <a:lvl4pPr lvl="3" rtl="0">
              <a:spcBef>
                <a:spcPts val="0"/>
              </a:spcBef>
              <a:spcAft>
                <a:spcPts val="0"/>
              </a:spcAft>
              <a:buSzPts val="9800"/>
              <a:buNone/>
              <a:defRPr/>
            </a:lvl4pPr>
            <a:lvl5pPr lvl="4" rtl="0">
              <a:spcBef>
                <a:spcPts val="0"/>
              </a:spcBef>
              <a:spcAft>
                <a:spcPts val="0"/>
              </a:spcAft>
              <a:buSzPts val="9800"/>
              <a:buNone/>
              <a:defRPr/>
            </a:lvl5pPr>
            <a:lvl6pPr lvl="5" rtl="0">
              <a:spcBef>
                <a:spcPts val="0"/>
              </a:spcBef>
              <a:spcAft>
                <a:spcPts val="0"/>
              </a:spcAft>
              <a:buSzPts val="9800"/>
              <a:buNone/>
              <a:defRPr/>
            </a:lvl6pPr>
            <a:lvl7pPr lvl="6" rtl="0">
              <a:spcBef>
                <a:spcPts val="0"/>
              </a:spcBef>
              <a:spcAft>
                <a:spcPts val="0"/>
              </a:spcAft>
              <a:buSzPts val="9800"/>
              <a:buNone/>
              <a:defRPr/>
            </a:lvl7pPr>
            <a:lvl8pPr lvl="7" rtl="0">
              <a:spcBef>
                <a:spcPts val="0"/>
              </a:spcBef>
              <a:spcAft>
                <a:spcPts val="0"/>
              </a:spcAft>
              <a:buSzPts val="9800"/>
              <a:buNone/>
              <a:defRPr/>
            </a:lvl8pPr>
            <a:lvl9pPr lvl="8" rtl="0">
              <a:spcBef>
                <a:spcPts val="0"/>
              </a:spcBef>
              <a:spcAft>
                <a:spcPts val="0"/>
              </a:spcAft>
              <a:buSzPts val="9800"/>
              <a:buNone/>
              <a:defRPr/>
            </a:lvl9pPr>
          </a:lstStyle>
          <a:p>
            <a:endParaRPr/>
          </a:p>
        </p:txBody>
      </p:sp>
      <p:pic>
        <p:nvPicPr>
          <p:cNvPr id="66" name="Google Shape;66;p13"/>
          <p:cNvPicPr preferRelativeResize="0"/>
          <p:nvPr/>
        </p:nvPicPr>
        <p:blipFill>
          <a:blip r:embed="rId2">
            <a:alphaModFix/>
          </a:blip>
          <a:stretch>
            <a:fillRect/>
          </a:stretch>
        </p:blipFill>
        <p:spPr>
          <a:xfrm flipH="1">
            <a:off x="20485523" y="13358437"/>
            <a:ext cx="5282099" cy="4750790"/>
          </a:xfrm>
          <a:prstGeom prst="rect">
            <a:avLst/>
          </a:prstGeom>
          <a:noFill/>
          <a:ln>
            <a:noFill/>
          </a:ln>
        </p:spPr>
      </p:pic>
      <p:pic>
        <p:nvPicPr>
          <p:cNvPr id="67" name="Google Shape;67;p13"/>
          <p:cNvPicPr preferRelativeResize="0"/>
          <p:nvPr/>
        </p:nvPicPr>
        <p:blipFill>
          <a:blip r:embed="rId3">
            <a:alphaModFix/>
          </a:blip>
          <a:stretch>
            <a:fillRect/>
          </a:stretch>
        </p:blipFill>
        <p:spPr>
          <a:xfrm rot="6300000">
            <a:off x="-4836356" y="-250774"/>
            <a:ext cx="8101628" cy="808580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2">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457200" y="457200"/>
            <a:ext cx="22125600" cy="1923900"/>
          </a:xfrm>
          <a:prstGeom prst="rect">
            <a:avLst/>
          </a:prstGeom>
        </p:spPr>
        <p:txBody>
          <a:bodyPr spcFirstLastPara="1" wrap="square" lIns="255950" tIns="0" rIns="255950" bIns="0" anchor="t" anchorCtr="0">
            <a:noAutofit/>
          </a:bodyPr>
          <a:lstStyle>
            <a:lvl1pPr lvl="0" algn="ctr" rtl="0">
              <a:spcBef>
                <a:spcPts val="0"/>
              </a:spcBef>
              <a:spcAft>
                <a:spcPts val="0"/>
              </a:spcAft>
              <a:buSzPts val="9800"/>
              <a:buNone/>
              <a:defRPr/>
            </a:lvl1pPr>
            <a:lvl2pPr lvl="1" rtl="0">
              <a:spcBef>
                <a:spcPts val="0"/>
              </a:spcBef>
              <a:spcAft>
                <a:spcPts val="0"/>
              </a:spcAft>
              <a:buSzPts val="9800"/>
              <a:buNone/>
              <a:defRPr/>
            </a:lvl2pPr>
            <a:lvl3pPr lvl="2" rtl="0">
              <a:spcBef>
                <a:spcPts val="0"/>
              </a:spcBef>
              <a:spcAft>
                <a:spcPts val="0"/>
              </a:spcAft>
              <a:buSzPts val="9800"/>
              <a:buNone/>
              <a:defRPr/>
            </a:lvl3pPr>
            <a:lvl4pPr lvl="3" rtl="0">
              <a:spcBef>
                <a:spcPts val="0"/>
              </a:spcBef>
              <a:spcAft>
                <a:spcPts val="0"/>
              </a:spcAft>
              <a:buSzPts val="9800"/>
              <a:buNone/>
              <a:defRPr/>
            </a:lvl4pPr>
            <a:lvl5pPr lvl="4" rtl="0">
              <a:spcBef>
                <a:spcPts val="0"/>
              </a:spcBef>
              <a:spcAft>
                <a:spcPts val="0"/>
              </a:spcAft>
              <a:buSzPts val="9800"/>
              <a:buNone/>
              <a:defRPr/>
            </a:lvl5pPr>
            <a:lvl6pPr lvl="5" rtl="0">
              <a:spcBef>
                <a:spcPts val="0"/>
              </a:spcBef>
              <a:spcAft>
                <a:spcPts val="0"/>
              </a:spcAft>
              <a:buSzPts val="9800"/>
              <a:buNone/>
              <a:defRPr/>
            </a:lvl6pPr>
            <a:lvl7pPr lvl="6" rtl="0">
              <a:spcBef>
                <a:spcPts val="0"/>
              </a:spcBef>
              <a:spcAft>
                <a:spcPts val="0"/>
              </a:spcAft>
              <a:buSzPts val="9800"/>
              <a:buNone/>
              <a:defRPr/>
            </a:lvl7pPr>
            <a:lvl8pPr lvl="7" rtl="0">
              <a:spcBef>
                <a:spcPts val="0"/>
              </a:spcBef>
              <a:spcAft>
                <a:spcPts val="0"/>
              </a:spcAft>
              <a:buSzPts val="9800"/>
              <a:buNone/>
              <a:defRPr/>
            </a:lvl8pPr>
            <a:lvl9pPr lvl="8" rtl="0">
              <a:spcBef>
                <a:spcPts val="0"/>
              </a:spcBef>
              <a:spcAft>
                <a:spcPts val="0"/>
              </a:spcAft>
              <a:buSzPts val="9800"/>
              <a:buNone/>
              <a:defRPr/>
            </a:lvl9pPr>
          </a:lstStyle>
          <a:p>
            <a:endParaRPr/>
          </a:p>
        </p:txBody>
      </p:sp>
      <p:pic>
        <p:nvPicPr>
          <p:cNvPr id="70" name="Google Shape;70;p14"/>
          <p:cNvPicPr preferRelativeResize="0"/>
          <p:nvPr/>
        </p:nvPicPr>
        <p:blipFill>
          <a:blip r:embed="rId2">
            <a:alphaModFix/>
          </a:blip>
          <a:stretch>
            <a:fillRect/>
          </a:stretch>
        </p:blipFill>
        <p:spPr>
          <a:xfrm flipH="1">
            <a:off x="-1152138" y="14466125"/>
            <a:ext cx="3038426" cy="3287199"/>
          </a:xfrm>
          <a:prstGeom prst="rect">
            <a:avLst/>
          </a:prstGeom>
          <a:noFill/>
          <a:ln>
            <a:noFill/>
          </a:ln>
        </p:spPr>
      </p:pic>
      <p:pic>
        <p:nvPicPr>
          <p:cNvPr id="71" name="Google Shape;71;p14"/>
          <p:cNvPicPr preferRelativeResize="0"/>
          <p:nvPr/>
        </p:nvPicPr>
        <p:blipFill>
          <a:blip r:embed="rId3">
            <a:alphaModFix/>
          </a:blip>
          <a:stretch>
            <a:fillRect/>
          </a:stretch>
        </p:blipFill>
        <p:spPr>
          <a:xfrm rot="9900001">
            <a:off x="19516854" y="-2460077"/>
            <a:ext cx="4866374" cy="8765482"/>
          </a:xfrm>
          <a:prstGeom prst="rect">
            <a:avLst/>
          </a:prstGeom>
          <a:noFill/>
          <a:ln>
            <a:noFill/>
          </a:ln>
        </p:spPr>
      </p:pic>
      <p:sp>
        <p:nvSpPr>
          <p:cNvPr id="72" name="Google Shape;72;p14"/>
          <p:cNvSpPr/>
          <p:nvPr/>
        </p:nvSpPr>
        <p:spPr>
          <a:xfrm>
            <a:off x="457200" y="2876050"/>
            <a:ext cx="22125600" cy="13947000"/>
          </a:xfrm>
          <a:prstGeom prst="rect">
            <a:avLst/>
          </a:prstGeom>
          <a:noFill/>
          <a:ln w="1905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dk1"/>
              </a:solidFill>
              <a:latin typeface="Montserrat"/>
              <a:ea typeface="Montserrat"/>
              <a:cs typeface="Montserrat"/>
              <a:sym typeface="Montserra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3">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457200" y="457200"/>
            <a:ext cx="22125600" cy="1923900"/>
          </a:xfrm>
          <a:prstGeom prst="rect">
            <a:avLst/>
          </a:prstGeom>
        </p:spPr>
        <p:txBody>
          <a:bodyPr spcFirstLastPara="1" wrap="square" lIns="255950" tIns="0" rIns="255950" bIns="0" anchor="t" anchorCtr="0">
            <a:noAutofit/>
          </a:bodyPr>
          <a:lstStyle>
            <a:lvl1pPr lvl="0" algn="ctr" rtl="0">
              <a:spcBef>
                <a:spcPts val="0"/>
              </a:spcBef>
              <a:spcAft>
                <a:spcPts val="0"/>
              </a:spcAft>
              <a:buSzPts val="9800"/>
              <a:buNone/>
              <a:defRPr/>
            </a:lvl1pPr>
            <a:lvl2pPr lvl="1" rtl="0">
              <a:spcBef>
                <a:spcPts val="0"/>
              </a:spcBef>
              <a:spcAft>
                <a:spcPts val="0"/>
              </a:spcAft>
              <a:buSzPts val="9800"/>
              <a:buNone/>
              <a:defRPr/>
            </a:lvl2pPr>
            <a:lvl3pPr lvl="2" rtl="0">
              <a:spcBef>
                <a:spcPts val="0"/>
              </a:spcBef>
              <a:spcAft>
                <a:spcPts val="0"/>
              </a:spcAft>
              <a:buSzPts val="9800"/>
              <a:buNone/>
              <a:defRPr/>
            </a:lvl3pPr>
            <a:lvl4pPr lvl="3" rtl="0">
              <a:spcBef>
                <a:spcPts val="0"/>
              </a:spcBef>
              <a:spcAft>
                <a:spcPts val="0"/>
              </a:spcAft>
              <a:buSzPts val="9800"/>
              <a:buNone/>
              <a:defRPr/>
            </a:lvl4pPr>
            <a:lvl5pPr lvl="4" rtl="0">
              <a:spcBef>
                <a:spcPts val="0"/>
              </a:spcBef>
              <a:spcAft>
                <a:spcPts val="0"/>
              </a:spcAft>
              <a:buSzPts val="9800"/>
              <a:buNone/>
              <a:defRPr/>
            </a:lvl5pPr>
            <a:lvl6pPr lvl="5" rtl="0">
              <a:spcBef>
                <a:spcPts val="0"/>
              </a:spcBef>
              <a:spcAft>
                <a:spcPts val="0"/>
              </a:spcAft>
              <a:buSzPts val="9800"/>
              <a:buNone/>
              <a:defRPr/>
            </a:lvl6pPr>
            <a:lvl7pPr lvl="6" rtl="0">
              <a:spcBef>
                <a:spcPts val="0"/>
              </a:spcBef>
              <a:spcAft>
                <a:spcPts val="0"/>
              </a:spcAft>
              <a:buSzPts val="9800"/>
              <a:buNone/>
              <a:defRPr/>
            </a:lvl7pPr>
            <a:lvl8pPr lvl="7" rtl="0">
              <a:spcBef>
                <a:spcPts val="0"/>
              </a:spcBef>
              <a:spcAft>
                <a:spcPts val="0"/>
              </a:spcAft>
              <a:buSzPts val="9800"/>
              <a:buNone/>
              <a:defRPr/>
            </a:lvl8pPr>
            <a:lvl9pPr lvl="8" rtl="0">
              <a:spcBef>
                <a:spcPts val="0"/>
              </a:spcBef>
              <a:spcAft>
                <a:spcPts val="0"/>
              </a:spcAft>
              <a:buSzPts val="9800"/>
              <a:buNone/>
              <a:defRPr/>
            </a:lvl9pPr>
          </a:lstStyle>
          <a:p>
            <a:endParaRPr/>
          </a:p>
        </p:txBody>
      </p:sp>
      <p:grpSp>
        <p:nvGrpSpPr>
          <p:cNvPr id="75" name="Google Shape;75;p15"/>
          <p:cNvGrpSpPr/>
          <p:nvPr/>
        </p:nvGrpSpPr>
        <p:grpSpPr>
          <a:xfrm flipH="1">
            <a:off x="-42750" y="15975850"/>
            <a:ext cx="23125500" cy="1397400"/>
            <a:chOff x="-23300" y="15975850"/>
            <a:chExt cx="23125500" cy="1397400"/>
          </a:xfrm>
        </p:grpSpPr>
        <p:cxnSp>
          <p:nvCxnSpPr>
            <p:cNvPr id="76" name="Google Shape;76;p15"/>
            <p:cNvCxnSpPr/>
            <p:nvPr/>
          </p:nvCxnSpPr>
          <p:spPr>
            <a:xfrm>
              <a:off x="-23300" y="15975850"/>
              <a:ext cx="23125500" cy="0"/>
            </a:xfrm>
            <a:prstGeom prst="straightConnector1">
              <a:avLst/>
            </a:prstGeom>
            <a:noFill/>
            <a:ln w="19050" cap="flat" cmpd="sng">
              <a:solidFill>
                <a:schemeClr val="dk1"/>
              </a:solidFill>
              <a:prstDash val="solid"/>
              <a:round/>
              <a:headEnd type="none" w="med" len="med"/>
              <a:tailEnd type="none" w="med" len="med"/>
            </a:ln>
          </p:spPr>
        </p:cxnSp>
        <p:cxnSp>
          <p:nvCxnSpPr>
            <p:cNvPr id="77" name="Google Shape;77;p15"/>
            <p:cNvCxnSpPr/>
            <p:nvPr/>
          </p:nvCxnSpPr>
          <p:spPr>
            <a:xfrm>
              <a:off x="11520000" y="15975850"/>
              <a:ext cx="0" cy="1397400"/>
            </a:xfrm>
            <a:prstGeom prst="straightConnector1">
              <a:avLst/>
            </a:prstGeom>
            <a:noFill/>
            <a:ln w="19050" cap="flat" cmpd="sng">
              <a:solidFill>
                <a:schemeClr val="dk1"/>
              </a:solidFill>
              <a:prstDash val="solid"/>
              <a:round/>
              <a:headEnd type="none" w="med" len="med"/>
              <a:tailEnd type="none" w="med" len="med"/>
            </a:ln>
          </p:spPr>
        </p:cxnSp>
      </p:grpSp>
      <p:pic>
        <p:nvPicPr>
          <p:cNvPr id="78" name="Google Shape;78;p15"/>
          <p:cNvPicPr preferRelativeResize="0"/>
          <p:nvPr/>
        </p:nvPicPr>
        <p:blipFill>
          <a:blip r:embed="rId2">
            <a:alphaModFix/>
          </a:blip>
          <a:stretch>
            <a:fillRect/>
          </a:stretch>
        </p:blipFill>
        <p:spPr>
          <a:xfrm>
            <a:off x="-1508373" y="11689900"/>
            <a:ext cx="7640776" cy="6872198"/>
          </a:xfrm>
          <a:prstGeom prst="rect">
            <a:avLst/>
          </a:prstGeom>
          <a:noFill/>
          <a:ln>
            <a:noFill/>
          </a:ln>
        </p:spPr>
      </p:pic>
      <p:pic>
        <p:nvPicPr>
          <p:cNvPr id="79" name="Google Shape;79;p15"/>
          <p:cNvPicPr preferRelativeResize="0"/>
          <p:nvPr/>
        </p:nvPicPr>
        <p:blipFill>
          <a:blip r:embed="rId3">
            <a:alphaModFix/>
          </a:blip>
          <a:stretch>
            <a:fillRect/>
          </a:stretch>
        </p:blipFill>
        <p:spPr>
          <a:xfrm rot="-8100015">
            <a:off x="18113634" y="-1722046"/>
            <a:ext cx="6846463" cy="6161167"/>
          </a:xfrm>
          <a:prstGeom prst="rect">
            <a:avLst/>
          </a:prstGeom>
          <a:noFill/>
          <a:ln>
            <a:noFill/>
          </a:ln>
        </p:spPr>
      </p:pic>
      <p:grpSp>
        <p:nvGrpSpPr>
          <p:cNvPr id="80" name="Google Shape;80;p15"/>
          <p:cNvGrpSpPr/>
          <p:nvPr/>
        </p:nvGrpSpPr>
        <p:grpSpPr>
          <a:xfrm flipH="1">
            <a:off x="14839888" y="13535613"/>
            <a:ext cx="5747400" cy="11070600"/>
            <a:chOff x="15950963" y="13535613"/>
            <a:chExt cx="5747400" cy="11070600"/>
          </a:xfrm>
        </p:grpSpPr>
        <p:sp>
          <p:nvSpPr>
            <p:cNvPr id="81" name="Google Shape;81;p15"/>
            <p:cNvSpPr/>
            <p:nvPr/>
          </p:nvSpPr>
          <p:spPr>
            <a:xfrm rot="5400000">
              <a:off x="13289363" y="16197213"/>
              <a:ext cx="11070600" cy="5747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rot="5400000">
              <a:off x="15950972" y="15435497"/>
              <a:ext cx="1089300" cy="1089300"/>
            </a:xfrm>
            <a:prstGeom prst="star4">
              <a:avLst>
                <a:gd name="adj" fmla="val 125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457200" y="457200"/>
            <a:ext cx="22125600" cy="1923900"/>
          </a:xfrm>
          <a:prstGeom prst="rect">
            <a:avLst/>
          </a:prstGeom>
        </p:spPr>
        <p:txBody>
          <a:bodyPr spcFirstLastPara="1" wrap="square" lIns="255950" tIns="0" rIns="255950" bIns="0" anchor="t" anchorCtr="0">
            <a:noAutofit/>
          </a:bodyPr>
          <a:lstStyle>
            <a:lvl1pPr lvl="0" algn="ctr" rtl="0">
              <a:spcBef>
                <a:spcPts val="0"/>
              </a:spcBef>
              <a:spcAft>
                <a:spcPts val="0"/>
              </a:spcAft>
              <a:buSzPts val="9800"/>
              <a:buNone/>
              <a:defRPr/>
            </a:lvl1pPr>
            <a:lvl2pPr lvl="1" rtl="0">
              <a:spcBef>
                <a:spcPts val="0"/>
              </a:spcBef>
              <a:spcAft>
                <a:spcPts val="0"/>
              </a:spcAft>
              <a:buSzPts val="9800"/>
              <a:buNone/>
              <a:defRPr/>
            </a:lvl2pPr>
            <a:lvl3pPr lvl="2" rtl="0">
              <a:spcBef>
                <a:spcPts val="0"/>
              </a:spcBef>
              <a:spcAft>
                <a:spcPts val="0"/>
              </a:spcAft>
              <a:buSzPts val="9800"/>
              <a:buNone/>
              <a:defRPr/>
            </a:lvl3pPr>
            <a:lvl4pPr lvl="3" rtl="0">
              <a:spcBef>
                <a:spcPts val="0"/>
              </a:spcBef>
              <a:spcAft>
                <a:spcPts val="0"/>
              </a:spcAft>
              <a:buSzPts val="9800"/>
              <a:buNone/>
              <a:defRPr/>
            </a:lvl4pPr>
            <a:lvl5pPr lvl="4" rtl="0">
              <a:spcBef>
                <a:spcPts val="0"/>
              </a:spcBef>
              <a:spcAft>
                <a:spcPts val="0"/>
              </a:spcAft>
              <a:buSzPts val="9800"/>
              <a:buNone/>
              <a:defRPr/>
            </a:lvl5pPr>
            <a:lvl6pPr lvl="5" rtl="0">
              <a:spcBef>
                <a:spcPts val="0"/>
              </a:spcBef>
              <a:spcAft>
                <a:spcPts val="0"/>
              </a:spcAft>
              <a:buSzPts val="9800"/>
              <a:buNone/>
              <a:defRPr/>
            </a:lvl6pPr>
            <a:lvl7pPr lvl="6" rtl="0">
              <a:spcBef>
                <a:spcPts val="0"/>
              </a:spcBef>
              <a:spcAft>
                <a:spcPts val="0"/>
              </a:spcAft>
              <a:buSzPts val="9800"/>
              <a:buNone/>
              <a:defRPr/>
            </a:lvl7pPr>
            <a:lvl8pPr lvl="7" rtl="0">
              <a:spcBef>
                <a:spcPts val="0"/>
              </a:spcBef>
              <a:spcAft>
                <a:spcPts val="0"/>
              </a:spcAft>
              <a:buSzPts val="9800"/>
              <a:buNone/>
              <a:defRPr/>
            </a:lvl8pPr>
            <a:lvl9pPr lvl="8" rtl="0">
              <a:spcBef>
                <a:spcPts val="0"/>
              </a:spcBef>
              <a:spcAft>
                <a:spcPts val="0"/>
              </a:spcAft>
              <a:buSzPts val="9800"/>
              <a:buNone/>
              <a:defRPr/>
            </a:lvl9pPr>
          </a:lstStyle>
          <a:p>
            <a:endParaRPr/>
          </a:p>
        </p:txBody>
      </p:sp>
      <p:sp>
        <p:nvSpPr>
          <p:cNvPr id="85" name="Google Shape;85;p16"/>
          <p:cNvSpPr txBox="1">
            <a:spLocks noGrp="1"/>
          </p:cNvSpPr>
          <p:nvPr>
            <p:ph type="body" idx="1"/>
          </p:nvPr>
        </p:nvSpPr>
        <p:spPr>
          <a:xfrm>
            <a:off x="1119900" y="3007575"/>
            <a:ext cx="20800200" cy="8063400"/>
          </a:xfrm>
          <a:prstGeom prst="rect">
            <a:avLst/>
          </a:prstGeom>
          <a:ln>
            <a:noFill/>
          </a:ln>
        </p:spPr>
        <p:txBody>
          <a:bodyPr spcFirstLastPara="1" wrap="square" lIns="255950" tIns="0" rIns="255950" bIns="0" anchor="t" anchorCtr="0">
            <a:noAutofit/>
          </a:bodyPr>
          <a:lstStyle>
            <a:lvl1pPr marL="457200" lvl="0" indent="-590550" rtl="0">
              <a:lnSpc>
                <a:spcPct val="100000"/>
              </a:lnSpc>
              <a:spcBef>
                <a:spcPts val="0"/>
              </a:spcBef>
              <a:spcAft>
                <a:spcPts val="0"/>
              </a:spcAft>
              <a:buSzPts val="5700"/>
              <a:buChar char="●"/>
              <a:defRPr sz="4200"/>
            </a:lvl1pPr>
            <a:lvl2pPr marL="914400" lvl="1" indent="-476250" rtl="0">
              <a:spcBef>
                <a:spcPts val="0"/>
              </a:spcBef>
              <a:spcAft>
                <a:spcPts val="0"/>
              </a:spcAft>
              <a:buSzPts val="3900"/>
              <a:buChar char="○"/>
              <a:defRPr/>
            </a:lvl2pPr>
            <a:lvl3pPr marL="1371600" lvl="2" indent="-476250" rtl="0">
              <a:spcBef>
                <a:spcPts val="0"/>
              </a:spcBef>
              <a:spcAft>
                <a:spcPts val="0"/>
              </a:spcAft>
              <a:buSzPts val="3900"/>
              <a:buChar char="■"/>
              <a:defRPr/>
            </a:lvl3pPr>
            <a:lvl4pPr marL="1828800" lvl="3" indent="-476250" rtl="0">
              <a:spcBef>
                <a:spcPts val="0"/>
              </a:spcBef>
              <a:spcAft>
                <a:spcPts val="0"/>
              </a:spcAft>
              <a:buSzPts val="3900"/>
              <a:buChar char="●"/>
              <a:defRPr/>
            </a:lvl4pPr>
            <a:lvl5pPr marL="2286000" lvl="4" indent="-476250" rtl="0">
              <a:spcBef>
                <a:spcPts val="0"/>
              </a:spcBef>
              <a:spcAft>
                <a:spcPts val="0"/>
              </a:spcAft>
              <a:buSzPts val="3900"/>
              <a:buChar char="○"/>
              <a:defRPr/>
            </a:lvl5pPr>
            <a:lvl6pPr marL="2743200" lvl="5" indent="-476250" rtl="0">
              <a:spcBef>
                <a:spcPts val="0"/>
              </a:spcBef>
              <a:spcAft>
                <a:spcPts val="0"/>
              </a:spcAft>
              <a:buSzPts val="3900"/>
              <a:buChar char="■"/>
              <a:defRPr/>
            </a:lvl6pPr>
            <a:lvl7pPr marL="3200400" lvl="6" indent="-476250" rtl="0">
              <a:spcBef>
                <a:spcPts val="0"/>
              </a:spcBef>
              <a:spcAft>
                <a:spcPts val="0"/>
              </a:spcAft>
              <a:buSzPts val="3900"/>
              <a:buChar char="●"/>
              <a:defRPr/>
            </a:lvl7pPr>
            <a:lvl8pPr marL="3657600" lvl="7" indent="-476250" rtl="0">
              <a:spcBef>
                <a:spcPts val="0"/>
              </a:spcBef>
              <a:spcAft>
                <a:spcPts val="0"/>
              </a:spcAft>
              <a:buSzPts val="3900"/>
              <a:buChar char="○"/>
              <a:defRPr/>
            </a:lvl8pPr>
            <a:lvl9pPr marL="4114800" lvl="8" indent="-476250" rtl="0">
              <a:spcBef>
                <a:spcPts val="0"/>
              </a:spcBef>
              <a:spcAft>
                <a:spcPts val="0"/>
              </a:spcAft>
              <a:buSzPts val="3900"/>
              <a:buChar char="■"/>
              <a:defRPr/>
            </a:lvl9pPr>
          </a:lstStyle>
          <a:p>
            <a:endParaRPr/>
          </a:p>
        </p:txBody>
      </p:sp>
      <p:grpSp>
        <p:nvGrpSpPr>
          <p:cNvPr id="86" name="Google Shape;86;p16"/>
          <p:cNvGrpSpPr/>
          <p:nvPr/>
        </p:nvGrpSpPr>
        <p:grpSpPr>
          <a:xfrm flipH="1">
            <a:off x="-42750" y="15418900"/>
            <a:ext cx="23125500" cy="1954350"/>
            <a:chOff x="-23300" y="15418900"/>
            <a:chExt cx="23125500" cy="1954350"/>
          </a:xfrm>
        </p:grpSpPr>
        <p:grpSp>
          <p:nvGrpSpPr>
            <p:cNvPr id="87" name="Google Shape;87;p16"/>
            <p:cNvGrpSpPr/>
            <p:nvPr/>
          </p:nvGrpSpPr>
          <p:grpSpPr>
            <a:xfrm>
              <a:off x="-23300" y="15975850"/>
              <a:ext cx="23125500" cy="1397400"/>
              <a:chOff x="-23300" y="15975850"/>
              <a:chExt cx="23125500" cy="1397400"/>
            </a:xfrm>
          </p:grpSpPr>
          <p:cxnSp>
            <p:nvCxnSpPr>
              <p:cNvPr id="88" name="Google Shape;88;p16"/>
              <p:cNvCxnSpPr/>
              <p:nvPr/>
            </p:nvCxnSpPr>
            <p:spPr>
              <a:xfrm>
                <a:off x="-23300" y="15975850"/>
                <a:ext cx="231255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16"/>
              <p:cNvCxnSpPr/>
              <p:nvPr/>
            </p:nvCxnSpPr>
            <p:spPr>
              <a:xfrm>
                <a:off x="11520000" y="15975850"/>
                <a:ext cx="0" cy="1397400"/>
              </a:xfrm>
              <a:prstGeom prst="straightConnector1">
                <a:avLst/>
              </a:prstGeom>
              <a:noFill/>
              <a:ln w="19050" cap="flat" cmpd="sng">
                <a:solidFill>
                  <a:schemeClr val="dk1"/>
                </a:solidFill>
                <a:prstDash val="solid"/>
                <a:round/>
                <a:headEnd type="none" w="med" len="med"/>
                <a:tailEnd type="none" w="med" len="med"/>
              </a:ln>
            </p:spPr>
          </p:cxnSp>
        </p:grpSp>
        <p:sp>
          <p:nvSpPr>
            <p:cNvPr id="90" name="Google Shape;90;p16"/>
            <p:cNvSpPr/>
            <p:nvPr/>
          </p:nvSpPr>
          <p:spPr>
            <a:xfrm rot="-5400000" flipH="1">
              <a:off x="17091600" y="15418900"/>
              <a:ext cx="1089300" cy="1089300"/>
            </a:xfrm>
            <a:prstGeom prst="star4">
              <a:avLst>
                <a:gd name="adj" fmla="val 125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16"/>
          <p:cNvGrpSpPr/>
          <p:nvPr/>
        </p:nvGrpSpPr>
        <p:grpSpPr>
          <a:xfrm flipH="1">
            <a:off x="20467238" y="5500725"/>
            <a:ext cx="4231125" cy="7431300"/>
            <a:chOff x="-2111200" y="3669625"/>
            <a:chExt cx="4231125" cy="7431300"/>
          </a:xfrm>
        </p:grpSpPr>
        <p:sp>
          <p:nvSpPr>
            <p:cNvPr id="92" name="Google Shape;92;p16"/>
            <p:cNvSpPr/>
            <p:nvPr/>
          </p:nvSpPr>
          <p:spPr>
            <a:xfrm rot="-5400000" flipH="1">
              <a:off x="-3898000" y="5456425"/>
              <a:ext cx="7431300" cy="3857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p:nvPr/>
          </p:nvSpPr>
          <p:spPr>
            <a:xfrm rot="-5400000" flipH="1">
              <a:off x="1030625" y="8326550"/>
              <a:ext cx="1089300" cy="1089300"/>
            </a:xfrm>
            <a:prstGeom prst="star4">
              <a:avLst>
                <a:gd name="adj" fmla="val 125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 name="Google Shape;94;p16"/>
          <p:cNvPicPr preferRelativeResize="0"/>
          <p:nvPr/>
        </p:nvPicPr>
        <p:blipFill>
          <a:blip r:embed="rId2">
            <a:alphaModFix/>
          </a:blip>
          <a:stretch>
            <a:fillRect/>
          </a:stretch>
        </p:blipFill>
        <p:spPr>
          <a:xfrm rot="6300000">
            <a:off x="-4474990" y="6393149"/>
            <a:ext cx="9151701" cy="9133822"/>
          </a:xfrm>
          <a:prstGeom prst="rect">
            <a:avLst/>
          </a:prstGeom>
          <a:noFill/>
          <a:ln>
            <a:noFill/>
          </a:ln>
        </p:spPr>
      </p:pic>
      <p:pic>
        <p:nvPicPr>
          <p:cNvPr id="95" name="Google Shape;95;p16"/>
          <p:cNvPicPr preferRelativeResize="0"/>
          <p:nvPr/>
        </p:nvPicPr>
        <p:blipFill>
          <a:blip r:embed="rId3">
            <a:alphaModFix/>
          </a:blip>
          <a:stretch>
            <a:fillRect/>
          </a:stretch>
        </p:blipFill>
        <p:spPr>
          <a:xfrm>
            <a:off x="15034525" y="11406250"/>
            <a:ext cx="5787048" cy="62609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457200" y="457200"/>
            <a:ext cx="22125600" cy="1923900"/>
          </a:xfrm>
          <a:prstGeom prst="rect">
            <a:avLst/>
          </a:prstGeom>
        </p:spPr>
        <p:txBody>
          <a:bodyPr spcFirstLastPara="1" wrap="square" lIns="255950" tIns="0" rIns="255950" bIns="0" anchor="t" anchorCtr="0">
            <a:noAutofit/>
          </a:bodyPr>
          <a:lstStyle>
            <a:lvl1pPr lvl="0" algn="ctr" rtl="0">
              <a:spcBef>
                <a:spcPts val="0"/>
              </a:spcBef>
              <a:spcAft>
                <a:spcPts val="0"/>
              </a:spcAft>
              <a:buSzPts val="9800"/>
              <a:buNone/>
              <a:defRPr/>
            </a:lvl1pPr>
            <a:lvl2pPr lvl="1" rtl="0">
              <a:spcBef>
                <a:spcPts val="0"/>
              </a:spcBef>
              <a:spcAft>
                <a:spcPts val="0"/>
              </a:spcAft>
              <a:buSzPts val="9800"/>
              <a:buNone/>
              <a:defRPr/>
            </a:lvl2pPr>
            <a:lvl3pPr lvl="2" rtl="0">
              <a:spcBef>
                <a:spcPts val="0"/>
              </a:spcBef>
              <a:spcAft>
                <a:spcPts val="0"/>
              </a:spcAft>
              <a:buSzPts val="9800"/>
              <a:buNone/>
              <a:defRPr/>
            </a:lvl3pPr>
            <a:lvl4pPr lvl="3" rtl="0">
              <a:spcBef>
                <a:spcPts val="0"/>
              </a:spcBef>
              <a:spcAft>
                <a:spcPts val="0"/>
              </a:spcAft>
              <a:buSzPts val="9800"/>
              <a:buNone/>
              <a:defRPr/>
            </a:lvl4pPr>
            <a:lvl5pPr lvl="4" rtl="0">
              <a:spcBef>
                <a:spcPts val="0"/>
              </a:spcBef>
              <a:spcAft>
                <a:spcPts val="0"/>
              </a:spcAft>
              <a:buSzPts val="9800"/>
              <a:buNone/>
              <a:defRPr/>
            </a:lvl5pPr>
            <a:lvl6pPr lvl="5" rtl="0">
              <a:spcBef>
                <a:spcPts val="0"/>
              </a:spcBef>
              <a:spcAft>
                <a:spcPts val="0"/>
              </a:spcAft>
              <a:buSzPts val="9800"/>
              <a:buNone/>
              <a:defRPr/>
            </a:lvl6pPr>
            <a:lvl7pPr lvl="6" rtl="0">
              <a:spcBef>
                <a:spcPts val="0"/>
              </a:spcBef>
              <a:spcAft>
                <a:spcPts val="0"/>
              </a:spcAft>
              <a:buSzPts val="9800"/>
              <a:buNone/>
              <a:defRPr/>
            </a:lvl7pPr>
            <a:lvl8pPr lvl="7" rtl="0">
              <a:spcBef>
                <a:spcPts val="0"/>
              </a:spcBef>
              <a:spcAft>
                <a:spcPts val="0"/>
              </a:spcAft>
              <a:buSzPts val="9800"/>
              <a:buNone/>
              <a:defRPr/>
            </a:lvl8pPr>
            <a:lvl9pPr lvl="8" rtl="0">
              <a:spcBef>
                <a:spcPts val="0"/>
              </a:spcBef>
              <a:spcAft>
                <a:spcPts val="0"/>
              </a:spcAft>
              <a:buSzPts val="9800"/>
              <a:buNone/>
              <a:defRPr/>
            </a:lvl9pPr>
          </a:lstStyle>
          <a:p>
            <a:endParaRPr/>
          </a:p>
        </p:txBody>
      </p:sp>
      <p:sp>
        <p:nvSpPr>
          <p:cNvPr id="98" name="Google Shape;98;p17"/>
          <p:cNvSpPr txBox="1">
            <a:spLocks noGrp="1"/>
          </p:cNvSpPr>
          <p:nvPr>
            <p:ph type="body" idx="1"/>
          </p:nvPr>
        </p:nvSpPr>
        <p:spPr>
          <a:xfrm>
            <a:off x="1119900" y="3007575"/>
            <a:ext cx="20800200" cy="8063400"/>
          </a:xfrm>
          <a:prstGeom prst="rect">
            <a:avLst/>
          </a:prstGeom>
          <a:ln>
            <a:noFill/>
          </a:ln>
        </p:spPr>
        <p:txBody>
          <a:bodyPr spcFirstLastPara="1" wrap="square" lIns="255950" tIns="0" rIns="255950" bIns="0" anchor="t" anchorCtr="0">
            <a:noAutofit/>
          </a:bodyPr>
          <a:lstStyle>
            <a:lvl1pPr marL="457200" lvl="0" indent="-546100" rtl="0">
              <a:lnSpc>
                <a:spcPct val="100000"/>
              </a:lnSpc>
              <a:spcBef>
                <a:spcPts val="0"/>
              </a:spcBef>
              <a:spcAft>
                <a:spcPts val="0"/>
              </a:spcAft>
              <a:buSzPts val="5000"/>
              <a:buChar char="●"/>
              <a:defRPr sz="4200"/>
            </a:lvl1pPr>
            <a:lvl2pPr marL="914400" lvl="1" indent="-476250" rtl="0">
              <a:spcBef>
                <a:spcPts val="0"/>
              </a:spcBef>
              <a:spcAft>
                <a:spcPts val="0"/>
              </a:spcAft>
              <a:buSzPts val="3900"/>
              <a:buChar char="○"/>
              <a:defRPr/>
            </a:lvl2pPr>
            <a:lvl3pPr marL="1371600" lvl="2" indent="-476250" rtl="0">
              <a:spcBef>
                <a:spcPts val="0"/>
              </a:spcBef>
              <a:spcAft>
                <a:spcPts val="0"/>
              </a:spcAft>
              <a:buSzPts val="3900"/>
              <a:buChar char="■"/>
              <a:defRPr/>
            </a:lvl3pPr>
            <a:lvl4pPr marL="1828800" lvl="3" indent="-476250" rtl="0">
              <a:spcBef>
                <a:spcPts val="0"/>
              </a:spcBef>
              <a:spcAft>
                <a:spcPts val="0"/>
              </a:spcAft>
              <a:buSzPts val="3900"/>
              <a:buChar char="●"/>
              <a:defRPr/>
            </a:lvl4pPr>
            <a:lvl5pPr marL="2286000" lvl="4" indent="-476250" rtl="0">
              <a:spcBef>
                <a:spcPts val="0"/>
              </a:spcBef>
              <a:spcAft>
                <a:spcPts val="0"/>
              </a:spcAft>
              <a:buSzPts val="3900"/>
              <a:buChar char="○"/>
              <a:defRPr/>
            </a:lvl5pPr>
            <a:lvl6pPr marL="2743200" lvl="5" indent="-476250" rtl="0">
              <a:spcBef>
                <a:spcPts val="0"/>
              </a:spcBef>
              <a:spcAft>
                <a:spcPts val="0"/>
              </a:spcAft>
              <a:buSzPts val="3900"/>
              <a:buChar char="■"/>
              <a:defRPr/>
            </a:lvl6pPr>
            <a:lvl7pPr marL="3200400" lvl="6" indent="-476250" rtl="0">
              <a:spcBef>
                <a:spcPts val="0"/>
              </a:spcBef>
              <a:spcAft>
                <a:spcPts val="0"/>
              </a:spcAft>
              <a:buSzPts val="3900"/>
              <a:buChar char="●"/>
              <a:defRPr/>
            </a:lvl7pPr>
            <a:lvl8pPr marL="3657600" lvl="7" indent="-476250" rtl="0">
              <a:spcBef>
                <a:spcPts val="0"/>
              </a:spcBef>
              <a:spcAft>
                <a:spcPts val="0"/>
              </a:spcAft>
              <a:buSzPts val="3900"/>
              <a:buChar char="○"/>
              <a:defRPr/>
            </a:lvl8pPr>
            <a:lvl9pPr marL="4114800" lvl="8" indent="-476250" rtl="0">
              <a:spcBef>
                <a:spcPts val="0"/>
              </a:spcBef>
              <a:spcAft>
                <a:spcPts val="0"/>
              </a:spcAft>
              <a:buSzPts val="3900"/>
              <a:buChar char="■"/>
              <a:defRPr/>
            </a:lvl9pPr>
          </a:lstStyle>
          <a:p>
            <a:endParaRPr/>
          </a:p>
        </p:txBody>
      </p:sp>
      <p:grpSp>
        <p:nvGrpSpPr>
          <p:cNvPr id="99" name="Google Shape;99;p17"/>
          <p:cNvGrpSpPr/>
          <p:nvPr/>
        </p:nvGrpSpPr>
        <p:grpSpPr>
          <a:xfrm>
            <a:off x="-42750" y="15975850"/>
            <a:ext cx="23125500" cy="1397400"/>
            <a:chOff x="-23300" y="15975850"/>
            <a:chExt cx="23125500" cy="1397400"/>
          </a:xfrm>
        </p:grpSpPr>
        <p:cxnSp>
          <p:nvCxnSpPr>
            <p:cNvPr id="100" name="Google Shape;100;p17"/>
            <p:cNvCxnSpPr/>
            <p:nvPr/>
          </p:nvCxnSpPr>
          <p:spPr>
            <a:xfrm>
              <a:off x="-23300" y="15975850"/>
              <a:ext cx="23125500" cy="0"/>
            </a:xfrm>
            <a:prstGeom prst="straightConnector1">
              <a:avLst/>
            </a:prstGeom>
            <a:noFill/>
            <a:ln w="19050" cap="flat" cmpd="sng">
              <a:solidFill>
                <a:schemeClr val="dk1"/>
              </a:solidFill>
              <a:prstDash val="solid"/>
              <a:round/>
              <a:headEnd type="none" w="med" len="med"/>
              <a:tailEnd type="none" w="med" len="med"/>
            </a:ln>
          </p:spPr>
        </p:cxnSp>
        <p:cxnSp>
          <p:nvCxnSpPr>
            <p:cNvPr id="101" name="Google Shape;101;p17"/>
            <p:cNvCxnSpPr/>
            <p:nvPr/>
          </p:nvCxnSpPr>
          <p:spPr>
            <a:xfrm>
              <a:off x="11520000" y="15975850"/>
              <a:ext cx="0" cy="1397400"/>
            </a:xfrm>
            <a:prstGeom prst="straightConnector1">
              <a:avLst/>
            </a:prstGeom>
            <a:noFill/>
            <a:ln w="19050" cap="flat" cmpd="sng">
              <a:solidFill>
                <a:schemeClr val="dk1"/>
              </a:solidFill>
              <a:prstDash val="solid"/>
              <a:round/>
              <a:headEnd type="none" w="med" len="med"/>
              <a:tailEnd type="none" w="med" len="med"/>
            </a:ln>
          </p:spPr>
        </p:cxnSp>
      </p:grpSp>
      <p:grpSp>
        <p:nvGrpSpPr>
          <p:cNvPr id="102" name="Google Shape;102;p17"/>
          <p:cNvGrpSpPr/>
          <p:nvPr/>
        </p:nvGrpSpPr>
        <p:grpSpPr>
          <a:xfrm flipH="1">
            <a:off x="12962163" y="13535613"/>
            <a:ext cx="5747400" cy="11070600"/>
            <a:chOff x="15950963" y="13535613"/>
            <a:chExt cx="5747400" cy="11070600"/>
          </a:xfrm>
        </p:grpSpPr>
        <p:sp>
          <p:nvSpPr>
            <p:cNvPr id="103" name="Google Shape;103;p17"/>
            <p:cNvSpPr/>
            <p:nvPr/>
          </p:nvSpPr>
          <p:spPr>
            <a:xfrm rot="5400000">
              <a:off x="13289363" y="16197213"/>
              <a:ext cx="11070600" cy="5747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rot="5400000">
              <a:off x="15950972" y="15435497"/>
              <a:ext cx="1089300" cy="1089300"/>
            </a:xfrm>
            <a:prstGeom prst="star4">
              <a:avLst>
                <a:gd name="adj" fmla="val 125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 name="Google Shape;105;p17"/>
          <p:cNvPicPr preferRelativeResize="0"/>
          <p:nvPr/>
        </p:nvPicPr>
        <p:blipFill>
          <a:blip r:embed="rId2">
            <a:alphaModFix/>
          </a:blip>
          <a:stretch>
            <a:fillRect/>
          </a:stretch>
        </p:blipFill>
        <p:spPr>
          <a:xfrm>
            <a:off x="18957070" y="4101676"/>
            <a:ext cx="11752399" cy="11874176"/>
          </a:xfrm>
          <a:prstGeom prst="rect">
            <a:avLst/>
          </a:prstGeom>
          <a:noFill/>
          <a:ln>
            <a:noFill/>
          </a:ln>
        </p:spPr>
      </p:pic>
      <p:pic>
        <p:nvPicPr>
          <p:cNvPr id="106" name="Google Shape;106;p17"/>
          <p:cNvPicPr preferRelativeResize="0"/>
          <p:nvPr/>
        </p:nvPicPr>
        <p:blipFill>
          <a:blip r:embed="rId3">
            <a:alphaModFix/>
          </a:blip>
          <a:stretch>
            <a:fillRect/>
          </a:stretch>
        </p:blipFill>
        <p:spPr>
          <a:xfrm>
            <a:off x="-2327238" y="10928351"/>
            <a:ext cx="8947651" cy="89302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785386" y="7225953"/>
            <a:ext cx="21469200" cy="2828100"/>
          </a:xfrm>
          <a:prstGeom prst="rect">
            <a:avLst/>
          </a:prstGeom>
        </p:spPr>
        <p:txBody>
          <a:bodyPr spcFirstLastPara="1" wrap="square" lIns="255950" tIns="0" rIns="255950" bIns="0" anchor="ctr" anchorCtr="0">
            <a:noAutofit/>
          </a:bodyPr>
          <a:lstStyle>
            <a:lvl1pPr lvl="0" algn="ctr">
              <a:spcBef>
                <a:spcPts val="0"/>
              </a:spcBef>
              <a:spcAft>
                <a:spcPts val="0"/>
              </a:spcAft>
              <a:buSzPts val="10100"/>
              <a:buNone/>
              <a:defRPr sz="10100"/>
            </a:lvl1pPr>
            <a:lvl2pPr lvl="1" algn="ctr">
              <a:spcBef>
                <a:spcPts val="0"/>
              </a:spcBef>
              <a:spcAft>
                <a:spcPts val="0"/>
              </a:spcAft>
              <a:buSzPts val="10100"/>
              <a:buNone/>
              <a:defRPr sz="10100"/>
            </a:lvl2pPr>
            <a:lvl3pPr lvl="2" algn="ctr">
              <a:spcBef>
                <a:spcPts val="0"/>
              </a:spcBef>
              <a:spcAft>
                <a:spcPts val="0"/>
              </a:spcAft>
              <a:buSzPts val="10100"/>
              <a:buNone/>
              <a:defRPr sz="10100"/>
            </a:lvl3pPr>
            <a:lvl4pPr lvl="3" algn="ctr">
              <a:spcBef>
                <a:spcPts val="0"/>
              </a:spcBef>
              <a:spcAft>
                <a:spcPts val="0"/>
              </a:spcAft>
              <a:buSzPts val="10100"/>
              <a:buNone/>
              <a:defRPr sz="10100"/>
            </a:lvl4pPr>
            <a:lvl5pPr lvl="4" algn="ctr">
              <a:spcBef>
                <a:spcPts val="0"/>
              </a:spcBef>
              <a:spcAft>
                <a:spcPts val="0"/>
              </a:spcAft>
              <a:buSzPts val="10100"/>
              <a:buNone/>
              <a:defRPr sz="10100"/>
            </a:lvl5pPr>
            <a:lvl6pPr lvl="5" algn="ctr">
              <a:spcBef>
                <a:spcPts val="0"/>
              </a:spcBef>
              <a:spcAft>
                <a:spcPts val="0"/>
              </a:spcAft>
              <a:buSzPts val="10100"/>
              <a:buNone/>
              <a:defRPr sz="10100"/>
            </a:lvl6pPr>
            <a:lvl7pPr lvl="6" algn="ctr">
              <a:spcBef>
                <a:spcPts val="0"/>
              </a:spcBef>
              <a:spcAft>
                <a:spcPts val="0"/>
              </a:spcAft>
              <a:buSzPts val="10100"/>
              <a:buNone/>
              <a:defRPr sz="10100"/>
            </a:lvl7pPr>
            <a:lvl8pPr lvl="7" algn="ctr">
              <a:spcBef>
                <a:spcPts val="0"/>
              </a:spcBef>
              <a:spcAft>
                <a:spcPts val="0"/>
              </a:spcAft>
              <a:buSzPts val="10100"/>
              <a:buNone/>
              <a:defRPr sz="10100"/>
            </a:lvl8pPr>
            <a:lvl9pPr lvl="8" algn="ctr">
              <a:spcBef>
                <a:spcPts val="0"/>
              </a:spcBef>
              <a:spcAft>
                <a:spcPts val="0"/>
              </a:spcAft>
              <a:buSzPts val="10100"/>
              <a:buNone/>
              <a:defRPr sz="10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457200"/>
            <a:ext cx="22125600" cy="1923900"/>
          </a:xfrm>
          <a:prstGeom prst="rect">
            <a:avLst/>
          </a:prstGeom>
        </p:spPr>
        <p:txBody>
          <a:bodyPr spcFirstLastPara="1" wrap="square" lIns="255950" tIns="0" rIns="255950" bIns="0" anchor="t" anchorCtr="0">
            <a:noAutofit/>
          </a:bodyPr>
          <a:lstStyle>
            <a:lvl1pPr lvl="0">
              <a:spcBef>
                <a:spcPts val="0"/>
              </a:spcBef>
              <a:spcAft>
                <a:spcPts val="0"/>
              </a:spcAft>
              <a:buSzPts val="9800"/>
              <a:buNone/>
              <a:defRPr/>
            </a:lvl1pPr>
            <a:lvl2pPr lvl="1">
              <a:spcBef>
                <a:spcPts val="0"/>
              </a:spcBef>
              <a:spcAft>
                <a:spcPts val="0"/>
              </a:spcAft>
              <a:buSzPts val="9800"/>
              <a:buNone/>
              <a:defRPr/>
            </a:lvl2pPr>
            <a:lvl3pPr lvl="2">
              <a:spcBef>
                <a:spcPts val="0"/>
              </a:spcBef>
              <a:spcAft>
                <a:spcPts val="0"/>
              </a:spcAft>
              <a:buSzPts val="9800"/>
              <a:buNone/>
              <a:defRPr/>
            </a:lvl3pPr>
            <a:lvl4pPr lvl="3">
              <a:spcBef>
                <a:spcPts val="0"/>
              </a:spcBef>
              <a:spcAft>
                <a:spcPts val="0"/>
              </a:spcAft>
              <a:buSzPts val="9800"/>
              <a:buNone/>
              <a:defRPr/>
            </a:lvl4pPr>
            <a:lvl5pPr lvl="4">
              <a:spcBef>
                <a:spcPts val="0"/>
              </a:spcBef>
              <a:spcAft>
                <a:spcPts val="0"/>
              </a:spcAft>
              <a:buSzPts val="9800"/>
              <a:buNone/>
              <a:defRPr/>
            </a:lvl5pPr>
            <a:lvl6pPr lvl="5">
              <a:spcBef>
                <a:spcPts val="0"/>
              </a:spcBef>
              <a:spcAft>
                <a:spcPts val="0"/>
              </a:spcAft>
              <a:buSzPts val="9800"/>
              <a:buNone/>
              <a:defRPr/>
            </a:lvl6pPr>
            <a:lvl7pPr lvl="6">
              <a:spcBef>
                <a:spcPts val="0"/>
              </a:spcBef>
              <a:spcAft>
                <a:spcPts val="0"/>
              </a:spcAft>
              <a:buSzPts val="9800"/>
              <a:buNone/>
              <a:defRPr/>
            </a:lvl7pPr>
            <a:lvl8pPr lvl="7">
              <a:spcBef>
                <a:spcPts val="0"/>
              </a:spcBef>
              <a:spcAft>
                <a:spcPts val="0"/>
              </a:spcAft>
              <a:buSzPts val="9800"/>
              <a:buNone/>
              <a:defRPr/>
            </a:lvl8pPr>
            <a:lvl9pPr lvl="8">
              <a:spcBef>
                <a:spcPts val="0"/>
              </a:spcBef>
              <a:spcAft>
                <a:spcPts val="0"/>
              </a:spcAft>
              <a:buSzPts val="9800"/>
              <a:buNone/>
              <a:defRPr/>
            </a:lvl9pPr>
          </a:lstStyle>
          <a:p>
            <a:endParaRPr/>
          </a:p>
        </p:txBody>
      </p:sp>
      <p:sp>
        <p:nvSpPr>
          <p:cNvPr id="24" name="Google Shape;24;p4"/>
          <p:cNvSpPr txBox="1">
            <a:spLocks noGrp="1"/>
          </p:cNvSpPr>
          <p:nvPr>
            <p:ph type="body" idx="1"/>
          </p:nvPr>
        </p:nvSpPr>
        <p:spPr>
          <a:xfrm>
            <a:off x="4168600" y="4253400"/>
            <a:ext cx="16511400" cy="8063400"/>
          </a:xfrm>
          <a:prstGeom prst="rect">
            <a:avLst/>
          </a:prstGeom>
          <a:ln>
            <a:noFill/>
          </a:ln>
        </p:spPr>
        <p:txBody>
          <a:bodyPr spcFirstLastPara="1" wrap="square" lIns="255950" tIns="0" rIns="255950" bIns="0" anchor="t" anchorCtr="0">
            <a:noAutofit/>
          </a:bodyPr>
          <a:lstStyle>
            <a:lvl1pPr marL="457200" lvl="0" indent="-590550">
              <a:lnSpc>
                <a:spcPct val="100000"/>
              </a:lnSpc>
              <a:spcBef>
                <a:spcPts val="0"/>
              </a:spcBef>
              <a:spcAft>
                <a:spcPts val="0"/>
              </a:spcAft>
              <a:buSzPts val="5700"/>
              <a:buChar char="●"/>
              <a:defRPr sz="4200"/>
            </a:lvl1pPr>
            <a:lvl2pPr marL="914400" lvl="1" indent="-476250">
              <a:spcBef>
                <a:spcPts val="0"/>
              </a:spcBef>
              <a:spcAft>
                <a:spcPts val="0"/>
              </a:spcAft>
              <a:buSzPts val="3900"/>
              <a:buChar char="○"/>
              <a:defRPr/>
            </a:lvl2pPr>
            <a:lvl3pPr marL="1371600" lvl="2" indent="-476250">
              <a:spcBef>
                <a:spcPts val="0"/>
              </a:spcBef>
              <a:spcAft>
                <a:spcPts val="0"/>
              </a:spcAft>
              <a:buSzPts val="3900"/>
              <a:buChar char="■"/>
              <a:defRPr/>
            </a:lvl3pPr>
            <a:lvl4pPr marL="1828800" lvl="3" indent="-476250">
              <a:spcBef>
                <a:spcPts val="0"/>
              </a:spcBef>
              <a:spcAft>
                <a:spcPts val="0"/>
              </a:spcAft>
              <a:buSzPts val="3900"/>
              <a:buChar char="●"/>
              <a:defRPr/>
            </a:lvl4pPr>
            <a:lvl5pPr marL="2286000" lvl="4" indent="-476250">
              <a:spcBef>
                <a:spcPts val="0"/>
              </a:spcBef>
              <a:spcAft>
                <a:spcPts val="0"/>
              </a:spcAft>
              <a:buSzPts val="3900"/>
              <a:buChar char="○"/>
              <a:defRPr/>
            </a:lvl5pPr>
            <a:lvl6pPr marL="2743200" lvl="5" indent="-476250">
              <a:spcBef>
                <a:spcPts val="0"/>
              </a:spcBef>
              <a:spcAft>
                <a:spcPts val="0"/>
              </a:spcAft>
              <a:buSzPts val="3900"/>
              <a:buChar char="■"/>
              <a:defRPr/>
            </a:lvl6pPr>
            <a:lvl7pPr marL="3200400" lvl="6" indent="-476250">
              <a:spcBef>
                <a:spcPts val="0"/>
              </a:spcBef>
              <a:spcAft>
                <a:spcPts val="0"/>
              </a:spcAft>
              <a:buSzPts val="3900"/>
              <a:buChar char="●"/>
              <a:defRPr/>
            </a:lvl7pPr>
            <a:lvl8pPr marL="3657600" lvl="7" indent="-476250">
              <a:spcBef>
                <a:spcPts val="0"/>
              </a:spcBef>
              <a:spcAft>
                <a:spcPts val="0"/>
              </a:spcAft>
              <a:buSzPts val="3900"/>
              <a:buChar char="○"/>
              <a:defRPr/>
            </a:lvl8pPr>
            <a:lvl9pPr marL="4114800" lvl="8" indent="-476250">
              <a:spcBef>
                <a:spcPts val="0"/>
              </a:spcBef>
              <a:spcAft>
                <a:spcPts val="0"/>
              </a:spcAft>
              <a:buSzPts val="3900"/>
              <a:buChar char="■"/>
              <a:defRPr/>
            </a:lvl9pPr>
          </a:lstStyle>
          <a:p>
            <a:endParaRPr/>
          </a:p>
        </p:txBody>
      </p:sp>
      <p:grpSp>
        <p:nvGrpSpPr>
          <p:cNvPr id="25" name="Google Shape;25;p4"/>
          <p:cNvGrpSpPr/>
          <p:nvPr/>
        </p:nvGrpSpPr>
        <p:grpSpPr>
          <a:xfrm flipH="1">
            <a:off x="-42750" y="15975850"/>
            <a:ext cx="23125500" cy="1397400"/>
            <a:chOff x="-23300" y="15975850"/>
            <a:chExt cx="23125500" cy="1397400"/>
          </a:xfrm>
        </p:grpSpPr>
        <p:cxnSp>
          <p:nvCxnSpPr>
            <p:cNvPr id="26" name="Google Shape;26;p4"/>
            <p:cNvCxnSpPr/>
            <p:nvPr/>
          </p:nvCxnSpPr>
          <p:spPr>
            <a:xfrm>
              <a:off x="-23300" y="15975850"/>
              <a:ext cx="23125500" cy="0"/>
            </a:xfrm>
            <a:prstGeom prst="straightConnector1">
              <a:avLst/>
            </a:prstGeom>
            <a:noFill/>
            <a:ln w="19050" cap="flat" cmpd="sng">
              <a:solidFill>
                <a:schemeClr val="dk1"/>
              </a:solidFill>
              <a:prstDash val="solid"/>
              <a:round/>
              <a:headEnd type="none" w="med" len="med"/>
              <a:tailEnd type="none" w="med" len="med"/>
            </a:ln>
          </p:spPr>
        </p:cxnSp>
        <p:cxnSp>
          <p:nvCxnSpPr>
            <p:cNvPr id="27" name="Google Shape;27;p4"/>
            <p:cNvCxnSpPr/>
            <p:nvPr/>
          </p:nvCxnSpPr>
          <p:spPr>
            <a:xfrm>
              <a:off x="11520000" y="15975850"/>
              <a:ext cx="0" cy="1397400"/>
            </a:xfrm>
            <a:prstGeom prst="straightConnector1">
              <a:avLst/>
            </a:prstGeom>
            <a:noFill/>
            <a:ln w="19050" cap="flat" cmpd="sng">
              <a:solidFill>
                <a:schemeClr val="dk1"/>
              </a:solidFill>
              <a:prstDash val="solid"/>
              <a:round/>
              <a:headEnd type="none" w="med" len="med"/>
              <a:tailEnd type="none" w="med" len="med"/>
            </a:ln>
          </p:spPr>
        </p:cxnSp>
      </p:grpSp>
      <p:pic>
        <p:nvPicPr>
          <p:cNvPr id="28" name="Google Shape;28;p4"/>
          <p:cNvPicPr preferRelativeResize="0"/>
          <p:nvPr/>
        </p:nvPicPr>
        <p:blipFill>
          <a:blip r:embed="rId2">
            <a:alphaModFix/>
          </a:blip>
          <a:stretch>
            <a:fillRect/>
          </a:stretch>
        </p:blipFill>
        <p:spPr>
          <a:xfrm>
            <a:off x="-6043937" y="3220848"/>
            <a:ext cx="10024625" cy="10128476"/>
          </a:xfrm>
          <a:prstGeom prst="rect">
            <a:avLst/>
          </a:prstGeom>
          <a:noFill/>
          <a:ln>
            <a:noFill/>
          </a:ln>
        </p:spPr>
      </p:pic>
      <p:grpSp>
        <p:nvGrpSpPr>
          <p:cNvPr id="29" name="Google Shape;29;p4"/>
          <p:cNvGrpSpPr/>
          <p:nvPr/>
        </p:nvGrpSpPr>
        <p:grpSpPr>
          <a:xfrm>
            <a:off x="2560138" y="13535613"/>
            <a:ext cx="5747400" cy="11070600"/>
            <a:chOff x="15950963" y="13535613"/>
            <a:chExt cx="5747400" cy="11070600"/>
          </a:xfrm>
        </p:grpSpPr>
        <p:sp>
          <p:nvSpPr>
            <p:cNvPr id="30" name="Google Shape;30;p4"/>
            <p:cNvSpPr/>
            <p:nvPr/>
          </p:nvSpPr>
          <p:spPr>
            <a:xfrm rot="5400000">
              <a:off x="13289363" y="16197213"/>
              <a:ext cx="11070600" cy="5747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5400000">
              <a:off x="15950972" y="15435497"/>
              <a:ext cx="1089300" cy="1089300"/>
            </a:xfrm>
            <a:prstGeom prst="star4">
              <a:avLst>
                <a:gd name="adj" fmla="val 125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 name="Google Shape;32;p4"/>
          <p:cNvPicPr preferRelativeResize="0"/>
          <p:nvPr/>
        </p:nvPicPr>
        <p:blipFill>
          <a:blip r:embed="rId3">
            <a:alphaModFix/>
          </a:blip>
          <a:stretch>
            <a:fillRect/>
          </a:stretch>
        </p:blipFill>
        <p:spPr>
          <a:xfrm flipH="1">
            <a:off x="16288800" y="11739051"/>
            <a:ext cx="7492623" cy="67389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457200"/>
            <a:ext cx="22125600" cy="1923900"/>
          </a:xfrm>
          <a:prstGeom prst="rect">
            <a:avLst/>
          </a:prstGeom>
        </p:spPr>
        <p:txBody>
          <a:bodyPr spcFirstLastPara="1" wrap="square" lIns="255950" tIns="0" rIns="255950" bIns="0" anchor="t" anchorCtr="0">
            <a:noAutofit/>
          </a:bodyPr>
          <a:lstStyle>
            <a:lvl1pPr lvl="0">
              <a:spcBef>
                <a:spcPts val="0"/>
              </a:spcBef>
              <a:spcAft>
                <a:spcPts val="0"/>
              </a:spcAft>
              <a:buSzPts val="9800"/>
              <a:buNone/>
              <a:defRPr/>
            </a:lvl1pPr>
            <a:lvl2pPr lvl="1">
              <a:spcBef>
                <a:spcPts val="0"/>
              </a:spcBef>
              <a:spcAft>
                <a:spcPts val="0"/>
              </a:spcAft>
              <a:buSzPts val="9800"/>
              <a:buNone/>
              <a:defRPr/>
            </a:lvl2pPr>
            <a:lvl3pPr lvl="2">
              <a:spcBef>
                <a:spcPts val="0"/>
              </a:spcBef>
              <a:spcAft>
                <a:spcPts val="0"/>
              </a:spcAft>
              <a:buSzPts val="9800"/>
              <a:buNone/>
              <a:defRPr/>
            </a:lvl3pPr>
            <a:lvl4pPr lvl="3">
              <a:spcBef>
                <a:spcPts val="0"/>
              </a:spcBef>
              <a:spcAft>
                <a:spcPts val="0"/>
              </a:spcAft>
              <a:buSzPts val="9800"/>
              <a:buNone/>
              <a:defRPr/>
            </a:lvl4pPr>
            <a:lvl5pPr lvl="4">
              <a:spcBef>
                <a:spcPts val="0"/>
              </a:spcBef>
              <a:spcAft>
                <a:spcPts val="0"/>
              </a:spcAft>
              <a:buSzPts val="9800"/>
              <a:buNone/>
              <a:defRPr/>
            </a:lvl5pPr>
            <a:lvl6pPr lvl="5">
              <a:spcBef>
                <a:spcPts val="0"/>
              </a:spcBef>
              <a:spcAft>
                <a:spcPts val="0"/>
              </a:spcAft>
              <a:buSzPts val="9800"/>
              <a:buNone/>
              <a:defRPr/>
            </a:lvl6pPr>
            <a:lvl7pPr lvl="6">
              <a:spcBef>
                <a:spcPts val="0"/>
              </a:spcBef>
              <a:spcAft>
                <a:spcPts val="0"/>
              </a:spcAft>
              <a:buSzPts val="9800"/>
              <a:buNone/>
              <a:defRPr/>
            </a:lvl7pPr>
            <a:lvl8pPr lvl="7">
              <a:spcBef>
                <a:spcPts val="0"/>
              </a:spcBef>
              <a:spcAft>
                <a:spcPts val="0"/>
              </a:spcAft>
              <a:buSzPts val="9800"/>
              <a:buNone/>
              <a:defRPr/>
            </a:lvl8pPr>
            <a:lvl9pPr lvl="8">
              <a:spcBef>
                <a:spcPts val="0"/>
              </a:spcBef>
              <a:spcAft>
                <a:spcPts val="0"/>
              </a:spcAft>
              <a:buSzPts val="9800"/>
              <a:buNone/>
              <a:defRPr/>
            </a:lvl9pPr>
          </a:lstStyle>
          <a:p>
            <a:endParaRPr/>
          </a:p>
        </p:txBody>
      </p:sp>
      <p:sp>
        <p:nvSpPr>
          <p:cNvPr id="35" name="Google Shape;35;p5"/>
          <p:cNvSpPr txBox="1">
            <a:spLocks noGrp="1"/>
          </p:cNvSpPr>
          <p:nvPr>
            <p:ph type="body" idx="1"/>
          </p:nvPr>
        </p:nvSpPr>
        <p:spPr>
          <a:xfrm>
            <a:off x="785386" y="3871832"/>
            <a:ext cx="10078500" cy="11477700"/>
          </a:xfrm>
          <a:prstGeom prst="rect">
            <a:avLst/>
          </a:prstGeom>
        </p:spPr>
        <p:txBody>
          <a:bodyPr spcFirstLastPara="1" wrap="square" lIns="255950" tIns="0" rIns="255950" bIns="0" anchor="t" anchorCtr="0">
            <a:noAutofit/>
          </a:bodyPr>
          <a:lstStyle>
            <a:lvl1pPr marL="457200" lvl="0" indent="-476250">
              <a:spcBef>
                <a:spcPts val="0"/>
              </a:spcBef>
              <a:spcAft>
                <a:spcPts val="0"/>
              </a:spcAft>
              <a:buSzPts val="3900"/>
              <a:buChar char="●"/>
              <a:defRPr sz="3900"/>
            </a:lvl1pPr>
            <a:lvl2pPr marL="914400" lvl="1" indent="-444500">
              <a:spcBef>
                <a:spcPts val="0"/>
              </a:spcBef>
              <a:spcAft>
                <a:spcPts val="0"/>
              </a:spcAft>
              <a:buSzPts val="3400"/>
              <a:buChar char="○"/>
              <a:defRPr sz="3400"/>
            </a:lvl2pPr>
            <a:lvl3pPr marL="1371600" lvl="2" indent="-444500">
              <a:spcBef>
                <a:spcPts val="0"/>
              </a:spcBef>
              <a:spcAft>
                <a:spcPts val="0"/>
              </a:spcAft>
              <a:buSzPts val="3400"/>
              <a:buChar char="■"/>
              <a:defRPr sz="3400"/>
            </a:lvl3pPr>
            <a:lvl4pPr marL="1828800" lvl="3" indent="-444500">
              <a:spcBef>
                <a:spcPts val="0"/>
              </a:spcBef>
              <a:spcAft>
                <a:spcPts val="0"/>
              </a:spcAft>
              <a:buSzPts val="3400"/>
              <a:buChar char="●"/>
              <a:defRPr sz="3400"/>
            </a:lvl4pPr>
            <a:lvl5pPr marL="2286000" lvl="4" indent="-444500">
              <a:spcBef>
                <a:spcPts val="0"/>
              </a:spcBef>
              <a:spcAft>
                <a:spcPts val="0"/>
              </a:spcAft>
              <a:buSzPts val="3400"/>
              <a:buChar char="○"/>
              <a:defRPr sz="3400"/>
            </a:lvl5pPr>
            <a:lvl6pPr marL="2743200" lvl="5" indent="-444500">
              <a:spcBef>
                <a:spcPts val="0"/>
              </a:spcBef>
              <a:spcAft>
                <a:spcPts val="0"/>
              </a:spcAft>
              <a:buSzPts val="3400"/>
              <a:buChar char="■"/>
              <a:defRPr sz="3400"/>
            </a:lvl6pPr>
            <a:lvl7pPr marL="3200400" lvl="6" indent="-444500">
              <a:spcBef>
                <a:spcPts val="0"/>
              </a:spcBef>
              <a:spcAft>
                <a:spcPts val="0"/>
              </a:spcAft>
              <a:buSzPts val="3400"/>
              <a:buChar char="●"/>
              <a:defRPr sz="3400"/>
            </a:lvl7pPr>
            <a:lvl8pPr marL="3657600" lvl="7" indent="-444500">
              <a:spcBef>
                <a:spcPts val="0"/>
              </a:spcBef>
              <a:spcAft>
                <a:spcPts val="0"/>
              </a:spcAft>
              <a:buSzPts val="3400"/>
              <a:buChar char="○"/>
              <a:defRPr sz="3400"/>
            </a:lvl8pPr>
            <a:lvl9pPr marL="4114800" lvl="8" indent="-444500">
              <a:spcBef>
                <a:spcPts val="0"/>
              </a:spcBef>
              <a:spcAft>
                <a:spcPts val="0"/>
              </a:spcAft>
              <a:buSzPts val="3400"/>
              <a:buChar char="■"/>
              <a:defRPr sz="3400"/>
            </a:lvl9pPr>
          </a:lstStyle>
          <a:p>
            <a:endParaRPr/>
          </a:p>
        </p:txBody>
      </p:sp>
      <p:sp>
        <p:nvSpPr>
          <p:cNvPr id="36" name="Google Shape;36;p5"/>
          <p:cNvSpPr txBox="1">
            <a:spLocks noGrp="1"/>
          </p:cNvSpPr>
          <p:nvPr>
            <p:ph type="body" idx="2"/>
          </p:nvPr>
        </p:nvSpPr>
        <p:spPr>
          <a:xfrm>
            <a:off x="12176126" y="3871832"/>
            <a:ext cx="10078500" cy="11477700"/>
          </a:xfrm>
          <a:prstGeom prst="rect">
            <a:avLst/>
          </a:prstGeom>
        </p:spPr>
        <p:txBody>
          <a:bodyPr spcFirstLastPara="1" wrap="square" lIns="255950" tIns="0" rIns="255950" bIns="0" anchor="t" anchorCtr="0">
            <a:noAutofit/>
          </a:bodyPr>
          <a:lstStyle>
            <a:lvl1pPr marL="457200" lvl="0" indent="-476250">
              <a:spcBef>
                <a:spcPts val="0"/>
              </a:spcBef>
              <a:spcAft>
                <a:spcPts val="0"/>
              </a:spcAft>
              <a:buSzPts val="3900"/>
              <a:buChar char="●"/>
              <a:defRPr sz="3900"/>
            </a:lvl1pPr>
            <a:lvl2pPr marL="914400" lvl="1" indent="-444500">
              <a:spcBef>
                <a:spcPts val="0"/>
              </a:spcBef>
              <a:spcAft>
                <a:spcPts val="0"/>
              </a:spcAft>
              <a:buSzPts val="3400"/>
              <a:buChar char="○"/>
              <a:defRPr sz="3400"/>
            </a:lvl2pPr>
            <a:lvl3pPr marL="1371600" lvl="2" indent="-444500">
              <a:spcBef>
                <a:spcPts val="0"/>
              </a:spcBef>
              <a:spcAft>
                <a:spcPts val="0"/>
              </a:spcAft>
              <a:buSzPts val="3400"/>
              <a:buChar char="■"/>
              <a:defRPr sz="3400"/>
            </a:lvl3pPr>
            <a:lvl4pPr marL="1828800" lvl="3" indent="-444500">
              <a:spcBef>
                <a:spcPts val="0"/>
              </a:spcBef>
              <a:spcAft>
                <a:spcPts val="0"/>
              </a:spcAft>
              <a:buSzPts val="3400"/>
              <a:buChar char="●"/>
              <a:defRPr sz="3400"/>
            </a:lvl4pPr>
            <a:lvl5pPr marL="2286000" lvl="4" indent="-444500">
              <a:spcBef>
                <a:spcPts val="0"/>
              </a:spcBef>
              <a:spcAft>
                <a:spcPts val="0"/>
              </a:spcAft>
              <a:buSzPts val="3400"/>
              <a:buChar char="○"/>
              <a:defRPr sz="3400"/>
            </a:lvl5pPr>
            <a:lvl6pPr marL="2743200" lvl="5" indent="-444500">
              <a:spcBef>
                <a:spcPts val="0"/>
              </a:spcBef>
              <a:spcAft>
                <a:spcPts val="0"/>
              </a:spcAft>
              <a:buSzPts val="3400"/>
              <a:buChar char="■"/>
              <a:defRPr sz="3400"/>
            </a:lvl6pPr>
            <a:lvl7pPr marL="3200400" lvl="6" indent="-444500">
              <a:spcBef>
                <a:spcPts val="0"/>
              </a:spcBef>
              <a:spcAft>
                <a:spcPts val="0"/>
              </a:spcAft>
              <a:buSzPts val="3400"/>
              <a:buChar char="●"/>
              <a:defRPr sz="3400"/>
            </a:lvl7pPr>
            <a:lvl8pPr marL="3657600" lvl="7" indent="-444500">
              <a:spcBef>
                <a:spcPts val="0"/>
              </a:spcBef>
              <a:spcAft>
                <a:spcPts val="0"/>
              </a:spcAft>
              <a:buSzPts val="3400"/>
              <a:buChar char="○"/>
              <a:defRPr sz="3400"/>
            </a:lvl8pPr>
            <a:lvl9pPr marL="4114800" lvl="8" indent="-444500">
              <a:spcBef>
                <a:spcPts val="0"/>
              </a:spcBef>
              <a:spcAft>
                <a:spcPts val="0"/>
              </a:spcAft>
              <a:buSzPts val="3400"/>
              <a:buChar char="■"/>
              <a:defRPr sz="3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457200"/>
            <a:ext cx="22125600" cy="1923900"/>
          </a:xfrm>
          <a:prstGeom prst="rect">
            <a:avLst/>
          </a:prstGeom>
        </p:spPr>
        <p:txBody>
          <a:bodyPr spcFirstLastPara="1" wrap="square" lIns="255950" tIns="0" rIns="255950" bIns="0" anchor="t" anchorCtr="0">
            <a:noAutofit/>
          </a:bodyPr>
          <a:lstStyle>
            <a:lvl1pPr lvl="0" algn="ctr">
              <a:spcBef>
                <a:spcPts val="0"/>
              </a:spcBef>
              <a:spcAft>
                <a:spcPts val="0"/>
              </a:spcAft>
              <a:buSzPts val="9800"/>
              <a:buNone/>
              <a:defRPr/>
            </a:lvl1pPr>
            <a:lvl2pPr lvl="1">
              <a:spcBef>
                <a:spcPts val="0"/>
              </a:spcBef>
              <a:spcAft>
                <a:spcPts val="0"/>
              </a:spcAft>
              <a:buSzPts val="9800"/>
              <a:buNone/>
              <a:defRPr/>
            </a:lvl2pPr>
            <a:lvl3pPr lvl="2">
              <a:spcBef>
                <a:spcPts val="0"/>
              </a:spcBef>
              <a:spcAft>
                <a:spcPts val="0"/>
              </a:spcAft>
              <a:buSzPts val="9800"/>
              <a:buNone/>
              <a:defRPr/>
            </a:lvl3pPr>
            <a:lvl4pPr lvl="3">
              <a:spcBef>
                <a:spcPts val="0"/>
              </a:spcBef>
              <a:spcAft>
                <a:spcPts val="0"/>
              </a:spcAft>
              <a:buSzPts val="9800"/>
              <a:buNone/>
              <a:defRPr/>
            </a:lvl4pPr>
            <a:lvl5pPr lvl="4">
              <a:spcBef>
                <a:spcPts val="0"/>
              </a:spcBef>
              <a:spcAft>
                <a:spcPts val="0"/>
              </a:spcAft>
              <a:buSzPts val="9800"/>
              <a:buNone/>
              <a:defRPr/>
            </a:lvl5pPr>
            <a:lvl6pPr lvl="5">
              <a:spcBef>
                <a:spcPts val="0"/>
              </a:spcBef>
              <a:spcAft>
                <a:spcPts val="0"/>
              </a:spcAft>
              <a:buSzPts val="9800"/>
              <a:buNone/>
              <a:defRPr/>
            </a:lvl6pPr>
            <a:lvl7pPr lvl="6">
              <a:spcBef>
                <a:spcPts val="0"/>
              </a:spcBef>
              <a:spcAft>
                <a:spcPts val="0"/>
              </a:spcAft>
              <a:buSzPts val="9800"/>
              <a:buNone/>
              <a:defRPr/>
            </a:lvl7pPr>
            <a:lvl8pPr lvl="7">
              <a:spcBef>
                <a:spcPts val="0"/>
              </a:spcBef>
              <a:spcAft>
                <a:spcPts val="0"/>
              </a:spcAft>
              <a:buSzPts val="9800"/>
              <a:buNone/>
              <a:defRPr/>
            </a:lvl8pPr>
            <a:lvl9pPr lvl="8">
              <a:spcBef>
                <a:spcPts val="0"/>
              </a:spcBef>
              <a:spcAft>
                <a:spcPts val="0"/>
              </a:spcAft>
              <a:buSzPts val="9800"/>
              <a:buNone/>
              <a:defRPr/>
            </a:lvl9pPr>
          </a:lstStyle>
          <a:p>
            <a:endParaRPr/>
          </a:p>
        </p:txBody>
      </p:sp>
      <p:grpSp>
        <p:nvGrpSpPr>
          <p:cNvPr id="39" name="Google Shape;39;p6"/>
          <p:cNvGrpSpPr/>
          <p:nvPr/>
        </p:nvGrpSpPr>
        <p:grpSpPr>
          <a:xfrm>
            <a:off x="-2413950" y="5928575"/>
            <a:ext cx="4231125" cy="7431300"/>
            <a:chOff x="-2111200" y="3669625"/>
            <a:chExt cx="4231125" cy="7431300"/>
          </a:xfrm>
        </p:grpSpPr>
        <p:sp>
          <p:nvSpPr>
            <p:cNvPr id="40" name="Google Shape;40;p6"/>
            <p:cNvSpPr/>
            <p:nvPr/>
          </p:nvSpPr>
          <p:spPr>
            <a:xfrm rot="-5400000" flipH="1">
              <a:off x="-3898000" y="5456425"/>
              <a:ext cx="7431300" cy="3857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rot="-5400000" flipH="1">
              <a:off x="1030625" y="8326550"/>
              <a:ext cx="1089300" cy="1089300"/>
            </a:xfrm>
            <a:prstGeom prst="star4">
              <a:avLst>
                <a:gd name="adj" fmla="val 125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 name="Google Shape;42;p6"/>
          <p:cNvPicPr preferRelativeResize="0"/>
          <p:nvPr/>
        </p:nvPicPr>
        <p:blipFill>
          <a:blip r:embed="rId2">
            <a:alphaModFix/>
          </a:blip>
          <a:stretch>
            <a:fillRect/>
          </a:stretch>
        </p:blipFill>
        <p:spPr>
          <a:xfrm rot="-8283359">
            <a:off x="20285838" y="1388892"/>
            <a:ext cx="5804873" cy="6259367"/>
          </a:xfrm>
          <a:prstGeom prst="rect">
            <a:avLst/>
          </a:prstGeom>
          <a:noFill/>
          <a:ln>
            <a:noFill/>
          </a:ln>
        </p:spPr>
      </p:pic>
      <p:pic>
        <p:nvPicPr>
          <p:cNvPr id="43" name="Google Shape;43;p6"/>
          <p:cNvPicPr preferRelativeResize="0"/>
          <p:nvPr/>
        </p:nvPicPr>
        <p:blipFill>
          <a:blip r:embed="rId3">
            <a:alphaModFix/>
          </a:blip>
          <a:stretch>
            <a:fillRect/>
          </a:stretch>
        </p:blipFill>
        <p:spPr>
          <a:xfrm>
            <a:off x="1148199" y="13454575"/>
            <a:ext cx="8824204" cy="7961424"/>
          </a:xfrm>
          <a:prstGeom prst="rect">
            <a:avLst/>
          </a:prstGeom>
          <a:noFill/>
          <a:ln>
            <a:noFill/>
          </a:ln>
        </p:spPr>
      </p:pic>
      <p:grpSp>
        <p:nvGrpSpPr>
          <p:cNvPr id="44" name="Google Shape;44;p6"/>
          <p:cNvGrpSpPr/>
          <p:nvPr/>
        </p:nvGrpSpPr>
        <p:grpSpPr>
          <a:xfrm>
            <a:off x="-23300" y="15418900"/>
            <a:ext cx="23125500" cy="1954350"/>
            <a:chOff x="-23300" y="15418900"/>
            <a:chExt cx="23125500" cy="1954350"/>
          </a:xfrm>
        </p:grpSpPr>
        <p:grpSp>
          <p:nvGrpSpPr>
            <p:cNvPr id="45" name="Google Shape;45;p6"/>
            <p:cNvGrpSpPr/>
            <p:nvPr/>
          </p:nvGrpSpPr>
          <p:grpSpPr>
            <a:xfrm>
              <a:off x="-23300" y="15975850"/>
              <a:ext cx="23125500" cy="1397400"/>
              <a:chOff x="-23300" y="15975850"/>
              <a:chExt cx="23125500" cy="1397400"/>
            </a:xfrm>
          </p:grpSpPr>
          <p:cxnSp>
            <p:nvCxnSpPr>
              <p:cNvPr id="46" name="Google Shape;46;p6"/>
              <p:cNvCxnSpPr/>
              <p:nvPr/>
            </p:nvCxnSpPr>
            <p:spPr>
              <a:xfrm>
                <a:off x="-23300" y="15975850"/>
                <a:ext cx="23125500" cy="0"/>
              </a:xfrm>
              <a:prstGeom prst="straightConnector1">
                <a:avLst/>
              </a:prstGeom>
              <a:noFill/>
              <a:ln w="19050" cap="flat" cmpd="sng">
                <a:solidFill>
                  <a:schemeClr val="dk1"/>
                </a:solidFill>
                <a:prstDash val="solid"/>
                <a:round/>
                <a:headEnd type="none" w="med" len="med"/>
                <a:tailEnd type="none" w="med" len="med"/>
              </a:ln>
            </p:spPr>
          </p:cxnSp>
          <p:cxnSp>
            <p:nvCxnSpPr>
              <p:cNvPr id="47" name="Google Shape;47;p6"/>
              <p:cNvCxnSpPr/>
              <p:nvPr/>
            </p:nvCxnSpPr>
            <p:spPr>
              <a:xfrm>
                <a:off x="11520000" y="15975850"/>
                <a:ext cx="0" cy="1397400"/>
              </a:xfrm>
              <a:prstGeom prst="straightConnector1">
                <a:avLst/>
              </a:prstGeom>
              <a:noFill/>
              <a:ln w="19050" cap="flat" cmpd="sng">
                <a:solidFill>
                  <a:schemeClr val="dk1"/>
                </a:solidFill>
                <a:prstDash val="solid"/>
                <a:round/>
                <a:headEnd type="none" w="med" len="med"/>
                <a:tailEnd type="none" w="med" len="med"/>
              </a:ln>
            </p:spPr>
          </p:cxnSp>
        </p:grpSp>
        <p:sp>
          <p:nvSpPr>
            <p:cNvPr id="48" name="Google Shape;48;p6"/>
            <p:cNvSpPr/>
            <p:nvPr/>
          </p:nvSpPr>
          <p:spPr>
            <a:xfrm rot="-5400000" flipH="1">
              <a:off x="17091600" y="15418900"/>
              <a:ext cx="1089300" cy="1089300"/>
            </a:xfrm>
            <a:prstGeom prst="star4">
              <a:avLst>
                <a:gd name="adj" fmla="val 125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785386" y="1866583"/>
            <a:ext cx="7075200" cy="2538900"/>
          </a:xfrm>
          <a:prstGeom prst="rect">
            <a:avLst/>
          </a:prstGeom>
        </p:spPr>
        <p:txBody>
          <a:bodyPr spcFirstLastPara="1" wrap="square" lIns="255950" tIns="0" rIns="255950" bIns="0" anchor="b" anchorCtr="0">
            <a:noAutofit/>
          </a:bodyPr>
          <a:lstStyle>
            <a:lvl1pPr lvl="0">
              <a:spcBef>
                <a:spcPts val="0"/>
              </a:spcBef>
              <a:spcAft>
                <a:spcPts val="0"/>
              </a:spcAft>
              <a:buSzPts val="6700"/>
              <a:buNone/>
              <a:defRPr sz="6700"/>
            </a:lvl1pPr>
            <a:lvl2pPr lvl="1">
              <a:spcBef>
                <a:spcPts val="0"/>
              </a:spcBef>
              <a:spcAft>
                <a:spcPts val="0"/>
              </a:spcAft>
              <a:buSzPts val="6700"/>
              <a:buNone/>
              <a:defRPr sz="6700"/>
            </a:lvl2pPr>
            <a:lvl3pPr lvl="2">
              <a:spcBef>
                <a:spcPts val="0"/>
              </a:spcBef>
              <a:spcAft>
                <a:spcPts val="0"/>
              </a:spcAft>
              <a:buSzPts val="6700"/>
              <a:buNone/>
              <a:defRPr sz="6700"/>
            </a:lvl3pPr>
            <a:lvl4pPr lvl="3">
              <a:spcBef>
                <a:spcPts val="0"/>
              </a:spcBef>
              <a:spcAft>
                <a:spcPts val="0"/>
              </a:spcAft>
              <a:buSzPts val="6700"/>
              <a:buNone/>
              <a:defRPr sz="6700"/>
            </a:lvl4pPr>
            <a:lvl5pPr lvl="4">
              <a:spcBef>
                <a:spcPts val="0"/>
              </a:spcBef>
              <a:spcAft>
                <a:spcPts val="0"/>
              </a:spcAft>
              <a:buSzPts val="6700"/>
              <a:buNone/>
              <a:defRPr sz="6700"/>
            </a:lvl5pPr>
            <a:lvl6pPr lvl="5">
              <a:spcBef>
                <a:spcPts val="0"/>
              </a:spcBef>
              <a:spcAft>
                <a:spcPts val="0"/>
              </a:spcAft>
              <a:buSzPts val="6700"/>
              <a:buNone/>
              <a:defRPr sz="6700"/>
            </a:lvl6pPr>
            <a:lvl7pPr lvl="6">
              <a:spcBef>
                <a:spcPts val="0"/>
              </a:spcBef>
              <a:spcAft>
                <a:spcPts val="0"/>
              </a:spcAft>
              <a:buSzPts val="6700"/>
              <a:buNone/>
              <a:defRPr sz="6700"/>
            </a:lvl7pPr>
            <a:lvl8pPr lvl="7">
              <a:spcBef>
                <a:spcPts val="0"/>
              </a:spcBef>
              <a:spcAft>
                <a:spcPts val="0"/>
              </a:spcAft>
              <a:buSzPts val="6700"/>
              <a:buNone/>
              <a:defRPr sz="6700"/>
            </a:lvl8pPr>
            <a:lvl9pPr lvl="8">
              <a:spcBef>
                <a:spcPts val="0"/>
              </a:spcBef>
              <a:spcAft>
                <a:spcPts val="0"/>
              </a:spcAft>
              <a:buSzPts val="6700"/>
              <a:buNone/>
              <a:defRPr sz="6700"/>
            </a:lvl9pPr>
          </a:lstStyle>
          <a:p>
            <a:endParaRPr/>
          </a:p>
        </p:txBody>
      </p:sp>
      <p:sp>
        <p:nvSpPr>
          <p:cNvPr id="51" name="Google Shape;51;p7"/>
          <p:cNvSpPr txBox="1">
            <a:spLocks noGrp="1"/>
          </p:cNvSpPr>
          <p:nvPr>
            <p:ph type="body" idx="1"/>
          </p:nvPr>
        </p:nvSpPr>
        <p:spPr>
          <a:xfrm>
            <a:off x="785386" y="4668472"/>
            <a:ext cx="7075200" cy="10681500"/>
          </a:xfrm>
          <a:prstGeom prst="rect">
            <a:avLst/>
          </a:prstGeom>
        </p:spPr>
        <p:txBody>
          <a:bodyPr spcFirstLastPara="1" wrap="square" lIns="255950" tIns="0" rIns="255950" bIns="0" anchor="t" anchorCtr="0">
            <a:noAutofit/>
          </a:bodyPr>
          <a:lstStyle>
            <a:lvl1pPr marL="457200" lvl="0" indent="-444500">
              <a:spcBef>
                <a:spcPts val="0"/>
              </a:spcBef>
              <a:spcAft>
                <a:spcPts val="0"/>
              </a:spcAft>
              <a:buSzPts val="3400"/>
              <a:buChar char="●"/>
              <a:defRPr sz="3400"/>
            </a:lvl1pPr>
            <a:lvl2pPr marL="914400" lvl="1" indent="-444500">
              <a:spcBef>
                <a:spcPts val="0"/>
              </a:spcBef>
              <a:spcAft>
                <a:spcPts val="0"/>
              </a:spcAft>
              <a:buSzPts val="3400"/>
              <a:buChar char="○"/>
              <a:defRPr sz="3400"/>
            </a:lvl2pPr>
            <a:lvl3pPr marL="1371600" lvl="2" indent="-444500">
              <a:spcBef>
                <a:spcPts val="0"/>
              </a:spcBef>
              <a:spcAft>
                <a:spcPts val="0"/>
              </a:spcAft>
              <a:buSzPts val="3400"/>
              <a:buChar char="■"/>
              <a:defRPr sz="3400"/>
            </a:lvl3pPr>
            <a:lvl4pPr marL="1828800" lvl="3" indent="-444500">
              <a:spcBef>
                <a:spcPts val="0"/>
              </a:spcBef>
              <a:spcAft>
                <a:spcPts val="0"/>
              </a:spcAft>
              <a:buSzPts val="3400"/>
              <a:buChar char="●"/>
              <a:defRPr sz="3400"/>
            </a:lvl4pPr>
            <a:lvl5pPr marL="2286000" lvl="4" indent="-444500">
              <a:spcBef>
                <a:spcPts val="0"/>
              </a:spcBef>
              <a:spcAft>
                <a:spcPts val="0"/>
              </a:spcAft>
              <a:buSzPts val="3400"/>
              <a:buChar char="○"/>
              <a:defRPr sz="3400"/>
            </a:lvl5pPr>
            <a:lvl6pPr marL="2743200" lvl="5" indent="-444500">
              <a:spcBef>
                <a:spcPts val="0"/>
              </a:spcBef>
              <a:spcAft>
                <a:spcPts val="0"/>
              </a:spcAft>
              <a:buSzPts val="3400"/>
              <a:buChar char="■"/>
              <a:defRPr sz="3400"/>
            </a:lvl6pPr>
            <a:lvl7pPr marL="3200400" lvl="6" indent="-444500">
              <a:spcBef>
                <a:spcPts val="0"/>
              </a:spcBef>
              <a:spcAft>
                <a:spcPts val="0"/>
              </a:spcAft>
              <a:buSzPts val="3400"/>
              <a:buChar char="●"/>
              <a:defRPr sz="3400"/>
            </a:lvl7pPr>
            <a:lvl8pPr marL="3657600" lvl="7" indent="-444500">
              <a:spcBef>
                <a:spcPts val="0"/>
              </a:spcBef>
              <a:spcAft>
                <a:spcPts val="0"/>
              </a:spcAft>
              <a:buSzPts val="3400"/>
              <a:buChar char="○"/>
              <a:defRPr sz="3400"/>
            </a:lvl8pPr>
            <a:lvl9pPr marL="4114800" lvl="8" indent="-444500">
              <a:spcBef>
                <a:spcPts val="0"/>
              </a:spcBef>
              <a:spcAft>
                <a:spcPts val="0"/>
              </a:spcAft>
              <a:buSzPts val="3400"/>
              <a:buChar char="■"/>
              <a:defRPr sz="3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1235276" y="1512315"/>
            <a:ext cx="16044900" cy="13743300"/>
          </a:xfrm>
          <a:prstGeom prst="rect">
            <a:avLst/>
          </a:prstGeom>
        </p:spPr>
        <p:txBody>
          <a:bodyPr spcFirstLastPara="1" wrap="square" lIns="255950" tIns="0" rIns="255950" bIns="0" anchor="ctr" anchorCtr="0">
            <a:noAutofit/>
          </a:bodyPr>
          <a:lstStyle>
            <a:lvl1pPr lvl="0">
              <a:spcBef>
                <a:spcPts val="0"/>
              </a:spcBef>
              <a:spcAft>
                <a:spcPts val="0"/>
              </a:spcAft>
              <a:buSzPts val="13400"/>
              <a:buNone/>
              <a:defRPr sz="13400"/>
            </a:lvl1pPr>
            <a:lvl2pPr lvl="1">
              <a:spcBef>
                <a:spcPts val="0"/>
              </a:spcBef>
              <a:spcAft>
                <a:spcPts val="0"/>
              </a:spcAft>
              <a:buSzPts val="13400"/>
              <a:buNone/>
              <a:defRPr sz="13400"/>
            </a:lvl2pPr>
            <a:lvl3pPr lvl="2">
              <a:spcBef>
                <a:spcPts val="0"/>
              </a:spcBef>
              <a:spcAft>
                <a:spcPts val="0"/>
              </a:spcAft>
              <a:buSzPts val="13400"/>
              <a:buNone/>
              <a:defRPr sz="13400"/>
            </a:lvl3pPr>
            <a:lvl4pPr lvl="3">
              <a:spcBef>
                <a:spcPts val="0"/>
              </a:spcBef>
              <a:spcAft>
                <a:spcPts val="0"/>
              </a:spcAft>
              <a:buSzPts val="13400"/>
              <a:buNone/>
              <a:defRPr sz="13400"/>
            </a:lvl4pPr>
            <a:lvl5pPr lvl="4">
              <a:spcBef>
                <a:spcPts val="0"/>
              </a:spcBef>
              <a:spcAft>
                <a:spcPts val="0"/>
              </a:spcAft>
              <a:buSzPts val="13400"/>
              <a:buNone/>
              <a:defRPr sz="13400"/>
            </a:lvl5pPr>
            <a:lvl6pPr lvl="5">
              <a:spcBef>
                <a:spcPts val="0"/>
              </a:spcBef>
              <a:spcAft>
                <a:spcPts val="0"/>
              </a:spcAft>
              <a:buSzPts val="13400"/>
              <a:buNone/>
              <a:defRPr sz="13400"/>
            </a:lvl6pPr>
            <a:lvl7pPr lvl="6">
              <a:spcBef>
                <a:spcPts val="0"/>
              </a:spcBef>
              <a:spcAft>
                <a:spcPts val="0"/>
              </a:spcAft>
              <a:buSzPts val="13400"/>
              <a:buNone/>
              <a:defRPr sz="13400"/>
            </a:lvl7pPr>
            <a:lvl8pPr lvl="7">
              <a:spcBef>
                <a:spcPts val="0"/>
              </a:spcBef>
              <a:spcAft>
                <a:spcPts val="0"/>
              </a:spcAft>
              <a:buSzPts val="13400"/>
              <a:buNone/>
              <a:defRPr sz="13400"/>
            </a:lvl8pPr>
            <a:lvl9pPr lvl="8">
              <a:spcBef>
                <a:spcPts val="0"/>
              </a:spcBef>
              <a:spcAft>
                <a:spcPts val="0"/>
              </a:spcAft>
              <a:buSzPts val="13400"/>
              <a:buNone/>
              <a:defRPr sz="13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68976" y="4142950"/>
            <a:ext cx="10192500" cy="4980000"/>
          </a:xfrm>
          <a:prstGeom prst="rect">
            <a:avLst/>
          </a:prstGeom>
        </p:spPr>
        <p:txBody>
          <a:bodyPr spcFirstLastPara="1" wrap="square" lIns="255950" tIns="0" rIns="255950" bIns="0" anchor="b" anchorCtr="0">
            <a:noAutofit/>
          </a:bodyPr>
          <a:lstStyle>
            <a:lvl1pPr lvl="0" algn="ctr">
              <a:spcBef>
                <a:spcPts val="0"/>
              </a:spcBef>
              <a:spcAft>
                <a:spcPts val="0"/>
              </a:spcAft>
              <a:buSzPts val="11800"/>
              <a:buNone/>
              <a:defRPr sz="11800"/>
            </a:lvl1pPr>
            <a:lvl2pPr lvl="1" algn="ctr">
              <a:spcBef>
                <a:spcPts val="0"/>
              </a:spcBef>
              <a:spcAft>
                <a:spcPts val="0"/>
              </a:spcAft>
              <a:buSzPts val="11800"/>
              <a:buNone/>
              <a:defRPr sz="11800"/>
            </a:lvl2pPr>
            <a:lvl3pPr lvl="2" algn="ctr">
              <a:spcBef>
                <a:spcPts val="0"/>
              </a:spcBef>
              <a:spcAft>
                <a:spcPts val="0"/>
              </a:spcAft>
              <a:buSzPts val="11800"/>
              <a:buNone/>
              <a:defRPr sz="11800"/>
            </a:lvl3pPr>
            <a:lvl4pPr lvl="3" algn="ctr">
              <a:spcBef>
                <a:spcPts val="0"/>
              </a:spcBef>
              <a:spcAft>
                <a:spcPts val="0"/>
              </a:spcAft>
              <a:buSzPts val="11800"/>
              <a:buNone/>
              <a:defRPr sz="11800"/>
            </a:lvl4pPr>
            <a:lvl5pPr lvl="4" algn="ctr">
              <a:spcBef>
                <a:spcPts val="0"/>
              </a:spcBef>
              <a:spcAft>
                <a:spcPts val="0"/>
              </a:spcAft>
              <a:buSzPts val="11800"/>
              <a:buNone/>
              <a:defRPr sz="11800"/>
            </a:lvl5pPr>
            <a:lvl6pPr lvl="5" algn="ctr">
              <a:spcBef>
                <a:spcPts val="0"/>
              </a:spcBef>
              <a:spcAft>
                <a:spcPts val="0"/>
              </a:spcAft>
              <a:buSzPts val="11800"/>
              <a:buNone/>
              <a:defRPr sz="11800"/>
            </a:lvl6pPr>
            <a:lvl7pPr lvl="6" algn="ctr">
              <a:spcBef>
                <a:spcPts val="0"/>
              </a:spcBef>
              <a:spcAft>
                <a:spcPts val="0"/>
              </a:spcAft>
              <a:buSzPts val="11800"/>
              <a:buNone/>
              <a:defRPr sz="11800"/>
            </a:lvl7pPr>
            <a:lvl8pPr lvl="7" algn="ctr">
              <a:spcBef>
                <a:spcPts val="0"/>
              </a:spcBef>
              <a:spcAft>
                <a:spcPts val="0"/>
              </a:spcAft>
              <a:buSzPts val="11800"/>
              <a:buNone/>
              <a:defRPr sz="11800"/>
            </a:lvl8pPr>
            <a:lvl9pPr lvl="8" algn="ctr">
              <a:spcBef>
                <a:spcPts val="0"/>
              </a:spcBef>
              <a:spcAft>
                <a:spcPts val="0"/>
              </a:spcAft>
              <a:buSzPts val="11800"/>
              <a:buNone/>
              <a:defRPr sz="11800"/>
            </a:lvl9pPr>
          </a:lstStyle>
          <a:p>
            <a:endParaRPr/>
          </a:p>
        </p:txBody>
      </p:sp>
      <p:sp>
        <p:nvSpPr>
          <p:cNvPr id="56" name="Google Shape;56;p9"/>
          <p:cNvSpPr txBox="1">
            <a:spLocks noGrp="1"/>
          </p:cNvSpPr>
          <p:nvPr>
            <p:ph type="subTitle" idx="1"/>
          </p:nvPr>
        </p:nvSpPr>
        <p:spPr>
          <a:xfrm>
            <a:off x="668976" y="9417155"/>
            <a:ext cx="10192500" cy="4149300"/>
          </a:xfrm>
          <a:prstGeom prst="rect">
            <a:avLst/>
          </a:prstGeom>
        </p:spPr>
        <p:txBody>
          <a:bodyPr spcFirstLastPara="1" wrap="square" lIns="255950" tIns="0" rIns="255950" bIns="0" anchor="t" anchorCtr="0">
            <a:noAutofit/>
          </a:bodyPr>
          <a:lstStyle>
            <a:lvl1pPr lvl="0" algn="ctr">
              <a:lnSpc>
                <a:spcPct val="100000"/>
              </a:lnSpc>
              <a:spcBef>
                <a:spcPts val="0"/>
              </a:spcBef>
              <a:spcAft>
                <a:spcPts val="0"/>
              </a:spcAft>
              <a:buSzPts val="5900"/>
              <a:buNone/>
              <a:defRPr sz="5900"/>
            </a:lvl1pPr>
            <a:lvl2pPr lvl="1" algn="ctr">
              <a:lnSpc>
                <a:spcPct val="100000"/>
              </a:lnSpc>
              <a:spcBef>
                <a:spcPts val="0"/>
              </a:spcBef>
              <a:spcAft>
                <a:spcPts val="0"/>
              </a:spcAft>
              <a:buSzPts val="5900"/>
              <a:buNone/>
              <a:defRPr sz="5900"/>
            </a:lvl2pPr>
            <a:lvl3pPr lvl="2" algn="ctr">
              <a:lnSpc>
                <a:spcPct val="100000"/>
              </a:lnSpc>
              <a:spcBef>
                <a:spcPts val="0"/>
              </a:spcBef>
              <a:spcAft>
                <a:spcPts val="0"/>
              </a:spcAft>
              <a:buSzPts val="5900"/>
              <a:buNone/>
              <a:defRPr sz="5900"/>
            </a:lvl3pPr>
            <a:lvl4pPr lvl="3" algn="ctr">
              <a:lnSpc>
                <a:spcPct val="100000"/>
              </a:lnSpc>
              <a:spcBef>
                <a:spcPts val="0"/>
              </a:spcBef>
              <a:spcAft>
                <a:spcPts val="0"/>
              </a:spcAft>
              <a:buSzPts val="5900"/>
              <a:buNone/>
              <a:defRPr sz="5900"/>
            </a:lvl4pPr>
            <a:lvl5pPr lvl="4" algn="ctr">
              <a:lnSpc>
                <a:spcPct val="100000"/>
              </a:lnSpc>
              <a:spcBef>
                <a:spcPts val="0"/>
              </a:spcBef>
              <a:spcAft>
                <a:spcPts val="0"/>
              </a:spcAft>
              <a:buSzPts val="5900"/>
              <a:buNone/>
              <a:defRPr sz="5900"/>
            </a:lvl5pPr>
            <a:lvl6pPr lvl="5" algn="ctr">
              <a:lnSpc>
                <a:spcPct val="100000"/>
              </a:lnSpc>
              <a:spcBef>
                <a:spcPts val="0"/>
              </a:spcBef>
              <a:spcAft>
                <a:spcPts val="0"/>
              </a:spcAft>
              <a:buSzPts val="5900"/>
              <a:buNone/>
              <a:defRPr sz="5900"/>
            </a:lvl6pPr>
            <a:lvl7pPr lvl="6" algn="ctr">
              <a:lnSpc>
                <a:spcPct val="100000"/>
              </a:lnSpc>
              <a:spcBef>
                <a:spcPts val="0"/>
              </a:spcBef>
              <a:spcAft>
                <a:spcPts val="0"/>
              </a:spcAft>
              <a:buSzPts val="5900"/>
              <a:buNone/>
              <a:defRPr sz="5900"/>
            </a:lvl7pPr>
            <a:lvl8pPr lvl="7" algn="ctr">
              <a:lnSpc>
                <a:spcPct val="100000"/>
              </a:lnSpc>
              <a:spcBef>
                <a:spcPts val="0"/>
              </a:spcBef>
              <a:spcAft>
                <a:spcPts val="0"/>
              </a:spcAft>
              <a:buSzPts val="5900"/>
              <a:buNone/>
              <a:defRPr sz="5900"/>
            </a:lvl8pPr>
            <a:lvl9pPr lvl="8" algn="ctr">
              <a:lnSpc>
                <a:spcPct val="100000"/>
              </a:lnSpc>
              <a:spcBef>
                <a:spcPts val="0"/>
              </a:spcBef>
              <a:spcAft>
                <a:spcPts val="0"/>
              </a:spcAft>
              <a:buSzPts val="5900"/>
              <a:buNone/>
              <a:defRPr sz="5900"/>
            </a:lvl9pPr>
          </a:lstStyle>
          <a:p>
            <a:endParaRPr/>
          </a:p>
        </p:txBody>
      </p:sp>
      <p:sp>
        <p:nvSpPr>
          <p:cNvPr id="57" name="Google Shape;57;p9"/>
          <p:cNvSpPr txBox="1">
            <a:spLocks noGrp="1"/>
          </p:cNvSpPr>
          <p:nvPr>
            <p:ph type="body" idx="2"/>
          </p:nvPr>
        </p:nvSpPr>
        <p:spPr>
          <a:xfrm>
            <a:off x="12445984" y="2432588"/>
            <a:ext cx="9668100" cy="12414000"/>
          </a:xfrm>
          <a:prstGeom prst="rect">
            <a:avLst/>
          </a:prstGeom>
        </p:spPr>
        <p:txBody>
          <a:bodyPr spcFirstLastPara="1" wrap="square" lIns="255950" tIns="0" rIns="255950" bIns="0" anchor="ctr" anchorCtr="0">
            <a:noAutofit/>
          </a:bodyPr>
          <a:lstStyle>
            <a:lvl1pPr marL="457200" lvl="0" indent="-546100">
              <a:spcBef>
                <a:spcPts val="0"/>
              </a:spcBef>
              <a:spcAft>
                <a:spcPts val="0"/>
              </a:spcAft>
              <a:buSzPts val="5000"/>
              <a:buChar char="●"/>
              <a:defRPr/>
            </a:lvl1pPr>
            <a:lvl2pPr marL="914400" lvl="1" indent="-476250">
              <a:spcBef>
                <a:spcPts val="0"/>
              </a:spcBef>
              <a:spcAft>
                <a:spcPts val="0"/>
              </a:spcAft>
              <a:buSzPts val="3900"/>
              <a:buChar char="○"/>
              <a:defRPr/>
            </a:lvl2pPr>
            <a:lvl3pPr marL="1371600" lvl="2" indent="-476250">
              <a:spcBef>
                <a:spcPts val="0"/>
              </a:spcBef>
              <a:spcAft>
                <a:spcPts val="0"/>
              </a:spcAft>
              <a:buSzPts val="3900"/>
              <a:buChar char="■"/>
              <a:defRPr/>
            </a:lvl3pPr>
            <a:lvl4pPr marL="1828800" lvl="3" indent="-476250">
              <a:spcBef>
                <a:spcPts val="0"/>
              </a:spcBef>
              <a:spcAft>
                <a:spcPts val="0"/>
              </a:spcAft>
              <a:buSzPts val="3900"/>
              <a:buChar char="●"/>
              <a:defRPr/>
            </a:lvl4pPr>
            <a:lvl5pPr marL="2286000" lvl="4" indent="-476250">
              <a:spcBef>
                <a:spcPts val="0"/>
              </a:spcBef>
              <a:spcAft>
                <a:spcPts val="0"/>
              </a:spcAft>
              <a:buSzPts val="3900"/>
              <a:buChar char="○"/>
              <a:defRPr/>
            </a:lvl5pPr>
            <a:lvl6pPr marL="2743200" lvl="5" indent="-476250">
              <a:spcBef>
                <a:spcPts val="0"/>
              </a:spcBef>
              <a:spcAft>
                <a:spcPts val="0"/>
              </a:spcAft>
              <a:buSzPts val="3900"/>
              <a:buChar char="■"/>
              <a:defRPr/>
            </a:lvl6pPr>
            <a:lvl7pPr marL="3200400" lvl="6" indent="-476250">
              <a:spcBef>
                <a:spcPts val="0"/>
              </a:spcBef>
              <a:spcAft>
                <a:spcPts val="0"/>
              </a:spcAft>
              <a:buSzPts val="3900"/>
              <a:buChar char="●"/>
              <a:defRPr/>
            </a:lvl7pPr>
            <a:lvl8pPr marL="3657600" lvl="7" indent="-476250">
              <a:spcBef>
                <a:spcPts val="0"/>
              </a:spcBef>
              <a:spcAft>
                <a:spcPts val="0"/>
              </a:spcAft>
              <a:buSzPts val="3900"/>
              <a:buChar char="○"/>
              <a:defRPr/>
            </a:lvl8pPr>
            <a:lvl9pPr marL="4114800" lvl="8" indent="-476250">
              <a:spcBef>
                <a:spcPts val="0"/>
              </a:spcBef>
              <a:spcAft>
                <a:spcPts val="0"/>
              </a:spcAft>
              <a:buSzPts val="39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10"/>
          <p:cNvSpPr txBox="1">
            <a:spLocks noGrp="1"/>
          </p:cNvSpPr>
          <p:nvPr>
            <p:ph type="body" idx="1"/>
          </p:nvPr>
        </p:nvSpPr>
        <p:spPr>
          <a:xfrm>
            <a:off x="785386" y="14212955"/>
            <a:ext cx="15115200" cy="2032800"/>
          </a:xfrm>
          <a:prstGeom prst="rect">
            <a:avLst/>
          </a:prstGeom>
        </p:spPr>
        <p:txBody>
          <a:bodyPr spcFirstLastPara="1" wrap="square" lIns="255950" tIns="0" rIns="255950" bIns="0" anchor="ctr" anchorCtr="0">
            <a:noAutofit/>
          </a:bodyPr>
          <a:lstStyle>
            <a:lvl1pPr marL="457200" lvl="0" indent="-228600">
              <a:lnSpc>
                <a:spcPct val="100000"/>
              </a:lnSpc>
              <a:spcBef>
                <a:spcPts val="0"/>
              </a:spcBef>
              <a:spcAft>
                <a:spcPts val="0"/>
              </a:spcAft>
              <a:buSzPts val="50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57200"/>
            <a:ext cx="22125600" cy="1923900"/>
          </a:xfrm>
          <a:prstGeom prst="rect">
            <a:avLst/>
          </a:prstGeom>
          <a:noFill/>
          <a:ln>
            <a:noFill/>
          </a:ln>
        </p:spPr>
        <p:txBody>
          <a:bodyPr spcFirstLastPara="1" wrap="square" lIns="255950" tIns="0" rIns="255950" bIns="0" anchor="t" anchorCtr="0">
            <a:noAutofit/>
          </a:bodyPr>
          <a:lstStyle>
            <a:lvl1pPr lvl="0">
              <a:spcBef>
                <a:spcPts val="0"/>
              </a:spcBef>
              <a:spcAft>
                <a:spcPts val="0"/>
              </a:spcAft>
              <a:buClr>
                <a:schemeClr val="dk1"/>
              </a:buClr>
              <a:buSzPts val="9800"/>
              <a:buFont typeface="Cormorant Infant"/>
              <a:buNone/>
              <a:defRPr sz="9800">
                <a:solidFill>
                  <a:schemeClr val="dk1"/>
                </a:solidFill>
                <a:latin typeface="Cormorant Infant"/>
                <a:ea typeface="Cormorant Infant"/>
                <a:cs typeface="Cormorant Infant"/>
                <a:sym typeface="Cormorant Infant"/>
              </a:defRPr>
            </a:lvl1pPr>
            <a:lvl2pPr lvl="1">
              <a:spcBef>
                <a:spcPts val="0"/>
              </a:spcBef>
              <a:spcAft>
                <a:spcPts val="0"/>
              </a:spcAft>
              <a:buClr>
                <a:schemeClr val="dk1"/>
              </a:buClr>
              <a:buSzPts val="9800"/>
              <a:buFont typeface="Cormorant Infant"/>
              <a:buNone/>
              <a:defRPr sz="9800">
                <a:solidFill>
                  <a:schemeClr val="dk1"/>
                </a:solidFill>
                <a:latin typeface="Cormorant Infant"/>
                <a:ea typeface="Cormorant Infant"/>
                <a:cs typeface="Cormorant Infant"/>
                <a:sym typeface="Cormorant Infant"/>
              </a:defRPr>
            </a:lvl2pPr>
            <a:lvl3pPr lvl="2">
              <a:spcBef>
                <a:spcPts val="0"/>
              </a:spcBef>
              <a:spcAft>
                <a:spcPts val="0"/>
              </a:spcAft>
              <a:buClr>
                <a:schemeClr val="dk1"/>
              </a:buClr>
              <a:buSzPts val="9800"/>
              <a:buFont typeface="Cormorant Infant"/>
              <a:buNone/>
              <a:defRPr sz="9800">
                <a:solidFill>
                  <a:schemeClr val="dk1"/>
                </a:solidFill>
                <a:latin typeface="Cormorant Infant"/>
                <a:ea typeface="Cormorant Infant"/>
                <a:cs typeface="Cormorant Infant"/>
                <a:sym typeface="Cormorant Infant"/>
              </a:defRPr>
            </a:lvl3pPr>
            <a:lvl4pPr lvl="3">
              <a:spcBef>
                <a:spcPts val="0"/>
              </a:spcBef>
              <a:spcAft>
                <a:spcPts val="0"/>
              </a:spcAft>
              <a:buClr>
                <a:schemeClr val="dk1"/>
              </a:buClr>
              <a:buSzPts val="9800"/>
              <a:buFont typeface="Cormorant Infant"/>
              <a:buNone/>
              <a:defRPr sz="9800">
                <a:solidFill>
                  <a:schemeClr val="dk1"/>
                </a:solidFill>
                <a:latin typeface="Cormorant Infant"/>
                <a:ea typeface="Cormorant Infant"/>
                <a:cs typeface="Cormorant Infant"/>
                <a:sym typeface="Cormorant Infant"/>
              </a:defRPr>
            </a:lvl4pPr>
            <a:lvl5pPr lvl="4">
              <a:spcBef>
                <a:spcPts val="0"/>
              </a:spcBef>
              <a:spcAft>
                <a:spcPts val="0"/>
              </a:spcAft>
              <a:buClr>
                <a:schemeClr val="dk1"/>
              </a:buClr>
              <a:buSzPts val="9800"/>
              <a:buFont typeface="Cormorant Infant"/>
              <a:buNone/>
              <a:defRPr sz="9800">
                <a:solidFill>
                  <a:schemeClr val="dk1"/>
                </a:solidFill>
                <a:latin typeface="Cormorant Infant"/>
                <a:ea typeface="Cormorant Infant"/>
                <a:cs typeface="Cormorant Infant"/>
                <a:sym typeface="Cormorant Infant"/>
              </a:defRPr>
            </a:lvl5pPr>
            <a:lvl6pPr lvl="5">
              <a:spcBef>
                <a:spcPts val="0"/>
              </a:spcBef>
              <a:spcAft>
                <a:spcPts val="0"/>
              </a:spcAft>
              <a:buClr>
                <a:schemeClr val="dk1"/>
              </a:buClr>
              <a:buSzPts val="9800"/>
              <a:buFont typeface="Cormorant Infant"/>
              <a:buNone/>
              <a:defRPr sz="9800">
                <a:solidFill>
                  <a:schemeClr val="dk1"/>
                </a:solidFill>
                <a:latin typeface="Cormorant Infant"/>
                <a:ea typeface="Cormorant Infant"/>
                <a:cs typeface="Cormorant Infant"/>
                <a:sym typeface="Cormorant Infant"/>
              </a:defRPr>
            </a:lvl6pPr>
            <a:lvl7pPr lvl="6">
              <a:spcBef>
                <a:spcPts val="0"/>
              </a:spcBef>
              <a:spcAft>
                <a:spcPts val="0"/>
              </a:spcAft>
              <a:buClr>
                <a:schemeClr val="dk1"/>
              </a:buClr>
              <a:buSzPts val="9800"/>
              <a:buFont typeface="Cormorant Infant"/>
              <a:buNone/>
              <a:defRPr sz="9800">
                <a:solidFill>
                  <a:schemeClr val="dk1"/>
                </a:solidFill>
                <a:latin typeface="Cormorant Infant"/>
                <a:ea typeface="Cormorant Infant"/>
                <a:cs typeface="Cormorant Infant"/>
                <a:sym typeface="Cormorant Infant"/>
              </a:defRPr>
            </a:lvl7pPr>
            <a:lvl8pPr lvl="7">
              <a:spcBef>
                <a:spcPts val="0"/>
              </a:spcBef>
              <a:spcAft>
                <a:spcPts val="0"/>
              </a:spcAft>
              <a:buClr>
                <a:schemeClr val="dk1"/>
              </a:buClr>
              <a:buSzPts val="9800"/>
              <a:buFont typeface="Cormorant Infant"/>
              <a:buNone/>
              <a:defRPr sz="9800">
                <a:solidFill>
                  <a:schemeClr val="dk1"/>
                </a:solidFill>
                <a:latin typeface="Cormorant Infant"/>
                <a:ea typeface="Cormorant Infant"/>
                <a:cs typeface="Cormorant Infant"/>
                <a:sym typeface="Cormorant Infant"/>
              </a:defRPr>
            </a:lvl8pPr>
            <a:lvl9pPr lvl="8">
              <a:spcBef>
                <a:spcPts val="0"/>
              </a:spcBef>
              <a:spcAft>
                <a:spcPts val="0"/>
              </a:spcAft>
              <a:buClr>
                <a:schemeClr val="dk1"/>
              </a:buClr>
              <a:buSzPts val="9800"/>
              <a:buFont typeface="Cormorant Infant"/>
              <a:buNone/>
              <a:defRPr sz="9800">
                <a:solidFill>
                  <a:schemeClr val="dk1"/>
                </a:solidFill>
                <a:latin typeface="Cormorant Infant"/>
                <a:ea typeface="Cormorant Infant"/>
                <a:cs typeface="Cormorant Infant"/>
                <a:sym typeface="Cormorant Infant"/>
              </a:defRPr>
            </a:lvl9pPr>
          </a:lstStyle>
          <a:p>
            <a:endParaRPr/>
          </a:p>
        </p:txBody>
      </p:sp>
      <p:sp>
        <p:nvSpPr>
          <p:cNvPr id="7" name="Google Shape;7;p1"/>
          <p:cNvSpPr txBox="1">
            <a:spLocks noGrp="1"/>
          </p:cNvSpPr>
          <p:nvPr>
            <p:ph type="body" idx="1"/>
          </p:nvPr>
        </p:nvSpPr>
        <p:spPr>
          <a:xfrm>
            <a:off x="457200" y="3039600"/>
            <a:ext cx="22125600" cy="13783200"/>
          </a:xfrm>
          <a:prstGeom prst="rect">
            <a:avLst/>
          </a:prstGeom>
          <a:noFill/>
          <a:ln>
            <a:noFill/>
          </a:ln>
        </p:spPr>
        <p:txBody>
          <a:bodyPr spcFirstLastPara="1" wrap="square" lIns="255950" tIns="0" rIns="255950" bIns="0" anchor="t" anchorCtr="0">
            <a:noAutofit/>
          </a:bodyPr>
          <a:lstStyle>
            <a:lvl1pPr marL="457200" lvl="0" indent="-546100">
              <a:lnSpc>
                <a:spcPct val="115000"/>
              </a:lnSpc>
              <a:spcBef>
                <a:spcPts val="0"/>
              </a:spcBef>
              <a:spcAft>
                <a:spcPts val="0"/>
              </a:spcAft>
              <a:buClr>
                <a:schemeClr val="dk1"/>
              </a:buClr>
              <a:buSzPts val="5000"/>
              <a:buFont typeface="Montserrat"/>
              <a:buChar char="●"/>
              <a:defRPr sz="5000">
                <a:solidFill>
                  <a:schemeClr val="dk1"/>
                </a:solidFill>
                <a:latin typeface="Montserrat"/>
                <a:ea typeface="Montserrat"/>
                <a:cs typeface="Montserrat"/>
                <a:sym typeface="Montserrat"/>
              </a:defRPr>
            </a:lvl1pPr>
            <a:lvl2pPr marL="914400" lvl="1"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2pPr>
            <a:lvl3pPr marL="1371600" lvl="2"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3pPr>
            <a:lvl4pPr marL="1828800" lvl="3"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4pPr>
            <a:lvl5pPr marL="2286000" lvl="4"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5pPr>
            <a:lvl6pPr marL="2743200" lvl="5"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6pPr>
            <a:lvl7pPr marL="3200400" lvl="6"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7pPr>
            <a:lvl8pPr marL="3657600" lvl="7"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8pPr>
            <a:lvl9pPr marL="4114800" lvl="8" indent="-476250">
              <a:lnSpc>
                <a:spcPct val="115000"/>
              </a:lnSpc>
              <a:spcBef>
                <a:spcPts val="0"/>
              </a:spcBef>
              <a:spcAft>
                <a:spcPts val="0"/>
              </a:spcAft>
              <a:buClr>
                <a:schemeClr val="dk1"/>
              </a:buClr>
              <a:buSzPts val="3900"/>
              <a:buFont typeface="Montserrat"/>
              <a:buChar char="■"/>
              <a:defRPr sz="39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g"/><Relationship Id="rId11" Type="http://schemas.openxmlformats.org/officeDocument/2006/relationships/image" Target="../media/image14.png"/><Relationship Id="rId5" Type="http://schemas.openxmlformats.org/officeDocument/2006/relationships/image" Target="../media/image9.jp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hyperlink" Target="http://drive.google.com/file/d/1QBETSnrU95JVBWngrE7hqUb-3P1gSNin/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p:nvPr/>
        </p:nvSpPr>
        <p:spPr>
          <a:xfrm>
            <a:off x="457200" y="2086613"/>
            <a:ext cx="22125600" cy="739500"/>
          </a:xfrm>
          <a:prstGeom prst="rect">
            <a:avLst/>
          </a:prstGeom>
          <a:noFill/>
          <a:ln>
            <a:noFill/>
          </a:ln>
        </p:spPr>
        <p:txBody>
          <a:bodyPr spcFirstLastPara="1" wrap="square" lIns="255950" tIns="255950" rIns="255950" bIns="255950" anchor="ctr" anchorCtr="0">
            <a:noAutofit/>
          </a:bodyPr>
          <a:lstStyle/>
          <a:p>
            <a:pPr marL="0" lvl="0" indent="0" algn="ctr" rtl="0">
              <a:lnSpc>
                <a:spcPct val="100000"/>
              </a:lnSpc>
              <a:spcBef>
                <a:spcPts val="0"/>
              </a:spcBef>
              <a:spcAft>
                <a:spcPts val="3400"/>
              </a:spcAft>
              <a:buNone/>
            </a:pPr>
            <a:r>
              <a:rPr lang="en" sz="3000" b="1">
                <a:solidFill>
                  <a:schemeClr val="dk1"/>
                </a:solidFill>
                <a:latin typeface="Montserrat"/>
                <a:ea typeface="Montserrat"/>
                <a:cs typeface="Montserrat"/>
                <a:sym typeface="Montserrat"/>
              </a:rPr>
              <a:t>Kourtney Schaffer</a:t>
            </a:r>
            <a:endParaRPr sz="3000" b="1">
              <a:solidFill>
                <a:schemeClr val="dk1"/>
              </a:solidFill>
              <a:latin typeface="Montserrat"/>
              <a:ea typeface="Montserrat"/>
              <a:cs typeface="Montserrat"/>
              <a:sym typeface="Montserrat"/>
            </a:endParaRPr>
          </a:p>
        </p:txBody>
      </p:sp>
      <p:sp>
        <p:nvSpPr>
          <p:cNvPr id="112" name="Google Shape;112;p18"/>
          <p:cNvSpPr/>
          <p:nvPr/>
        </p:nvSpPr>
        <p:spPr>
          <a:xfrm>
            <a:off x="489050" y="3268875"/>
            <a:ext cx="6759000" cy="13984500"/>
          </a:xfrm>
          <a:prstGeom prst="rect">
            <a:avLst/>
          </a:prstGeom>
          <a:noFill/>
          <a:ln w="1905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8"/>
          <p:cNvSpPr/>
          <p:nvPr/>
        </p:nvSpPr>
        <p:spPr>
          <a:xfrm>
            <a:off x="7456813" y="3269075"/>
            <a:ext cx="9057600" cy="13984500"/>
          </a:xfrm>
          <a:prstGeom prst="rect">
            <a:avLst/>
          </a:prstGeom>
          <a:noFill/>
          <a:ln w="1905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dk1"/>
              </a:solidFill>
              <a:latin typeface="Montserrat"/>
              <a:ea typeface="Montserrat"/>
              <a:cs typeface="Montserrat"/>
              <a:sym typeface="Montserrat"/>
            </a:endParaRPr>
          </a:p>
        </p:txBody>
      </p:sp>
      <p:sp>
        <p:nvSpPr>
          <p:cNvPr id="114" name="Google Shape;114;p18"/>
          <p:cNvSpPr/>
          <p:nvPr/>
        </p:nvSpPr>
        <p:spPr>
          <a:xfrm>
            <a:off x="16800850" y="3268950"/>
            <a:ext cx="5781900" cy="13984500"/>
          </a:xfrm>
          <a:prstGeom prst="rect">
            <a:avLst/>
          </a:prstGeom>
          <a:noFill/>
          <a:ln w="19050" cap="flat" cmpd="sng">
            <a:solidFill>
              <a:schemeClr val="dk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txBox="1"/>
          <p:nvPr/>
        </p:nvSpPr>
        <p:spPr>
          <a:xfrm>
            <a:off x="489039" y="6445391"/>
            <a:ext cx="52821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b="1">
                <a:solidFill>
                  <a:schemeClr val="dk1"/>
                </a:solidFill>
                <a:latin typeface="Cormorant Infant"/>
                <a:ea typeface="Cormorant Infant"/>
                <a:cs typeface="Cormorant Infant"/>
                <a:sym typeface="Cormorant Infant"/>
              </a:rPr>
              <a:t>SCHOOL</a:t>
            </a:r>
            <a:endParaRPr sz="3200"/>
          </a:p>
        </p:txBody>
      </p:sp>
      <p:sp>
        <p:nvSpPr>
          <p:cNvPr id="116" name="Google Shape;116;p18"/>
          <p:cNvSpPr txBox="1"/>
          <p:nvPr/>
        </p:nvSpPr>
        <p:spPr>
          <a:xfrm>
            <a:off x="489051" y="11516668"/>
            <a:ext cx="52821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b="1">
                <a:solidFill>
                  <a:schemeClr val="dk1"/>
                </a:solidFill>
                <a:latin typeface="Cormorant Infant"/>
                <a:ea typeface="Cormorant Infant"/>
                <a:cs typeface="Cormorant Infant"/>
                <a:sym typeface="Cormorant Infant"/>
              </a:rPr>
              <a:t>COMMUNITY</a:t>
            </a:r>
            <a:endParaRPr sz="3200"/>
          </a:p>
        </p:txBody>
      </p:sp>
      <p:sp>
        <p:nvSpPr>
          <p:cNvPr id="117" name="Google Shape;117;p18"/>
          <p:cNvSpPr txBox="1"/>
          <p:nvPr/>
        </p:nvSpPr>
        <p:spPr>
          <a:xfrm>
            <a:off x="7523125" y="4132625"/>
            <a:ext cx="41535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b="1">
                <a:solidFill>
                  <a:schemeClr val="dk1"/>
                </a:solidFill>
                <a:latin typeface="Cormorant Infant"/>
                <a:ea typeface="Cormorant Infant"/>
                <a:cs typeface="Cormorant Infant"/>
                <a:sym typeface="Cormorant Infant"/>
              </a:rPr>
              <a:t>CLASSROOM</a:t>
            </a:r>
            <a:endParaRPr sz="3200"/>
          </a:p>
        </p:txBody>
      </p:sp>
      <p:sp>
        <p:nvSpPr>
          <p:cNvPr id="118" name="Google Shape;118;p18"/>
          <p:cNvSpPr txBox="1"/>
          <p:nvPr/>
        </p:nvSpPr>
        <p:spPr>
          <a:xfrm>
            <a:off x="7646113" y="3481875"/>
            <a:ext cx="60972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4200" b="1">
                <a:solidFill>
                  <a:schemeClr val="dk1"/>
                </a:solidFill>
                <a:latin typeface="Cormorant Infant"/>
                <a:ea typeface="Cormorant Infant"/>
                <a:cs typeface="Cormorant Infant"/>
                <a:sym typeface="Cormorant Infant"/>
              </a:rPr>
              <a:t>RESEARCH LEARNING</a:t>
            </a:r>
            <a:endParaRPr sz="4200"/>
          </a:p>
        </p:txBody>
      </p:sp>
      <p:cxnSp>
        <p:nvCxnSpPr>
          <p:cNvPr id="119" name="Google Shape;119;p18"/>
          <p:cNvCxnSpPr/>
          <p:nvPr/>
        </p:nvCxnSpPr>
        <p:spPr>
          <a:xfrm>
            <a:off x="11951688" y="4434375"/>
            <a:ext cx="47100" cy="12004800"/>
          </a:xfrm>
          <a:prstGeom prst="straightConnector1">
            <a:avLst/>
          </a:prstGeom>
          <a:noFill/>
          <a:ln w="19050" cap="flat" cmpd="sng">
            <a:solidFill>
              <a:schemeClr val="dk1"/>
            </a:solidFill>
            <a:prstDash val="solid"/>
            <a:round/>
            <a:headEnd type="oval" w="med" len="med"/>
            <a:tailEnd type="oval" w="med" len="med"/>
          </a:ln>
        </p:spPr>
      </p:cxnSp>
      <p:sp>
        <p:nvSpPr>
          <p:cNvPr id="120" name="Google Shape;120;p18"/>
          <p:cNvSpPr txBox="1"/>
          <p:nvPr/>
        </p:nvSpPr>
        <p:spPr>
          <a:xfrm>
            <a:off x="7420650" y="8350700"/>
            <a:ext cx="37968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b="1">
                <a:solidFill>
                  <a:schemeClr val="dk1"/>
                </a:solidFill>
                <a:latin typeface="Cormorant Infant"/>
                <a:ea typeface="Cormorant Infant"/>
                <a:cs typeface="Cormorant Infant"/>
                <a:sym typeface="Cormorant Infant"/>
              </a:rPr>
              <a:t>STUDENTS</a:t>
            </a:r>
            <a:endParaRPr sz="3200"/>
          </a:p>
        </p:txBody>
      </p:sp>
      <p:sp>
        <p:nvSpPr>
          <p:cNvPr id="121" name="Google Shape;121;p18"/>
          <p:cNvSpPr txBox="1"/>
          <p:nvPr/>
        </p:nvSpPr>
        <p:spPr>
          <a:xfrm>
            <a:off x="7413375" y="11657450"/>
            <a:ext cx="43731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b="1">
                <a:solidFill>
                  <a:schemeClr val="dk1"/>
                </a:solidFill>
                <a:latin typeface="Cormorant Infant"/>
                <a:ea typeface="Cormorant Infant"/>
                <a:cs typeface="Cormorant Infant"/>
                <a:sym typeface="Cormorant Infant"/>
              </a:rPr>
              <a:t>COURSE &amp; PROJECT</a:t>
            </a:r>
            <a:endParaRPr sz="3200"/>
          </a:p>
        </p:txBody>
      </p:sp>
      <p:sp>
        <p:nvSpPr>
          <p:cNvPr id="122" name="Google Shape;122;p18"/>
          <p:cNvSpPr txBox="1"/>
          <p:nvPr/>
        </p:nvSpPr>
        <p:spPr>
          <a:xfrm>
            <a:off x="12039420" y="8126063"/>
            <a:ext cx="47208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b="1">
                <a:solidFill>
                  <a:schemeClr val="dk1"/>
                </a:solidFill>
                <a:latin typeface="Cormorant Infant"/>
                <a:ea typeface="Cormorant Infant"/>
                <a:cs typeface="Cormorant Infant"/>
                <a:sym typeface="Cormorant Infant"/>
              </a:rPr>
              <a:t>GOAL OF PROJECT</a:t>
            </a:r>
            <a:endParaRPr sz="3200"/>
          </a:p>
        </p:txBody>
      </p:sp>
      <p:sp>
        <p:nvSpPr>
          <p:cNvPr id="123" name="Google Shape;123;p18"/>
          <p:cNvSpPr txBox="1"/>
          <p:nvPr/>
        </p:nvSpPr>
        <p:spPr>
          <a:xfrm>
            <a:off x="17124452" y="3481863"/>
            <a:ext cx="52821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4200" b="1">
                <a:solidFill>
                  <a:schemeClr val="dk1"/>
                </a:solidFill>
                <a:latin typeface="Cormorant Infant"/>
                <a:ea typeface="Cormorant Infant"/>
                <a:cs typeface="Cormorant Infant"/>
                <a:sym typeface="Cormorant Infant"/>
              </a:rPr>
              <a:t>REFLECTION</a:t>
            </a:r>
            <a:endParaRPr sz="4200"/>
          </a:p>
        </p:txBody>
      </p:sp>
      <p:sp>
        <p:nvSpPr>
          <p:cNvPr id="124" name="Google Shape;124;p18"/>
          <p:cNvSpPr txBox="1"/>
          <p:nvPr/>
        </p:nvSpPr>
        <p:spPr>
          <a:xfrm>
            <a:off x="17078127" y="4132613"/>
            <a:ext cx="52536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b="1">
                <a:solidFill>
                  <a:schemeClr val="dk1"/>
                </a:solidFill>
                <a:latin typeface="Cormorant Infant"/>
                <a:ea typeface="Cormorant Infant"/>
                <a:cs typeface="Cormorant Infant"/>
                <a:sym typeface="Cormorant Infant"/>
              </a:rPr>
              <a:t>UNDERSTANDING</a:t>
            </a:r>
            <a:endParaRPr sz="3200"/>
          </a:p>
        </p:txBody>
      </p:sp>
      <p:sp>
        <p:nvSpPr>
          <p:cNvPr id="125" name="Google Shape;125;p18"/>
          <p:cNvSpPr txBox="1"/>
          <p:nvPr/>
        </p:nvSpPr>
        <p:spPr>
          <a:xfrm>
            <a:off x="17065002" y="9055888"/>
            <a:ext cx="52536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b="1">
                <a:solidFill>
                  <a:schemeClr val="dk1"/>
                </a:solidFill>
                <a:latin typeface="Cormorant Infant"/>
                <a:ea typeface="Cormorant Infant"/>
                <a:cs typeface="Cormorant Infant"/>
                <a:sym typeface="Cormorant Infant"/>
              </a:rPr>
              <a:t>IMPACTS</a:t>
            </a:r>
            <a:endParaRPr sz="3200"/>
          </a:p>
        </p:txBody>
      </p:sp>
      <p:sp>
        <p:nvSpPr>
          <p:cNvPr id="126" name="Google Shape;126;p18"/>
          <p:cNvSpPr txBox="1"/>
          <p:nvPr/>
        </p:nvSpPr>
        <p:spPr>
          <a:xfrm>
            <a:off x="16800827" y="11351863"/>
            <a:ext cx="52536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b="1">
                <a:solidFill>
                  <a:schemeClr val="dk1"/>
                </a:solidFill>
                <a:latin typeface="Cormorant Infant"/>
                <a:ea typeface="Cormorant Infant"/>
                <a:cs typeface="Cormorant Infant"/>
                <a:sym typeface="Cormorant Infant"/>
              </a:rPr>
              <a:t>FUTURE GOALS</a:t>
            </a:r>
            <a:endParaRPr sz="3200"/>
          </a:p>
        </p:txBody>
      </p:sp>
      <p:sp>
        <p:nvSpPr>
          <p:cNvPr id="127" name="Google Shape;127;p18"/>
          <p:cNvSpPr txBox="1"/>
          <p:nvPr/>
        </p:nvSpPr>
        <p:spPr>
          <a:xfrm>
            <a:off x="16800852" y="14057238"/>
            <a:ext cx="52536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b="1">
                <a:solidFill>
                  <a:schemeClr val="dk1"/>
                </a:solidFill>
                <a:latin typeface="Cormorant Infant"/>
                <a:ea typeface="Cormorant Infant"/>
                <a:cs typeface="Cormorant Infant"/>
                <a:sym typeface="Cormorant Infant"/>
              </a:rPr>
              <a:t>ACKNOWLEDGEMENTS</a:t>
            </a:r>
            <a:endParaRPr sz="3200"/>
          </a:p>
        </p:txBody>
      </p:sp>
      <p:sp>
        <p:nvSpPr>
          <p:cNvPr id="128" name="Google Shape;128;p18"/>
          <p:cNvSpPr txBox="1"/>
          <p:nvPr/>
        </p:nvSpPr>
        <p:spPr>
          <a:xfrm>
            <a:off x="16723211" y="16211913"/>
            <a:ext cx="52536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b="1">
                <a:solidFill>
                  <a:schemeClr val="dk1"/>
                </a:solidFill>
                <a:latin typeface="Cormorant Infant"/>
                <a:ea typeface="Cormorant Infant"/>
                <a:cs typeface="Cormorant Infant"/>
                <a:sym typeface="Cormorant Infant"/>
              </a:rPr>
              <a:t>CONTACT INFO</a:t>
            </a:r>
            <a:endParaRPr sz="3200"/>
          </a:p>
        </p:txBody>
      </p:sp>
      <p:sp>
        <p:nvSpPr>
          <p:cNvPr id="129" name="Google Shape;129;p18"/>
          <p:cNvSpPr txBox="1"/>
          <p:nvPr/>
        </p:nvSpPr>
        <p:spPr>
          <a:xfrm>
            <a:off x="489150" y="6985413"/>
            <a:ext cx="6759000" cy="11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latin typeface="Montserrat"/>
                <a:ea typeface="Montserrat"/>
                <a:cs typeface="Montserrat"/>
                <a:sym typeface="Montserrat"/>
              </a:rPr>
              <a:t>Amerigo A Anastasia Elementary is an elementary school in Long Branch, NJ which consist of grades Kindergarten to Fifth. It has roughly 560 students, 47% female and 53% male,  with a  student teacher ratio of 10: 1. (Niche 2023) </a:t>
            </a:r>
            <a:endParaRPr sz="21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2100">
                <a:solidFill>
                  <a:schemeClr val="dk1"/>
                </a:solidFill>
                <a:latin typeface="Montserrat"/>
                <a:ea typeface="Montserrat"/>
                <a:cs typeface="Montserrat"/>
                <a:sym typeface="Montserrat"/>
              </a:rPr>
              <a:t>Race/ Ethnicity Percentage: </a:t>
            </a:r>
            <a:endParaRPr sz="2100">
              <a:solidFill>
                <a:schemeClr val="dk1"/>
              </a:solidFill>
              <a:latin typeface="Montserrat"/>
              <a:ea typeface="Montserrat"/>
              <a:cs typeface="Montserrat"/>
              <a:sym typeface="Montserrat"/>
            </a:endParaRPr>
          </a:p>
        </p:txBody>
      </p:sp>
      <p:sp>
        <p:nvSpPr>
          <p:cNvPr id="130" name="Google Shape;130;p18"/>
          <p:cNvSpPr txBox="1"/>
          <p:nvPr/>
        </p:nvSpPr>
        <p:spPr>
          <a:xfrm>
            <a:off x="489150" y="12038650"/>
            <a:ext cx="6759000" cy="20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latin typeface="Montserrat"/>
                <a:ea typeface="Montserrat"/>
                <a:cs typeface="Montserrat"/>
                <a:sym typeface="Montserrat"/>
              </a:rPr>
              <a:t>The community is Long Branch, NJ in Monmouth County. The population is roughly 32 thousand people. 67.84% of Long Branch residents were born in the United States. 17.82% of residents are not US citizens.  (World Population Review 2023)</a:t>
            </a:r>
            <a:endParaRPr sz="21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2100">
                <a:solidFill>
                  <a:schemeClr val="dk1"/>
                </a:solidFill>
                <a:latin typeface="Montserrat"/>
                <a:ea typeface="Montserrat"/>
                <a:cs typeface="Montserrat"/>
                <a:sym typeface="Montserrat"/>
              </a:rPr>
              <a:t>     </a:t>
            </a:r>
            <a:r>
              <a:rPr lang="en" sz="2100" b="1">
                <a:solidFill>
                  <a:schemeClr val="dk1"/>
                </a:solidFill>
                <a:latin typeface="Montserrat"/>
                <a:ea typeface="Montserrat"/>
                <a:cs typeface="Montserrat"/>
                <a:sym typeface="Montserrat"/>
              </a:rPr>
              <a:t>Poverty %</a:t>
            </a:r>
            <a:endParaRPr sz="2100" b="1">
              <a:solidFill>
                <a:schemeClr val="dk1"/>
              </a:solidFill>
              <a:latin typeface="Montserrat"/>
              <a:ea typeface="Montserrat"/>
              <a:cs typeface="Montserrat"/>
              <a:sym typeface="Montserrat"/>
            </a:endParaRPr>
          </a:p>
        </p:txBody>
      </p:sp>
      <p:sp>
        <p:nvSpPr>
          <p:cNvPr id="131" name="Google Shape;131;p18"/>
          <p:cNvSpPr txBox="1"/>
          <p:nvPr/>
        </p:nvSpPr>
        <p:spPr>
          <a:xfrm>
            <a:off x="7420650" y="4724425"/>
            <a:ext cx="4522800" cy="331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latin typeface="Montserrat"/>
                <a:ea typeface="Montserrat"/>
                <a:cs typeface="Montserrat"/>
                <a:sym typeface="Montserrat"/>
              </a:rPr>
              <a:t>Fourth grade special education classroom. There are nine students. Websites they use on their chromebooks are, Class Dojo, Everyday Math, and Scholastic Word. The classroom is organized in rows facing the front of the classroom with a rug and flexible seating in the back and a center table to the side.</a:t>
            </a:r>
            <a:endParaRPr sz="2100">
              <a:solidFill>
                <a:schemeClr val="dk1"/>
              </a:solidFill>
              <a:latin typeface="Montserrat"/>
              <a:ea typeface="Montserrat"/>
              <a:cs typeface="Montserrat"/>
              <a:sym typeface="Montserrat"/>
            </a:endParaRPr>
          </a:p>
        </p:txBody>
      </p:sp>
      <p:sp>
        <p:nvSpPr>
          <p:cNvPr id="132" name="Google Shape;132;p18"/>
          <p:cNvSpPr txBox="1"/>
          <p:nvPr/>
        </p:nvSpPr>
        <p:spPr>
          <a:xfrm>
            <a:off x="7413325" y="8951800"/>
            <a:ext cx="4373100" cy="11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latin typeface="Montserrat"/>
                <a:ea typeface="Montserrat"/>
                <a:cs typeface="Montserrat"/>
                <a:sym typeface="Montserrat"/>
              </a:rPr>
              <a:t>There are nine students, four female and five male. Within the class, all students have a disability.  These disabilities include Autism, Communication Impairment, Other Health Impairment, and Specific Learning Disability. </a:t>
            </a:r>
            <a:endParaRPr sz="2100">
              <a:solidFill>
                <a:schemeClr val="dk1"/>
              </a:solidFill>
              <a:latin typeface="Montserrat"/>
              <a:ea typeface="Montserrat"/>
              <a:cs typeface="Montserrat"/>
              <a:sym typeface="Montserrat"/>
            </a:endParaRPr>
          </a:p>
        </p:txBody>
      </p:sp>
      <p:sp>
        <p:nvSpPr>
          <p:cNvPr id="133" name="Google Shape;133;p18"/>
          <p:cNvSpPr txBox="1"/>
          <p:nvPr/>
        </p:nvSpPr>
        <p:spPr>
          <a:xfrm>
            <a:off x="7646125" y="12256175"/>
            <a:ext cx="3907500" cy="31521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EDL 330 01: Foundations of Special Education </a:t>
            </a:r>
            <a:endParaRPr sz="2100">
              <a:solidFill>
                <a:schemeClr val="dk1"/>
              </a:solidFill>
              <a:latin typeface="Montserrat"/>
              <a:ea typeface="Montserrat"/>
              <a:cs typeface="Montserrat"/>
              <a:sym typeface="Montserrat"/>
            </a:endParaRPr>
          </a:p>
          <a:p>
            <a:pPr marL="457200" lvl="0" indent="-361950" algn="l" rtl="0">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My service learning project consisted of readings at a second grade level and reading comprehension and literacy worksheets to follow to help examining students progress and understanding. This was done on a weekly basis in small groups during centers. </a:t>
            </a:r>
            <a:endParaRPr sz="2100">
              <a:solidFill>
                <a:schemeClr val="dk1"/>
              </a:solidFill>
              <a:latin typeface="Montserrat"/>
              <a:ea typeface="Montserrat"/>
              <a:cs typeface="Montserrat"/>
              <a:sym typeface="Montserrat"/>
            </a:endParaRPr>
          </a:p>
        </p:txBody>
      </p:sp>
      <p:sp>
        <p:nvSpPr>
          <p:cNvPr id="134" name="Google Shape;134;p18"/>
          <p:cNvSpPr/>
          <p:nvPr/>
        </p:nvSpPr>
        <p:spPr>
          <a:xfrm rot="-5400000" flipH="1">
            <a:off x="15986475" y="3984213"/>
            <a:ext cx="1089300" cy="1089300"/>
          </a:xfrm>
          <a:prstGeom prst="star4">
            <a:avLst>
              <a:gd name="adj" fmla="val 125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rot="-5400000" flipH="1">
            <a:off x="6939275" y="15502675"/>
            <a:ext cx="1089300" cy="1089300"/>
          </a:xfrm>
          <a:prstGeom prst="star4">
            <a:avLst>
              <a:gd name="adj" fmla="val 12500"/>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txBox="1"/>
          <p:nvPr/>
        </p:nvSpPr>
        <p:spPr>
          <a:xfrm>
            <a:off x="12107100" y="8865575"/>
            <a:ext cx="4373100" cy="8338162"/>
          </a:xfrm>
          <a:prstGeom prst="rect">
            <a:avLst/>
          </a:prstGeom>
          <a:noFill/>
          <a:ln>
            <a:noFill/>
          </a:ln>
        </p:spPr>
        <p:txBody>
          <a:bodyPr spcFirstLastPara="1" wrap="square" lIns="91425" tIns="91425" rIns="91425" bIns="91425" anchor="t" anchorCtr="0">
            <a:noAutofit/>
          </a:bodyPr>
          <a:lstStyle/>
          <a:p>
            <a:pPr marL="457200" indent="-361950">
              <a:buClr>
                <a:schemeClr val="dk1"/>
              </a:buClr>
              <a:buSzPts val="2100"/>
              <a:buFont typeface="Montserrat"/>
              <a:buChar char="❖"/>
            </a:pPr>
            <a:r>
              <a:rPr lang="en" sz="2100" dirty="0">
                <a:solidFill>
                  <a:schemeClr val="dk1"/>
                </a:solidFill>
                <a:latin typeface="Montserrat"/>
                <a:ea typeface="Montserrat"/>
                <a:cs typeface="Montserrat"/>
                <a:sym typeface="Montserrat"/>
              </a:rPr>
              <a:t>I chose this project because after communication with my cooperating teacher, we felt students would benefit best from working on reading and reading comprehension. </a:t>
            </a:r>
            <a:endParaRPr sz="2100">
              <a:solidFill>
                <a:schemeClr val="dk1"/>
              </a:solidFill>
              <a:latin typeface="Montserrat"/>
              <a:ea typeface="Montserrat"/>
              <a:cs typeface="Montserrat"/>
              <a:sym typeface="Montserrat"/>
            </a:endParaRPr>
          </a:p>
          <a:p>
            <a:pPr marL="457200" indent="-361950">
              <a:buClr>
                <a:schemeClr val="dk1"/>
              </a:buClr>
              <a:buSzPts val="2100"/>
              <a:buFont typeface="Montserrat"/>
              <a:buChar char="❖"/>
            </a:pPr>
            <a:r>
              <a:rPr lang="en" sz="2100" dirty="0">
                <a:solidFill>
                  <a:schemeClr val="dk1"/>
                </a:solidFill>
                <a:latin typeface="Montserrat"/>
                <a:ea typeface="Montserrat"/>
                <a:cs typeface="Montserrat"/>
                <a:sym typeface="Montserrat"/>
              </a:rPr>
              <a:t>I wanted to gain insight on students with different reading levels and how to better accommodate and teach them. </a:t>
            </a:r>
            <a:endParaRPr sz="2100">
              <a:solidFill>
                <a:schemeClr val="dk1"/>
              </a:solidFill>
              <a:latin typeface="Montserrat"/>
              <a:ea typeface="Montserrat"/>
              <a:cs typeface="Montserrat"/>
              <a:sym typeface="Montserrat"/>
            </a:endParaRPr>
          </a:p>
          <a:p>
            <a:pPr marL="457200" lvl="0" indent="-361950" algn="l" rtl="0">
              <a:spcBef>
                <a:spcPts val="0"/>
              </a:spcBef>
              <a:spcAft>
                <a:spcPts val="0"/>
              </a:spcAft>
              <a:buClr>
                <a:schemeClr val="dk1"/>
              </a:buClr>
              <a:buSzPts val="2100"/>
              <a:buFont typeface="Montserrat"/>
              <a:buChar char="❖"/>
            </a:pPr>
            <a:r>
              <a:rPr lang="en" sz="2100" dirty="0">
                <a:solidFill>
                  <a:schemeClr val="dk1"/>
                </a:solidFill>
                <a:latin typeface="Montserrat"/>
                <a:ea typeface="Montserrat"/>
                <a:cs typeface="Montserrat"/>
                <a:sym typeface="Montserrat"/>
              </a:rPr>
              <a:t>I wanted students to gain more of a love for reading and more knowledge in literacy.</a:t>
            </a: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95250">
              <a:buClr>
                <a:schemeClr val="dk1"/>
              </a:buClr>
              <a:buSzPts val="2100"/>
            </a:pPr>
            <a:endParaRPr lang="en" sz="2100" dirty="0">
              <a:solidFill>
                <a:schemeClr val="dk1"/>
              </a:solidFill>
              <a:latin typeface="Montserrat"/>
              <a:ea typeface="Montserrat"/>
              <a:cs typeface="Montserrat"/>
            </a:endParaRPr>
          </a:p>
          <a:p>
            <a:pPr marL="95250">
              <a:buSzPts val="2100"/>
            </a:pPr>
            <a:endParaRPr lang="en" sz="2100" dirty="0">
              <a:solidFill>
                <a:schemeClr val="dk1"/>
              </a:solidFill>
              <a:latin typeface="Montserrat"/>
              <a:ea typeface="Montserrat"/>
              <a:cs typeface="Montserrat"/>
            </a:endParaRPr>
          </a:p>
          <a:p>
            <a:pPr marL="95250">
              <a:buSzPts val="2100"/>
              <a:buFont typeface="Montserrat"/>
            </a:pPr>
            <a:endParaRPr lang="en" sz="2100" dirty="0">
              <a:solidFill>
                <a:schemeClr val="dk1"/>
              </a:solidFill>
              <a:latin typeface="Montserrat"/>
              <a:ea typeface="Montserrat"/>
              <a:cs typeface="Montserrat"/>
            </a:endParaRPr>
          </a:p>
          <a:p>
            <a:pPr marL="95250">
              <a:buSzPts val="2100"/>
              <a:buFont typeface="Montserrat"/>
            </a:pPr>
            <a:r>
              <a:rPr lang="en" sz="2100" dirty="0">
                <a:solidFill>
                  <a:schemeClr val="dk1"/>
                </a:solidFill>
                <a:latin typeface="Montserrat"/>
                <a:ea typeface="Montserrat"/>
                <a:cs typeface="Montserrat"/>
              </a:rPr>
              <a:t>(Kentucky Teacher)</a:t>
            </a:r>
          </a:p>
          <a:p>
            <a:pPr marL="457200" indent="-361950">
              <a:buClr>
                <a:srgbClr val="466964"/>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a:p>
            <a:pPr marL="457200" indent="-361950">
              <a:buClr>
                <a:schemeClr val="dk1"/>
              </a:buClr>
              <a:buSzPts val="2100"/>
              <a:buFont typeface="Montserrat"/>
              <a:buChar char="❖"/>
            </a:pPr>
            <a:endParaRPr lang="en" sz="2100" dirty="0">
              <a:solidFill>
                <a:schemeClr val="dk1"/>
              </a:solidFill>
              <a:latin typeface="Montserrat"/>
              <a:ea typeface="Montserrat"/>
              <a:cs typeface="Montserrat"/>
            </a:endParaRPr>
          </a:p>
        </p:txBody>
      </p:sp>
      <p:sp>
        <p:nvSpPr>
          <p:cNvPr id="137" name="Google Shape;137;p18"/>
          <p:cNvSpPr txBox="1"/>
          <p:nvPr/>
        </p:nvSpPr>
        <p:spPr>
          <a:xfrm>
            <a:off x="16949125" y="4768675"/>
            <a:ext cx="5781900" cy="46173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I learned how students can be at different reading levels, specifically lower grade levels</a:t>
            </a:r>
            <a:endParaRPr sz="2100">
              <a:solidFill>
                <a:schemeClr val="dk1"/>
              </a:solidFill>
              <a:latin typeface="Montserrat"/>
              <a:ea typeface="Montserrat"/>
              <a:cs typeface="Montserrat"/>
              <a:sym typeface="Montserrat"/>
            </a:endParaRPr>
          </a:p>
          <a:p>
            <a:pPr marL="457200" lvl="0" indent="-361950" algn="l" rtl="0">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students are more engaged when it is material they like or know about. </a:t>
            </a:r>
            <a:endParaRPr sz="2100">
              <a:solidFill>
                <a:schemeClr val="dk1"/>
              </a:solidFill>
              <a:latin typeface="Montserrat"/>
              <a:ea typeface="Montserrat"/>
              <a:cs typeface="Montserrat"/>
              <a:sym typeface="Montserrat"/>
            </a:endParaRPr>
          </a:p>
          <a:p>
            <a:pPr marL="457200" lvl="0" indent="-361950" algn="l" rtl="0">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 I got to see different developments.</a:t>
            </a:r>
            <a:endParaRPr sz="2100">
              <a:solidFill>
                <a:schemeClr val="dk1"/>
              </a:solidFill>
              <a:latin typeface="Montserrat"/>
              <a:ea typeface="Montserrat"/>
              <a:cs typeface="Montserrat"/>
              <a:sym typeface="Montserrat"/>
            </a:endParaRPr>
          </a:p>
          <a:p>
            <a:pPr marL="457200" lvl="0" indent="-361950" algn="l" rtl="0">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I got to see how students with different disabilities learn and interact.</a:t>
            </a:r>
            <a:endParaRPr sz="2100">
              <a:solidFill>
                <a:schemeClr val="dk1"/>
              </a:solidFill>
              <a:latin typeface="Montserrat"/>
              <a:ea typeface="Montserrat"/>
              <a:cs typeface="Montserrat"/>
              <a:sym typeface="Montserrat"/>
            </a:endParaRPr>
          </a:p>
          <a:p>
            <a:pPr marL="457200" lvl="0" indent="-361950" algn="l" rtl="0">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I am continuously building more knowledge on different disabilities and key concepts to look for in a classroom to better educate my students. </a:t>
            </a:r>
            <a:endParaRPr sz="2100">
              <a:solidFill>
                <a:schemeClr val="dk1"/>
              </a:solidFill>
              <a:latin typeface="Montserrat"/>
              <a:ea typeface="Montserrat"/>
              <a:cs typeface="Montserrat"/>
              <a:sym typeface="Montserrat"/>
            </a:endParaRPr>
          </a:p>
        </p:txBody>
      </p:sp>
      <p:sp>
        <p:nvSpPr>
          <p:cNvPr id="138" name="Google Shape;138;p18"/>
          <p:cNvSpPr txBox="1"/>
          <p:nvPr/>
        </p:nvSpPr>
        <p:spPr>
          <a:xfrm>
            <a:off x="17065002" y="9671688"/>
            <a:ext cx="5253600" cy="10899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00000"/>
              </a:lnSpc>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More excitement in reading </a:t>
            </a:r>
            <a:endParaRPr sz="2100">
              <a:solidFill>
                <a:schemeClr val="dk1"/>
              </a:solidFill>
              <a:latin typeface="Montserrat"/>
              <a:ea typeface="Montserrat"/>
              <a:cs typeface="Montserrat"/>
              <a:sym typeface="Montserrat"/>
            </a:endParaRPr>
          </a:p>
          <a:p>
            <a:pPr marL="457200" marR="0" lvl="0" indent="-361950" algn="l" rtl="0">
              <a:lnSpc>
                <a:spcPct val="100000"/>
              </a:lnSpc>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Improved  oral reading </a:t>
            </a:r>
            <a:endParaRPr sz="2100">
              <a:solidFill>
                <a:schemeClr val="dk1"/>
              </a:solidFill>
              <a:latin typeface="Montserrat"/>
              <a:ea typeface="Montserrat"/>
              <a:cs typeface="Montserrat"/>
              <a:sym typeface="Montserrat"/>
            </a:endParaRPr>
          </a:p>
          <a:p>
            <a:pPr marL="457200" marR="0" lvl="0" indent="-361950" algn="l" rtl="0">
              <a:lnSpc>
                <a:spcPct val="100000"/>
              </a:lnSpc>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Improved comprehension </a:t>
            </a:r>
            <a:endParaRPr sz="2100">
              <a:solidFill>
                <a:schemeClr val="dk1"/>
              </a:solidFill>
              <a:latin typeface="Montserrat"/>
              <a:ea typeface="Montserrat"/>
              <a:cs typeface="Montserrat"/>
              <a:sym typeface="Montserrat"/>
            </a:endParaRPr>
          </a:p>
          <a:p>
            <a:pPr marL="457200" marR="0" lvl="0" indent="-361950" algn="l" rtl="0">
              <a:lnSpc>
                <a:spcPct val="100000"/>
              </a:lnSpc>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Improved courage </a:t>
            </a:r>
            <a:endParaRPr sz="2100">
              <a:solidFill>
                <a:schemeClr val="dk1"/>
              </a:solidFill>
              <a:latin typeface="Montserrat"/>
              <a:ea typeface="Montserrat"/>
              <a:cs typeface="Montserrat"/>
              <a:sym typeface="Montserrat"/>
            </a:endParaRPr>
          </a:p>
          <a:p>
            <a:pPr marL="457200" marR="0" lvl="0" indent="-361950" algn="l" rtl="0">
              <a:lnSpc>
                <a:spcPct val="100000"/>
              </a:lnSpc>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Improved  confidence </a:t>
            </a:r>
            <a:endParaRPr sz="2100">
              <a:solidFill>
                <a:schemeClr val="dk1"/>
              </a:solidFill>
              <a:latin typeface="Montserrat"/>
              <a:ea typeface="Montserrat"/>
              <a:cs typeface="Montserrat"/>
              <a:sym typeface="Montserrat"/>
            </a:endParaRPr>
          </a:p>
        </p:txBody>
      </p:sp>
      <p:sp>
        <p:nvSpPr>
          <p:cNvPr id="139" name="Google Shape;139;p18"/>
          <p:cNvSpPr txBox="1"/>
          <p:nvPr/>
        </p:nvSpPr>
        <p:spPr>
          <a:xfrm>
            <a:off x="16800825" y="11863100"/>
            <a:ext cx="5884800" cy="18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latin typeface="Montserrat"/>
                <a:ea typeface="Montserrat"/>
                <a:cs typeface="Montserrat"/>
                <a:sym typeface="Montserrat"/>
              </a:rPr>
              <a:t>My future goals are to get to know each student and understand what motivates them. To also continue building more knowledge to become a better teacher. To help achieve these goals, I can go to workshops, research more to build knowledge, and always be willing to learn.</a:t>
            </a:r>
            <a:endParaRPr sz="2100">
              <a:solidFill>
                <a:schemeClr val="dk1"/>
              </a:solidFill>
              <a:latin typeface="Montserrat"/>
              <a:ea typeface="Montserrat"/>
              <a:cs typeface="Montserrat"/>
              <a:sym typeface="Montserrat"/>
            </a:endParaRPr>
          </a:p>
          <a:p>
            <a:pPr marL="0" lvl="0" indent="0" algn="l" rtl="0">
              <a:spcBef>
                <a:spcPts val="0"/>
              </a:spcBef>
              <a:spcAft>
                <a:spcPts val="0"/>
              </a:spcAft>
              <a:buNone/>
            </a:pPr>
            <a:endParaRPr sz="2100">
              <a:solidFill>
                <a:srgbClr val="191919"/>
              </a:solidFill>
              <a:latin typeface="Anaheim"/>
              <a:ea typeface="Anaheim"/>
              <a:cs typeface="Anaheim"/>
              <a:sym typeface="Anaheim"/>
            </a:endParaRPr>
          </a:p>
        </p:txBody>
      </p:sp>
      <p:sp>
        <p:nvSpPr>
          <p:cNvPr id="140" name="Google Shape;140;p18"/>
          <p:cNvSpPr txBox="1"/>
          <p:nvPr/>
        </p:nvSpPr>
        <p:spPr>
          <a:xfrm>
            <a:off x="16800852" y="14629900"/>
            <a:ext cx="5253600" cy="11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latin typeface="Montserrat"/>
                <a:ea typeface="Montserrat"/>
                <a:cs typeface="Montserrat"/>
                <a:sym typeface="Montserrat"/>
              </a:rPr>
              <a:t>A big thank you to Monmouth University School of Education, as well as Long Branch Public Schools for an engaging, insightful, and rewarding learning experience</a:t>
            </a:r>
            <a:endParaRPr sz="2100">
              <a:solidFill>
                <a:srgbClr val="191919"/>
              </a:solidFill>
              <a:latin typeface="Anaheim"/>
              <a:ea typeface="Anaheim"/>
              <a:cs typeface="Anaheim"/>
              <a:sym typeface="Anaheim"/>
            </a:endParaRPr>
          </a:p>
        </p:txBody>
      </p:sp>
      <p:sp>
        <p:nvSpPr>
          <p:cNvPr id="141" name="Google Shape;141;p18"/>
          <p:cNvSpPr txBox="1"/>
          <p:nvPr/>
        </p:nvSpPr>
        <p:spPr>
          <a:xfrm>
            <a:off x="16723200" y="16669426"/>
            <a:ext cx="5253600" cy="565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100">
                <a:solidFill>
                  <a:schemeClr val="dk1"/>
                </a:solidFill>
                <a:latin typeface="Montserrat"/>
                <a:ea typeface="Montserrat"/>
                <a:cs typeface="Montserrat"/>
                <a:sym typeface="Montserrat"/>
              </a:rPr>
              <a:t>s1321958@monmouth.edu</a:t>
            </a:r>
            <a:endParaRPr sz="2100">
              <a:solidFill>
                <a:srgbClr val="191919"/>
              </a:solidFill>
              <a:latin typeface="Anaheim"/>
              <a:ea typeface="Anaheim"/>
              <a:cs typeface="Anaheim"/>
              <a:sym typeface="Anaheim"/>
            </a:endParaRPr>
          </a:p>
          <a:p>
            <a:pPr marL="0" lvl="0" indent="0" algn="l" rtl="0">
              <a:lnSpc>
                <a:spcPct val="100000"/>
              </a:lnSpc>
              <a:spcBef>
                <a:spcPts val="0"/>
              </a:spcBef>
              <a:spcAft>
                <a:spcPts val="0"/>
              </a:spcAft>
              <a:buNone/>
            </a:pPr>
            <a:endParaRPr sz="2100">
              <a:solidFill>
                <a:srgbClr val="191919"/>
              </a:solidFill>
              <a:latin typeface="Roboto"/>
              <a:ea typeface="Roboto"/>
              <a:cs typeface="Roboto"/>
              <a:sym typeface="Roboto"/>
            </a:endParaRPr>
          </a:p>
        </p:txBody>
      </p:sp>
      <p:sp>
        <p:nvSpPr>
          <p:cNvPr id="142" name="Google Shape;142;p18"/>
          <p:cNvSpPr txBox="1"/>
          <p:nvPr/>
        </p:nvSpPr>
        <p:spPr>
          <a:xfrm>
            <a:off x="433825" y="2653563"/>
            <a:ext cx="22125600" cy="61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a:solidFill>
                  <a:schemeClr val="dk1"/>
                </a:solidFill>
                <a:latin typeface="Montserrat"/>
                <a:ea typeface="Montserrat"/>
                <a:cs typeface="Montserrat"/>
                <a:sym typeface="Montserrat"/>
              </a:rPr>
              <a:t>Monmouth University School of Education</a:t>
            </a:r>
            <a:endParaRPr sz="2200">
              <a:solidFill>
                <a:schemeClr val="dk1"/>
              </a:solidFill>
              <a:latin typeface="Montserrat"/>
              <a:ea typeface="Montserrat"/>
              <a:cs typeface="Montserrat"/>
              <a:sym typeface="Montserrat"/>
            </a:endParaRPr>
          </a:p>
        </p:txBody>
      </p:sp>
      <p:sp>
        <p:nvSpPr>
          <p:cNvPr id="143" name="Google Shape;143;p18"/>
          <p:cNvSpPr txBox="1"/>
          <p:nvPr/>
        </p:nvSpPr>
        <p:spPr>
          <a:xfrm>
            <a:off x="457201" y="3274900"/>
            <a:ext cx="56529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4200" b="1">
                <a:solidFill>
                  <a:schemeClr val="dk1"/>
                </a:solidFill>
                <a:latin typeface="Cormorant Infant"/>
                <a:ea typeface="Cormorant Infant"/>
                <a:cs typeface="Cormorant Infant"/>
                <a:sym typeface="Cormorant Infant"/>
              </a:rPr>
              <a:t>INTRODUCTION</a:t>
            </a:r>
            <a:endParaRPr sz="4200"/>
          </a:p>
        </p:txBody>
      </p:sp>
      <p:sp>
        <p:nvSpPr>
          <p:cNvPr id="144" name="Google Shape;144;p18"/>
          <p:cNvSpPr txBox="1">
            <a:spLocks noGrp="1"/>
          </p:cNvSpPr>
          <p:nvPr>
            <p:ph type="title"/>
          </p:nvPr>
        </p:nvSpPr>
        <p:spPr>
          <a:xfrm>
            <a:off x="457200" y="311725"/>
            <a:ext cx="22125600" cy="1478100"/>
          </a:xfrm>
          <a:prstGeom prst="rect">
            <a:avLst/>
          </a:prstGeom>
        </p:spPr>
        <p:txBody>
          <a:bodyPr spcFirstLastPara="1" wrap="square" lIns="255950" tIns="0" rIns="255950" bIns="0" anchor="t" anchorCtr="0">
            <a:noAutofit/>
          </a:bodyPr>
          <a:lstStyle/>
          <a:p>
            <a:pPr marL="0" lvl="0" indent="0" algn="ctr" rtl="0">
              <a:spcBef>
                <a:spcPts val="0"/>
              </a:spcBef>
              <a:spcAft>
                <a:spcPts val="0"/>
              </a:spcAft>
              <a:buNone/>
            </a:pPr>
            <a:r>
              <a:rPr lang="en" sz="8900"/>
              <a:t>One World, Many Stories</a:t>
            </a:r>
            <a:endParaRPr sz="8900"/>
          </a:p>
        </p:txBody>
      </p:sp>
      <p:cxnSp>
        <p:nvCxnSpPr>
          <p:cNvPr id="145" name="Google Shape;145;p18"/>
          <p:cNvCxnSpPr/>
          <p:nvPr/>
        </p:nvCxnSpPr>
        <p:spPr>
          <a:xfrm>
            <a:off x="6620400" y="1938213"/>
            <a:ext cx="9799200" cy="0"/>
          </a:xfrm>
          <a:prstGeom prst="straightConnector1">
            <a:avLst/>
          </a:prstGeom>
          <a:noFill/>
          <a:ln w="19050" cap="flat" cmpd="sng">
            <a:solidFill>
              <a:schemeClr val="dk1"/>
            </a:solidFill>
            <a:prstDash val="solid"/>
            <a:round/>
            <a:headEnd type="oval" w="med" len="med"/>
            <a:tailEnd type="oval" w="med" len="med"/>
          </a:ln>
        </p:spPr>
      </p:cxnSp>
      <p:pic>
        <p:nvPicPr>
          <p:cNvPr id="146" name="Google Shape;146;p18"/>
          <p:cNvPicPr preferRelativeResize="0"/>
          <p:nvPr/>
        </p:nvPicPr>
        <p:blipFill>
          <a:blip r:embed="rId5">
            <a:alphaModFix/>
          </a:blip>
          <a:stretch>
            <a:fillRect/>
          </a:stretch>
        </p:blipFill>
        <p:spPr>
          <a:xfrm>
            <a:off x="620925" y="3902275"/>
            <a:ext cx="5884925" cy="2543124"/>
          </a:xfrm>
          <a:prstGeom prst="rect">
            <a:avLst/>
          </a:prstGeom>
          <a:noFill/>
          <a:ln>
            <a:noFill/>
          </a:ln>
        </p:spPr>
      </p:pic>
      <p:pic>
        <p:nvPicPr>
          <p:cNvPr id="147" name="Google Shape;147;p18"/>
          <p:cNvPicPr preferRelativeResize="0"/>
          <p:nvPr/>
        </p:nvPicPr>
        <p:blipFill>
          <a:blip r:embed="rId6">
            <a:alphaModFix/>
          </a:blip>
          <a:stretch>
            <a:fillRect/>
          </a:stretch>
        </p:blipFill>
        <p:spPr>
          <a:xfrm>
            <a:off x="19137525" y="234175"/>
            <a:ext cx="2717175" cy="2717175"/>
          </a:xfrm>
          <a:prstGeom prst="rect">
            <a:avLst/>
          </a:prstGeom>
          <a:noFill/>
          <a:ln>
            <a:noFill/>
          </a:ln>
        </p:spPr>
      </p:pic>
      <p:sp>
        <p:nvSpPr>
          <p:cNvPr id="148" name="Google Shape;148;p18"/>
          <p:cNvSpPr txBox="1"/>
          <p:nvPr/>
        </p:nvSpPr>
        <p:spPr>
          <a:xfrm>
            <a:off x="12286563" y="4307150"/>
            <a:ext cx="4153500" cy="739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200" b="1">
                <a:solidFill>
                  <a:schemeClr val="dk1"/>
                </a:solidFill>
                <a:latin typeface="Cormorant Infant"/>
                <a:ea typeface="Cormorant Infant"/>
                <a:cs typeface="Cormorant Infant"/>
                <a:sym typeface="Cormorant Infant"/>
              </a:rPr>
              <a:t>ROLE</a:t>
            </a:r>
            <a:endParaRPr sz="3200"/>
          </a:p>
        </p:txBody>
      </p:sp>
      <p:sp>
        <p:nvSpPr>
          <p:cNvPr id="149" name="Google Shape;149;p18"/>
          <p:cNvSpPr txBox="1"/>
          <p:nvPr/>
        </p:nvSpPr>
        <p:spPr>
          <a:xfrm>
            <a:off x="12115975" y="4980525"/>
            <a:ext cx="4522800" cy="27735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Helped with activities throughout small group work</a:t>
            </a:r>
            <a:endParaRPr sz="2100">
              <a:solidFill>
                <a:schemeClr val="dk1"/>
              </a:solidFill>
              <a:latin typeface="Montserrat"/>
              <a:ea typeface="Montserrat"/>
              <a:cs typeface="Montserrat"/>
              <a:sym typeface="Montserrat"/>
            </a:endParaRPr>
          </a:p>
          <a:p>
            <a:pPr marL="457200" lvl="0" indent="-361950" algn="l" rtl="0">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Handed out papers</a:t>
            </a:r>
            <a:endParaRPr sz="2100">
              <a:solidFill>
                <a:schemeClr val="dk1"/>
              </a:solidFill>
              <a:latin typeface="Montserrat"/>
              <a:ea typeface="Montserrat"/>
              <a:cs typeface="Montserrat"/>
              <a:sym typeface="Montserrat"/>
            </a:endParaRPr>
          </a:p>
          <a:p>
            <a:pPr marL="457200" lvl="0" indent="-361950" algn="l" rtl="0">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Morning greetings. </a:t>
            </a:r>
            <a:endParaRPr sz="2100">
              <a:solidFill>
                <a:schemeClr val="dk1"/>
              </a:solidFill>
              <a:latin typeface="Montserrat"/>
              <a:ea typeface="Montserrat"/>
              <a:cs typeface="Montserrat"/>
              <a:sym typeface="Montserrat"/>
            </a:endParaRPr>
          </a:p>
          <a:p>
            <a:pPr marL="457200" lvl="0" indent="-361950" algn="l" rtl="0">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Hand out stickers for their reward charts </a:t>
            </a:r>
            <a:endParaRPr sz="2100">
              <a:solidFill>
                <a:schemeClr val="dk1"/>
              </a:solidFill>
              <a:latin typeface="Montserrat"/>
              <a:ea typeface="Montserrat"/>
              <a:cs typeface="Montserrat"/>
              <a:sym typeface="Montserrat"/>
            </a:endParaRPr>
          </a:p>
          <a:p>
            <a:pPr marL="457200" lvl="0" indent="-361950" algn="l" rtl="0">
              <a:spcBef>
                <a:spcPts val="0"/>
              </a:spcBef>
              <a:spcAft>
                <a:spcPts val="0"/>
              </a:spcAft>
              <a:buClr>
                <a:schemeClr val="dk1"/>
              </a:buClr>
              <a:buSzPts val="2100"/>
              <a:buFont typeface="Montserrat"/>
              <a:buChar char="❖"/>
            </a:pPr>
            <a:r>
              <a:rPr lang="en" sz="2100">
                <a:solidFill>
                  <a:schemeClr val="dk1"/>
                </a:solidFill>
                <a:latin typeface="Montserrat"/>
                <a:ea typeface="Montserrat"/>
                <a:cs typeface="Montserrat"/>
                <a:sym typeface="Montserrat"/>
              </a:rPr>
              <a:t>Small reading groups during centers </a:t>
            </a:r>
            <a:endParaRPr sz="2100">
              <a:solidFill>
                <a:schemeClr val="dk1"/>
              </a:solidFill>
              <a:latin typeface="Montserrat"/>
              <a:ea typeface="Montserrat"/>
              <a:cs typeface="Montserrat"/>
              <a:sym typeface="Montserrat"/>
            </a:endParaRPr>
          </a:p>
        </p:txBody>
      </p:sp>
      <p:pic>
        <p:nvPicPr>
          <p:cNvPr id="150" name="Google Shape;150;p18" title="Chart"/>
          <p:cNvPicPr preferRelativeResize="0"/>
          <p:nvPr/>
        </p:nvPicPr>
        <p:blipFill>
          <a:blip r:embed="rId7">
            <a:alphaModFix/>
          </a:blip>
          <a:stretch>
            <a:fillRect/>
          </a:stretch>
        </p:blipFill>
        <p:spPr>
          <a:xfrm>
            <a:off x="621925" y="9087725"/>
            <a:ext cx="6097200" cy="2346799"/>
          </a:xfrm>
          <a:prstGeom prst="rect">
            <a:avLst/>
          </a:prstGeom>
          <a:noFill/>
          <a:ln w="19050" cap="flat" cmpd="sng">
            <a:solidFill>
              <a:schemeClr val="dk1"/>
            </a:solidFill>
            <a:prstDash val="solid"/>
            <a:miter lim="8000"/>
            <a:headEnd type="none" w="sm" len="sm"/>
            <a:tailEnd type="none" w="sm" len="sm"/>
          </a:ln>
        </p:spPr>
      </p:pic>
      <p:graphicFrame>
        <p:nvGraphicFramePr>
          <p:cNvPr id="151" name="Google Shape;151;p18"/>
          <p:cNvGraphicFramePr/>
          <p:nvPr/>
        </p:nvGraphicFramePr>
        <p:xfrm>
          <a:off x="595075" y="14230870"/>
          <a:ext cx="2128550" cy="2773470"/>
        </p:xfrm>
        <a:graphic>
          <a:graphicData uri="http://schemas.openxmlformats.org/drawingml/2006/table">
            <a:tbl>
              <a:tblPr>
                <a:noFill/>
                <a:tableStyleId>{7D24B047-7947-4B39-A04A-DA022D0AAAD7}</a:tableStyleId>
              </a:tblPr>
              <a:tblGrid>
                <a:gridCol w="1064275">
                  <a:extLst>
                    <a:ext uri="{9D8B030D-6E8A-4147-A177-3AD203B41FA5}">
                      <a16:colId xmlns:a16="http://schemas.microsoft.com/office/drawing/2014/main" val="20000"/>
                    </a:ext>
                  </a:extLst>
                </a:gridCol>
                <a:gridCol w="1064275">
                  <a:extLst>
                    <a:ext uri="{9D8B030D-6E8A-4147-A177-3AD203B41FA5}">
                      <a16:colId xmlns:a16="http://schemas.microsoft.com/office/drawing/2014/main" val="20001"/>
                    </a:ext>
                  </a:extLst>
                </a:gridCol>
              </a:tblGrid>
              <a:tr h="363300">
                <a:tc>
                  <a:txBody>
                    <a:bodyPr/>
                    <a:lstStyle/>
                    <a:p>
                      <a:pPr marL="0" lvl="0" indent="0" algn="l" rtl="0">
                        <a:spcBef>
                          <a:spcPts val="0"/>
                        </a:spcBef>
                        <a:spcAft>
                          <a:spcPts val="0"/>
                        </a:spcAft>
                        <a:buNone/>
                      </a:pPr>
                      <a:r>
                        <a:rPr lang="en"/>
                        <a:t>Other</a:t>
                      </a:r>
                      <a:endParaRPr/>
                    </a:p>
                  </a:txBody>
                  <a:tcPr marL="91425" marR="91425" marT="91425" marB="91425"/>
                </a:tc>
                <a:tc>
                  <a:txBody>
                    <a:bodyPr/>
                    <a:lstStyle/>
                    <a:p>
                      <a:pPr marL="0" lvl="0" indent="0" algn="l" rtl="0">
                        <a:spcBef>
                          <a:spcPts val="0"/>
                        </a:spcBef>
                        <a:spcAft>
                          <a:spcPts val="0"/>
                        </a:spcAft>
                        <a:buNone/>
                      </a:pPr>
                      <a:r>
                        <a:rPr lang="en"/>
                        <a:t>40.83%</a:t>
                      </a:r>
                      <a:endParaRPr/>
                    </a:p>
                  </a:txBody>
                  <a:tcPr marL="91425" marR="91425" marT="91425" marB="91425"/>
                </a:tc>
                <a:extLst>
                  <a:ext uri="{0D108BD9-81ED-4DB2-BD59-A6C34878D82A}">
                    <a16:rowId xmlns:a16="http://schemas.microsoft.com/office/drawing/2014/main" val="10000"/>
                  </a:ext>
                </a:extLst>
              </a:tr>
              <a:tr h="363300">
                <a:tc>
                  <a:txBody>
                    <a:bodyPr/>
                    <a:lstStyle/>
                    <a:p>
                      <a:pPr marL="0" lvl="0" indent="0" algn="l" rtl="0">
                        <a:spcBef>
                          <a:spcPts val="0"/>
                        </a:spcBef>
                        <a:spcAft>
                          <a:spcPts val="0"/>
                        </a:spcAft>
                        <a:buNone/>
                      </a:pPr>
                      <a:r>
                        <a:rPr lang="en"/>
                        <a:t>Hispanic</a:t>
                      </a:r>
                      <a:endParaRPr/>
                    </a:p>
                  </a:txBody>
                  <a:tcPr marL="91425" marR="91425" marT="91425" marB="91425"/>
                </a:tc>
                <a:tc>
                  <a:txBody>
                    <a:bodyPr/>
                    <a:lstStyle/>
                    <a:p>
                      <a:pPr marL="0" lvl="0" indent="0" algn="l" rtl="0">
                        <a:spcBef>
                          <a:spcPts val="0"/>
                        </a:spcBef>
                        <a:spcAft>
                          <a:spcPts val="0"/>
                        </a:spcAft>
                        <a:buNone/>
                      </a:pPr>
                      <a:r>
                        <a:rPr lang="en"/>
                        <a:t>39.1%</a:t>
                      </a:r>
                      <a:endParaRPr/>
                    </a:p>
                  </a:txBody>
                  <a:tcPr marL="91425" marR="91425" marT="91425" marB="91425"/>
                </a:tc>
                <a:extLst>
                  <a:ext uri="{0D108BD9-81ED-4DB2-BD59-A6C34878D82A}">
                    <a16:rowId xmlns:a16="http://schemas.microsoft.com/office/drawing/2014/main" val="10001"/>
                  </a:ext>
                </a:extLst>
              </a:tr>
              <a:tr h="363300">
                <a:tc>
                  <a:txBody>
                    <a:bodyPr/>
                    <a:lstStyle/>
                    <a:p>
                      <a:pPr marL="0" lvl="0" indent="0" algn="l" rtl="0">
                        <a:spcBef>
                          <a:spcPts val="0"/>
                        </a:spcBef>
                        <a:spcAft>
                          <a:spcPts val="0"/>
                        </a:spcAft>
                        <a:buNone/>
                      </a:pPr>
                      <a:r>
                        <a:rPr lang="en"/>
                        <a:t>Multiple</a:t>
                      </a:r>
                      <a:endParaRPr/>
                    </a:p>
                  </a:txBody>
                  <a:tcPr marL="91425" marR="91425" marT="91425" marB="91425"/>
                </a:tc>
                <a:tc>
                  <a:txBody>
                    <a:bodyPr/>
                    <a:lstStyle/>
                    <a:p>
                      <a:pPr marL="0" lvl="0" indent="0" algn="l" rtl="0">
                        <a:spcBef>
                          <a:spcPts val="0"/>
                        </a:spcBef>
                        <a:spcAft>
                          <a:spcPts val="0"/>
                        </a:spcAft>
                        <a:buNone/>
                      </a:pPr>
                      <a:r>
                        <a:rPr lang="en"/>
                        <a:t>36.46%</a:t>
                      </a:r>
                      <a:endParaRPr/>
                    </a:p>
                  </a:txBody>
                  <a:tcPr marL="91425" marR="91425" marT="91425" marB="91425"/>
                </a:tc>
                <a:extLst>
                  <a:ext uri="{0D108BD9-81ED-4DB2-BD59-A6C34878D82A}">
                    <a16:rowId xmlns:a16="http://schemas.microsoft.com/office/drawing/2014/main" val="10002"/>
                  </a:ext>
                </a:extLst>
              </a:tr>
              <a:tr h="363300">
                <a:tc>
                  <a:txBody>
                    <a:bodyPr/>
                    <a:lstStyle/>
                    <a:p>
                      <a:pPr marL="0" lvl="0" indent="0" algn="l" rtl="0">
                        <a:spcBef>
                          <a:spcPts val="0"/>
                        </a:spcBef>
                        <a:spcAft>
                          <a:spcPts val="0"/>
                        </a:spcAft>
                        <a:buNone/>
                      </a:pPr>
                      <a:r>
                        <a:rPr lang="en"/>
                        <a:t>Black</a:t>
                      </a:r>
                      <a:endParaRPr/>
                    </a:p>
                  </a:txBody>
                  <a:tcPr marL="91425" marR="91425" marT="91425" marB="91425"/>
                </a:tc>
                <a:tc>
                  <a:txBody>
                    <a:bodyPr/>
                    <a:lstStyle/>
                    <a:p>
                      <a:pPr marL="0" lvl="0" indent="0" algn="l" rtl="0">
                        <a:spcBef>
                          <a:spcPts val="0"/>
                        </a:spcBef>
                        <a:spcAft>
                          <a:spcPts val="0"/>
                        </a:spcAft>
                        <a:buNone/>
                      </a:pPr>
                      <a:r>
                        <a:rPr lang="en"/>
                        <a:t>23.51%</a:t>
                      </a:r>
                      <a:endParaRPr/>
                    </a:p>
                  </a:txBody>
                  <a:tcPr marL="91425" marR="91425" marT="91425" marB="91425"/>
                </a:tc>
                <a:extLst>
                  <a:ext uri="{0D108BD9-81ED-4DB2-BD59-A6C34878D82A}">
                    <a16:rowId xmlns:a16="http://schemas.microsoft.com/office/drawing/2014/main" val="10003"/>
                  </a:ext>
                </a:extLst>
              </a:tr>
              <a:tr h="363300">
                <a:tc>
                  <a:txBody>
                    <a:bodyPr/>
                    <a:lstStyle/>
                    <a:p>
                      <a:pPr marL="0" lvl="0" indent="0" algn="l" rtl="0">
                        <a:spcBef>
                          <a:spcPts val="0"/>
                        </a:spcBef>
                        <a:spcAft>
                          <a:spcPts val="0"/>
                        </a:spcAft>
                        <a:buNone/>
                      </a:pPr>
                      <a:r>
                        <a:rPr lang="en"/>
                        <a:t>Native</a:t>
                      </a:r>
                      <a:endParaRPr/>
                    </a:p>
                  </a:txBody>
                  <a:tcPr marL="91425" marR="91425" marT="91425" marB="91425"/>
                </a:tc>
                <a:tc>
                  <a:txBody>
                    <a:bodyPr/>
                    <a:lstStyle/>
                    <a:p>
                      <a:pPr marL="0" lvl="0" indent="0" algn="l" rtl="0">
                        <a:spcBef>
                          <a:spcPts val="0"/>
                        </a:spcBef>
                        <a:spcAft>
                          <a:spcPts val="0"/>
                        </a:spcAft>
                        <a:buNone/>
                      </a:pPr>
                      <a:r>
                        <a:rPr lang="en"/>
                        <a:t>18.18%</a:t>
                      </a:r>
                      <a:endParaRPr/>
                    </a:p>
                  </a:txBody>
                  <a:tcPr marL="91425" marR="91425" marT="91425" marB="91425"/>
                </a:tc>
                <a:extLst>
                  <a:ext uri="{0D108BD9-81ED-4DB2-BD59-A6C34878D82A}">
                    <a16:rowId xmlns:a16="http://schemas.microsoft.com/office/drawing/2014/main" val="10004"/>
                  </a:ext>
                </a:extLst>
              </a:tr>
              <a:tr h="363300">
                <a:tc>
                  <a:txBody>
                    <a:bodyPr/>
                    <a:lstStyle/>
                    <a:p>
                      <a:pPr marL="0" lvl="0" indent="0" algn="l" rtl="0">
                        <a:spcBef>
                          <a:spcPts val="0"/>
                        </a:spcBef>
                        <a:spcAft>
                          <a:spcPts val="0"/>
                        </a:spcAft>
                        <a:buNone/>
                      </a:pPr>
                      <a:r>
                        <a:rPr lang="en"/>
                        <a:t>White</a:t>
                      </a:r>
                      <a:endParaRPr/>
                    </a:p>
                  </a:txBody>
                  <a:tcPr marL="91425" marR="91425" marT="91425" marB="91425"/>
                </a:tc>
                <a:tc>
                  <a:txBody>
                    <a:bodyPr/>
                    <a:lstStyle/>
                    <a:p>
                      <a:pPr marL="0" lvl="0" indent="0" algn="l" rtl="0">
                        <a:spcBef>
                          <a:spcPts val="0"/>
                        </a:spcBef>
                        <a:spcAft>
                          <a:spcPts val="0"/>
                        </a:spcAft>
                        <a:buNone/>
                      </a:pPr>
                      <a:r>
                        <a:rPr lang="en"/>
                        <a:t>15.14%</a:t>
                      </a:r>
                      <a:endParaRPr/>
                    </a:p>
                  </a:txBody>
                  <a:tcPr marL="91425" marR="91425" marT="91425" marB="91425"/>
                </a:tc>
                <a:extLst>
                  <a:ext uri="{0D108BD9-81ED-4DB2-BD59-A6C34878D82A}">
                    <a16:rowId xmlns:a16="http://schemas.microsoft.com/office/drawing/2014/main" val="10005"/>
                  </a:ext>
                </a:extLst>
              </a:tr>
              <a:tr h="363300">
                <a:tc>
                  <a:txBody>
                    <a:bodyPr/>
                    <a:lstStyle/>
                    <a:p>
                      <a:pPr marL="0" lvl="0" indent="0" algn="l" rtl="0">
                        <a:spcBef>
                          <a:spcPts val="0"/>
                        </a:spcBef>
                        <a:spcAft>
                          <a:spcPts val="0"/>
                        </a:spcAft>
                        <a:buNone/>
                      </a:pPr>
                      <a:r>
                        <a:rPr lang="en"/>
                        <a:t>Asian</a:t>
                      </a:r>
                      <a:endParaRPr/>
                    </a:p>
                  </a:txBody>
                  <a:tcPr marL="91425" marR="91425" marT="91425" marB="91425"/>
                </a:tc>
                <a:tc>
                  <a:txBody>
                    <a:bodyPr/>
                    <a:lstStyle/>
                    <a:p>
                      <a:pPr marL="0" lvl="0" indent="0" algn="l" rtl="0">
                        <a:spcBef>
                          <a:spcPts val="0"/>
                        </a:spcBef>
                        <a:spcAft>
                          <a:spcPts val="0"/>
                        </a:spcAft>
                        <a:buNone/>
                      </a:pPr>
                      <a:r>
                        <a:rPr lang="en"/>
                        <a:t>0.25%</a:t>
                      </a:r>
                      <a:endParaRPr/>
                    </a:p>
                  </a:txBody>
                  <a:tcPr marL="91425" marR="91425" marT="91425" marB="91425"/>
                </a:tc>
                <a:extLst>
                  <a:ext uri="{0D108BD9-81ED-4DB2-BD59-A6C34878D82A}">
                    <a16:rowId xmlns:a16="http://schemas.microsoft.com/office/drawing/2014/main" val="10006"/>
                  </a:ext>
                </a:extLst>
              </a:tr>
            </a:tbl>
          </a:graphicData>
        </a:graphic>
      </p:graphicFrame>
      <p:pic>
        <p:nvPicPr>
          <p:cNvPr id="152" name="Google Shape;152;p18" title="Points scored"/>
          <p:cNvPicPr preferRelativeResize="0"/>
          <p:nvPr/>
        </p:nvPicPr>
        <p:blipFill>
          <a:blip r:embed="rId8">
            <a:alphaModFix/>
          </a:blip>
          <a:stretch>
            <a:fillRect/>
          </a:stretch>
        </p:blipFill>
        <p:spPr>
          <a:xfrm>
            <a:off x="2877700" y="13687475"/>
            <a:ext cx="3907500" cy="3316875"/>
          </a:xfrm>
          <a:prstGeom prst="rect">
            <a:avLst/>
          </a:prstGeom>
          <a:noFill/>
          <a:ln>
            <a:noFill/>
          </a:ln>
        </p:spPr>
      </p:pic>
      <p:pic>
        <p:nvPicPr>
          <p:cNvPr id="153" name="Google Shape;153;p18" title="New Recording 131.mp3">
            <a:hlinkClick r:id="rId9"/>
          </p:cNvPr>
          <p:cNvPicPr preferRelativeResize="0"/>
          <p:nvPr/>
        </p:nvPicPr>
        <p:blipFill>
          <a:blip r:embed="rId10">
            <a:alphaModFix/>
          </a:blip>
          <a:stretch>
            <a:fillRect/>
          </a:stretch>
        </p:blipFill>
        <p:spPr>
          <a:xfrm>
            <a:off x="2804363" y="234175"/>
            <a:ext cx="2128550" cy="2128550"/>
          </a:xfrm>
          <a:prstGeom prst="rect">
            <a:avLst/>
          </a:prstGeom>
          <a:noFill/>
          <a:ln>
            <a:noFill/>
          </a:ln>
        </p:spPr>
      </p:pic>
      <p:pic>
        <p:nvPicPr>
          <p:cNvPr id="2" name="New Recording 131">
            <a:hlinkClick r:id="" action="ppaction://media"/>
            <a:extLst>
              <a:ext uri="{FF2B5EF4-FFF2-40B4-BE49-F238E27FC236}">
                <a16:creationId xmlns:a16="http://schemas.microsoft.com/office/drawing/2014/main" id="{6C15D0C9-BF5C-4493-8988-00676CEF78B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553690" y="1043701"/>
            <a:ext cx="609600" cy="609600"/>
          </a:xfrm>
          <a:prstGeom prst="rect">
            <a:avLst/>
          </a:prstGeom>
        </p:spPr>
      </p:pic>
      <p:pic>
        <p:nvPicPr>
          <p:cNvPr id="4" name="Picture 4">
            <a:extLst>
              <a:ext uri="{FF2B5EF4-FFF2-40B4-BE49-F238E27FC236}">
                <a16:creationId xmlns:a16="http://schemas.microsoft.com/office/drawing/2014/main" id="{16C28E1C-E9F0-A261-C071-B8082DA95DAD}"/>
              </a:ext>
            </a:extLst>
          </p:cNvPr>
          <p:cNvPicPr>
            <a:picLocks noChangeAspect="1"/>
          </p:cNvPicPr>
          <p:nvPr/>
        </p:nvPicPr>
        <p:blipFill>
          <a:blip r:embed="rId12"/>
          <a:stretch>
            <a:fillRect/>
          </a:stretch>
        </p:blipFill>
        <p:spPr>
          <a:xfrm>
            <a:off x="12282268" y="14116720"/>
            <a:ext cx="4191696" cy="2760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theme/theme1.xml><?xml version="1.0" encoding="utf-8"?>
<a:theme xmlns:a="http://schemas.openxmlformats.org/drawingml/2006/main" name="Elegant Plants Research Poster by Slidesgo">
  <a:themeElements>
    <a:clrScheme name="Simple Light">
      <a:dk1>
        <a:srgbClr val="466964"/>
      </a:dk1>
      <a:lt1>
        <a:srgbClr val="FBFFFE"/>
      </a:lt1>
      <a:dk2>
        <a:srgbClr val="A3C3BF"/>
      </a:dk2>
      <a:lt2>
        <a:srgbClr val="FFFFFF"/>
      </a:lt2>
      <a:accent1>
        <a:srgbClr val="FFFFFF"/>
      </a:accent1>
      <a:accent2>
        <a:srgbClr val="FFFFFF"/>
      </a:accent2>
      <a:accent3>
        <a:srgbClr val="FFFFFF"/>
      </a:accent3>
      <a:accent4>
        <a:srgbClr val="FFFFFF"/>
      </a:accent4>
      <a:accent5>
        <a:srgbClr val="FFFFFF"/>
      </a:accent5>
      <a:accent6>
        <a:srgbClr val="FFFFFF"/>
      </a:accent6>
      <a:hlink>
        <a:srgbClr val="46696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565</Words>
  <Application>Microsoft Office PowerPoint</Application>
  <PresentationFormat>Custom</PresentationFormat>
  <Paragraphs>61</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Elegant Plants Research Poster by Slidesgo</vt:lpstr>
      <vt:lpstr>One World, Many Stories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World, Many Stories</dc:title>
  <dc:creator>Cittadino, Jonathan</dc:creator>
  <cp:lastModifiedBy>Cittadino, Jonathan</cp:lastModifiedBy>
  <cp:revision>20</cp:revision>
  <dcterms:modified xsi:type="dcterms:W3CDTF">2023-04-17T12:08:35Z</dcterms:modified>
</cp:coreProperties>
</file>