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83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4/10/2023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9553" y="-121552"/>
            <a:ext cx="5558790" cy="941447"/>
          </a:xfrm>
        </p:spPr>
        <p:txBody>
          <a:bodyPr/>
          <a:lstStyle/>
          <a:p>
            <a:r>
              <a:rPr lang="en-US" sz="2800" dirty="0"/>
              <a:t>Multiplication </a:t>
            </a:r>
            <a:br>
              <a:rPr lang="en-US" sz="2800" dirty="0"/>
            </a:br>
            <a:r>
              <a:rPr lang="en-US" sz="2800" dirty="0"/>
              <a:t>Magicians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633" y="779057"/>
            <a:ext cx="5332864" cy="941446"/>
          </a:xfrm>
        </p:spPr>
        <p:txBody>
          <a:bodyPr>
            <a:normAutofit/>
          </a:bodyPr>
          <a:lstStyle/>
          <a:p>
            <a:r>
              <a:rPr lang="en-US" b="1" i="1" dirty="0"/>
              <a:t>Milana Shindelman</a:t>
            </a:r>
          </a:p>
          <a:p>
            <a:r>
              <a:rPr lang="en-US" sz="2000" b="1" dirty="0"/>
              <a:t>Monmouth University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2EDAA-E887-E18D-65EC-55128D0AF44B}"/>
              </a:ext>
            </a:extLst>
          </p:cNvPr>
          <p:cNvSpPr txBox="1"/>
          <p:nvPr/>
        </p:nvSpPr>
        <p:spPr>
          <a:xfrm>
            <a:off x="4049160" y="1588171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   Description of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8 males and 2 females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10 students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Students have IEPS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9AC00-96A1-2DFE-FA86-33CDFD863A89}"/>
              </a:ext>
            </a:extLst>
          </p:cNvPr>
          <p:cNvSpPr txBox="1"/>
          <p:nvPr/>
        </p:nvSpPr>
        <p:spPr>
          <a:xfrm>
            <a:off x="5969625" y="3233118"/>
            <a:ext cx="3961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   Course &amp;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EDS 330-02 Foundations of Special Education: Child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Project: Students to improve at multiplying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18031-78C8-609A-621B-7A88340AE930}"/>
              </a:ext>
            </a:extLst>
          </p:cNvPr>
          <p:cNvSpPr txBox="1"/>
          <p:nvPr/>
        </p:nvSpPr>
        <p:spPr>
          <a:xfrm>
            <a:off x="8598477" y="284203"/>
            <a:ext cx="3345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Understandings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Students know how to multiply; others struggle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Patience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Students with special needs in classroom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Teachers teaching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86BA0-8D7F-EC29-76B2-1859AAE870E9}"/>
              </a:ext>
            </a:extLst>
          </p:cNvPr>
          <p:cNvSpPr txBox="1"/>
          <p:nvPr/>
        </p:nvSpPr>
        <p:spPr>
          <a:xfrm>
            <a:off x="9320130" y="2527741"/>
            <a:ext cx="278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Impacts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Created Relationship with teacher and students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Explained to students' math in a simpler 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7F5AC-45B6-62D5-191D-9EE18FD99C20}"/>
              </a:ext>
            </a:extLst>
          </p:cNvPr>
          <p:cNvSpPr txBox="1"/>
          <p:nvPr/>
        </p:nvSpPr>
        <p:spPr>
          <a:xfrm>
            <a:off x="9045809" y="5024476"/>
            <a:ext cx="3063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Future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Apply knowledge that I learned  towards my future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Creating different lessons that will support all 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D734A-5F9D-5E35-161C-DB684D7376B6}"/>
              </a:ext>
            </a:extLst>
          </p:cNvPr>
          <p:cNvSpPr txBox="1"/>
          <p:nvPr/>
        </p:nvSpPr>
        <p:spPr>
          <a:xfrm>
            <a:off x="-41980" y="641964"/>
            <a:ext cx="4381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Long Branch, Monmouth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32,383 (population) (census.gov)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18.2% Poverty Rate (datause.io)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70.28 % U.S. Citizens, 12.74% not born in U.S.  (point2home.com)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Majority white 68.1% (datausa.io)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4DFEB-3ED0-597D-877F-113512DA5C5C}"/>
              </a:ext>
            </a:extLst>
          </p:cNvPr>
          <p:cNvSpPr txBox="1"/>
          <p:nvPr/>
        </p:nvSpPr>
        <p:spPr>
          <a:xfrm>
            <a:off x="73052" y="2788500"/>
            <a:ext cx="41113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Overview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Long Branch Middle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6-8</a:t>
            </a:r>
            <a:r>
              <a:rPr lang="en-US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1,121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11:1students: teacher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53% male / 47% female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58% Hispanic, 23% White (usnews.com)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F89F8-7E97-49AC-D422-93D7F37756BD}"/>
              </a:ext>
            </a:extLst>
          </p:cNvPr>
          <p:cNvSpPr txBox="1"/>
          <p:nvPr/>
        </p:nvSpPr>
        <p:spPr>
          <a:xfrm>
            <a:off x="73052" y="4826675"/>
            <a:ext cx="4069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Overview of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en-US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grade math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Big Classroom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Big Ideas-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Layout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Chromebooks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7F5B1-0F3E-1A8E-CD21-2BE1A055E7A2}"/>
              </a:ext>
            </a:extLst>
          </p:cNvPr>
          <p:cNvSpPr txBox="1"/>
          <p:nvPr/>
        </p:nvSpPr>
        <p:spPr>
          <a:xfrm>
            <a:off x="4339988" y="5010642"/>
            <a:ext cx="380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My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Create Do Now  (Multiplication)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Provide support and assistance to individual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Encourage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Modeling Good Behavior </a:t>
            </a:r>
          </a:p>
        </p:txBody>
      </p:sp>
      <p:pic>
        <p:nvPicPr>
          <p:cNvPr id="1026" name="Picture 2" descr="MU School of Ed (@MUschoolofEduca) / Twitter">
            <a:extLst>
              <a:ext uri="{FF2B5EF4-FFF2-40B4-BE49-F238E27FC236}">
                <a16:creationId xmlns:a16="http://schemas.microsoft.com/office/drawing/2014/main" id="{3E36B5EE-A76A-84BD-F694-610D7401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68380" cy="69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ong Branch Public Schools - Home | Facebook">
            <a:extLst>
              <a:ext uri="{FF2B5EF4-FFF2-40B4-BE49-F238E27FC236}">
                <a16:creationId xmlns:a16="http://schemas.microsoft.com/office/drawing/2014/main" id="{0FBAEE06-12DE-51B7-1807-893A5BB2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45" y="1633145"/>
            <a:ext cx="2049032" cy="15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0497" y="28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{B6094FFA-707C-4DDB-BC27-879F5B5AD7FD}tf11964407_win32</Template>
  <TotalTime>144</TotalTime>
  <Words>222</Words>
  <Application>Microsoft Office PowerPoint</Application>
  <PresentationFormat>Widescreen</PresentationFormat>
  <Paragraphs>46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Gill Sans Nova</vt:lpstr>
      <vt:lpstr>Gill Sans Nova Light</vt:lpstr>
      <vt:lpstr>Sagona Book</vt:lpstr>
      <vt:lpstr>Wingdings</vt:lpstr>
      <vt:lpstr>Office Theme</vt:lpstr>
      <vt:lpstr>Multiplication  Magicians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 Magicians</dc:title>
  <dc:creator>Milana Shindelman</dc:creator>
  <cp:lastModifiedBy>Milana Shindelman</cp:lastModifiedBy>
  <cp:revision>6</cp:revision>
  <dcterms:created xsi:type="dcterms:W3CDTF">2023-04-02T01:14:44Z</dcterms:created>
  <dcterms:modified xsi:type="dcterms:W3CDTF">2023-04-10T17:26:53Z</dcterms:modified>
</cp:coreProperties>
</file>