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FD14A-815A-9143-9577-F41B9D4B3615}" v="6" dt="2023-04-02T20:52:45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6"/>
    <p:restoredTop sz="94704"/>
  </p:normalViewPr>
  <p:slideViewPr>
    <p:cSldViewPr snapToGrid="0">
      <p:cViewPr varScale="1">
        <p:scale>
          <a:sx n="105" d="100"/>
          <a:sy n="105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C09A-6117-E3F8-6E9F-735FF4A06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E8654-6EFA-BDA2-CEE4-537D23A60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4504E-B253-FB18-C4EA-F8236466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4FF4-2C0B-9547-9A24-672AE61D5EE7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EF195-B2E7-69C0-E6BE-FDF0A346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2549A-A41C-C24E-A04B-ED2BD9B33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97E1-CD2A-2846-A015-71A61625B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2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5D42-84E1-A71B-6AC0-D5C5FCDA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F7AF9-16E0-8AD6-3F2A-F7FC3D7CB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9180C-7E58-3888-924A-BF716580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4FF4-2C0B-9547-9A24-672AE61D5EE7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6A835-E711-3BF9-7D77-9FEBABF9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CF9AB-A702-AA78-6B30-F7E3D5F5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97E1-CD2A-2846-A015-71A61625B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0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E4B7CC-A6F0-C9C4-EF54-1F46E8740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A1C84-D96D-7016-7B02-CBDDCBF8A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1CB4-6C8B-1180-F241-A01BFD0B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4FF4-2C0B-9547-9A24-672AE61D5EE7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CA493-B570-49EC-0CF2-AA377C9C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58845-C127-5BC9-F758-53A0BD10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97E1-CD2A-2846-A015-71A61625B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4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3531-1143-6E06-6F04-9B8C5E1C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EE87A-AF12-5752-EBBD-CC2AF2911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98588-8CD2-7A95-8D11-EECEEFCA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4FF4-2C0B-9547-9A24-672AE61D5EE7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C538B-FFCA-F282-A61B-BE94D532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D2C30-2E75-452D-9493-BB174E51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97E1-CD2A-2846-A015-71A61625B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7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3CBF-0174-100B-A861-2A145725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D845A-615D-0D20-69EE-8025ED97E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83804-A0D1-6AED-5E07-3715D31A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4FF4-2C0B-9547-9A24-672AE61D5EE7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CBB6A-8EDE-2915-8781-444E3E11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1BE35-ED21-D214-C319-1E14BA57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97E1-CD2A-2846-A015-71A61625B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4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94B9-3827-6E37-C285-8601C73A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5FB4-BC88-3902-F3BE-3813B9105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04F72-EF50-AA4F-FD1B-44CBC57E3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453E2-3CA8-B897-2058-634469D0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4FF4-2C0B-9547-9A24-672AE61D5EE7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D8AEA-C5B5-91D0-945F-1ACE3B87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13453-A54B-D032-BD35-29EBA1BD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97E1-CD2A-2846-A015-71A61625B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183A-789E-CB7F-CB75-30D91F9C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E284A-861F-6BF8-1431-22F791A2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E7E12-F050-6023-5C65-561E7EF7A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189B5-DEAA-4BA3-6E64-202B7ED05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913CD5-ED46-BB72-02E1-03291B966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10898-E573-1E04-69F3-B9BCAF61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4FF4-2C0B-9547-9A24-672AE61D5EE7}" type="datetimeFigureOut">
              <a:rPr lang="en-US" smtClean="0"/>
              <a:t>4/5/23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B3307-5742-CEA7-DFB4-173172A5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1D0DB-AA73-2A01-70F3-D4BEF2BE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97E1-CD2A-2846-A015-71A61625B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5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00F2-E404-6CF0-2F12-51F751F4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691358-6987-F283-35AA-55E3CB16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4FF4-2C0B-9547-9A24-672AE61D5EE7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4D87C-2691-8639-8399-738B6239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9C2A5-B8FE-5F66-C14A-B8A4BD56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97E1-CD2A-2846-A015-71A61625B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2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5185F-88D0-4D6D-6B23-879364F0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4FF4-2C0B-9547-9A24-672AE61D5EE7}" type="datetimeFigureOut">
              <a:rPr lang="en-US" smtClean="0"/>
              <a:t>4/5/23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20A65-ECF8-D1B1-B18B-A4F00ED3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2DBE2-5EF8-2392-0F5C-81DA4652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97E1-CD2A-2846-A015-71A61625B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9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82DD-BDEA-D697-5A2F-EA462245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CF986-2A69-1533-CD99-197C9E33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92B47-C2F8-6A23-B8DF-0E8C8CF37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F7C8A-029B-B137-89D7-243F1873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4FF4-2C0B-9547-9A24-672AE61D5EE7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C9F1F-4C4B-1C13-F80B-40D54C7B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50EFD-C31E-9539-0D7C-EED98B44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97E1-CD2A-2846-A015-71A61625B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5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35DA8-0BBA-AAEE-2A82-17687665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F6EB1-747C-30DD-5EB5-B6E51C1A5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614A6-6091-84B1-4D76-39FDD0001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0C5A4-B6C8-95BB-F430-B6D845E1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4FF4-2C0B-9547-9A24-672AE61D5EE7}" type="datetimeFigureOut">
              <a:rPr lang="en-US" smtClean="0"/>
              <a:t>4/5/23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1F034-D7C4-2DDD-8C17-A674DDF5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46322-CBF5-7A48-FBCB-7618A623E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97E1-CD2A-2846-A015-71A61625B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1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BA0BFA-CA3D-BC48-6A49-AFC36957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C48EE-497F-3542-29B0-A1AED69EB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9527F-59D2-1312-0931-4F3B070BA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4FF4-2C0B-9547-9A24-672AE61D5EE7}" type="datetimeFigureOut">
              <a:rPr lang="en-US" smtClean="0"/>
              <a:t>4/5/23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D93EE-1BBB-9E85-4D9D-FFAA7B6EB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B8064-B667-C589-9AAA-B67E2A8B8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97E1-CD2A-2846-A015-71A61625B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E0CD9478-5CF8-8C5B-31B1-1BD976EF9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6141" y="-1"/>
            <a:ext cx="12808141" cy="6858001"/>
          </a:xfrm>
          <a:prstGeom prst="rect">
            <a:avLst/>
          </a:prstGeom>
        </p:spPr>
      </p:pic>
      <p:pic>
        <p:nvPicPr>
          <p:cNvPr id="3" name="MLP Project 2.m4a">
            <a:hlinkClick r:id="" action="ppaction://media"/>
            <a:extLst>
              <a:ext uri="{FF2B5EF4-FFF2-40B4-BE49-F238E27FC236}">
                <a16:creationId xmlns:a16="http://schemas.microsoft.com/office/drawing/2014/main" id="{37782361-EFB8-A3CF-CFE8-D456693D8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23548" y="4840621"/>
            <a:ext cx="956100" cy="9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8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06"/>
    </mc:Choice>
    <mc:Fallback xmlns="">
      <p:transition spd="slow" advTm="141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Mikayla L. Sottile</dc:creator>
  <cp:lastModifiedBy>Mikayla L. Sottile</cp:lastModifiedBy>
  <cp:revision>4</cp:revision>
  <cp:lastPrinted>2023-04-02T20:42:19Z</cp:lastPrinted>
  <dcterms:created xsi:type="dcterms:W3CDTF">2023-04-02T20:14:03Z</dcterms:created>
  <dcterms:modified xsi:type="dcterms:W3CDTF">2023-04-05T17:35:58Z</dcterms:modified>
</cp:coreProperties>
</file>