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2"/>
    <p:restoredTop sz="94650"/>
  </p:normalViewPr>
  <p:slideViewPr>
    <p:cSldViewPr snapToGrid="0" snapToObjects="1">
      <p:cViewPr varScale="1">
        <p:scale>
          <a:sx n="95" d="100"/>
          <a:sy n="95" d="100"/>
        </p:scale>
        <p:origin x="16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3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4/9/23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2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4/9/23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4/9/23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4/9/23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4/9/23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6C5C09-0043-4549-B800-2101B70D6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Vector background of vibrant colors splashing">
            <a:extLst>
              <a:ext uri="{FF2B5EF4-FFF2-40B4-BE49-F238E27FC236}">
                <a16:creationId xmlns:a16="http://schemas.microsoft.com/office/drawing/2014/main" id="{2FB4DB8A-B77C-078A-F3BB-A012AEC9E8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40000"/>
          </a:blip>
          <a:srcRect t="17279"/>
          <a:stretch/>
        </p:blipFill>
        <p:spPr>
          <a:xfrm>
            <a:off x="0" y="289932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6FEF00-668D-F44C-B5FC-AE6551374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22" y="1227848"/>
            <a:ext cx="3485719" cy="5669526"/>
          </a:xfrm>
        </p:spPr>
        <p:txBody>
          <a:bodyPr anchor="t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	       Background</a:t>
            </a:r>
            <a:br>
              <a:rPr lang="en-US" sz="1100" dirty="0">
                <a:solidFill>
                  <a:srgbClr val="FFFFFF"/>
                </a:solidFill>
              </a:rPr>
            </a:b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Students in elementary education struggle more and more with mental health</a:t>
            </a: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When students are presented with positive classrooms and are active their mental health will improve </a:t>
            </a: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Schools need to provide strategies and different ways to promote the importance of mental health for young students</a:t>
            </a:r>
            <a:br>
              <a:rPr lang="en-US" sz="1100" dirty="0">
                <a:solidFill>
                  <a:srgbClr val="FFFFFF"/>
                </a:solidFill>
              </a:rPr>
            </a:b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	          Purpose</a:t>
            </a: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What strategies are used in elementary schools to help young students with their mental health</a:t>
            </a:r>
            <a:br>
              <a:rPr lang="en-US" sz="1100" dirty="0">
                <a:solidFill>
                  <a:srgbClr val="FFFFFF"/>
                </a:solidFill>
              </a:rPr>
            </a:b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	           Methods</a:t>
            </a: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Resources </a:t>
            </a: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Various educational databases located through the Monmouth University Library</a:t>
            </a:r>
            <a:br>
              <a:rPr lang="en-US" sz="1100" dirty="0">
                <a:solidFill>
                  <a:srgbClr val="FFFFFF"/>
                </a:solidFill>
              </a:rPr>
            </a:b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Keywords</a:t>
            </a:r>
            <a:br>
              <a:rPr lang="en-US" sz="1100" dirty="0">
                <a:solidFill>
                  <a:srgbClr val="FFFFFF"/>
                </a:solidFill>
              </a:rPr>
            </a:br>
            <a:br>
              <a:rPr lang="en-US" sz="1100" dirty="0">
                <a:solidFill>
                  <a:srgbClr val="FFFFFF"/>
                </a:solidFill>
              </a:rPr>
            </a:br>
            <a:r>
              <a:rPr lang="en-US" sz="1100" dirty="0">
                <a:solidFill>
                  <a:srgbClr val="FFFFFF"/>
                </a:solidFill>
              </a:rPr>
              <a:t>- General education, mental health, elementary schools, students who struggle with mental health, strategies for helping students with mental health needs, inclusion, student behavior, positive reinforcement, physical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CD1FC-6074-DC45-9DFA-86B169342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3589" y="1227848"/>
            <a:ext cx="3929449" cy="6089648"/>
          </a:xfrm>
        </p:spPr>
        <p:txBody>
          <a:bodyPr anchor="t">
            <a:norm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Findings (Themes)</a:t>
            </a:r>
          </a:p>
          <a:p>
            <a:r>
              <a:rPr lang="en-US" sz="1050" b="1" i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supports in the classroom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breaks get the student away from constantly needing to pay attention for the whole 8-hour day and allows them to calm down and regroup mentally through different activities.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Weslake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Christian, 2015).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 charts allow the students to show how they are feeling, allowing the teacher to figure out ways to help the student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(Branco et al., 2021)</a:t>
            </a:r>
            <a:r>
              <a:rPr lang="en-US" sz="800" dirty="0">
                <a:solidFill>
                  <a:schemeClr val="bg1"/>
                </a:solidFill>
                <a:effectLst/>
              </a:rPr>
              <a:t> </a:t>
            </a:r>
            <a:r>
              <a:rPr lang="en-US" sz="8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classroom environment leads students to enjoy what they are doing while learning, improving mood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(Cook et al., 2018).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Bright and colorful environment leads to improvement of people's emotions including students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(Van der </a:t>
            </a:r>
            <a:r>
              <a:rPr lang="en-US" sz="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Kleji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2015). </a:t>
            </a:r>
          </a:p>
          <a:p>
            <a:r>
              <a:rPr lang="en-US" sz="105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supports throughout a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emotional learning needs to be enforced all around the school as it is a way to educate the students about mental health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(Bailey et al., 2019).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school's culture needs to be positive and have a good reputation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(Bailey et al., 2019)</a:t>
            </a:r>
            <a:r>
              <a:rPr lang="en-US" sz="800" dirty="0">
                <a:solidFill>
                  <a:schemeClr val="bg1"/>
                </a:solidFill>
                <a:effectLst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(teacher, administration, etc.) should be involved with the students as much as possible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(Chase et al., 2014). </a:t>
            </a:r>
          </a:p>
          <a:p>
            <a:r>
              <a:rPr lang="en-US" sz="1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Mental health</a:t>
            </a:r>
            <a:r>
              <a:rPr lang="en-US" sz="1200" b="1" i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supports after school</a:t>
            </a:r>
          </a:p>
          <a:p>
            <a:pPr marL="171450" indent="-171450">
              <a:buFontTx/>
              <a:buChar char="-"/>
            </a:pPr>
            <a:r>
              <a:rPr lang="en-US" sz="1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school clubs </a:t>
            </a:r>
            <a:r>
              <a:rPr lang="en-US" sz="10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(Stem, intramurals, </a:t>
            </a:r>
            <a:r>
              <a:rPr lang="en-US" sz="100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n-US" sz="10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Gottfriend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Williams, 2013). </a:t>
            </a:r>
          </a:p>
          <a:p>
            <a:pPr marL="171450" indent="-171450">
              <a:buFontTx/>
              <a:buChar char="-"/>
            </a:pPr>
            <a:r>
              <a:rPr lang="en-US" sz="1000" b="1" i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school counseling  </a:t>
            </a:r>
            <a:r>
              <a:rPr lang="en-US" sz="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(Green et al., 2013). </a:t>
            </a:r>
          </a:p>
          <a:p>
            <a:pPr marL="171450" indent="-171450">
              <a:buFontTx/>
              <a:buChar char="-"/>
            </a:pPr>
            <a:endParaRPr lang="en-US" sz="8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630B0C-2EE7-4F4A-8988-95784F69974D}"/>
              </a:ext>
            </a:extLst>
          </p:cNvPr>
          <p:cNvSpPr txBox="1"/>
          <p:nvPr/>
        </p:nvSpPr>
        <p:spPr>
          <a:xfrm>
            <a:off x="8290178" y="1227848"/>
            <a:ext cx="364644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1200" dirty="0">
                <a:solidFill>
                  <a:schemeClr val="bg1"/>
                </a:solidFill>
              </a:rPr>
              <a:t>       </a:t>
            </a:r>
            <a:r>
              <a:rPr lang="en-US" sz="1200" b="1" dirty="0">
                <a:solidFill>
                  <a:schemeClr val="bg1"/>
                </a:solidFill>
              </a:rPr>
              <a:t>Discussion</a:t>
            </a:r>
          </a:p>
          <a:p>
            <a:pPr marL="171450" indent="-171450">
              <a:buFontTx/>
              <a:buChar char="-"/>
            </a:pPr>
            <a:r>
              <a:rPr lang="en-US" sz="1200" b="1" dirty="0">
                <a:solidFill>
                  <a:schemeClr val="bg1"/>
                </a:solidFill>
              </a:rPr>
              <a:t>Educators lack knowledge on focusing on students' mental health and how to help it</a:t>
            </a:r>
          </a:p>
          <a:p>
            <a:pPr marL="171450" indent="-171450">
              <a:buFontTx/>
              <a:buChar char="-"/>
            </a:pPr>
            <a:endParaRPr lang="en-US" sz="1200" b="1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200" b="1" dirty="0">
                <a:solidFill>
                  <a:schemeClr val="bg1"/>
                </a:solidFill>
              </a:rPr>
              <a:t>Teachers have had limited training and proper materials to try and learn how to help this topic</a:t>
            </a:r>
          </a:p>
          <a:p>
            <a:pPr marL="171450" indent="-171450">
              <a:buFontTx/>
              <a:buChar char="-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bg1"/>
                </a:solidFill>
              </a:rPr>
              <a:t>Teachers can tend to focus to much on the curriculum and not on the relationship with the students </a:t>
            </a:r>
          </a:p>
          <a:p>
            <a:pPr marL="171450" indent="-171450">
              <a:buFontTx/>
              <a:buChar char="-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bg1"/>
                </a:solidFill>
              </a:rPr>
              <a:t>The research provides information and detail regarding how teachers can help students with mental health struggles</a:t>
            </a:r>
          </a:p>
          <a:p>
            <a:pPr marL="171450" indent="-171450">
              <a:buFontTx/>
              <a:buChar char="-"/>
            </a:pP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	             </a:t>
            </a:r>
            <a:r>
              <a:rPr lang="en-US" sz="1200" b="1" dirty="0">
                <a:solidFill>
                  <a:schemeClr val="bg1"/>
                </a:solidFill>
              </a:rPr>
              <a:t>Limitations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US" sz="1200" b="1" dirty="0">
                <a:solidFill>
                  <a:schemeClr val="bg1"/>
                </a:solidFill>
              </a:rPr>
              <a:t>A broad research question led to many of the same findings among studies</a:t>
            </a:r>
          </a:p>
          <a:p>
            <a:pPr marL="171450" indent="-171450">
              <a:buFontTx/>
              <a:buChar char="-"/>
            </a:pPr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                                   Implications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-Educators require specific training to be successful with this skill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- There is not much professional development regarding this subject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A84FFE-91D2-BE4B-A9E3-5627CCF850C5}"/>
              </a:ext>
            </a:extLst>
          </p:cNvPr>
          <p:cNvSpPr txBox="1"/>
          <p:nvPr/>
        </p:nvSpPr>
        <p:spPr>
          <a:xfrm>
            <a:off x="6877199" y="357250"/>
            <a:ext cx="663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Mental Health in Elementary Education</a:t>
            </a:r>
          </a:p>
        </p:txBody>
      </p:sp>
      <p:pic>
        <p:nvPicPr>
          <p:cNvPr id="7" name="Audio Recording Apr 9, 2023 at 8:37:01 PM" descr="Audio Recording Apr 9, 2023 at 8:37:01 PM">
            <a:hlinkClick r:id="" action="ppaction://media"/>
            <a:extLst>
              <a:ext uri="{FF2B5EF4-FFF2-40B4-BE49-F238E27FC236}">
                <a16:creationId xmlns:a16="http://schemas.microsoft.com/office/drawing/2014/main" id="{F450DC0F-933A-1B4E-896F-10CEA99DDE0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422" y="864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estalt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485</Words>
  <Application>Microsoft Macintosh PowerPoint</Application>
  <PresentationFormat>Widescreen</PresentationFormat>
  <Paragraphs>32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Bierstadt</vt:lpstr>
      <vt:lpstr>Times New Roman</vt:lpstr>
      <vt:lpstr>GestaltVTI</vt:lpstr>
      <vt:lpstr>        Background  - Students in elementary education struggle more and more with mental health - When students are presented with positive classrooms and are active their mental health will improve  - Schools need to provide strategies and different ways to promote the importance of mental health for young students             Purpose - What strategies are used in elementary schools to help young students with their mental health              Methods Resources  - Various educational databases located through the Monmouth University Library  - Keywords  - General education, mental health, elementary schools, students who struggle with mental health, strategies for helping students with mental health needs, inclusion, student behavior, positive reinforcement, physical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Background  - Students in elementary education struggle more and more with mental health - When students are presented with positive classrooms and are active their mental health will improve  - Schools need to provide strategies and different ways to promote the importance of mental health for young students             Purpose - What strategies are used in elementary schools to help young students with their mental health              Methods Resources  - Various educational databases located through the Monmouth University Library  - Keywords  - General education, mental health, elementary schools, students who struggle with mental health, strategies for helping students with mental health needs, inclusion, student behavior, positive reinforcement, physical activity</dc:title>
  <dc:creator>Charles T. Cochran</dc:creator>
  <cp:lastModifiedBy>Charles T. Cochran</cp:lastModifiedBy>
  <cp:revision>4</cp:revision>
  <dcterms:created xsi:type="dcterms:W3CDTF">2023-04-09T23:34:23Z</dcterms:created>
  <dcterms:modified xsi:type="dcterms:W3CDTF">2023-04-10T00:37:10Z</dcterms:modified>
</cp:coreProperties>
</file>