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0233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 autoAdjust="0"/>
    <p:restoredTop sz="94660"/>
  </p:normalViewPr>
  <p:slideViewPr>
    <p:cSldViewPr snapToGrid="0">
      <p:cViewPr varScale="1">
        <p:scale>
          <a:sx n="17" d="100"/>
          <a:sy n="17" d="100"/>
        </p:scale>
        <p:origin x="15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a R. D'Alessandro" userId="bc6150c0-5c24-44b4-a7fa-4c582fd1b621" providerId="ADAL" clId="{5AF71A3E-B0E1-4B35-B1A7-4A7B6D27BFE1}"/>
    <pc:docChg chg="modSld">
      <pc:chgData name="Sofia R. D'Alessandro" userId="bc6150c0-5c24-44b4-a7fa-4c582fd1b621" providerId="ADAL" clId="{5AF71A3E-B0E1-4B35-B1A7-4A7B6D27BFE1}" dt="2023-04-03T21:26:13.397" v="0" actId="20577"/>
      <pc:docMkLst>
        <pc:docMk/>
      </pc:docMkLst>
      <pc:sldChg chg="modNotesTx">
        <pc:chgData name="Sofia R. D'Alessandro" userId="bc6150c0-5c24-44b4-a7fa-4c582fd1b621" providerId="ADAL" clId="{5AF71A3E-B0E1-4B35-B1A7-4A7B6D27BFE1}" dt="2023-04-03T21:26:13.397" v="0" actId="20577"/>
        <pc:sldMkLst>
          <pc:docMk/>
          <pc:sldMk cId="1410805821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B94CE-720F-456D-836F-C30E0756807C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43050" y="1143000"/>
            <a:ext cx="37719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66C7A-AD9E-4398-89B3-4871C092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85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511296" rtl="0" eaLnBrk="1" latinLnBrk="0" hangingPunct="1">
      <a:defRPr sz="4608" kern="1200">
        <a:solidFill>
          <a:schemeClr val="tx1"/>
        </a:solidFill>
        <a:latin typeface="+mn-lt"/>
        <a:ea typeface="+mn-ea"/>
        <a:cs typeface="+mn-cs"/>
      </a:defRPr>
    </a:lvl1pPr>
    <a:lvl2pPr marL="1755648" algn="l" defTabSz="3511296" rtl="0" eaLnBrk="1" latinLnBrk="0" hangingPunct="1">
      <a:defRPr sz="4608" kern="1200">
        <a:solidFill>
          <a:schemeClr val="tx1"/>
        </a:solidFill>
        <a:latin typeface="+mn-lt"/>
        <a:ea typeface="+mn-ea"/>
        <a:cs typeface="+mn-cs"/>
      </a:defRPr>
    </a:lvl2pPr>
    <a:lvl3pPr marL="3511296" algn="l" defTabSz="3511296" rtl="0" eaLnBrk="1" latinLnBrk="0" hangingPunct="1">
      <a:defRPr sz="4608" kern="1200">
        <a:solidFill>
          <a:schemeClr val="tx1"/>
        </a:solidFill>
        <a:latin typeface="+mn-lt"/>
        <a:ea typeface="+mn-ea"/>
        <a:cs typeface="+mn-cs"/>
      </a:defRPr>
    </a:lvl3pPr>
    <a:lvl4pPr marL="5266944" algn="l" defTabSz="3511296" rtl="0" eaLnBrk="1" latinLnBrk="0" hangingPunct="1">
      <a:defRPr sz="4608" kern="1200">
        <a:solidFill>
          <a:schemeClr val="tx1"/>
        </a:solidFill>
        <a:latin typeface="+mn-lt"/>
        <a:ea typeface="+mn-ea"/>
        <a:cs typeface="+mn-cs"/>
      </a:defRPr>
    </a:lvl4pPr>
    <a:lvl5pPr marL="7022592" algn="l" defTabSz="3511296" rtl="0" eaLnBrk="1" latinLnBrk="0" hangingPunct="1">
      <a:defRPr sz="4608" kern="1200">
        <a:solidFill>
          <a:schemeClr val="tx1"/>
        </a:solidFill>
        <a:latin typeface="+mn-lt"/>
        <a:ea typeface="+mn-ea"/>
        <a:cs typeface="+mn-cs"/>
      </a:defRPr>
    </a:lvl5pPr>
    <a:lvl6pPr marL="8778240" algn="l" defTabSz="3511296" rtl="0" eaLnBrk="1" latinLnBrk="0" hangingPunct="1">
      <a:defRPr sz="4608" kern="1200">
        <a:solidFill>
          <a:schemeClr val="tx1"/>
        </a:solidFill>
        <a:latin typeface="+mn-lt"/>
        <a:ea typeface="+mn-ea"/>
        <a:cs typeface="+mn-cs"/>
      </a:defRPr>
    </a:lvl6pPr>
    <a:lvl7pPr marL="10533888" algn="l" defTabSz="3511296" rtl="0" eaLnBrk="1" latinLnBrk="0" hangingPunct="1">
      <a:defRPr sz="4608" kern="1200">
        <a:solidFill>
          <a:schemeClr val="tx1"/>
        </a:solidFill>
        <a:latin typeface="+mn-lt"/>
        <a:ea typeface="+mn-ea"/>
        <a:cs typeface="+mn-cs"/>
      </a:defRPr>
    </a:lvl7pPr>
    <a:lvl8pPr marL="12289536" algn="l" defTabSz="3511296" rtl="0" eaLnBrk="1" latinLnBrk="0" hangingPunct="1">
      <a:defRPr sz="4608" kern="1200">
        <a:solidFill>
          <a:schemeClr val="tx1"/>
        </a:solidFill>
        <a:latin typeface="+mn-lt"/>
        <a:ea typeface="+mn-ea"/>
        <a:cs typeface="+mn-cs"/>
      </a:defRPr>
    </a:lvl8pPr>
    <a:lvl9pPr marL="14045184" algn="l" defTabSz="3511296" rtl="0" eaLnBrk="1" latinLnBrk="0" hangingPunct="1">
      <a:defRPr sz="46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66C7A-AD9E-4398-89B3-4871C092B1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3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5387342"/>
            <a:ext cx="34198560" cy="11460480"/>
          </a:xfrm>
        </p:spPr>
        <p:txBody>
          <a:bodyPr anchor="b"/>
          <a:lstStyle>
            <a:lvl1pPr algn="ctr">
              <a:defRPr sz="2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0" y="17289782"/>
            <a:ext cx="30175200" cy="7947658"/>
          </a:xfrm>
        </p:spPr>
        <p:txBody>
          <a:bodyPr/>
          <a:lstStyle>
            <a:lvl1pPr marL="0" indent="0" algn="ctr">
              <a:buNone/>
              <a:defRPr sz="10560"/>
            </a:lvl1pPr>
            <a:lvl2pPr marL="2011680" indent="0" algn="ctr">
              <a:buNone/>
              <a:defRPr sz="8800"/>
            </a:lvl2pPr>
            <a:lvl3pPr marL="4023360" indent="0" algn="ctr">
              <a:buNone/>
              <a:defRPr sz="7920"/>
            </a:lvl3pPr>
            <a:lvl4pPr marL="6035040" indent="0" algn="ctr">
              <a:buNone/>
              <a:defRPr sz="7040"/>
            </a:lvl4pPr>
            <a:lvl5pPr marL="8046720" indent="0" algn="ctr">
              <a:buNone/>
              <a:defRPr sz="7040"/>
            </a:lvl5pPr>
            <a:lvl6pPr marL="10058400" indent="0" algn="ctr">
              <a:buNone/>
              <a:defRPr sz="7040"/>
            </a:lvl6pPr>
            <a:lvl7pPr marL="12070080" indent="0" algn="ctr">
              <a:buNone/>
              <a:defRPr sz="7040"/>
            </a:lvl7pPr>
            <a:lvl8pPr marL="14081760" indent="0" algn="ctr">
              <a:buNone/>
              <a:defRPr sz="7040"/>
            </a:lvl8pPr>
            <a:lvl9pPr marL="16093440" indent="0" algn="ctr">
              <a:buNone/>
              <a:defRPr sz="70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3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792172" y="1752600"/>
            <a:ext cx="867537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66062" y="1752600"/>
            <a:ext cx="2552319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84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3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107" y="8206749"/>
            <a:ext cx="34701480" cy="13693138"/>
          </a:xfrm>
        </p:spPr>
        <p:txBody>
          <a:bodyPr anchor="b"/>
          <a:lstStyle>
            <a:lvl1pPr>
              <a:defRPr sz="2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5107" y="22029429"/>
            <a:ext cx="34701480" cy="7200898"/>
          </a:xfrm>
        </p:spPr>
        <p:txBody>
          <a:bodyPr/>
          <a:lstStyle>
            <a:lvl1pPr marL="0" indent="0">
              <a:buNone/>
              <a:defRPr sz="10560">
                <a:solidFill>
                  <a:schemeClr val="tx1"/>
                </a:solidFill>
              </a:defRPr>
            </a:lvl1pPr>
            <a:lvl2pPr marL="2011680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2pPr>
            <a:lvl3pPr marL="4023360" indent="0">
              <a:buNone/>
              <a:defRPr sz="7920">
                <a:solidFill>
                  <a:schemeClr val="tx1">
                    <a:tint val="75000"/>
                  </a:schemeClr>
                </a:solidFill>
              </a:defRPr>
            </a:lvl3pPr>
            <a:lvl4pPr marL="603504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4pPr>
            <a:lvl5pPr marL="804672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5pPr>
            <a:lvl6pPr marL="1005840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6pPr>
            <a:lvl7pPr marL="1207008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7pPr>
            <a:lvl8pPr marL="1408176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8pPr>
            <a:lvl9pPr marL="1609344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6060" y="8763000"/>
            <a:ext cx="170992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68260" y="8763000"/>
            <a:ext cx="170992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3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0" y="1752607"/>
            <a:ext cx="347014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1305" y="8069582"/>
            <a:ext cx="17020696" cy="3954778"/>
          </a:xfrm>
        </p:spPr>
        <p:txBody>
          <a:bodyPr anchor="b"/>
          <a:lstStyle>
            <a:lvl1pPr marL="0" indent="0">
              <a:buNone/>
              <a:defRPr sz="10560" b="1"/>
            </a:lvl1pPr>
            <a:lvl2pPr marL="2011680" indent="0">
              <a:buNone/>
              <a:defRPr sz="8800" b="1"/>
            </a:lvl2pPr>
            <a:lvl3pPr marL="4023360" indent="0">
              <a:buNone/>
              <a:defRPr sz="7920" b="1"/>
            </a:lvl3pPr>
            <a:lvl4pPr marL="6035040" indent="0">
              <a:buNone/>
              <a:defRPr sz="7040" b="1"/>
            </a:lvl4pPr>
            <a:lvl5pPr marL="8046720" indent="0">
              <a:buNone/>
              <a:defRPr sz="7040" b="1"/>
            </a:lvl5pPr>
            <a:lvl6pPr marL="10058400" indent="0">
              <a:buNone/>
              <a:defRPr sz="7040" b="1"/>
            </a:lvl6pPr>
            <a:lvl7pPr marL="12070080" indent="0">
              <a:buNone/>
              <a:defRPr sz="7040" b="1"/>
            </a:lvl7pPr>
            <a:lvl8pPr marL="14081760" indent="0">
              <a:buNone/>
              <a:defRPr sz="7040" b="1"/>
            </a:lvl8pPr>
            <a:lvl9pPr marL="16093440" indent="0">
              <a:buNone/>
              <a:defRPr sz="7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1305" y="12024360"/>
            <a:ext cx="1702069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368262" y="8069582"/>
            <a:ext cx="17104520" cy="3954778"/>
          </a:xfrm>
        </p:spPr>
        <p:txBody>
          <a:bodyPr anchor="b"/>
          <a:lstStyle>
            <a:lvl1pPr marL="0" indent="0">
              <a:buNone/>
              <a:defRPr sz="10560" b="1"/>
            </a:lvl1pPr>
            <a:lvl2pPr marL="2011680" indent="0">
              <a:buNone/>
              <a:defRPr sz="8800" b="1"/>
            </a:lvl2pPr>
            <a:lvl3pPr marL="4023360" indent="0">
              <a:buNone/>
              <a:defRPr sz="7920" b="1"/>
            </a:lvl3pPr>
            <a:lvl4pPr marL="6035040" indent="0">
              <a:buNone/>
              <a:defRPr sz="7040" b="1"/>
            </a:lvl4pPr>
            <a:lvl5pPr marL="8046720" indent="0">
              <a:buNone/>
              <a:defRPr sz="7040" b="1"/>
            </a:lvl5pPr>
            <a:lvl6pPr marL="10058400" indent="0">
              <a:buNone/>
              <a:defRPr sz="7040" b="1"/>
            </a:lvl6pPr>
            <a:lvl7pPr marL="12070080" indent="0">
              <a:buNone/>
              <a:defRPr sz="7040" b="1"/>
            </a:lvl7pPr>
            <a:lvl8pPr marL="14081760" indent="0">
              <a:buNone/>
              <a:defRPr sz="7040" b="1"/>
            </a:lvl8pPr>
            <a:lvl9pPr marL="16093440" indent="0">
              <a:buNone/>
              <a:defRPr sz="7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368262" y="12024360"/>
            <a:ext cx="17104520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5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7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9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1" y="2194560"/>
            <a:ext cx="12976383" cy="7680960"/>
          </a:xfrm>
        </p:spPr>
        <p:txBody>
          <a:bodyPr anchor="b"/>
          <a:lstStyle>
            <a:lvl1pPr>
              <a:defRPr sz="1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4520" y="4739647"/>
            <a:ext cx="20368260" cy="23393400"/>
          </a:xfrm>
        </p:spPr>
        <p:txBody>
          <a:bodyPr/>
          <a:lstStyle>
            <a:lvl1pPr>
              <a:defRPr sz="14080"/>
            </a:lvl1pPr>
            <a:lvl2pPr>
              <a:defRPr sz="12320"/>
            </a:lvl2pPr>
            <a:lvl3pPr>
              <a:defRPr sz="1056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1301" y="9875520"/>
            <a:ext cx="12976383" cy="18295622"/>
          </a:xfrm>
        </p:spPr>
        <p:txBody>
          <a:bodyPr/>
          <a:lstStyle>
            <a:lvl1pPr marL="0" indent="0">
              <a:buNone/>
              <a:defRPr sz="7040"/>
            </a:lvl1pPr>
            <a:lvl2pPr marL="2011680" indent="0">
              <a:buNone/>
              <a:defRPr sz="6160"/>
            </a:lvl2pPr>
            <a:lvl3pPr marL="4023360" indent="0">
              <a:buNone/>
              <a:defRPr sz="5280"/>
            </a:lvl3pPr>
            <a:lvl4pPr marL="6035040" indent="0">
              <a:buNone/>
              <a:defRPr sz="4400"/>
            </a:lvl4pPr>
            <a:lvl5pPr marL="8046720" indent="0">
              <a:buNone/>
              <a:defRPr sz="4400"/>
            </a:lvl5pPr>
            <a:lvl6pPr marL="10058400" indent="0">
              <a:buNone/>
              <a:defRPr sz="4400"/>
            </a:lvl6pPr>
            <a:lvl7pPr marL="12070080" indent="0">
              <a:buNone/>
              <a:defRPr sz="4400"/>
            </a:lvl7pPr>
            <a:lvl8pPr marL="14081760" indent="0">
              <a:buNone/>
              <a:defRPr sz="4400"/>
            </a:lvl8pPr>
            <a:lvl9pPr marL="16093440" indent="0">
              <a:buNone/>
              <a:defRPr sz="4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1" y="2194560"/>
            <a:ext cx="12976383" cy="7680960"/>
          </a:xfrm>
        </p:spPr>
        <p:txBody>
          <a:bodyPr anchor="b"/>
          <a:lstStyle>
            <a:lvl1pPr>
              <a:defRPr sz="1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04520" y="4739647"/>
            <a:ext cx="20368260" cy="23393400"/>
          </a:xfrm>
        </p:spPr>
        <p:txBody>
          <a:bodyPr anchor="t"/>
          <a:lstStyle>
            <a:lvl1pPr marL="0" indent="0">
              <a:buNone/>
              <a:defRPr sz="14080"/>
            </a:lvl1pPr>
            <a:lvl2pPr marL="2011680" indent="0">
              <a:buNone/>
              <a:defRPr sz="12320"/>
            </a:lvl2pPr>
            <a:lvl3pPr marL="4023360" indent="0">
              <a:buNone/>
              <a:defRPr sz="10560"/>
            </a:lvl3pPr>
            <a:lvl4pPr marL="6035040" indent="0">
              <a:buNone/>
              <a:defRPr sz="8800"/>
            </a:lvl4pPr>
            <a:lvl5pPr marL="8046720" indent="0">
              <a:buNone/>
              <a:defRPr sz="8800"/>
            </a:lvl5pPr>
            <a:lvl6pPr marL="10058400" indent="0">
              <a:buNone/>
              <a:defRPr sz="8800"/>
            </a:lvl6pPr>
            <a:lvl7pPr marL="12070080" indent="0">
              <a:buNone/>
              <a:defRPr sz="8800"/>
            </a:lvl7pPr>
            <a:lvl8pPr marL="14081760" indent="0">
              <a:buNone/>
              <a:defRPr sz="8800"/>
            </a:lvl8pPr>
            <a:lvl9pPr marL="16093440" indent="0">
              <a:buNone/>
              <a:defRPr sz="8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1301" y="9875520"/>
            <a:ext cx="12976383" cy="18295622"/>
          </a:xfrm>
        </p:spPr>
        <p:txBody>
          <a:bodyPr/>
          <a:lstStyle>
            <a:lvl1pPr marL="0" indent="0">
              <a:buNone/>
              <a:defRPr sz="7040"/>
            </a:lvl1pPr>
            <a:lvl2pPr marL="2011680" indent="0">
              <a:buNone/>
              <a:defRPr sz="6160"/>
            </a:lvl2pPr>
            <a:lvl3pPr marL="4023360" indent="0">
              <a:buNone/>
              <a:defRPr sz="5280"/>
            </a:lvl3pPr>
            <a:lvl4pPr marL="6035040" indent="0">
              <a:buNone/>
              <a:defRPr sz="4400"/>
            </a:lvl4pPr>
            <a:lvl5pPr marL="8046720" indent="0">
              <a:buNone/>
              <a:defRPr sz="4400"/>
            </a:lvl5pPr>
            <a:lvl6pPr marL="10058400" indent="0">
              <a:buNone/>
              <a:defRPr sz="4400"/>
            </a:lvl6pPr>
            <a:lvl7pPr marL="12070080" indent="0">
              <a:buNone/>
              <a:defRPr sz="4400"/>
            </a:lvl7pPr>
            <a:lvl8pPr marL="14081760" indent="0">
              <a:buNone/>
              <a:defRPr sz="4400"/>
            </a:lvl8pPr>
            <a:lvl9pPr marL="16093440" indent="0">
              <a:buNone/>
              <a:defRPr sz="4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6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6060" y="1752607"/>
            <a:ext cx="347014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6060" y="8763000"/>
            <a:ext cx="347014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6060" y="30510487"/>
            <a:ext cx="90525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85BB2-1A1C-458B-9640-40078EEC647D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27380" y="30510487"/>
            <a:ext cx="135788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414980" y="30510487"/>
            <a:ext cx="90525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2601F-5817-4758-BFD0-557ACEDA5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023360" rtl="0" eaLnBrk="1" latinLnBrk="0" hangingPunct="1">
        <a:lnSpc>
          <a:spcPct val="90000"/>
        </a:lnSpc>
        <a:spcBef>
          <a:spcPct val="0"/>
        </a:spcBef>
        <a:buNone/>
        <a:defRPr sz="193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5840" indent="-1005840" algn="l" defTabSz="4023360" rtl="0" eaLnBrk="1" latinLnBrk="0" hangingPunct="1">
        <a:lnSpc>
          <a:spcPct val="90000"/>
        </a:lnSpc>
        <a:spcBef>
          <a:spcPts val="4400"/>
        </a:spcBef>
        <a:buFont typeface="Arial" panose="020B0604020202020204" pitchFamily="34" charset="0"/>
        <a:buChar char="•"/>
        <a:defRPr sz="12320" kern="1200">
          <a:solidFill>
            <a:schemeClr val="tx1"/>
          </a:solidFill>
          <a:latin typeface="+mn-lt"/>
          <a:ea typeface="+mn-ea"/>
          <a:cs typeface="+mn-cs"/>
        </a:defRPr>
      </a:lvl1pPr>
      <a:lvl2pPr marL="301752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10560" kern="1200">
          <a:solidFill>
            <a:schemeClr val="tx1"/>
          </a:solidFill>
          <a:latin typeface="+mn-lt"/>
          <a:ea typeface="+mn-ea"/>
          <a:cs typeface="+mn-cs"/>
        </a:defRPr>
      </a:lvl2pPr>
      <a:lvl3pPr marL="502920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704088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4pPr>
      <a:lvl5pPr marL="905256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5pPr>
      <a:lvl6pPr marL="1106424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6pPr>
      <a:lvl7pPr marL="1307592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7pPr>
      <a:lvl8pPr marL="1508760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8pPr>
      <a:lvl9pPr marL="1709928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1pPr>
      <a:lvl2pPr marL="201168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3pPr>
      <a:lvl4pPr marL="603504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4pPr>
      <a:lvl5pPr marL="804672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6pPr>
      <a:lvl7pPr marL="1207008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7pPr>
      <a:lvl8pPr marL="1408176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8pPr>
      <a:lvl9pPr marL="1609344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029" y="0"/>
            <a:ext cx="40223541" cy="3291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B7084595-F620-6F4A-48AF-4A7AAB295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" y="0"/>
            <a:ext cx="40228571" cy="32914285"/>
          </a:xfrm>
          <a:prstGeom prst="rect">
            <a:avLst/>
          </a:prstGeom>
        </p:spPr>
      </p:pic>
      <p:pic>
        <p:nvPicPr>
          <p:cNvPr id="76" name="Audio 75">
            <a:hlinkClick r:id="" action="ppaction://media"/>
            <a:extLst>
              <a:ext uri="{FF2B5EF4-FFF2-40B4-BE49-F238E27FC236}">
                <a16:creationId xmlns:a16="http://schemas.microsoft.com/office/drawing/2014/main" id="{1ABF21B1-65B3-5499-7EE6-023BAFAD3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0000" t="-760000" r="-760000" b="-760000"/>
          <a:stretch>
            <a:fillRect/>
          </a:stretch>
        </p:blipFill>
        <p:spPr>
          <a:xfrm>
            <a:off x="29963059" y="22647859"/>
            <a:ext cx="9875520" cy="9875520"/>
          </a:xfrm>
          <a:prstGeom prst="ellipse">
            <a:avLst/>
          </a:prstGeom>
        </p:spPr>
      </p:pic>
      <p:pic>
        <p:nvPicPr>
          <p:cNvPr id="83" name="eds-330-poster-presentation-sofia-d-alessandro_2uQOAayO">
            <a:hlinkClick r:id="" action="ppaction://media"/>
            <a:extLst>
              <a:ext uri="{FF2B5EF4-FFF2-40B4-BE49-F238E27FC236}">
                <a16:creationId xmlns:a16="http://schemas.microsoft.com/office/drawing/2014/main" id="{5B8BC7FF-86F7-706E-633C-9151027605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 flipH="1">
            <a:off x="30632400" y="3486150"/>
            <a:ext cx="2476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52"/>
    </mc:Choice>
    <mc:Fallback xmlns="">
      <p:transition spd="slow" advTm="16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410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158</TotalTime>
  <Words>1</Words>
  <Application>Microsoft Office PowerPoint</Application>
  <PresentationFormat>Custom</PresentationFormat>
  <Paragraphs>1</Paragraphs>
  <Slides>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Sofia R. D'Alessandro</dc:creator>
  <cp:lastModifiedBy>Sofia R. D'Alessandro</cp:lastModifiedBy>
  <cp:revision>2</cp:revision>
  <dcterms:created xsi:type="dcterms:W3CDTF">2023-04-03T01:45:36Z</dcterms:created>
  <dcterms:modified xsi:type="dcterms:W3CDTF">2023-04-03T21:26:23Z</dcterms:modified>
</cp:coreProperties>
</file>