
<file path=[Content_Types].xml><?xml version="1.0" encoding="utf-8"?>
<Types xmlns="http://schemas.openxmlformats.org/package/2006/content-types">
  <Default Extension="fntdata" ContentType="application/x-fontdata"/>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43891200" cy="32918400"/>
  <p:notesSz cx="7010400" cy="9296400"/>
  <p:embeddedFontLst>
    <p:embeddedFont>
      <p:font typeface="Arial Black" panose="020B0604020202020204" pitchFamily="34" charset="0"/>
      <p:bold r:id="rId4"/>
    </p:embeddedFont>
    <p:embeddedFont>
      <p:font typeface="Arial Narrow" panose="020B0604020202020204" pitchFamily="34" charset="0"/>
      <p:regular r:id="rId5"/>
      <p:bold r:id="rId6"/>
      <p:italic r:id="rId7"/>
      <p:boldItalic r:id="rId8"/>
    </p:embeddedFont>
    <p:embeddedFont>
      <p:font typeface="Candara" panose="020E0502030303020204" pitchFamily="34" charset="0"/>
      <p:regular r:id="rId9"/>
      <p:bold r:id="rId10"/>
      <p:italic r:id="rId11"/>
      <p:boldItalic r:id="rId12"/>
    </p:embeddedFont>
    <p:embeddedFont>
      <p:font typeface="Century Gothic" panose="020B0502020202020204" pitchFamily="34" charset="0"/>
      <p:regular r:id="rId13"/>
      <p:bold r:id="rId14"/>
      <p:italic r:id="rId15"/>
      <p:boldItalic r:id="rId16"/>
    </p:embeddedFont>
    <p:embeddedFont>
      <p:font typeface="Oswald" pitchFamily="2" charset="77"/>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ona Rosano" initials="" lastIdx="1" clrIdx="0"/>
  <p:cmAuthor id="1" name="Laura Phillips"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0EDC11-B0DF-4C7B-9737-5F575E5B3963}">
  <a:tblStyle styleId="{210EDC11-B0DF-4C7B-9737-5F575E5B3963}"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34"/>
    <p:restoredTop sz="96093"/>
  </p:normalViewPr>
  <p:slideViewPr>
    <p:cSldViewPr snapToGrid="0" snapToObjects="1">
      <p:cViewPr varScale="1">
        <p:scale>
          <a:sx n="25" d="100"/>
          <a:sy n="25" d="100"/>
        </p:scale>
        <p:origin x="2064" y="168"/>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font" Target="fonts/font15.fntdata"/><Relationship Id="rId3" Type="http://schemas.openxmlformats.org/officeDocument/2006/relationships/notesMaster" Target="notesMasters/notesMaster1.xml"/><Relationship Id="rId21" Type="http://schemas.openxmlformats.org/officeDocument/2006/relationships/viewProps" Target="viewProps.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23" Type="http://schemas.openxmlformats.org/officeDocument/2006/relationships/tableStyles" Target="tableStyles.xml"/><Relationship Id="rId10" Type="http://schemas.openxmlformats.org/officeDocument/2006/relationships/font" Target="fonts/font7.fntdata"/><Relationship Id="rId19" Type="http://schemas.openxmlformats.org/officeDocument/2006/relationships/commentAuthors" Target="commentAuthor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8475" cy="465137"/>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1pPr>
            <a:lvl2pPr marL="457200" marR="0" lvl="1"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2pPr>
            <a:lvl3pPr marL="914400" marR="0" lvl="2"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3pPr>
            <a:lvl4pPr marL="1371600" marR="0" lvl="3"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4pPr>
            <a:lvl5pPr marL="1828800" marR="0" lvl="4"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5pPr>
            <a:lvl6pPr marL="2286000" marR="0" lvl="5"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6pPr>
            <a:lvl7pPr marL="3200400" marR="0" lvl="6"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7pPr>
            <a:lvl8pPr marL="4572000" marR="0" lvl="7"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8pPr>
            <a:lvl9pPr marL="6400800" marR="0" lvl="8"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9pPr>
          </a:lstStyle>
          <a:p>
            <a:endParaRPr/>
          </a:p>
        </p:txBody>
      </p:sp>
      <p:sp>
        <p:nvSpPr>
          <p:cNvPr id="4" name="Shape 4"/>
          <p:cNvSpPr txBox="1">
            <a:spLocks noGrp="1"/>
          </p:cNvSpPr>
          <p:nvPr>
            <p:ph type="dt" idx="10"/>
          </p:nvPr>
        </p:nvSpPr>
        <p:spPr>
          <a:xfrm>
            <a:off x="3970337" y="0"/>
            <a:ext cx="3038475" cy="465137"/>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1pPr>
            <a:lvl2pPr marL="457200" marR="0" lvl="1"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2pPr>
            <a:lvl3pPr marL="914400" marR="0" lvl="2"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3pPr>
            <a:lvl4pPr marL="1371600" marR="0" lvl="3"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4pPr>
            <a:lvl5pPr marL="1828800" marR="0" lvl="4"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5pPr>
            <a:lvl6pPr marL="2286000" marR="0" lvl="5"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6pPr>
            <a:lvl7pPr marL="3200400" marR="0" lvl="6"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7pPr>
            <a:lvl8pPr marL="4572000" marR="0" lvl="7"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8pPr>
            <a:lvl9pPr marL="6400800" marR="0" lvl="8"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9pPr>
          </a:lstStyle>
          <a:p>
            <a:endParaRPr/>
          </a:p>
        </p:txBody>
      </p:sp>
      <p:sp>
        <p:nvSpPr>
          <p:cNvPr id="5" name="Shape 5"/>
          <p:cNvSpPr>
            <a:spLocks noGrp="1" noRot="1" noChangeAspect="1"/>
          </p:cNvSpPr>
          <p:nvPr>
            <p:ph type="sldImg" idx="3"/>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701675" y="4416425"/>
            <a:ext cx="5607049" cy="4183061"/>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7" name="Shape 7"/>
          <p:cNvSpPr txBox="1">
            <a:spLocks noGrp="1"/>
          </p:cNvSpPr>
          <p:nvPr>
            <p:ph type="ftr" idx="11"/>
          </p:nvPr>
        </p:nvSpPr>
        <p:spPr>
          <a:xfrm>
            <a:off x="0" y="8829675"/>
            <a:ext cx="3038475" cy="465137"/>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1pPr>
            <a:lvl2pPr marL="457200" marR="0" lvl="1"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2pPr>
            <a:lvl3pPr marL="914400" marR="0" lvl="2"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3pPr>
            <a:lvl4pPr marL="1371600" marR="0" lvl="3"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4pPr>
            <a:lvl5pPr marL="1828800" marR="0" lvl="4"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5pPr>
            <a:lvl6pPr marL="2286000" marR="0" lvl="5"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6pPr>
            <a:lvl7pPr marL="3200400" marR="0" lvl="6"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7pPr>
            <a:lvl8pPr marL="4572000" marR="0" lvl="7"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8pPr>
            <a:lvl9pPr marL="6400800" marR="0" lvl="8"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9pPr>
          </a:lstStyle>
          <a:p>
            <a:endParaRPr/>
          </a:p>
        </p:txBody>
      </p:sp>
      <p:sp>
        <p:nvSpPr>
          <p:cNvPr id="8" name="Shape 8"/>
          <p:cNvSpPr txBox="1">
            <a:spLocks noGrp="1"/>
          </p:cNvSpPr>
          <p:nvPr>
            <p:ph type="sldNum" idx="12"/>
          </p:nvPr>
        </p:nvSpPr>
        <p:spPr>
          <a:xfrm>
            <a:off x="3970337" y="8829675"/>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14640993"/>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txBox="1"/>
          <p:nvPr/>
        </p:nvSpPr>
        <p:spPr>
          <a:xfrm>
            <a:off x="3970337" y="8829675"/>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a:solidFill>
                  <a:srgbClr val="000000"/>
                </a:solidFill>
                <a:latin typeface="Arial"/>
                <a:ea typeface="Arial"/>
                <a:cs typeface="Arial"/>
                <a:sym typeface="Arial"/>
              </a:rPr>
              <a:t>1</a:t>
            </a:fld>
            <a:endParaRPr lang="en-US" sz="1200" b="0" i="0" u="none">
              <a:solidFill>
                <a:srgbClr val="000000"/>
              </a:solidFill>
              <a:latin typeface="Arial"/>
              <a:ea typeface="Arial"/>
              <a:cs typeface="Arial"/>
              <a:sym typeface="Arial"/>
            </a:endParaRPr>
          </a:p>
        </p:txBody>
      </p:sp>
      <p:sp>
        <p:nvSpPr>
          <p:cNvPr id="61" name="Shape 6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2" name="Shape 62"/>
          <p:cNvSpPr txBox="1">
            <a:spLocks noGrp="1"/>
          </p:cNvSpPr>
          <p:nvPr>
            <p:ph type="body" idx="1"/>
          </p:nvPr>
        </p:nvSpPr>
        <p:spPr>
          <a:xfrm>
            <a:off x="701675" y="4416425"/>
            <a:ext cx="5607049" cy="4183061"/>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
        <p:cNvGrpSpPr/>
        <p:nvPr/>
      </p:nvGrpSpPr>
      <p:grpSpPr>
        <a:xfrm>
          <a:off x="0" y="0"/>
          <a:ext cx="0" cy="0"/>
          <a:chOff x="0" y="0"/>
          <a:chExt cx="0" cy="0"/>
        </a:xfrm>
      </p:grpSpPr>
      <p:grpSp>
        <p:nvGrpSpPr>
          <p:cNvPr id="14" name="Shape 14"/>
          <p:cNvGrpSpPr/>
          <p:nvPr/>
        </p:nvGrpSpPr>
        <p:grpSpPr>
          <a:xfrm>
            <a:off x="20881254" y="18274355"/>
            <a:ext cx="2129208" cy="676041"/>
            <a:chOff x="4137525" y="2915950"/>
            <a:chExt cx="869100" cy="207000"/>
          </a:xfrm>
        </p:grpSpPr>
        <p:sp>
          <p:nvSpPr>
            <p:cNvPr id="15" name="Shape 15"/>
            <p:cNvSpPr/>
            <p:nvPr/>
          </p:nvSpPr>
          <p:spPr>
            <a:xfrm>
              <a:off x="4468575" y="2915950"/>
              <a:ext cx="207000" cy="207000"/>
            </a:xfrm>
            <a:prstGeom prst="ellipse">
              <a:avLst/>
            </a:prstGeom>
            <a:solidFill>
              <a:schemeClr val="dk1"/>
            </a:solidFill>
            <a:ln>
              <a:noFill/>
            </a:ln>
          </p:spPr>
          <p:txBody>
            <a:bodyPr lIns="487600" tIns="487600" rIns="487600" bIns="487600" anchor="ctr" anchorCtr="0">
              <a:noAutofit/>
            </a:bodyPr>
            <a:lstStyle/>
            <a:p>
              <a:pPr lvl="0">
                <a:spcBef>
                  <a:spcPts val="0"/>
                </a:spcBef>
                <a:buNone/>
              </a:pPr>
              <a:endParaRPr/>
            </a:p>
          </p:txBody>
        </p:sp>
        <p:sp>
          <p:nvSpPr>
            <p:cNvPr id="16" name="Shape 16"/>
            <p:cNvSpPr/>
            <p:nvPr/>
          </p:nvSpPr>
          <p:spPr>
            <a:xfrm>
              <a:off x="4799625" y="2915950"/>
              <a:ext cx="207000" cy="207000"/>
            </a:xfrm>
            <a:prstGeom prst="ellipse">
              <a:avLst/>
            </a:prstGeom>
            <a:solidFill>
              <a:schemeClr val="dk1"/>
            </a:solidFill>
            <a:ln>
              <a:noFill/>
            </a:ln>
          </p:spPr>
          <p:txBody>
            <a:bodyPr lIns="487600" tIns="487600" rIns="487600" bIns="487600" anchor="ctr" anchorCtr="0">
              <a:noAutofit/>
            </a:bodyPr>
            <a:lstStyle/>
            <a:p>
              <a:pPr lvl="0">
                <a:spcBef>
                  <a:spcPts val="0"/>
                </a:spcBef>
                <a:buNone/>
              </a:pPr>
              <a:endParaRPr/>
            </a:p>
          </p:txBody>
        </p:sp>
        <p:sp>
          <p:nvSpPr>
            <p:cNvPr id="17" name="Shape 17"/>
            <p:cNvSpPr/>
            <p:nvPr/>
          </p:nvSpPr>
          <p:spPr>
            <a:xfrm>
              <a:off x="4137525" y="2915950"/>
              <a:ext cx="207000" cy="207000"/>
            </a:xfrm>
            <a:prstGeom prst="ellipse">
              <a:avLst/>
            </a:prstGeom>
            <a:solidFill>
              <a:schemeClr val="dk1"/>
            </a:solidFill>
            <a:ln>
              <a:noFill/>
            </a:ln>
          </p:spPr>
          <p:txBody>
            <a:bodyPr lIns="487600" tIns="487600" rIns="487600" bIns="487600" anchor="ctr" anchorCtr="0">
              <a:noAutofit/>
            </a:bodyPr>
            <a:lstStyle/>
            <a:p>
              <a:pPr lvl="0">
                <a:spcBef>
                  <a:spcPts val="0"/>
                </a:spcBef>
                <a:buNone/>
              </a:pPr>
              <a:endParaRPr/>
            </a:p>
          </p:txBody>
        </p:sp>
      </p:grpSp>
      <p:sp>
        <p:nvSpPr>
          <p:cNvPr id="18" name="Shape 18"/>
          <p:cNvSpPr txBox="1">
            <a:spLocks noGrp="1"/>
          </p:cNvSpPr>
          <p:nvPr>
            <p:ph type="ctrTitle"/>
          </p:nvPr>
        </p:nvSpPr>
        <p:spPr>
          <a:xfrm>
            <a:off x="3222036" y="6341119"/>
            <a:ext cx="37447200" cy="11072700"/>
          </a:xfrm>
          <a:prstGeom prst="rect">
            <a:avLst/>
          </a:prstGeom>
        </p:spPr>
        <p:txBody>
          <a:bodyPr lIns="487600" tIns="487600" rIns="487600" bIns="487600" anchor="b" anchorCtr="0"/>
          <a:lstStyle>
            <a:lvl1pPr lvl="0" algn="ctr">
              <a:spcBef>
                <a:spcPts val="0"/>
              </a:spcBef>
              <a:buSzPct val="100000"/>
              <a:defRPr sz="25600"/>
            </a:lvl1pPr>
            <a:lvl2pPr lvl="1" algn="ctr">
              <a:spcBef>
                <a:spcPts val="0"/>
              </a:spcBef>
              <a:buSzPct val="100000"/>
              <a:defRPr sz="25600"/>
            </a:lvl2pPr>
            <a:lvl3pPr lvl="2" algn="ctr">
              <a:spcBef>
                <a:spcPts val="0"/>
              </a:spcBef>
              <a:buSzPct val="100000"/>
              <a:defRPr sz="25600"/>
            </a:lvl3pPr>
            <a:lvl4pPr lvl="3" algn="ctr">
              <a:spcBef>
                <a:spcPts val="0"/>
              </a:spcBef>
              <a:buSzPct val="100000"/>
              <a:defRPr sz="25600"/>
            </a:lvl4pPr>
            <a:lvl5pPr lvl="4" algn="ctr">
              <a:spcBef>
                <a:spcPts val="0"/>
              </a:spcBef>
              <a:buSzPct val="100000"/>
              <a:defRPr sz="25600"/>
            </a:lvl5pPr>
            <a:lvl6pPr lvl="5" algn="ctr">
              <a:spcBef>
                <a:spcPts val="0"/>
              </a:spcBef>
              <a:buSzPct val="100000"/>
              <a:defRPr sz="25600"/>
            </a:lvl6pPr>
            <a:lvl7pPr lvl="6" algn="ctr">
              <a:spcBef>
                <a:spcPts val="0"/>
              </a:spcBef>
              <a:buSzPct val="100000"/>
              <a:defRPr sz="25600"/>
            </a:lvl7pPr>
            <a:lvl8pPr lvl="7" algn="ctr">
              <a:spcBef>
                <a:spcPts val="0"/>
              </a:spcBef>
              <a:buSzPct val="100000"/>
              <a:defRPr sz="25600"/>
            </a:lvl8pPr>
            <a:lvl9pPr lvl="8" algn="ctr">
              <a:spcBef>
                <a:spcPts val="0"/>
              </a:spcBef>
              <a:buSzPct val="100000"/>
              <a:defRPr sz="25600"/>
            </a:lvl9pPr>
          </a:lstStyle>
          <a:p>
            <a:r>
              <a:rPr lang="en-US"/>
              <a:t>Click to edit Master title style</a:t>
            </a:r>
            <a:endParaRPr/>
          </a:p>
        </p:txBody>
      </p:sp>
      <p:sp>
        <p:nvSpPr>
          <p:cNvPr id="19" name="Shape 19"/>
          <p:cNvSpPr txBox="1">
            <a:spLocks noGrp="1"/>
          </p:cNvSpPr>
          <p:nvPr>
            <p:ph type="subTitle" idx="1"/>
          </p:nvPr>
        </p:nvSpPr>
        <p:spPr>
          <a:xfrm>
            <a:off x="3222000" y="20319205"/>
            <a:ext cx="37447200" cy="5072700"/>
          </a:xfrm>
          <a:prstGeom prst="rect">
            <a:avLst/>
          </a:prstGeom>
        </p:spPr>
        <p:txBody>
          <a:bodyPr lIns="487600" tIns="487600" rIns="487600" bIns="487600" anchor="t" anchorCtr="0"/>
          <a:lstStyle>
            <a:lvl1pPr lvl="0" algn="ctr">
              <a:lnSpc>
                <a:spcPct val="100000"/>
              </a:lnSpc>
              <a:spcBef>
                <a:spcPts val="0"/>
              </a:spcBef>
              <a:spcAft>
                <a:spcPts val="0"/>
              </a:spcAft>
              <a:buSzPct val="100000"/>
              <a:buNone/>
              <a:defRPr sz="11200"/>
            </a:lvl1pPr>
            <a:lvl2pPr lvl="1" algn="ctr">
              <a:lnSpc>
                <a:spcPct val="100000"/>
              </a:lnSpc>
              <a:spcBef>
                <a:spcPts val="0"/>
              </a:spcBef>
              <a:spcAft>
                <a:spcPts val="0"/>
              </a:spcAft>
              <a:buSzPct val="100000"/>
              <a:buNone/>
              <a:defRPr sz="11200"/>
            </a:lvl2pPr>
            <a:lvl3pPr lvl="2" algn="ctr">
              <a:lnSpc>
                <a:spcPct val="100000"/>
              </a:lnSpc>
              <a:spcBef>
                <a:spcPts val="0"/>
              </a:spcBef>
              <a:spcAft>
                <a:spcPts val="0"/>
              </a:spcAft>
              <a:buSzPct val="100000"/>
              <a:buNone/>
              <a:defRPr sz="11200"/>
            </a:lvl3pPr>
            <a:lvl4pPr lvl="3" algn="ctr">
              <a:lnSpc>
                <a:spcPct val="100000"/>
              </a:lnSpc>
              <a:spcBef>
                <a:spcPts val="0"/>
              </a:spcBef>
              <a:spcAft>
                <a:spcPts val="0"/>
              </a:spcAft>
              <a:buSzPct val="100000"/>
              <a:buNone/>
              <a:defRPr sz="11200"/>
            </a:lvl4pPr>
            <a:lvl5pPr lvl="4" algn="ctr">
              <a:lnSpc>
                <a:spcPct val="100000"/>
              </a:lnSpc>
              <a:spcBef>
                <a:spcPts val="0"/>
              </a:spcBef>
              <a:spcAft>
                <a:spcPts val="0"/>
              </a:spcAft>
              <a:buSzPct val="100000"/>
              <a:buNone/>
              <a:defRPr sz="11200"/>
            </a:lvl5pPr>
            <a:lvl6pPr lvl="5" algn="ctr">
              <a:lnSpc>
                <a:spcPct val="100000"/>
              </a:lnSpc>
              <a:spcBef>
                <a:spcPts val="0"/>
              </a:spcBef>
              <a:spcAft>
                <a:spcPts val="0"/>
              </a:spcAft>
              <a:buSzPct val="100000"/>
              <a:buNone/>
              <a:defRPr sz="11200"/>
            </a:lvl6pPr>
            <a:lvl7pPr lvl="6" algn="ctr">
              <a:lnSpc>
                <a:spcPct val="100000"/>
              </a:lnSpc>
              <a:spcBef>
                <a:spcPts val="0"/>
              </a:spcBef>
              <a:spcAft>
                <a:spcPts val="0"/>
              </a:spcAft>
              <a:buSzPct val="100000"/>
              <a:buNone/>
              <a:defRPr sz="11200"/>
            </a:lvl7pPr>
            <a:lvl8pPr lvl="7" algn="ctr">
              <a:lnSpc>
                <a:spcPct val="100000"/>
              </a:lnSpc>
              <a:spcBef>
                <a:spcPts val="0"/>
              </a:spcBef>
              <a:spcAft>
                <a:spcPts val="0"/>
              </a:spcAft>
              <a:buSzPct val="100000"/>
              <a:buNone/>
              <a:defRPr sz="11200"/>
            </a:lvl8pPr>
            <a:lvl9pPr lvl="8" algn="ctr">
              <a:lnSpc>
                <a:spcPct val="100000"/>
              </a:lnSpc>
              <a:spcBef>
                <a:spcPts val="0"/>
              </a:spcBef>
              <a:spcAft>
                <a:spcPts val="0"/>
              </a:spcAft>
              <a:buSzPct val="100000"/>
              <a:buNone/>
              <a:defRPr sz="11200"/>
            </a:lvl9pPr>
          </a:lstStyle>
          <a:p>
            <a:r>
              <a:rPr lang="en-US"/>
              <a:t>Click to edit Master subtitle style</a:t>
            </a:r>
            <a:endParaRPr/>
          </a:p>
        </p:txBody>
      </p:sp>
      <p:sp>
        <p:nvSpPr>
          <p:cNvPr id="20" name="Shape 20"/>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1496160" y="8033760"/>
            <a:ext cx="40899000" cy="12099899"/>
          </a:xfrm>
          <a:prstGeom prst="rect">
            <a:avLst/>
          </a:prstGeom>
        </p:spPr>
        <p:txBody>
          <a:bodyPr lIns="487600" tIns="487600" rIns="487600" bIns="487600" anchor="b" anchorCtr="0"/>
          <a:lstStyle>
            <a:lvl1pPr lvl="0" algn="ctr">
              <a:spcBef>
                <a:spcPts val="0"/>
              </a:spcBef>
              <a:buSzPct val="100000"/>
              <a:defRPr sz="64000"/>
            </a:lvl1pPr>
            <a:lvl2pPr lvl="1" algn="ctr">
              <a:spcBef>
                <a:spcPts val="0"/>
              </a:spcBef>
              <a:buSzPct val="100000"/>
              <a:defRPr sz="64000"/>
            </a:lvl2pPr>
            <a:lvl3pPr lvl="2" algn="ctr">
              <a:spcBef>
                <a:spcPts val="0"/>
              </a:spcBef>
              <a:buSzPct val="100000"/>
              <a:defRPr sz="64000"/>
            </a:lvl3pPr>
            <a:lvl4pPr lvl="3" algn="ctr">
              <a:spcBef>
                <a:spcPts val="0"/>
              </a:spcBef>
              <a:buSzPct val="100000"/>
              <a:defRPr sz="64000"/>
            </a:lvl4pPr>
            <a:lvl5pPr lvl="4" algn="ctr">
              <a:spcBef>
                <a:spcPts val="0"/>
              </a:spcBef>
              <a:buSzPct val="100000"/>
              <a:defRPr sz="64000"/>
            </a:lvl5pPr>
            <a:lvl6pPr lvl="5" algn="ctr">
              <a:spcBef>
                <a:spcPts val="0"/>
              </a:spcBef>
              <a:buSzPct val="100000"/>
              <a:defRPr sz="64000"/>
            </a:lvl6pPr>
            <a:lvl7pPr lvl="6" algn="ctr">
              <a:spcBef>
                <a:spcPts val="0"/>
              </a:spcBef>
              <a:buSzPct val="100000"/>
              <a:defRPr sz="64000"/>
            </a:lvl7pPr>
            <a:lvl8pPr lvl="7" algn="ctr">
              <a:spcBef>
                <a:spcPts val="0"/>
              </a:spcBef>
              <a:buSzPct val="100000"/>
              <a:defRPr sz="64000"/>
            </a:lvl8pPr>
            <a:lvl9pPr lvl="8" algn="ctr">
              <a:spcBef>
                <a:spcPts val="0"/>
              </a:spcBef>
              <a:buSzPct val="100000"/>
              <a:defRPr sz="64000"/>
            </a:lvl9pPr>
          </a:lstStyle>
          <a:p>
            <a:r>
              <a:rPr lang="en-US"/>
              <a:t>Click to edit Master title style</a:t>
            </a:r>
            <a:endParaRPr/>
          </a:p>
        </p:txBody>
      </p:sp>
      <p:sp>
        <p:nvSpPr>
          <p:cNvPr id="55" name="Shape 55"/>
          <p:cNvSpPr txBox="1">
            <a:spLocks noGrp="1"/>
          </p:cNvSpPr>
          <p:nvPr>
            <p:ph type="body" idx="1"/>
          </p:nvPr>
        </p:nvSpPr>
        <p:spPr>
          <a:xfrm>
            <a:off x="1496160" y="20661920"/>
            <a:ext cx="40899000" cy="8325000"/>
          </a:xfrm>
          <a:prstGeom prst="rect">
            <a:avLst/>
          </a:prstGeom>
        </p:spPr>
        <p:txBody>
          <a:bodyPr lIns="487600" tIns="487600" rIns="487600" bIns="487600"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pPr lvl="0"/>
            <a:r>
              <a:rPr lang="en-US"/>
              <a:t>Click to edit Master text styles</a:t>
            </a:r>
          </a:p>
        </p:txBody>
      </p:sp>
      <p:sp>
        <p:nvSpPr>
          <p:cNvPr id="56" name="Shape 56"/>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222000" y="13704000"/>
            <a:ext cx="37690500" cy="5510400"/>
          </a:xfrm>
          <a:prstGeom prst="rect">
            <a:avLst/>
          </a:prstGeom>
        </p:spPr>
        <p:txBody>
          <a:bodyPr lIns="487600" tIns="487600" rIns="487600" bIns="487600" anchor="ctr" anchorCtr="0"/>
          <a:lstStyle>
            <a:lvl1pPr lvl="0" algn="ctr">
              <a:spcBef>
                <a:spcPts val="0"/>
              </a:spcBef>
              <a:buSzPct val="100000"/>
              <a:defRPr sz="19200"/>
            </a:lvl1pPr>
            <a:lvl2pPr lvl="1" algn="ctr">
              <a:spcBef>
                <a:spcPts val="0"/>
              </a:spcBef>
              <a:buSzPct val="100000"/>
              <a:defRPr sz="19200"/>
            </a:lvl2pPr>
            <a:lvl3pPr lvl="2" algn="ctr">
              <a:spcBef>
                <a:spcPts val="0"/>
              </a:spcBef>
              <a:buSzPct val="100000"/>
              <a:defRPr sz="19200"/>
            </a:lvl3pPr>
            <a:lvl4pPr lvl="3" algn="ctr">
              <a:spcBef>
                <a:spcPts val="0"/>
              </a:spcBef>
              <a:buSzPct val="100000"/>
              <a:defRPr sz="19200"/>
            </a:lvl4pPr>
            <a:lvl5pPr lvl="4" algn="ctr">
              <a:spcBef>
                <a:spcPts val="0"/>
              </a:spcBef>
              <a:buSzPct val="100000"/>
              <a:defRPr sz="19200"/>
            </a:lvl5pPr>
            <a:lvl6pPr lvl="5" algn="ctr">
              <a:spcBef>
                <a:spcPts val="0"/>
              </a:spcBef>
              <a:buSzPct val="100000"/>
              <a:defRPr sz="19200"/>
            </a:lvl6pPr>
            <a:lvl7pPr lvl="6" algn="ctr">
              <a:spcBef>
                <a:spcPts val="0"/>
              </a:spcBef>
              <a:buSzPct val="100000"/>
              <a:defRPr sz="19200"/>
            </a:lvl7pPr>
            <a:lvl8pPr lvl="7" algn="ctr">
              <a:spcBef>
                <a:spcPts val="0"/>
              </a:spcBef>
              <a:buSzPct val="100000"/>
              <a:defRPr sz="19200"/>
            </a:lvl8pPr>
            <a:lvl9pPr lvl="8" algn="ctr">
              <a:spcBef>
                <a:spcPts val="0"/>
              </a:spcBef>
              <a:buSzPct val="100000"/>
              <a:defRPr sz="19200"/>
            </a:lvl9pPr>
          </a:lstStyle>
          <a:p>
            <a:r>
              <a:rPr lang="en-US"/>
              <a:t>Click to edit Master title style</a:t>
            </a:r>
            <a:endParaRPr/>
          </a:p>
        </p:txBody>
      </p:sp>
      <p:sp>
        <p:nvSpPr>
          <p:cNvPr id="23" name="Shape 23"/>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1496160" y="2848160"/>
            <a:ext cx="40899000" cy="3665400"/>
          </a:xfrm>
          <a:prstGeom prst="rect">
            <a:avLst/>
          </a:prstGeom>
        </p:spPr>
        <p:txBody>
          <a:bodyPr lIns="487600" tIns="487600" rIns="487600" bIns="487600"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26" name="Shape 26"/>
          <p:cNvSpPr txBox="1">
            <a:spLocks noGrp="1"/>
          </p:cNvSpPr>
          <p:nvPr>
            <p:ph type="body" idx="1"/>
          </p:nvPr>
        </p:nvSpPr>
        <p:spPr>
          <a:xfrm>
            <a:off x="1496160" y="7375839"/>
            <a:ext cx="40899000" cy="21864900"/>
          </a:xfrm>
          <a:prstGeom prst="rect">
            <a:avLst/>
          </a:prstGeom>
        </p:spPr>
        <p:txBody>
          <a:bodyPr lIns="487600" tIns="487600" rIns="487600" bIns="487600"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a:t>Click to edit Master text styles</a:t>
            </a:r>
          </a:p>
        </p:txBody>
      </p:sp>
      <p:sp>
        <p:nvSpPr>
          <p:cNvPr id="27" name="Shape 27"/>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496160" y="2848160"/>
            <a:ext cx="40899000" cy="3665400"/>
          </a:xfrm>
          <a:prstGeom prst="rect">
            <a:avLst/>
          </a:prstGeom>
        </p:spPr>
        <p:txBody>
          <a:bodyPr lIns="487600" tIns="487600" rIns="487600" bIns="487600"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30" name="Shape 30"/>
          <p:cNvSpPr txBox="1">
            <a:spLocks noGrp="1"/>
          </p:cNvSpPr>
          <p:nvPr>
            <p:ph type="body" idx="1"/>
          </p:nvPr>
        </p:nvSpPr>
        <p:spPr>
          <a:xfrm>
            <a:off x="1496160" y="7375839"/>
            <a:ext cx="19199400" cy="21864900"/>
          </a:xfrm>
          <a:prstGeom prst="rect">
            <a:avLst/>
          </a:prstGeom>
        </p:spPr>
        <p:txBody>
          <a:bodyPr lIns="487600" tIns="487600" rIns="487600" bIns="487600" anchor="t" anchorCtr="0"/>
          <a:lstStyle>
            <a:lvl1pPr lvl="0">
              <a:spcBef>
                <a:spcPts val="0"/>
              </a:spcBef>
              <a:buSzPct val="100000"/>
              <a:defRPr sz="7500"/>
            </a:lvl1pPr>
            <a:lvl2pPr lvl="1">
              <a:spcBef>
                <a:spcPts val="0"/>
              </a:spcBef>
              <a:buSzPct val="100000"/>
              <a:defRPr sz="6400"/>
            </a:lvl2pPr>
            <a:lvl3pPr lvl="2">
              <a:spcBef>
                <a:spcPts val="0"/>
              </a:spcBef>
              <a:buSzPct val="100000"/>
              <a:defRPr sz="6400"/>
            </a:lvl3pPr>
            <a:lvl4pPr lvl="3">
              <a:spcBef>
                <a:spcPts val="0"/>
              </a:spcBef>
              <a:buSzPct val="100000"/>
              <a:defRPr sz="6400"/>
            </a:lvl4pPr>
            <a:lvl5pPr lvl="4">
              <a:spcBef>
                <a:spcPts val="0"/>
              </a:spcBef>
              <a:buSzPct val="100000"/>
              <a:defRPr sz="6400"/>
            </a:lvl5pPr>
            <a:lvl6pPr lvl="5">
              <a:spcBef>
                <a:spcPts val="0"/>
              </a:spcBef>
              <a:buSzPct val="100000"/>
              <a:defRPr sz="6400"/>
            </a:lvl6pPr>
            <a:lvl7pPr lvl="6">
              <a:spcBef>
                <a:spcPts val="0"/>
              </a:spcBef>
              <a:buSzPct val="100000"/>
              <a:defRPr sz="6400"/>
            </a:lvl7pPr>
            <a:lvl8pPr lvl="7">
              <a:spcBef>
                <a:spcPts val="0"/>
              </a:spcBef>
              <a:buSzPct val="100000"/>
              <a:defRPr sz="6400"/>
            </a:lvl8pPr>
            <a:lvl9pPr lvl="8">
              <a:spcBef>
                <a:spcPts val="0"/>
              </a:spcBef>
              <a:buSzPct val="100000"/>
              <a:defRPr sz="6400"/>
            </a:lvl9pPr>
          </a:lstStyle>
          <a:p>
            <a:pPr lvl="0"/>
            <a:r>
              <a:rPr lang="en-US"/>
              <a:t>Click to edit Master text styles</a:t>
            </a:r>
          </a:p>
        </p:txBody>
      </p:sp>
      <p:sp>
        <p:nvSpPr>
          <p:cNvPr id="31" name="Shape 31"/>
          <p:cNvSpPr txBox="1">
            <a:spLocks noGrp="1"/>
          </p:cNvSpPr>
          <p:nvPr>
            <p:ph type="body" idx="2"/>
          </p:nvPr>
        </p:nvSpPr>
        <p:spPr>
          <a:xfrm>
            <a:off x="23195520" y="7375839"/>
            <a:ext cx="19199400" cy="21864900"/>
          </a:xfrm>
          <a:prstGeom prst="rect">
            <a:avLst/>
          </a:prstGeom>
        </p:spPr>
        <p:txBody>
          <a:bodyPr lIns="487600" tIns="487600" rIns="487600" bIns="487600" anchor="t" anchorCtr="0"/>
          <a:lstStyle>
            <a:lvl1pPr lvl="0">
              <a:spcBef>
                <a:spcPts val="0"/>
              </a:spcBef>
              <a:buSzPct val="100000"/>
              <a:defRPr sz="7500"/>
            </a:lvl1pPr>
            <a:lvl2pPr lvl="1">
              <a:spcBef>
                <a:spcPts val="0"/>
              </a:spcBef>
              <a:buSzPct val="100000"/>
              <a:defRPr sz="6400"/>
            </a:lvl2pPr>
            <a:lvl3pPr lvl="2">
              <a:spcBef>
                <a:spcPts val="0"/>
              </a:spcBef>
              <a:buSzPct val="100000"/>
              <a:defRPr sz="6400"/>
            </a:lvl3pPr>
            <a:lvl4pPr lvl="3">
              <a:spcBef>
                <a:spcPts val="0"/>
              </a:spcBef>
              <a:buSzPct val="100000"/>
              <a:defRPr sz="6400"/>
            </a:lvl4pPr>
            <a:lvl5pPr lvl="4">
              <a:spcBef>
                <a:spcPts val="0"/>
              </a:spcBef>
              <a:buSzPct val="100000"/>
              <a:defRPr sz="6400"/>
            </a:lvl5pPr>
            <a:lvl6pPr lvl="5">
              <a:spcBef>
                <a:spcPts val="0"/>
              </a:spcBef>
              <a:buSzPct val="100000"/>
              <a:defRPr sz="6400"/>
            </a:lvl6pPr>
            <a:lvl7pPr lvl="6">
              <a:spcBef>
                <a:spcPts val="0"/>
              </a:spcBef>
              <a:buSzPct val="100000"/>
              <a:defRPr sz="6400"/>
            </a:lvl7pPr>
            <a:lvl8pPr lvl="7">
              <a:spcBef>
                <a:spcPts val="0"/>
              </a:spcBef>
              <a:buSzPct val="100000"/>
              <a:defRPr sz="6400"/>
            </a:lvl8pPr>
            <a:lvl9pPr lvl="8">
              <a:spcBef>
                <a:spcPts val="0"/>
              </a:spcBef>
              <a:buSzPct val="100000"/>
              <a:defRPr sz="6400"/>
            </a:lvl9pPr>
          </a:lstStyle>
          <a:p>
            <a:pPr lvl="0"/>
            <a:r>
              <a:rPr lang="en-US"/>
              <a:t>Click to edit Master text styles</a:t>
            </a:r>
          </a:p>
        </p:txBody>
      </p:sp>
      <p:sp>
        <p:nvSpPr>
          <p:cNvPr id="32" name="Shape 32"/>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1496160" y="2848160"/>
            <a:ext cx="40899000" cy="3665400"/>
          </a:xfrm>
          <a:prstGeom prst="rect">
            <a:avLst/>
          </a:prstGeom>
        </p:spPr>
        <p:txBody>
          <a:bodyPr lIns="487600" tIns="487600" rIns="487600" bIns="487600"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35" name="Shape 35"/>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496160" y="3555840"/>
            <a:ext cx="13478400" cy="4836599"/>
          </a:xfrm>
          <a:prstGeom prst="rect">
            <a:avLst/>
          </a:prstGeom>
        </p:spPr>
        <p:txBody>
          <a:bodyPr lIns="487600" tIns="487600" rIns="487600" bIns="487600" anchor="b" anchorCtr="0"/>
          <a:lstStyle>
            <a:lvl1pPr lvl="0">
              <a:spcBef>
                <a:spcPts val="0"/>
              </a:spcBef>
              <a:buSzPct val="100000"/>
              <a:defRPr sz="12800"/>
            </a:lvl1pPr>
            <a:lvl2pPr lvl="1">
              <a:spcBef>
                <a:spcPts val="0"/>
              </a:spcBef>
              <a:buSzPct val="100000"/>
              <a:defRPr sz="12800"/>
            </a:lvl2pPr>
            <a:lvl3pPr lvl="2">
              <a:spcBef>
                <a:spcPts val="0"/>
              </a:spcBef>
              <a:buSzPct val="100000"/>
              <a:defRPr sz="12800"/>
            </a:lvl3pPr>
            <a:lvl4pPr lvl="3">
              <a:spcBef>
                <a:spcPts val="0"/>
              </a:spcBef>
              <a:buSzPct val="100000"/>
              <a:defRPr sz="12800"/>
            </a:lvl4pPr>
            <a:lvl5pPr lvl="4">
              <a:spcBef>
                <a:spcPts val="0"/>
              </a:spcBef>
              <a:buSzPct val="100000"/>
              <a:defRPr sz="12800"/>
            </a:lvl5pPr>
            <a:lvl6pPr lvl="5">
              <a:spcBef>
                <a:spcPts val="0"/>
              </a:spcBef>
              <a:buSzPct val="100000"/>
              <a:defRPr sz="12800"/>
            </a:lvl6pPr>
            <a:lvl7pPr lvl="6">
              <a:spcBef>
                <a:spcPts val="0"/>
              </a:spcBef>
              <a:buSzPct val="100000"/>
              <a:defRPr sz="12800"/>
            </a:lvl7pPr>
            <a:lvl8pPr lvl="7">
              <a:spcBef>
                <a:spcPts val="0"/>
              </a:spcBef>
              <a:buSzPct val="100000"/>
              <a:defRPr sz="12800"/>
            </a:lvl8pPr>
            <a:lvl9pPr lvl="8">
              <a:spcBef>
                <a:spcPts val="0"/>
              </a:spcBef>
              <a:buSzPct val="100000"/>
              <a:defRPr sz="12800"/>
            </a:lvl9pPr>
          </a:lstStyle>
          <a:p>
            <a:r>
              <a:rPr lang="en-US"/>
              <a:t>Click to edit Master title style</a:t>
            </a:r>
            <a:endParaRPr/>
          </a:p>
        </p:txBody>
      </p:sp>
      <p:sp>
        <p:nvSpPr>
          <p:cNvPr id="38" name="Shape 38"/>
          <p:cNvSpPr txBox="1">
            <a:spLocks noGrp="1"/>
          </p:cNvSpPr>
          <p:nvPr>
            <p:ph type="body" idx="1"/>
          </p:nvPr>
        </p:nvSpPr>
        <p:spPr>
          <a:xfrm>
            <a:off x="1496160" y="8893439"/>
            <a:ext cx="13478400" cy="20348100"/>
          </a:xfrm>
          <a:prstGeom prst="rect">
            <a:avLst/>
          </a:prstGeom>
        </p:spPr>
        <p:txBody>
          <a:bodyPr lIns="487600" tIns="487600" rIns="487600" bIns="487600" anchor="t" anchorCtr="0"/>
          <a:lstStyle>
            <a:lvl1pPr lvl="0">
              <a:spcBef>
                <a:spcPts val="0"/>
              </a:spcBef>
              <a:buSzPct val="100000"/>
              <a:defRPr sz="6400"/>
            </a:lvl1pPr>
            <a:lvl2pPr lvl="1">
              <a:spcBef>
                <a:spcPts val="0"/>
              </a:spcBef>
              <a:buSzPct val="100000"/>
              <a:defRPr sz="6400"/>
            </a:lvl2pPr>
            <a:lvl3pPr lvl="2">
              <a:spcBef>
                <a:spcPts val="0"/>
              </a:spcBef>
              <a:buSzPct val="100000"/>
              <a:defRPr sz="6400"/>
            </a:lvl3pPr>
            <a:lvl4pPr lvl="3">
              <a:spcBef>
                <a:spcPts val="0"/>
              </a:spcBef>
              <a:buSzPct val="100000"/>
              <a:defRPr sz="6400"/>
            </a:lvl4pPr>
            <a:lvl5pPr lvl="4">
              <a:spcBef>
                <a:spcPts val="0"/>
              </a:spcBef>
              <a:buSzPct val="100000"/>
              <a:defRPr sz="6400"/>
            </a:lvl5pPr>
            <a:lvl6pPr lvl="5">
              <a:spcBef>
                <a:spcPts val="0"/>
              </a:spcBef>
              <a:buSzPct val="100000"/>
              <a:defRPr sz="6400"/>
            </a:lvl6pPr>
            <a:lvl7pPr lvl="6">
              <a:spcBef>
                <a:spcPts val="0"/>
              </a:spcBef>
              <a:buSzPct val="100000"/>
              <a:defRPr sz="6400"/>
            </a:lvl7pPr>
            <a:lvl8pPr lvl="7">
              <a:spcBef>
                <a:spcPts val="0"/>
              </a:spcBef>
              <a:buSzPct val="100000"/>
              <a:defRPr sz="6400"/>
            </a:lvl8pPr>
            <a:lvl9pPr lvl="8">
              <a:spcBef>
                <a:spcPts val="0"/>
              </a:spcBef>
              <a:buSzPct val="100000"/>
              <a:defRPr sz="6400"/>
            </a:lvl9pPr>
          </a:lstStyle>
          <a:p>
            <a:pPr lvl="0"/>
            <a:r>
              <a:rPr lang="en-US"/>
              <a:t>Click to edit Master text styles</a:t>
            </a:r>
          </a:p>
        </p:txBody>
      </p:sp>
      <p:sp>
        <p:nvSpPr>
          <p:cNvPr id="39" name="Shape 39"/>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2353200" y="3368639"/>
            <a:ext cx="29890200" cy="26181000"/>
          </a:xfrm>
          <a:prstGeom prst="rect">
            <a:avLst/>
          </a:prstGeom>
        </p:spPr>
        <p:txBody>
          <a:bodyPr lIns="487600" tIns="487600" rIns="487600" bIns="487600" anchor="ctr" anchorCtr="0"/>
          <a:lstStyle>
            <a:lvl1pPr lvl="0">
              <a:spcBef>
                <a:spcPts val="0"/>
              </a:spcBef>
              <a:buClr>
                <a:schemeClr val="lt1"/>
              </a:buClr>
              <a:buSzPct val="100000"/>
              <a:defRPr sz="25600">
                <a:solidFill>
                  <a:schemeClr val="lt1"/>
                </a:solidFill>
              </a:defRPr>
            </a:lvl1pPr>
            <a:lvl2pPr lvl="1">
              <a:spcBef>
                <a:spcPts val="0"/>
              </a:spcBef>
              <a:buClr>
                <a:schemeClr val="lt1"/>
              </a:buClr>
              <a:buSzPct val="100000"/>
              <a:defRPr sz="25600">
                <a:solidFill>
                  <a:schemeClr val="lt1"/>
                </a:solidFill>
              </a:defRPr>
            </a:lvl2pPr>
            <a:lvl3pPr lvl="2">
              <a:spcBef>
                <a:spcPts val="0"/>
              </a:spcBef>
              <a:buClr>
                <a:schemeClr val="lt1"/>
              </a:buClr>
              <a:buSzPct val="100000"/>
              <a:defRPr sz="25600">
                <a:solidFill>
                  <a:schemeClr val="lt1"/>
                </a:solidFill>
              </a:defRPr>
            </a:lvl3pPr>
            <a:lvl4pPr lvl="3">
              <a:spcBef>
                <a:spcPts val="0"/>
              </a:spcBef>
              <a:buClr>
                <a:schemeClr val="lt1"/>
              </a:buClr>
              <a:buSzPct val="100000"/>
              <a:defRPr sz="25600">
                <a:solidFill>
                  <a:schemeClr val="lt1"/>
                </a:solidFill>
              </a:defRPr>
            </a:lvl4pPr>
            <a:lvl5pPr lvl="4">
              <a:spcBef>
                <a:spcPts val="0"/>
              </a:spcBef>
              <a:buClr>
                <a:schemeClr val="lt1"/>
              </a:buClr>
              <a:buSzPct val="100000"/>
              <a:defRPr sz="25600">
                <a:solidFill>
                  <a:schemeClr val="lt1"/>
                </a:solidFill>
              </a:defRPr>
            </a:lvl5pPr>
            <a:lvl6pPr lvl="5">
              <a:spcBef>
                <a:spcPts val="0"/>
              </a:spcBef>
              <a:buClr>
                <a:schemeClr val="lt1"/>
              </a:buClr>
              <a:buSzPct val="100000"/>
              <a:defRPr sz="25600">
                <a:solidFill>
                  <a:schemeClr val="lt1"/>
                </a:solidFill>
              </a:defRPr>
            </a:lvl6pPr>
            <a:lvl7pPr lvl="6">
              <a:spcBef>
                <a:spcPts val="0"/>
              </a:spcBef>
              <a:buClr>
                <a:schemeClr val="lt1"/>
              </a:buClr>
              <a:buSzPct val="100000"/>
              <a:defRPr sz="25600">
                <a:solidFill>
                  <a:schemeClr val="lt1"/>
                </a:solidFill>
              </a:defRPr>
            </a:lvl7pPr>
            <a:lvl8pPr lvl="7">
              <a:spcBef>
                <a:spcPts val="0"/>
              </a:spcBef>
              <a:buClr>
                <a:schemeClr val="lt1"/>
              </a:buClr>
              <a:buSzPct val="100000"/>
              <a:defRPr sz="25600">
                <a:solidFill>
                  <a:schemeClr val="lt1"/>
                </a:solidFill>
              </a:defRPr>
            </a:lvl8pPr>
            <a:lvl9pPr lvl="8">
              <a:spcBef>
                <a:spcPts val="0"/>
              </a:spcBef>
              <a:buClr>
                <a:schemeClr val="lt1"/>
              </a:buClr>
              <a:buSzPct val="100000"/>
              <a:defRPr sz="25600">
                <a:solidFill>
                  <a:schemeClr val="lt1"/>
                </a:solidFill>
              </a:defRPr>
            </a:lvl9pPr>
          </a:lstStyle>
          <a:p>
            <a:r>
              <a:rPr lang="en-US"/>
              <a:t>Click to edit Master title style</a:t>
            </a:r>
            <a:endParaRPr/>
          </a:p>
        </p:txBody>
      </p:sp>
      <p:sp>
        <p:nvSpPr>
          <p:cNvPr id="42" name="Shape 42"/>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solidFill>
                  <a:schemeClr val="lt1"/>
                </a:solidFill>
              </a:rPr>
              <a:t>‹#›</a:t>
            </a:fld>
            <a:endParaRPr lang="en-US">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3"/>
        <p:cNvGrpSpPr/>
        <p:nvPr/>
      </p:nvGrpSpPr>
      <p:grpSpPr>
        <a:xfrm>
          <a:off x="0" y="0"/>
          <a:ext cx="0" cy="0"/>
          <a:chOff x="0" y="0"/>
          <a:chExt cx="0" cy="0"/>
        </a:xfrm>
      </p:grpSpPr>
      <p:sp>
        <p:nvSpPr>
          <p:cNvPr id="44" name="Shape 44"/>
          <p:cNvSpPr/>
          <p:nvPr/>
        </p:nvSpPr>
        <p:spPr>
          <a:xfrm>
            <a:off x="21945600" y="0"/>
            <a:ext cx="21945600" cy="32918400"/>
          </a:xfrm>
          <a:prstGeom prst="rect">
            <a:avLst/>
          </a:prstGeom>
          <a:solidFill>
            <a:schemeClr val="dk1"/>
          </a:solidFill>
          <a:ln>
            <a:noFill/>
          </a:ln>
        </p:spPr>
        <p:txBody>
          <a:bodyPr lIns="487600" tIns="487600" rIns="487600" bIns="487600" anchor="ctr" anchorCtr="0">
            <a:noAutofit/>
          </a:bodyPr>
          <a:lstStyle/>
          <a:p>
            <a:pPr lvl="0">
              <a:spcBef>
                <a:spcPts val="0"/>
              </a:spcBef>
              <a:buNone/>
            </a:pPr>
            <a:endParaRPr/>
          </a:p>
        </p:txBody>
      </p:sp>
      <p:cxnSp>
        <p:nvCxnSpPr>
          <p:cNvPr id="45" name="Shape 45"/>
          <p:cNvCxnSpPr/>
          <p:nvPr/>
        </p:nvCxnSpPr>
        <p:spPr>
          <a:xfrm>
            <a:off x="24142439" y="28771200"/>
            <a:ext cx="2247900" cy="0"/>
          </a:xfrm>
          <a:prstGeom prst="straightConnector1">
            <a:avLst/>
          </a:prstGeom>
          <a:noFill/>
          <a:ln w="19050" cap="flat" cmpd="sng">
            <a:solidFill>
              <a:schemeClr val="lt1"/>
            </a:solidFill>
            <a:prstDash val="solid"/>
            <a:round/>
            <a:headEnd type="none" w="med" len="med"/>
            <a:tailEnd type="none" w="med" len="med"/>
          </a:ln>
        </p:spPr>
      </p:cxnSp>
      <p:sp>
        <p:nvSpPr>
          <p:cNvPr id="46" name="Shape 46"/>
          <p:cNvSpPr txBox="1">
            <a:spLocks noGrp="1"/>
          </p:cNvSpPr>
          <p:nvPr>
            <p:ph type="title"/>
          </p:nvPr>
        </p:nvSpPr>
        <p:spPr>
          <a:xfrm>
            <a:off x="1274400" y="6920960"/>
            <a:ext cx="19416900" cy="10945800"/>
          </a:xfrm>
          <a:prstGeom prst="rect">
            <a:avLst/>
          </a:prstGeom>
        </p:spPr>
        <p:txBody>
          <a:bodyPr lIns="487600" tIns="487600" rIns="487600" bIns="487600" anchor="b" anchorCtr="0"/>
          <a:lstStyle>
            <a:lvl1pPr lvl="0" algn="ctr">
              <a:spcBef>
                <a:spcPts val="0"/>
              </a:spcBef>
              <a:buSzPct val="100000"/>
              <a:defRPr sz="22400"/>
            </a:lvl1pPr>
            <a:lvl2pPr lvl="1" algn="ctr">
              <a:spcBef>
                <a:spcPts val="0"/>
              </a:spcBef>
              <a:buSzPct val="100000"/>
              <a:defRPr sz="22400"/>
            </a:lvl2pPr>
            <a:lvl3pPr lvl="2" algn="ctr">
              <a:spcBef>
                <a:spcPts val="0"/>
              </a:spcBef>
              <a:buSzPct val="100000"/>
              <a:defRPr sz="22400"/>
            </a:lvl3pPr>
            <a:lvl4pPr lvl="3" algn="ctr">
              <a:spcBef>
                <a:spcPts val="0"/>
              </a:spcBef>
              <a:buSzPct val="100000"/>
              <a:defRPr sz="22400"/>
            </a:lvl4pPr>
            <a:lvl5pPr lvl="4" algn="ctr">
              <a:spcBef>
                <a:spcPts val="0"/>
              </a:spcBef>
              <a:buSzPct val="100000"/>
              <a:defRPr sz="22400"/>
            </a:lvl5pPr>
            <a:lvl6pPr lvl="5" algn="ctr">
              <a:spcBef>
                <a:spcPts val="0"/>
              </a:spcBef>
              <a:buSzPct val="100000"/>
              <a:defRPr sz="22400"/>
            </a:lvl6pPr>
            <a:lvl7pPr lvl="6" algn="ctr">
              <a:spcBef>
                <a:spcPts val="0"/>
              </a:spcBef>
              <a:buSzPct val="100000"/>
              <a:defRPr sz="22400"/>
            </a:lvl7pPr>
            <a:lvl8pPr lvl="7" algn="ctr">
              <a:spcBef>
                <a:spcPts val="0"/>
              </a:spcBef>
              <a:buSzPct val="100000"/>
              <a:defRPr sz="22400"/>
            </a:lvl8pPr>
            <a:lvl9pPr lvl="8" algn="ctr">
              <a:spcBef>
                <a:spcPts val="0"/>
              </a:spcBef>
              <a:buSzPct val="100000"/>
              <a:defRPr sz="22400"/>
            </a:lvl9pPr>
          </a:lstStyle>
          <a:p>
            <a:r>
              <a:rPr lang="en-US"/>
              <a:t>Click to edit Master title style</a:t>
            </a:r>
            <a:endParaRPr/>
          </a:p>
        </p:txBody>
      </p:sp>
      <p:sp>
        <p:nvSpPr>
          <p:cNvPr id="47" name="Shape 47"/>
          <p:cNvSpPr txBox="1">
            <a:spLocks noGrp="1"/>
          </p:cNvSpPr>
          <p:nvPr>
            <p:ph type="subTitle" idx="1"/>
          </p:nvPr>
        </p:nvSpPr>
        <p:spPr>
          <a:xfrm>
            <a:off x="1274400" y="18209286"/>
            <a:ext cx="19416900" cy="8611199"/>
          </a:xfrm>
          <a:prstGeom prst="rect">
            <a:avLst/>
          </a:prstGeom>
        </p:spPr>
        <p:txBody>
          <a:bodyPr lIns="487600" tIns="487600" rIns="487600" bIns="487600" anchor="t" anchorCtr="0"/>
          <a:lstStyle>
            <a:lvl1pPr lvl="0" algn="ctr">
              <a:lnSpc>
                <a:spcPct val="100000"/>
              </a:lnSpc>
              <a:spcBef>
                <a:spcPts val="0"/>
              </a:spcBef>
              <a:spcAft>
                <a:spcPts val="0"/>
              </a:spcAft>
              <a:buClr>
                <a:schemeClr val="dk1"/>
              </a:buClr>
              <a:buSzPct val="100000"/>
              <a:buNone/>
              <a:defRPr sz="11200">
                <a:solidFill>
                  <a:schemeClr val="dk1"/>
                </a:solidFill>
              </a:defRPr>
            </a:lvl1pPr>
            <a:lvl2pPr lvl="1" algn="ctr">
              <a:lnSpc>
                <a:spcPct val="100000"/>
              </a:lnSpc>
              <a:spcBef>
                <a:spcPts val="0"/>
              </a:spcBef>
              <a:spcAft>
                <a:spcPts val="0"/>
              </a:spcAft>
              <a:buClr>
                <a:schemeClr val="dk1"/>
              </a:buClr>
              <a:buSzPct val="100000"/>
              <a:buNone/>
              <a:defRPr sz="11200">
                <a:solidFill>
                  <a:schemeClr val="dk1"/>
                </a:solidFill>
              </a:defRPr>
            </a:lvl2pPr>
            <a:lvl3pPr lvl="2" algn="ctr">
              <a:lnSpc>
                <a:spcPct val="100000"/>
              </a:lnSpc>
              <a:spcBef>
                <a:spcPts val="0"/>
              </a:spcBef>
              <a:spcAft>
                <a:spcPts val="0"/>
              </a:spcAft>
              <a:buClr>
                <a:schemeClr val="dk1"/>
              </a:buClr>
              <a:buSzPct val="100000"/>
              <a:buNone/>
              <a:defRPr sz="11200">
                <a:solidFill>
                  <a:schemeClr val="dk1"/>
                </a:solidFill>
              </a:defRPr>
            </a:lvl3pPr>
            <a:lvl4pPr lvl="3" algn="ctr">
              <a:lnSpc>
                <a:spcPct val="100000"/>
              </a:lnSpc>
              <a:spcBef>
                <a:spcPts val="0"/>
              </a:spcBef>
              <a:spcAft>
                <a:spcPts val="0"/>
              </a:spcAft>
              <a:buClr>
                <a:schemeClr val="dk1"/>
              </a:buClr>
              <a:buSzPct val="100000"/>
              <a:buNone/>
              <a:defRPr sz="11200">
                <a:solidFill>
                  <a:schemeClr val="dk1"/>
                </a:solidFill>
              </a:defRPr>
            </a:lvl4pPr>
            <a:lvl5pPr lvl="4" algn="ctr">
              <a:lnSpc>
                <a:spcPct val="100000"/>
              </a:lnSpc>
              <a:spcBef>
                <a:spcPts val="0"/>
              </a:spcBef>
              <a:spcAft>
                <a:spcPts val="0"/>
              </a:spcAft>
              <a:buClr>
                <a:schemeClr val="dk1"/>
              </a:buClr>
              <a:buSzPct val="100000"/>
              <a:buNone/>
              <a:defRPr sz="11200">
                <a:solidFill>
                  <a:schemeClr val="dk1"/>
                </a:solidFill>
              </a:defRPr>
            </a:lvl5pPr>
            <a:lvl6pPr lvl="5" algn="ctr">
              <a:lnSpc>
                <a:spcPct val="100000"/>
              </a:lnSpc>
              <a:spcBef>
                <a:spcPts val="0"/>
              </a:spcBef>
              <a:spcAft>
                <a:spcPts val="0"/>
              </a:spcAft>
              <a:buClr>
                <a:schemeClr val="dk1"/>
              </a:buClr>
              <a:buSzPct val="100000"/>
              <a:buNone/>
              <a:defRPr sz="11200">
                <a:solidFill>
                  <a:schemeClr val="dk1"/>
                </a:solidFill>
              </a:defRPr>
            </a:lvl6pPr>
            <a:lvl7pPr lvl="6" algn="ctr">
              <a:lnSpc>
                <a:spcPct val="100000"/>
              </a:lnSpc>
              <a:spcBef>
                <a:spcPts val="0"/>
              </a:spcBef>
              <a:spcAft>
                <a:spcPts val="0"/>
              </a:spcAft>
              <a:buClr>
                <a:schemeClr val="dk1"/>
              </a:buClr>
              <a:buSzPct val="100000"/>
              <a:buNone/>
              <a:defRPr sz="11200">
                <a:solidFill>
                  <a:schemeClr val="dk1"/>
                </a:solidFill>
              </a:defRPr>
            </a:lvl7pPr>
            <a:lvl8pPr lvl="7" algn="ctr">
              <a:lnSpc>
                <a:spcPct val="100000"/>
              </a:lnSpc>
              <a:spcBef>
                <a:spcPts val="0"/>
              </a:spcBef>
              <a:spcAft>
                <a:spcPts val="0"/>
              </a:spcAft>
              <a:buClr>
                <a:schemeClr val="dk1"/>
              </a:buClr>
              <a:buSzPct val="100000"/>
              <a:buNone/>
              <a:defRPr sz="11200">
                <a:solidFill>
                  <a:schemeClr val="dk1"/>
                </a:solidFill>
              </a:defRPr>
            </a:lvl8pPr>
            <a:lvl9pPr lvl="8" algn="ctr">
              <a:lnSpc>
                <a:spcPct val="100000"/>
              </a:lnSpc>
              <a:spcBef>
                <a:spcPts val="0"/>
              </a:spcBef>
              <a:spcAft>
                <a:spcPts val="0"/>
              </a:spcAft>
              <a:buClr>
                <a:schemeClr val="dk1"/>
              </a:buClr>
              <a:buSzPct val="100000"/>
              <a:buNone/>
              <a:defRPr sz="11200">
                <a:solidFill>
                  <a:schemeClr val="dk1"/>
                </a:solidFill>
              </a:defRPr>
            </a:lvl9pPr>
          </a:lstStyle>
          <a:p>
            <a:r>
              <a:rPr lang="en-US"/>
              <a:t>Click to edit Master subtitle style</a:t>
            </a:r>
            <a:endParaRPr/>
          </a:p>
        </p:txBody>
      </p:sp>
      <p:sp>
        <p:nvSpPr>
          <p:cNvPr id="48" name="Shape 48"/>
          <p:cNvSpPr txBox="1">
            <a:spLocks noGrp="1"/>
          </p:cNvSpPr>
          <p:nvPr>
            <p:ph type="body" idx="2"/>
          </p:nvPr>
        </p:nvSpPr>
        <p:spPr>
          <a:xfrm>
            <a:off x="23709600" y="4634879"/>
            <a:ext cx="18417600" cy="23648700"/>
          </a:xfrm>
          <a:prstGeom prst="rect">
            <a:avLst/>
          </a:prstGeom>
        </p:spPr>
        <p:txBody>
          <a:bodyPr lIns="487600" tIns="487600" rIns="487600" bIns="487600"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pPr lvl="0"/>
            <a:r>
              <a:rPr lang="en-US"/>
              <a:t>Click to edit Master text styles</a:t>
            </a:r>
          </a:p>
        </p:txBody>
      </p:sp>
      <p:sp>
        <p:nvSpPr>
          <p:cNvPr id="49" name="Shape 49"/>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solidFill>
                  <a:schemeClr val="lt1"/>
                </a:solidFill>
              </a:rPr>
              <a:t>‹#›</a:t>
            </a:fld>
            <a:endParaRPr lang="en-US">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0"/>
        <p:cNvGrpSpPr/>
        <p:nvPr/>
      </p:nvGrpSpPr>
      <p:grpSpPr>
        <a:xfrm>
          <a:off x="0" y="0"/>
          <a:ext cx="0" cy="0"/>
          <a:chOff x="0" y="0"/>
          <a:chExt cx="0" cy="0"/>
        </a:xfrm>
      </p:grpSpPr>
      <p:sp>
        <p:nvSpPr>
          <p:cNvPr id="51" name="Shape 51"/>
          <p:cNvSpPr txBox="1">
            <a:spLocks noGrp="1"/>
          </p:cNvSpPr>
          <p:nvPr>
            <p:ph type="body" idx="1"/>
          </p:nvPr>
        </p:nvSpPr>
        <p:spPr>
          <a:xfrm>
            <a:off x="1496160" y="27075680"/>
            <a:ext cx="28794300" cy="3872700"/>
          </a:xfrm>
          <a:prstGeom prst="rect">
            <a:avLst/>
          </a:prstGeom>
        </p:spPr>
        <p:txBody>
          <a:bodyPr lIns="487600" tIns="487600" rIns="487600" bIns="487600" anchor="ctr" anchorCtr="0"/>
          <a:lstStyle>
            <a:lvl1pPr lvl="0">
              <a:lnSpc>
                <a:spcPct val="100000"/>
              </a:lnSpc>
              <a:spcBef>
                <a:spcPts val="0"/>
              </a:spcBef>
              <a:spcAft>
                <a:spcPts val="0"/>
              </a:spcAft>
              <a:buClr>
                <a:schemeClr val="dk1"/>
              </a:buClr>
              <a:buSzPct val="100000"/>
              <a:buFont typeface="Oswald"/>
              <a:buNone/>
              <a:defRPr sz="11200">
                <a:solidFill>
                  <a:schemeClr val="dk1"/>
                </a:solidFill>
                <a:latin typeface="Oswald"/>
                <a:ea typeface="Oswald"/>
                <a:cs typeface="Oswald"/>
                <a:sym typeface="Oswald"/>
              </a:defRPr>
            </a:lvl1pPr>
          </a:lstStyle>
          <a:p>
            <a:pPr lvl="0"/>
            <a:r>
              <a:rPr lang="en-US"/>
              <a:t>Click to edit Master text styles</a:t>
            </a:r>
          </a:p>
        </p:txBody>
      </p:sp>
      <p:sp>
        <p:nvSpPr>
          <p:cNvPr id="52" name="Shape 52"/>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1496160" y="2848160"/>
            <a:ext cx="40899000" cy="3665400"/>
          </a:xfrm>
          <a:prstGeom prst="rect">
            <a:avLst/>
          </a:prstGeom>
          <a:noFill/>
          <a:ln>
            <a:noFill/>
          </a:ln>
        </p:spPr>
        <p:txBody>
          <a:bodyPr lIns="487600" tIns="487600" rIns="487600" bIns="487600" anchor="t" anchorCtr="0"/>
          <a:lstStyle>
            <a:lvl1pPr lvl="0">
              <a:spcBef>
                <a:spcPts val="0"/>
              </a:spcBef>
              <a:buClr>
                <a:schemeClr val="dk1"/>
              </a:buClr>
              <a:buSzPct val="100000"/>
              <a:buFont typeface="Oswald"/>
              <a:buNone/>
              <a:defRPr sz="16000">
                <a:solidFill>
                  <a:schemeClr val="dk1"/>
                </a:solidFill>
                <a:latin typeface="Oswald"/>
                <a:ea typeface="Oswald"/>
                <a:cs typeface="Oswald"/>
                <a:sym typeface="Oswald"/>
              </a:defRPr>
            </a:lvl1pPr>
            <a:lvl2pPr lvl="1">
              <a:spcBef>
                <a:spcPts val="0"/>
              </a:spcBef>
              <a:buClr>
                <a:schemeClr val="dk1"/>
              </a:buClr>
              <a:buSzPct val="100000"/>
              <a:buFont typeface="Oswald"/>
              <a:buNone/>
              <a:defRPr sz="16000">
                <a:solidFill>
                  <a:schemeClr val="dk1"/>
                </a:solidFill>
                <a:latin typeface="Oswald"/>
                <a:ea typeface="Oswald"/>
                <a:cs typeface="Oswald"/>
                <a:sym typeface="Oswald"/>
              </a:defRPr>
            </a:lvl2pPr>
            <a:lvl3pPr lvl="2">
              <a:spcBef>
                <a:spcPts val="0"/>
              </a:spcBef>
              <a:buClr>
                <a:schemeClr val="dk1"/>
              </a:buClr>
              <a:buSzPct val="100000"/>
              <a:buFont typeface="Oswald"/>
              <a:buNone/>
              <a:defRPr sz="16000">
                <a:solidFill>
                  <a:schemeClr val="dk1"/>
                </a:solidFill>
                <a:latin typeface="Oswald"/>
                <a:ea typeface="Oswald"/>
                <a:cs typeface="Oswald"/>
                <a:sym typeface="Oswald"/>
              </a:defRPr>
            </a:lvl3pPr>
            <a:lvl4pPr lvl="3">
              <a:spcBef>
                <a:spcPts val="0"/>
              </a:spcBef>
              <a:buClr>
                <a:schemeClr val="dk1"/>
              </a:buClr>
              <a:buSzPct val="100000"/>
              <a:buFont typeface="Oswald"/>
              <a:buNone/>
              <a:defRPr sz="16000">
                <a:solidFill>
                  <a:schemeClr val="dk1"/>
                </a:solidFill>
                <a:latin typeface="Oswald"/>
                <a:ea typeface="Oswald"/>
                <a:cs typeface="Oswald"/>
                <a:sym typeface="Oswald"/>
              </a:defRPr>
            </a:lvl4pPr>
            <a:lvl5pPr lvl="4">
              <a:spcBef>
                <a:spcPts val="0"/>
              </a:spcBef>
              <a:buClr>
                <a:schemeClr val="dk1"/>
              </a:buClr>
              <a:buSzPct val="100000"/>
              <a:buFont typeface="Oswald"/>
              <a:buNone/>
              <a:defRPr sz="16000">
                <a:solidFill>
                  <a:schemeClr val="dk1"/>
                </a:solidFill>
                <a:latin typeface="Oswald"/>
                <a:ea typeface="Oswald"/>
                <a:cs typeface="Oswald"/>
                <a:sym typeface="Oswald"/>
              </a:defRPr>
            </a:lvl5pPr>
            <a:lvl6pPr lvl="5">
              <a:spcBef>
                <a:spcPts val="0"/>
              </a:spcBef>
              <a:buClr>
                <a:schemeClr val="dk1"/>
              </a:buClr>
              <a:buSzPct val="100000"/>
              <a:buFont typeface="Oswald"/>
              <a:buNone/>
              <a:defRPr sz="16000">
                <a:solidFill>
                  <a:schemeClr val="dk1"/>
                </a:solidFill>
                <a:latin typeface="Oswald"/>
                <a:ea typeface="Oswald"/>
                <a:cs typeface="Oswald"/>
                <a:sym typeface="Oswald"/>
              </a:defRPr>
            </a:lvl6pPr>
            <a:lvl7pPr lvl="6">
              <a:spcBef>
                <a:spcPts val="0"/>
              </a:spcBef>
              <a:buClr>
                <a:schemeClr val="dk1"/>
              </a:buClr>
              <a:buSzPct val="100000"/>
              <a:buFont typeface="Oswald"/>
              <a:buNone/>
              <a:defRPr sz="16000">
                <a:solidFill>
                  <a:schemeClr val="dk1"/>
                </a:solidFill>
                <a:latin typeface="Oswald"/>
                <a:ea typeface="Oswald"/>
                <a:cs typeface="Oswald"/>
                <a:sym typeface="Oswald"/>
              </a:defRPr>
            </a:lvl7pPr>
            <a:lvl8pPr lvl="7">
              <a:spcBef>
                <a:spcPts val="0"/>
              </a:spcBef>
              <a:buClr>
                <a:schemeClr val="dk1"/>
              </a:buClr>
              <a:buSzPct val="100000"/>
              <a:buFont typeface="Oswald"/>
              <a:buNone/>
              <a:defRPr sz="16000">
                <a:solidFill>
                  <a:schemeClr val="dk1"/>
                </a:solidFill>
                <a:latin typeface="Oswald"/>
                <a:ea typeface="Oswald"/>
                <a:cs typeface="Oswald"/>
                <a:sym typeface="Oswald"/>
              </a:defRPr>
            </a:lvl8pPr>
            <a:lvl9pPr lvl="8">
              <a:spcBef>
                <a:spcPts val="0"/>
              </a:spcBef>
              <a:buClr>
                <a:schemeClr val="dk1"/>
              </a:buClr>
              <a:buSzPct val="100000"/>
              <a:buFont typeface="Oswald"/>
              <a:buNone/>
              <a:defRPr sz="16000">
                <a:solidFill>
                  <a:schemeClr val="dk1"/>
                </a:solidFill>
                <a:latin typeface="Oswald"/>
                <a:ea typeface="Oswald"/>
                <a:cs typeface="Oswald"/>
                <a:sym typeface="Oswald"/>
              </a:defRPr>
            </a:lvl9pPr>
          </a:lstStyle>
          <a:p>
            <a:endParaRPr/>
          </a:p>
        </p:txBody>
      </p:sp>
      <p:sp>
        <p:nvSpPr>
          <p:cNvPr id="11" name="Shape 11"/>
          <p:cNvSpPr txBox="1">
            <a:spLocks noGrp="1"/>
          </p:cNvSpPr>
          <p:nvPr>
            <p:ph type="body" idx="1"/>
          </p:nvPr>
        </p:nvSpPr>
        <p:spPr>
          <a:xfrm>
            <a:off x="1496160" y="7375839"/>
            <a:ext cx="40899000" cy="21864900"/>
          </a:xfrm>
          <a:prstGeom prst="rect">
            <a:avLst/>
          </a:prstGeom>
          <a:noFill/>
          <a:ln>
            <a:noFill/>
          </a:ln>
        </p:spPr>
        <p:txBody>
          <a:bodyPr lIns="487600" tIns="487600" rIns="487600" bIns="487600" anchor="t" anchorCtr="0"/>
          <a:lstStyle>
            <a:lvl1pPr lvl="0">
              <a:lnSpc>
                <a:spcPct val="115000"/>
              </a:lnSpc>
              <a:spcBef>
                <a:spcPts val="0"/>
              </a:spcBef>
              <a:spcAft>
                <a:spcPts val="8500"/>
              </a:spcAft>
              <a:buClr>
                <a:schemeClr val="accent3"/>
              </a:buClr>
              <a:buSzPct val="100000"/>
              <a:buFont typeface="Average"/>
              <a:defRPr sz="9600">
                <a:solidFill>
                  <a:schemeClr val="accent3"/>
                </a:solidFill>
                <a:latin typeface="Average"/>
                <a:ea typeface="Average"/>
                <a:cs typeface="Average"/>
                <a:sym typeface="Average"/>
              </a:defRPr>
            </a:lvl1pPr>
            <a:lvl2pPr lvl="1">
              <a:lnSpc>
                <a:spcPct val="115000"/>
              </a:lnSpc>
              <a:spcBef>
                <a:spcPts val="0"/>
              </a:spcBef>
              <a:spcAft>
                <a:spcPts val="8500"/>
              </a:spcAft>
              <a:buClr>
                <a:schemeClr val="accent3"/>
              </a:buClr>
              <a:buSzPct val="100000"/>
              <a:buFont typeface="Average"/>
              <a:defRPr sz="7500">
                <a:solidFill>
                  <a:schemeClr val="accent3"/>
                </a:solidFill>
                <a:latin typeface="Average"/>
                <a:ea typeface="Average"/>
                <a:cs typeface="Average"/>
                <a:sym typeface="Average"/>
              </a:defRPr>
            </a:lvl2pPr>
            <a:lvl3pPr lvl="2">
              <a:lnSpc>
                <a:spcPct val="115000"/>
              </a:lnSpc>
              <a:spcBef>
                <a:spcPts val="0"/>
              </a:spcBef>
              <a:spcAft>
                <a:spcPts val="8500"/>
              </a:spcAft>
              <a:buClr>
                <a:schemeClr val="accent3"/>
              </a:buClr>
              <a:buSzPct val="100000"/>
              <a:buFont typeface="Average"/>
              <a:defRPr sz="7500">
                <a:solidFill>
                  <a:schemeClr val="accent3"/>
                </a:solidFill>
                <a:latin typeface="Average"/>
                <a:ea typeface="Average"/>
                <a:cs typeface="Average"/>
                <a:sym typeface="Average"/>
              </a:defRPr>
            </a:lvl3pPr>
            <a:lvl4pPr lvl="3">
              <a:lnSpc>
                <a:spcPct val="115000"/>
              </a:lnSpc>
              <a:spcBef>
                <a:spcPts val="0"/>
              </a:spcBef>
              <a:spcAft>
                <a:spcPts val="8500"/>
              </a:spcAft>
              <a:buClr>
                <a:schemeClr val="accent3"/>
              </a:buClr>
              <a:buSzPct val="100000"/>
              <a:buFont typeface="Average"/>
              <a:defRPr sz="7500">
                <a:solidFill>
                  <a:schemeClr val="accent3"/>
                </a:solidFill>
                <a:latin typeface="Average"/>
                <a:ea typeface="Average"/>
                <a:cs typeface="Average"/>
                <a:sym typeface="Average"/>
              </a:defRPr>
            </a:lvl4pPr>
            <a:lvl5pPr lvl="4">
              <a:lnSpc>
                <a:spcPct val="115000"/>
              </a:lnSpc>
              <a:spcBef>
                <a:spcPts val="0"/>
              </a:spcBef>
              <a:spcAft>
                <a:spcPts val="8500"/>
              </a:spcAft>
              <a:buClr>
                <a:schemeClr val="accent3"/>
              </a:buClr>
              <a:buSzPct val="100000"/>
              <a:buFont typeface="Average"/>
              <a:defRPr sz="7500">
                <a:solidFill>
                  <a:schemeClr val="accent3"/>
                </a:solidFill>
                <a:latin typeface="Average"/>
                <a:ea typeface="Average"/>
                <a:cs typeface="Average"/>
                <a:sym typeface="Average"/>
              </a:defRPr>
            </a:lvl5pPr>
            <a:lvl6pPr lvl="5">
              <a:lnSpc>
                <a:spcPct val="115000"/>
              </a:lnSpc>
              <a:spcBef>
                <a:spcPts val="0"/>
              </a:spcBef>
              <a:spcAft>
                <a:spcPts val="8500"/>
              </a:spcAft>
              <a:buClr>
                <a:schemeClr val="accent3"/>
              </a:buClr>
              <a:buSzPct val="100000"/>
              <a:buFont typeface="Average"/>
              <a:defRPr sz="7500">
                <a:solidFill>
                  <a:schemeClr val="accent3"/>
                </a:solidFill>
                <a:latin typeface="Average"/>
                <a:ea typeface="Average"/>
                <a:cs typeface="Average"/>
                <a:sym typeface="Average"/>
              </a:defRPr>
            </a:lvl6pPr>
            <a:lvl7pPr lvl="6">
              <a:lnSpc>
                <a:spcPct val="115000"/>
              </a:lnSpc>
              <a:spcBef>
                <a:spcPts val="0"/>
              </a:spcBef>
              <a:spcAft>
                <a:spcPts val="8500"/>
              </a:spcAft>
              <a:buClr>
                <a:schemeClr val="accent3"/>
              </a:buClr>
              <a:buSzPct val="100000"/>
              <a:buFont typeface="Average"/>
              <a:defRPr sz="7500">
                <a:solidFill>
                  <a:schemeClr val="accent3"/>
                </a:solidFill>
                <a:latin typeface="Average"/>
                <a:ea typeface="Average"/>
                <a:cs typeface="Average"/>
                <a:sym typeface="Average"/>
              </a:defRPr>
            </a:lvl7pPr>
            <a:lvl8pPr lvl="7">
              <a:lnSpc>
                <a:spcPct val="115000"/>
              </a:lnSpc>
              <a:spcBef>
                <a:spcPts val="0"/>
              </a:spcBef>
              <a:spcAft>
                <a:spcPts val="8500"/>
              </a:spcAft>
              <a:buClr>
                <a:schemeClr val="accent3"/>
              </a:buClr>
              <a:buSzPct val="100000"/>
              <a:buFont typeface="Average"/>
              <a:defRPr sz="7500">
                <a:solidFill>
                  <a:schemeClr val="accent3"/>
                </a:solidFill>
                <a:latin typeface="Average"/>
                <a:ea typeface="Average"/>
                <a:cs typeface="Average"/>
                <a:sym typeface="Average"/>
              </a:defRPr>
            </a:lvl8pPr>
            <a:lvl9pPr lvl="8">
              <a:lnSpc>
                <a:spcPct val="115000"/>
              </a:lnSpc>
              <a:spcBef>
                <a:spcPts val="0"/>
              </a:spcBef>
              <a:spcAft>
                <a:spcPts val="8500"/>
              </a:spcAft>
              <a:buClr>
                <a:schemeClr val="accent3"/>
              </a:buClr>
              <a:buSzPct val="100000"/>
              <a:buFont typeface="Average"/>
              <a:defRPr sz="7500">
                <a:solidFill>
                  <a:schemeClr val="accent3"/>
                </a:solidFill>
                <a:latin typeface="Average"/>
                <a:ea typeface="Average"/>
                <a:cs typeface="Average"/>
                <a:sym typeface="Average"/>
              </a:defRPr>
            </a:lvl9pPr>
          </a:lstStyle>
          <a:p>
            <a:endParaRPr/>
          </a:p>
        </p:txBody>
      </p:sp>
      <p:sp>
        <p:nvSpPr>
          <p:cNvPr id="12" name="Shape 12"/>
          <p:cNvSpPr txBox="1">
            <a:spLocks noGrp="1"/>
          </p:cNvSpPr>
          <p:nvPr>
            <p:ph type="sldNum" idx="12"/>
          </p:nvPr>
        </p:nvSpPr>
        <p:spPr>
          <a:xfrm>
            <a:off x="40753200" y="29958459"/>
            <a:ext cx="2633700" cy="2519100"/>
          </a:xfrm>
          <a:prstGeom prst="rect">
            <a:avLst/>
          </a:prstGeom>
          <a:noFill/>
          <a:ln>
            <a:noFill/>
          </a:ln>
        </p:spPr>
        <p:txBody>
          <a:bodyPr lIns="487600" tIns="487600" rIns="487600" bIns="487600" anchor="ctr" anchorCtr="0">
            <a:noAutofit/>
          </a:bodyPr>
          <a:lstStyle/>
          <a:p>
            <a:pPr lvl="0" algn="r">
              <a:spcBef>
                <a:spcPts val="0"/>
              </a:spcBef>
              <a:buNone/>
            </a:pPr>
            <a:fld id="{00000000-1234-1234-1234-123412341234}" type="slidenum">
              <a:rPr lang="en-US" sz="5300">
                <a:solidFill>
                  <a:schemeClr val="accent3"/>
                </a:solidFill>
                <a:latin typeface="Average"/>
                <a:ea typeface="Average"/>
                <a:cs typeface="Average"/>
                <a:sym typeface="Average"/>
              </a:rPr>
              <a:t>‹#›</a:t>
            </a:fld>
            <a:endParaRPr lang="en-US" sz="5300">
              <a:solidFill>
                <a:schemeClr val="accent3"/>
              </a:solidFill>
              <a:latin typeface="Average"/>
              <a:ea typeface="Average"/>
              <a:cs typeface="Average"/>
              <a:sym typeface="Averag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doi.org/10.1044/2020_AJSLP-19-00024" TargetMode="External"/><Relationship Id="rId13" Type="http://schemas.openxmlformats.org/officeDocument/2006/relationships/image" Target="../media/image5.jpeg"/><Relationship Id="rId3" Type="http://schemas.openxmlformats.org/officeDocument/2006/relationships/slideLayout" Target="../slideLayouts/slideLayout1.xml"/><Relationship Id="rId7" Type="http://schemas.openxmlformats.org/officeDocument/2006/relationships/image" Target="../media/image3.png"/><Relationship Id="rId12" Type="http://schemas.openxmlformats.org/officeDocument/2006/relationships/image" Target="../media/image4.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11" Type="http://schemas.openxmlformats.org/officeDocument/2006/relationships/hyperlink" Target="https://doi.org/10.1586/ern.11.43" TargetMode="External"/><Relationship Id="rId5" Type="http://schemas.openxmlformats.org/officeDocument/2006/relationships/image" Target="../media/image1.png"/><Relationship Id="rId15" Type="http://schemas.openxmlformats.org/officeDocument/2006/relationships/image" Target="../media/image7.jpeg"/><Relationship Id="rId10" Type="http://schemas.openxmlformats.org/officeDocument/2006/relationships/hyperlink" Target="https://doi.org/10.1016/j.jcomdis.2020.106031" TargetMode="External"/><Relationship Id="rId4" Type="http://schemas.openxmlformats.org/officeDocument/2006/relationships/notesSlide" Target="../notesSlides/notesSlide1.xml"/><Relationship Id="rId9" Type="http://schemas.openxmlformats.org/officeDocument/2006/relationships/hyperlink" Target="https://doi.org/" TargetMode="External"/><Relationship Id="rId1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path path="circle">
            <a:fillToRect l="50000" t="50000" r="50000" b="50000"/>
          </a:path>
          <a:tileRect/>
        </a:gradFill>
        <a:effectLst/>
      </p:bgPr>
    </p:bg>
    <p:spTree>
      <p:nvGrpSpPr>
        <p:cNvPr id="1" name="Shape 63"/>
        <p:cNvGrpSpPr/>
        <p:nvPr/>
      </p:nvGrpSpPr>
      <p:grpSpPr>
        <a:xfrm>
          <a:off x="0" y="0"/>
          <a:ext cx="0" cy="0"/>
          <a:chOff x="0" y="0"/>
          <a:chExt cx="0" cy="0"/>
        </a:xfrm>
      </p:grpSpPr>
      <p:sp>
        <p:nvSpPr>
          <p:cNvPr id="64" name="Shape 64"/>
          <p:cNvSpPr txBox="1"/>
          <p:nvPr/>
        </p:nvSpPr>
        <p:spPr>
          <a:xfrm>
            <a:off x="4640312" y="642725"/>
            <a:ext cx="34770900" cy="5078400"/>
          </a:xfrm>
          <a:prstGeom prst="rect">
            <a:avLst/>
          </a:prstGeom>
          <a:noFill/>
          <a:ln>
            <a:noFill/>
          </a:ln>
        </p:spPr>
        <p:txBody>
          <a:bodyPr lIns="91225" tIns="45600" rIns="91225" bIns="45600" anchor="t" anchorCtr="0">
            <a:noAutofit/>
          </a:bodyPr>
          <a:lstStyle/>
          <a:p>
            <a:pPr lvl="0" rtl="0">
              <a:spcBef>
                <a:spcPts val="0"/>
              </a:spcBef>
              <a:buClr>
                <a:schemeClr val="dk1"/>
              </a:buClr>
              <a:buFont typeface="Arial"/>
              <a:buNone/>
            </a:pPr>
            <a:endParaRPr sz="1100" b="1" dirty="0">
              <a:solidFill>
                <a:schemeClr val="dk1"/>
              </a:solidFill>
              <a:latin typeface="Candara"/>
              <a:ea typeface="Candara"/>
              <a:cs typeface="Candara"/>
              <a:sym typeface="Candara"/>
            </a:endParaRPr>
          </a:p>
          <a:p>
            <a:pPr marL="0" marR="0" lvl="0" indent="0" algn="ctr" rtl="0">
              <a:lnSpc>
                <a:spcPct val="100000"/>
              </a:lnSpc>
              <a:spcBef>
                <a:spcPts val="0"/>
              </a:spcBef>
              <a:spcAft>
                <a:spcPts val="0"/>
              </a:spcAft>
              <a:buClr>
                <a:srgbClr val="FFFFFF"/>
              </a:buClr>
              <a:buSzPct val="25000"/>
              <a:buFont typeface="Arial Black"/>
              <a:buNone/>
            </a:pPr>
            <a:r>
              <a:rPr lang="en-US" sz="8000" b="1" dirty="0">
                <a:solidFill>
                  <a:srgbClr val="073763"/>
                </a:solidFill>
                <a:latin typeface="Century Gothic"/>
                <a:ea typeface="Century Gothic"/>
                <a:cs typeface="Century Gothic"/>
                <a:sym typeface="Century Gothic"/>
              </a:rPr>
              <a:t>Lee Silverman Voice Treatment Versus SPEAK OUT! in an Individual with Parkinson’s Disease</a:t>
            </a:r>
          </a:p>
          <a:p>
            <a:pPr marL="0" marR="0" lvl="0" indent="0" algn="ctr" rtl="0">
              <a:lnSpc>
                <a:spcPct val="100000"/>
              </a:lnSpc>
              <a:spcBef>
                <a:spcPts val="0"/>
              </a:spcBef>
              <a:spcAft>
                <a:spcPts val="0"/>
              </a:spcAft>
              <a:buClr>
                <a:srgbClr val="FFFFFF"/>
              </a:buClr>
              <a:buSzPct val="25000"/>
              <a:buFont typeface="Arial Black"/>
              <a:buNone/>
            </a:pPr>
            <a:r>
              <a:rPr lang="en-US" sz="4800" b="1" dirty="0">
                <a:solidFill>
                  <a:srgbClr val="073763"/>
                </a:solidFill>
                <a:latin typeface="Century Gothic"/>
                <a:ea typeface="Century Gothic"/>
                <a:cs typeface="Century Gothic"/>
                <a:sym typeface="Century Gothic"/>
              </a:rPr>
              <a:t>Jessica </a:t>
            </a:r>
            <a:r>
              <a:rPr lang="en-US" sz="4800" b="1" dirty="0" err="1">
                <a:solidFill>
                  <a:srgbClr val="073763"/>
                </a:solidFill>
                <a:latin typeface="Century Gothic"/>
                <a:ea typeface="Century Gothic"/>
                <a:cs typeface="Century Gothic"/>
                <a:sym typeface="Century Gothic"/>
              </a:rPr>
              <a:t>Mancato</a:t>
            </a:r>
            <a:r>
              <a:rPr lang="en-US" sz="4800" b="1" dirty="0">
                <a:solidFill>
                  <a:srgbClr val="073763"/>
                </a:solidFill>
                <a:latin typeface="Century Gothic"/>
                <a:ea typeface="Century Gothic"/>
                <a:cs typeface="Century Gothic"/>
                <a:sym typeface="Century Gothic"/>
              </a:rPr>
              <a:t>, Ariana Renna, Isabella </a:t>
            </a:r>
            <a:r>
              <a:rPr lang="en-US" sz="4800" b="1" dirty="0" err="1">
                <a:solidFill>
                  <a:srgbClr val="073763"/>
                </a:solidFill>
                <a:latin typeface="Century Gothic"/>
                <a:ea typeface="Century Gothic"/>
                <a:cs typeface="Century Gothic"/>
                <a:sym typeface="Century Gothic"/>
              </a:rPr>
              <a:t>Sgroi</a:t>
            </a:r>
            <a:r>
              <a:rPr lang="en-US" sz="4800" b="1" dirty="0">
                <a:solidFill>
                  <a:srgbClr val="073763"/>
                </a:solidFill>
                <a:latin typeface="Century Gothic"/>
                <a:ea typeface="Century Gothic"/>
                <a:cs typeface="Century Gothic"/>
                <a:sym typeface="Century Gothic"/>
              </a:rPr>
              <a:t>, Brianna </a:t>
            </a:r>
            <a:r>
              <a:rPr lang="en-US" sz="4800" b="1" dirty="0" err="1">
                <a:solidFill>
                  <a:srgbClr val="073763"/>
                </a:solidFill>
                <a:latin typeface="Century Gothic"/>
                <a:ea typeface="Century Gothic"/>
                <a:cs typeface="Century Gothic"/>
                <a:sym typeface="Century Gothic"/>
              </a:rPr>
              <a:t>Trupiano</a:t>
            </a:r>
            <a:br>
              <a:rPr lang="en-US" sz="4800" b="1" i="0" u="none" dirty="0">
                <a:solidFill>
                  <a:srgbClr val="073763"/>
                </a:solidFill>
                <a:latin typeface="Century Gothic"/>
                <a:ea typeface="Century Gothic"/>
                <a:cs typeface="Century Gothic"/>
                <a:sym typeface="Century Gothic"/>
              </a:rPr>
            </a:br>
            <a:r>
              <a:rPr lang="en-US" sz="6000" b="1" i="0" u="none" dirty="0">
                <a:solidFill>
                  <a:srgbClr val="073763"/>
                </a:solidFill>
                <a:latin typeface="Century Gothic"/>
                <a:ea typeface="Century Gothic"/>
                <a:cs typeface="Century Gothic"/>
                <a:sym typeface="Century Gothic"/>
              </a:rPr>
              <a:t>Monmouth Universit</a:t>
            </a:r>
            <a:r>
              <a:rPr lang="en-US" sz="6000" b="1" dirty="0">
                <a:solidFill>
                  <a:srgbClr val="073763"/>
                </a:solidFill>
                <a:latin typeface="Century Gothic"/>
                <a:ea typeface="Century Gothic"/>
                <a:cs typeface="Century Gothic"/>
                <a:sym typeface="Century Gothic"/>
              </a:rPr>
              <a:t>y Graduate Students</a:t>
            </a:r>
          </a:p>
          <a:p>
            <a:pPr marL="0" marR="0" lvl="0" indent="0" algn="ctr" rtl="0">
              <a:lnSpc>
                <a:spcPct val="100000"/>
              </a:lnSpc>
              <a:spcBef>
                <a:spcPts val="0"/>
              </a:spcBef>
              <a:spcAft>
                <a:spcPts val="0"/>
              </a:spcAft>
              <a:buClr>
                <a:srgbClr val="FFFFFF"/>
              </a:buClr>
              <a:buSzPct val="25000"/>
              <a:buFont typeface="Arial Black"/>
              <a:buNone/>
            </a:pPr>
            <a:r>
              <a:rPr lang="en-US" sz="6000" b="1" dirty="0">
                <a:solidFill>
                  <a:srgbClr val="073763"/>
                </a:solidFill>
                <a:latin typeface="Century Gothic"/>
                <a:ea typeface="Century Gothic"/>
                <a:cs typeface="Century Gothic"/>
                <a:sym typeface="Century Gothic"/>
              </a:rPr>
              <a:t>School of Education</a:t>
            </a:r>
          </a:p>
        </p:txBody>
      </p:sp>
      <p:sp>
        <p:nvSpPr>
          <p:cNvPr id="65" name="Shape 65"/>
          <p:cNvSpPr txBox="1"/>
          <p:nvPr/>
        </p:nvSpPr>
        <p:spPr>
          <a:xfrm>
            <a:off x="761025" y="22826149"/>
            <a:ext cx="9982200" cy="1476300"/>
          </a:xfrm>
          <a:prstGeom prst="rect">
            <a:avLst/>
          </a:prstGeom>
          <a:gradFill>
            <a:gsLst>
              <a:gs pos="0">
                <a:srgbClr val="D4E5F5"/>
              </a:gs>
              <a:gs pos="100000">
                <a:srgbClr val="70A4D5"/>
              </a:gs>
            </a:gsLst>
            <a:lin ang="5400012" scaled="0"/>
          </a:gradFill>
          <a:ln>
            <a:noFill/>
          </a:ln>
        </p:spPr>
        <p:txBody>
          <a:bodyPr lIns="91250" tIns="45600" rIns="91250" bIns="45600" anchor="t" anchorCtr="0">
            <a:noAutofit/>
          </a:bodyPr>
          <a:lstStyle/>
          <a:p>
            <a:pPr marL="0" marR="0" lvl="0" indent="0" algn="ctr" rtl="0">
              <a:lnSpc>
                <a:spcPct val="100000"/>
              </a:lnSpc>
              <a:spcBef>
                <a:spcPts val="0"/>
              </a:spcBef>
              <a:spcAft>
                <a:spcPts val="0"/>
              </a:spcAft>
              <a:buClr>
                <a:srgbClr val="F8F8F8"/>
              </a:buClr>
              <a:buSzPct val="25000"/>
              <a:buFont typeface="Arial Narrow"/>
              <a:buNone/>
            </a:pPr>
            <a:r>
              <a:rPr lang="en-US" sz="6000" b="1">
                <a:solidFill>
                  <a:srgbClr val="073763"/>
                </a:solidFill>
                <a:latin typeface="Century Gothic"/>
                <a:ea typeface="Century Gothic"/>
                <a:cs typeface="Century Gothic"/>
                <a:sym typeface="Century Gothic"/>
              </a:rPr>
              <a:t>Purpose</a:t>
            </a:r>
            <a:r>
              <a:rPr lang="en-US" sz="7200" b="1">
                <a:solidFill>
                  <a:srgbClr val="073763"/>
                </a:solidFill>
                <a:latin typeface="Century Gothic"/>
                <a:ea typeface="Century Gothic"/>
                <a:cs typeface="Century Gothic"/>
                <a:sym typeface="Century Gothic"/>
              </a:rPr>
              <a:t> </a:t>
            </a:r>
          </a:p>
        </p:txBody>
      </p:sp>
      <p:sp>
        <p:nvSpPr>
          <p:cNvPr id="66" name="Shape 66"/>
          <p:cNvSpPr txBox="1"/>
          <p:nvPr/>
        </p:nvSpPr>
        <p:spPr>
          <a:xfrm>
            <a:off x="761025" y="24302450"/>
            <a:ext cx="9982200" cy="4131300"/>
          </a:xfrm>
          <a:prstGeom prst="rect">
            <a:avLst/>
          </a:prstGeom>
          <a:solidFill>
            <a:srgbClr val="FFFFFF"/>
          </a:solidFill>
          <a:ln>
            <a:noFill/>
          </a:ln>
        </p:spPr>
        <p:txBody>
          <a:bodyPr lIns="457200" tIns="457200" rIns="457200" bIns="457200" anchor="t" anchorCtr="0">
            <a:noAutofit/>
          </a:bodyPr>
          <a:lstStyle/>
          <a:p>
            <a:pPr>
              <a:buClr>
                <a:schemeClr val="dk1"/>
              </a:buClr>
              <a:buSzPct val="25000"/>
            </a:pPr>
            <a:r>
              <a:rPr lang="en-US" sz="3000" dirty="0">
                <a:effectLst/>
                <a:latin typeface="Century Gothic" panose="020B0502020202020204" pitchFamily="34" charset="0"/>
                <a:ea typeface="Times New Roman" panose="02020603050405020304" pitchFamily="18" charset="0"/>
              </a:rPr>
              <a:t>This study will investigate the different outcomes between Lee Silverman Voice Treatment (LSVT) and SPEAK OUT! in an individual with PD. </a:t>
            </a:r>
            <a:endParaRPr lang="en-US" sz="3000" dirty="0">
              <a:effectLst/>
              <a:latin typeface="Century Gothic" panose="020B0502020202020204" pitchFamily="34" charset="0"/>
              <a:ea typeface="Arial" panose="020B0604020202020204" pitchFamily="34" charset="0"/>
            </a:endParaRPr>
          </a:p>
          <a:p>
            <a:pPr marL="0" marR="0" lvl="0" indent="0" rtl="0">
              <a:lnSpc>
                <a:spcPct val="100000"/>
              </a:lnSpc>
              <a:spcBef>
                <a:spcPts val="0"/>
              </a:spcBef>
              <a:spcAft>
                <a:spcPts val="0"/>
              </a:spcAft>
              <a:buClr>
                <a:schemeClr val="dk1"/>
              </a:buClr>
              <a:buSzPct val="25000"/>
              <a:buFont typeface="Arial Narrow"/>
              <a:buNone/>
            </a:pPr>
            <a:endParaRPr lang="en-US" sz="3000" dirty="0">
              <a:solidFill>
                <a:srgbClr val="073763"/>
              </a:solidFill>
              <a:latin typeface="Century Gothic"/>
              <a:ea typeface="Century Gothic"/>
              <a:cs typeface="Century Gothic"/>
              <a:sym typeface="Century Gothic"/>
            </a:endParaRPr>
          </a:p>
        </p:txBody>
      </p:sp>
      <p:pic>
        <p:nvPicPr>
          <p:cNvPr id="67" name="Shape 67" descr="MonBird.png"/>
          <p:cNvPicPr preferRelativeResize="0"/>
          <p:nvPr/>
        </p:nvPicPr>
        <p:blipFill>
          <a:blip r:embed="rId5">
            <a:alphaModFix/>
          </a:blip>
          <a:stretch>
            <a:fillRect/>
          </a:stretch>
        </p:blipFill>
        <p:spPr>
          <a:xfrm>
            <a:off x="36625676" y="677214"/>
            <a:ext cx="7265524" cy="3665489"/>
          </a:xfrm>
          <a:prstGeom prst="rect">
            <a:avLst/>
          </a:prstGeom>
          <a:noFill/>
          <a:ln>
            <a:noFill/>
          </a:ln>
        </p:spPr>
      </p:pic>
      <p:sp>
        <p:nvSpPr>
          <p:cNvPr id="68" name="Shape 68"/>
          <p:cNvSpPr txBox="1"/>
          <p:nvPr/>
        </p:nvSpPr>
        <p:spPr>
          <a:xfrm>
            <a:off x="761175" y="6241600"/>
            <a:ext cx="9908400" cy="3199200"/>
          </a:xfrm>
          <a:prstGeom prst="rect">
            <a:avLst/>
          </a:prstGeom>
          <a:gradFill>
            <a:gsLst>
              <a:gs pos="0">
                <a:srgbClr val="D4E5F5"/>
              </a:gs>
              <a:gs pos="100000">
                <a:srgbClr val="70A4D5"/>
              </a:gs>
            </a:gsLst>
            <a:lin ang="5400012" scaled="0"/>
          </a:gradFill>
          <a:ln>
            <a:noFill/>
          </a:ln>
        </p:spPr>
        <p:txBody>
          <a:bodyPr lIns="91250" tIns="45600" rIns="91250" bIns="45600" anchor="t" anchorCtr="0">
            <a:noAutofit/>
          </a:bodyPr>
          <a:lstStyle/>
          <a:p>
            <a:pPr marL="0" marR="0" lvl="0" indent="0" algn="ctr" rtl="0">
              <a:lnSpc>
                <a:spcPct val="100000"/>
              </a:lnSpc>
              <a:spcBef>
                <a:spcPts val="0"/>
              </a:spcBef>
              <a:spcAft>
                <a:spcPts val="0"/>
              </a:spcAft>
              <a:buClr>
                <a:srgbClr val="F8F8F8"/>
              </a:buClr>
              <a:buSzPct val="25000"/>
              <a:buFont typeface="Arial Narrow"/>
              <a:buNone/>
            </a:pPr>
            <a:r>
              <a:rPr lang="en-US" sz="6000" b="1" dirty="0">
                <a:solidFill>
                  <a:srgbClr val="073763"/>
                </a:solidFill>
                <a:latin typeface="Century Gothic"/>
                <a:ea typeface="Century Gothic"/>
                <a:cs typeface="Century Gothic"/>
                <a:sym typeface="Century Gothic"/>
              </a:rPr>
              <a:t>Background</a:t>
            </a:r>
          </a:p>
        </p:txBody>
      </p:sp>
      <p:pic>
        <p:nvPicPr>
          <p:cNvPr id="69" name="Shape 69" descr="Monmouth Logo.png"/>
          <p:cNvPicPr preferRelativeResize="0"/>
          <p:nvPr/>
        </p:nvPicPr>
        <p:blipFill>
          <a:blip r:embed="rId6">
            <a:alphaModFix/>
          </a:blip>
          <a:stretch>
            <a:fillRect/>
          </a:stretch>
        </p:blipFill>
        <p:spPr>
          <a:xfrm>
            <a:off x="600277" y="858179"/>
            <a:ext cx="3665499" cy="3665499"/>
          </a:xfrm>
          <a:prstGeom prst="rect">
            <a:avLst/>
          </a:prstGeom>
          <a:noFill/>
          <a:ln>
            <a:noFill/>
          </a:ln>
        </p:spPr>
      </p:pic>
      <p:sp>
        <p:nvSpPr>
          <p:cNvPr id="70" name="Shape 70"/>
          <p:cNvSpPr txBox="1"/>
          <p:nvPr/>
        </p:nvSpPr>
        <p:spPr>
          <a:xfrm>
            <a:off x="761175" y="9391200"/>
            <a:ext cx="9908400" cy="7068000"/>
          </a:xfrm>
          <a:prstGeom prst="rect">
            <a:avLst/>
          </a:prstGeom>
          <a:solidFill>
            <a:srgbClr val="FFFFFF"/>
          </a:solidFill>
          <a:ln>
            <a:noFill/>
          </a:ln>
        </p:spPr>
        <p:txBody>
          <a:bodyPr lIns="457200" tIns="457200" rIns="457200" bIns="457200" anchor="t" anchorCtr="0">
            <a:noAutofit/>
          </a:bodyPr>
          <a:lstStyle/>
          <a:p>
            <a:pPr marL="0" marR="0">
              <a:lnSpc>
                <a:spcPct val="115000"/>
              </a:lnSpc>
              <a:spcBef>
                <a:spcPts val="0"/>
              </a:spcBef>
              <a:spcAft>
                <a:spcPts val="0"/>
              </a:spcAft>
            </a:pPr>
            <a:r>
              <a:rPr lang="en-US" sz="3000" dirty="0">
                <a:solidFill>
                  <a:schemeClr val="accent6">
                    <a:lumMod val="10000"/>
                  </a:schemeClr>
                </a:solidFill>
                <a:effectLst/>
                <a:latin typeface="Century Gothic" panose="020B0502020202020204" pitchFamily="34" charset="0"/>
                <a:ea typeface="Times New Roman" panose="02020603050405020304" pitchFamily="18" charset="0"/>
              </a:rPr>
              <a:t>Parkinson’s disease (PD) is a progressive neurological disorder that negatively impacts the chemical dopamine, which plays a crucial role in movement. Therefore, while physical activities such as walking might be disrupted, the ability to speak and properly use the voice can also be interrupted. One of the main speech characteristics of individuals with PD is a low or weak voice. This makes a main goal of speech therapy to increase the loudness of an individual's voice.</a:t>
            </a:r>
            <a:endParaRPr lang="en-US" sz="3000" dirty="0">
              <a:solidFill>
                <a:schemeClr val="accent6">
                  <a:lumMod val="10000"/>
                </a:schemeClr>
              </a:solidFill>
              <a:effectLst/>
              <a:latin typeface="Century Gothic" panose="020B0502020202020204" pitchFamily="34" charset="0"/>
              <a:ea typeface="Arial" panose="020B0604020202020204" pitchFamily="34" charset="0"/>
            </a:endParaRPr>
          </a:p>
        </p:txBody>
      </p:sp>
      <p:sp>
        <p:nvSpPr>
          <p:cNvPr id="71" name="Shape 71"/>
          <p:cNvSpPr txBox="1"/>
          <p:nvPr/>
        </p:nvSpPr>
        <p:spPr>
          <a:xfrm>
            <a:off x="761025" y="30077175"/>
            <a:ext cx="9982200" cy="2361900"/>
          </a:xfrm>
          <a:prstGeom prst="rect">
            <a:avLst/>
          </a:prstGeom>
          <a:solidFill>
            <a:srgbClr val="FFFFFF"/>
          </a:solidFill>
          <a:ln>
            <a:noFill/>
          </a:ln>
        </p:spPr>
        <p:txBody>
          <a:bodyPr lIns="457200" tIns="457200" rIns="457200" bIns="457200" anchor="t" anchorCtr="0">
            <a:noAutofit/>
          </a:bodyPr>
          <a:lstStyle/>
          <a:p>
            <a:pPr>
              <a:buClr>
                <a:schemeClr val="dk1"/>
              </a:buClr>
              <a:buSzPct val="25000"/>
            </a:pPr>
            <a:r>
              <a:rPr lang="en-US" sz="3000" dirty="0">
                <a:effectLst/>
                <a:latin typeface="Century Gothic" panose="020B0502020202020204" pitchFamily="34" charset="0"/>
                <a:ea typeface="Times New Roman" panose="02020603050405020304" pitchFamily="18" charset="0"/>
              </a:rPr>
              <a:t>Is LSVT a more effective treatment approach than SPEAK OUT! in increasing vocal loudness (i.e., intensity) in an individual with PD?</a:t>
            </a:r>
            <a:endParaRPr lang="en-US" sz="3000" dirty="0">
              <a:effectLst/>
              <a:latin typeface="Century Gothic" panose="020B0502020202020204" pitchFamily="34" charset="0"/>
              <a:ea typeface="Arial" panose="020B0604020202020204" pitchFamily="34" charset="0"/>
            </a:endParaRPr>
          </a:p>
          <a:p>
            <a:pPr marL="0" marR="0" lvl="0" indent="0" algn="l" rtl="0">
              <a:lnSpc>
                <a:spcPct val="100000"/>
              </a:lnSpc>
              <a:spcBef>
                <a:spcPts val="0"/>
              </a:spcBef>
              <a:spcAft>
                <a:spcPts val="0"/>
              </a:spcAft>
              <a:buClr>
                <a:schemeClr val="dk1"/>
              </a:buClr>
              <a:buSzPct val="25000"/>
              <a:buFont typeface="Arial Narrow"/>
              <a:buNone/>
            </a:pPr>
            <a:endParaRPr lang="en-US" sz="3000" dirty="0">
              <a:solidFill>
                <a:srgbClr val="073763"/>
              </a:solidFill>
              <a:latin typeface="Century Gothic"/>
              <a:ea typeface="Century Gothic"/>
              <a:cs typeface="Century Gothic"/>
              <a:sym typeface="Century Gothic"/>
            </a:endParaRPr>
          </a:p>
        </p:txBody>
      </p:sp>
      <p:sp>
        <p:nvSpPr>
          <p:cNvPr id="72" name="Shape 72"/>
          <p:cNvSpPr txBox="1"/>
          <p:nvPr/>
        </p:nvSpPr>
        <p:spPr>
          <a:xfrm>
            <a:off x="32922900" y="6241600"/>
            <a:ext cx="9982200" cy="2120400"/>
          </a:xfrm>
          <a:prstGeom prst="rect">
            <a:avLst/>
          </a:prstGeom>
          <a:gradFill>
            <a:gsLst>
              <a:gs pos="0">
                <a:srgbClr val="D4E5F5"/>
              </a:gs>
              <a:gs pos="100000">
                <a:srgbClr val="70A4D5"/>
              </a:gs>
            </a:gsLst>
            <a:lin ang="5400000" scaled="0"/>
          </a:gradFill>
          <a:ln>
            <a:noFill/>
          </a:ln>
        </p:spPr>
        <p:txBody>
          <a:bodyPr lIns="91250" tIns="45600" rIns="91250" bIns="45600" anchor="t" anchorCtr="0">
            <a:noAutofit/>
          </a:bodyPr>
          <a:lstStyle/>
          <a:p>
            <a:pPr marL="0" marR="0" lvl="0" indent="0" algn="ctr" rtl="0">
              <a:lnSpc>
                <a:spcPct val="100000"/>
              </a:lnSpc>
              <a:spcBef>
                <a:spcPts val="0"/>
              </a:spcBef>
              <a:spcAft>
                <a:spcPts val="0"/>
              </a:spcAft>
              <a:buClr>
                <a:srgbClr val="F8F8F8"/>
              </a:buClr>
              <a:buSzPct val="25000"/>
              <a:buFont typeface="Arial Narrow"/>
              <a:buNone/>
            </a:pPr>
            <a:r>
              <a:rPr lang="en-US" sz="6000" b="1" dirty="0">
                <a:solidFill>
                  <a:srgbClr val="073763"/>
                </a:solidFill>
                <a:latin typeface="Century Gothic"/>
                <a:ea typeface="Century Gothic"/>
                <a:cs typeface="Century Gothic"/>
                <a:sym typeface="Century Gothic"/>
              </a:rPr>
              <a:t>References</a:t>
            </a:r>
          </a:p>
          <a:p>
            <a:pPr marL="0" marR="0" lvl="0" indent="0" algn="ctr" rtl="0">
              <a:lnSpc>
                <a:spcPct val="100000"/>
              </a:lnSpc>
              <a:spcBef>
                <a:spcPts val="0"/>
              </a:spcBef>
              <a:spcAft>
                <a:spcPts val="0"/>
              </a:spcAft>
              <a:buClr>
                <a:srgbClr val="F8F8F8"/>
              </a:buClr>
              <a:buFont typeface="Arial Narrow"/>
              <a:buNone/>
            </a:pPr>
            <a:endParaRPr sz="6000" b="1" dirty="0">
              <a:solidFill>
                <a:srgbClr val="073763"/>
              </a:solidFill>
              <a:latin typeface="Century Gothic"/>
              <a:ea typeface="Century Gothic"/>
              <a:cs typeface="Century Gothic"/>
              <a:sym typeface="Century Gothic"/>
            </a:endParaRPr>
          </a:p>
        </p:txBody>
      </p:sp>
      <p:sp>
        <p:nvSpPr>
          <p:cNvPr id="73" name="Shape 73"/>
          <p:cNvSpPr txBox="1"/>
          <p:nvPr/>
        </p:nvSpPr>
        <p:spPr>
          <a:xfrm>
            <a:off x="761025" y="28689950"/>
            <a:ext cx="9982200" cy="1476300"/>
          </a:xfrm>
          <a:prstGeom prst="rect">
            <a:avLst/>
          </a:prstGeom>
          <a:gradFill>
            <a:gsLst>
              <a:gs pos="0">
                <a:srgbClr val="D4E5F5"/>
              </a:gs>
              <a:gs pos="100000">
                <a:srgbClr val="70A4D5"/>
              </a:gs>
            </a:gsLst>
            <a:lin ang="5400012" scaled="0"/>
          </a:gradFill>
          <a:ln>
            <a:noFill/>
          </a:ln>
        </p:spPr>
        <p:txBody>
          <a:bodyPr lIns="91250" tIns="45600" rIns="91250" bIns="45600" anchor="t" anchorCtr="0">
            <a:noAutofit/>
          </a:bodyPr>
          <a:lstStyle/>
          <a:p>
            <a:pPr marL="0" marR="0" lvl="0" indent="0" algn="ctr" rtl="0">
              <a:lnSpc>
                <a:spcPct val="100000"/>
              </a:lnSpc>
              <a:spcBef>
                <a:spcPts val="0"/>
              </a:spcBef>
              <a:spcAft>
                <a:spcPts val="0"/>
              </a:spcAft>
              <a:buClr>
                <a:srgbClr val="F8F8F8"/>
              </a:buClr>
              <a:buSzPct val="25000"/>
              <a:buFont typeface="Arial Narrow"/>
              <a:buNone/>
            </a:pPr>
            <a:r>
              <a:rPr lang="en-US" sz="6000" b="1">
                <a:solidFill>
                  <a:srgbClr val="073763"/>
                </a:solidFill>
                <a:latin typeface="Century Gothic"/>
                <a:ea typeface="Century Gothic"/>
                <a:cs typeface="Century Gothic"/>
                <a:sym typeface="Century Gothic"/>
              </a:rPr>
              <a:t>Research Question</a:t>
            </a:r>
            <a:r>
              <a:rPr lang="en-US" sz="7200" b="1">
                <a:solidFill>
                  <a:srgbClr val="073763"/>
                </a:solidFill>
                <a:latin typeface="Century Gothic"/>
                <a:ea typeface="Century Gothic"/>
                <a:cs typeface="Century Gothic"/>
                <a:sym typeface="Century Gothic"/>
              </a:rPr>
              <a:t> </a:t>
            </a:r>
          </a:p>
        </p:txBody>
      </p:sp>
      <p:sp>
        <p:nvSpPr>
          <p:cNvPr id="76" name="Shape 76"/>
          <p:cNvSpPr txBox="1"/>
          <p:nvPr/>
        </p:nvSpPr>
        <p:spPr>
          <a:xfrm>
            <a:off x="11580750" y="6208675"/>
            <a:ext cx="9982200" cy="3199200"/>
          </a:xfrm>
          <a:prstGeom prst="rect">
            <a:avLst/>
          </a:prstGeom>
          <a:gradFill>
            <a:gsLst>
              <a:gs pos="0">
                <a:srgbClr val="D4E5F5"/>
              </a:gs>
              <a:gs pos="100000">
                <a:srgbClr val="70A4D5"/>
              </a:gs>
            </a:gsLst>
            <a:lin ang="5400012" scaled="0"/>
          </a:gradFill>
          <a:ln>
            <a:noFill/>
          </a:ln>
        </p:spPr>
        <p:txBody>
          <a:bodyPr lIns="91250" tIns="45600" rIns="91250" bIns="45600" anchor="t" anchorCtr="0">
            <a:noAutofit/>
          </a:bodyPr>
          <a:lstStyle/>
          <a:p>
            <a:pPr marL="0" marR="0" lvl="0" indent="0" algn="ctr" rtl="0">
              <a:lnSpc>
                <a:spcPct val="100000"/>
              </a:lnSpc>
              <a:spcBef>
                <a:spcPts val="0"/>
              </a:spcBef>
              <a:spcAft>
                <a:spcPts val="0"/>
              </a:spcAft>
              <a:buClr>
                <a:srgbClr val="F8F8F8"/>
              </a:buClr>
              <a:buSzPct val="25000"/>
              <a:buFont typeface="Arial Narrow"/>
              <a:buNone/>
            </a:pPr>
            <a:r>
              <a:rPr lang="en-US" sz="6000" b="1">
                <a:solidFill>
                  <a:srgbClr val="073763"/>
                </a:solidFill>
                <a:latin typeface="Century Gothic"/>
                <a:ea typeface="Century Gothic"/>
                <a:cs typeface="Century Gothic"/>
                <a:sym typeface="Century Gothic"/>
              </a:rPr>
              <a:t>Literature </a:t>
            </a:r>
          </a:p>
          <a:p>
            <a:pPr marL="0" marR="0" lvl="0" indent="0" algn="ctr" rtl="0">
              <a:lnSpc>
                <a:spcPct val="100000"/>
              </a:lnSpc>
              <a:spcBef>
                <a:spcPts val="0"/>
              </a:spcBef>
              <a:spcAft>
                <a:spcPts val="0"/>
              </a:spcAft>
              <a:buClr>
                <a:srgbClr val="F8F8F8"/>
              </a:buClr>
              <a:buSzPct val="25000"/>
              <a:buFont typeface="Arial Narrow"/>
              <a:buNone/>
            </a:pPr>
            <a:r>
              <a:rPr lang="en-US" sz="6000" b="1">
                <a:solidFill>
                  <a:srgbClr val="073763"/>
                </a:solidFill>
                <a:latin typeface="Century Gothic"/>
                <a:ea typeface="Century Gothic"/>
                <a:cs typeface="Century Gothic"/>
                <a:sym typeface="Century Gothic"/>
              </a:rPr>
              <a:t>Review </a:t>
            </a:r>
          </a:p>
          <a:p>
            <a:pPr marL="0" marR="0" lvl="0" indent="0" algn="ctr" rtl="0">
              <a:lnSpc>
                <a:spcPct val="100000"/>
              </a:lnSpc>
              <a:spcBef>
                <a:spcPts val="0"/>
              </a:spcBef>
              <a:spcAft>
                <a:spcPts val="0"/>
              </a:spcAft>
              <a:buClr>
                <a:srgbClr val="F8F8F8"/>
              </a:buClr>
              <a:buSzPct val="25000"/>
              <a:buFont typeface="Arial Narrow"/>
              <a:buNone/>
            </a:pPr>
            <a:r>
              <a:rPr lang="en-US" sz="6000" b="1">
                <a:solidFill>
                  <a:srgbClr val="073763"/>
                </a:solidFill>
                <a:latin typeface="Century Gothic"/>
                <a:ea typeface="Century Gothic"/>
                <a:cs typeface="Century Gothic"/>
                <a:sym typeface="Century Gothic"/>
              </a:rPr>
              <a:t>Findings</a:t>
            </a:r>
          </a:p>
        </p:txBody>
      </p:sp>
      <p:pic>
        <p:nvPicPr>
          <p:cNvPr id="83" name="Shape 83" descr="BLUE.png"/>
          <p:cNvPicPr preferRelativeResize="0"/>
          <p:nvPr/>
        </p:nvPicPr>
        <p:blipFill>
          <a:blip r:embed="rId7">
            <a:alphaModFix/>
          </a:blip>
          <a:stretch>
            <a:fillRect/>
          </a:stretch>
        </p:blipFill>
        <p:spPr>
          <a:xfrm>
            <a:off x="17175075" y="11838337"/>
            <a:ext cx="7824949" cy="7640824"/>
          </a:xfrm>
          <a:prstGeom prst="rect">
            <a:avLst/>
          </a:prstGeom>
          <a:noFill/>
          <a:ln>
            <a:noFill/>
          </a:ln>
        </p:spPr>
      </p:pic>
      <p:sp>
        <p:nvSpPr>
          <p:cNvPr id="84" name="Shape 84"/>
          <p:cNvSpPr txBox="1"/>
          <p:nvPr/>
        </p:nvSpPr>
        <p:spPr>
          <a:xfrm>
            <a:off x="11580750" y="9407874"/>
            <a:ext cx="9982200" cy="23031201"/>
          </a:xfrm>
          <a:prstGeom prst="rect">
            <a:avLst/>
          </a:prstGeom>
          <a:solidFill>
            <a:srgbClr val="FFFFFF"/>
          </a:solidFill>
          <a:ln>
            <a:noFill/>
          </a:ln>
        </p:spPr>
        <p:txBody>
          <a:bodyPr lIns="457200" tIns="457200" rIns="457200" bIns="457200" anchor="t" anchorCtr="0">
            <a:noAutofit/>
          </a:bodyPr>
          <a:lstStyle/>
          <a:p>
            <a:r>
              <a:rPr lang="en-US" sz="2200" dirty="0">
                <a:solidFill>
                  <a:srgbClr val="000000"/>
                </a:solidFill>
                <a:effectLst/>
                <a:latin typeface="Century Gothic" panose="020B0502020202020204" pitchFamily="34" charset="0"/>
                <a:ea typeface="Times New Roman" panose="02020603050405020304" pitchFamily="18" charset="0"/>
              </a:rPr>
              <a:t>In the article, “Prosodic Improvement in Persons with Parkinson disease Receiving SPEAK OUT! Voice Therapy,” (</a:t>
            </a:r>
            <a:r>
              <a:rPr lang="en-US" sz="2200" dirty="0" err="1">
                <a:solidFill>
                  <a:srgbClr val="000000"/>
                </a:solidFill>
                <a:effectLst/>
                <a:latin typeface="Century Gothic" panose="020B0502020202020204" pitchFamily="34" charset="0"/>
                <a:ea typeface="Times New Roman" panose="02020603050405020304" pitchFamily="18" charset="0"/>
              </a:rPr>
              <a:t>Boutsen</a:t>
            </a:r>
            <a:r>
              <a:rPr lang="en-US" sz="2200" dirty="0">
                <a:solidFill>
                  <a:srgbClr val="000000"/>
                </a:solidFill>
                <a:effectLst/>
                <a:latin typeface="Century Gothic" panose="020B0502020202020204" pitchFamily="34" charset="0"/>
                <a:ea typeface="Times New Roman" panose="02020603050405020304" pitchFamily="18" charset="0"/>
              </a:rPr>
              <a:t> et al., 2018) sixteen participants (11 male and 5 female) with different demographic backgrounds that had PD gave consent to participate in a study to evaluate the efficiency of the SPEAK OUT! program on people with Parkinson’s. Participants read the same passage each week and were given prompts that asked questions to encourage them to speak. Measurements were collected on the participants before and after therapy which included scores on the Voice Handicap Index and Voice Related Quality Life Questionnaire as well as audio recordings. Data collected after SPEAK OUT! showed that participants improved in multiple areas such as pitch range, speech rate and intensity, reading intelligibility and vocal quality. Improvement in prosody was also shown when the participants read louder and used extensive pitch ranges. In conclusion, this study has proven that these individuals with Parkinson’s disease can use SPEAK OUT! as an effective treatment because it improves speech intensity as well as prosodic features like intonation and pitch.</a:t>
            </a:r>
            <a:r>
              <a:rPr lang="en-US" sz="2200" dirty="0">
                <a:effectLst/>
                <a:latin typeface="Century Gothic" panose="020B0502020202020204" pitchFamily="34" charset="0"/>
                <a:ea typeface="Times New Roman" panose="02020603050405020304" pitchFamily="18" charset="0"/>
              </a:rPr>
              <a:t> </a:t>
            </a:r>
            <a:endParaRPr lang="en-US" sz="2200" dirty="0">
              <a:effectLst/>
              <a:latin typeface="Century Gothic" panose="020B0502020202020204" pitchFamily="34" charset="0"/>
              <a:ea typeface="Arial" panose="020B0604020202020204" pitchFamily="34" charset="0"/>
            </a:endParaRPr>
          </a:p>
          <a:p>
            <a:pPr marL="0" lvl="0" indent="0" rtl="0">
              <a:lnSpc>
                <a:spcPct val="100000"/>
              </a:lnSpc>
              <a:spcBef>
                <a:spcPts val="0"/>
              </a:spcBef>
              <a:buNone/>
            </a:pPr>
            <a:endParaRPr lang="en-US" sz="2200" dirty="0">
              <a:solidFill>
                <a:srgbClr val="073763"/>
              </a:solidFill>
              <a:latin typeface="Century Gothic" panose="020B0502020202020204" pitchFamily="34" charset="0"/>
              <a:ea typeface="Century Gothic"/>
              <a:cs typeface="Century Gothic"/>
              <a:sym typeface="Century Gothic"/>
            </a:endParaRPr>
          </a:p>
          <a:p>
            <a:pPr marL="0" marR="0">
              <a:spcBef>
                <a:spcPts val="0"/>
              </a:spcBef>
              <a:spcAft>
                <a:spcPts val="0"/>
              </a:spcAft>
            </a:pPr>
            <a:r>
              <a:rPr lang="en-US" sz="2200" dirty="0">
                <a:effectLst/>
                <a:latin typeface="Century Gothic" panose="020B0502020202020204" pitchFamily="34" charset="0"/>
                <a:ea typeface="Times New Roman" panose="02020603050405020304" pitchFamily="18" charset="0"/>
              </a:rPr>
              <a:t>In the article, “Intensive voice treatment in Parkinson’s disease: Lee Silverman Voice Treatment,” Sapir et al. (2011) investigate the effectiveness of exercise-based treatment, specifically Lee Silverman Voice Treatment (LSVT), in the Parkinson’s disease (PD) population. The authors review characteristics and features of speech that occur within this population and the different treatment options (e.g., pharmacological and surgical treatment, LSVT) available. LSVT is demonstrated to be most effective as it is an intense treatment method that is utilized inside and outside of the therapy room where tasks focus on improving deficits of this progressive degenerative disease.</a:t>
            </a:r>
            <a:endParaRPr lang="en-US" sz="2200" dirty="0">
              <a:effectLst/>
              <a:latin typeface="Century Gothic" panose="020B0502020202020204" pitchFamily="34" charset="0"/>
              <a:ea typeface="Arial" panose="020B0604020202020204" pitchFamily="34" charset="0"/>
            </a:endParaRPr>
          </a:p>
          <a:p>
            <a:pPr marL="0" marR="0">
              <a:lnSpc>
                <a:spcPct val="115000"/>
              </a:lnSpc>
              <a:spcBef>
                <a:spcPts val="0"/>
              </a:spcBef>
              <a:spcAft>
                <a:spcPts val="0"/>
              </a:spcAft>
            </a:pPr>
            <a:r>
              <a:rPr lang="en-US" sz="2200" dirty="0">
                <a:effectLst/>
                <a:latin typeface="Century Gothic" panose="020B0502020202020204" pitchFamily="34" charset="0"/>
                <a:ea typeface="Times New Roman" panose="02020603050405020304" pitchFamily="18" charset="0"/>
              </a:rPr>
              <a:t> </a:t>
            </a:r>
            <a:endParaRPr lang="en-US" sz="2200" dirty="0">
              <a:solidFill>
                <a:srgbClr val="073763"/>
              </a:solidFill>
              <a:latin typeface="Century Gothic" panose="020B0502020202020204" pitchFamily="34" charset="0"/>
              <a:ea typeface="Century Gothic"/>
              <a:cs typeface="Century Gothic"/>
              <a:sym typeface="Century Gothic"/>
            </a:endParaRPr>
          </a:p>
          <a:p>
            <a:r>
              <a:rPr lang="en-US" sz="2200" dirty="0">
                <a:effectLst/>
                <a:latin typeface="Century Gothic" panose="020B0502020202020204" pitchFamily="34" charset="0"/>
                <a:ea typeface="Times New Roman" panose="02020603050405020304" pitchFamily="18" charset="0"/>
              </a:rPr>
              <a:t>Bryans et al. (2021) assess the effectiveness of The Lee Silverman Voice Treatment (LSVT Loud) on those diagnosed with Parkinson’s disease (PD). Twenty-five individuals diagnosed with PD were chosen to receive LSVT for four weeks to treat communication deficits such as changes to their voice, rate of speech and cognitive impairments as a result of their diagnoses. Participants were required to participate in three self-reported studies, including The Voice Handicap Index, The Communicative Effectiveness Scale, and the Communicative Participation Item Bank</a:t>
            </a:r>
            <a:r>
              <a:rPr lang="en-US" sz="2200" i="1" dirty="0">
                <a:effectLst/>
                <a:latin typeface="Century Gothic" panose="020B0502020202020204" pitchFamily="34" charset="0"/>
                <a:ea typeface="Times New Roman" panose="02020603050405020304" pitchFamily="18" charset="0"/>
              </a:rPr>
              <a:t>, </a:t>
            </a:r>
            <a:r>
              <a:rPr lang="en-US" sz="2200" dirty="0">
                <a:effectLst/>
                <a:latin typeface="Century Gothic" panose="020B0502020202020204" pitchFamily="34" charset="0"/>
                <a:ea typeface="Times New Roman" panose="02020603050405020304" pitchFamily="18" charset="0"/>
              </a:rPr>
              <a:t>at baseline, immediately following treatment, 4-8 weeks after treatments, and 3-6 months after treatment. Partner-rated scores for The Communicative Effectiveness Scale were also taken from caregivers of participants at all points of treatment. Results of this study showed significant and consistent improvements of participant self-reported scales which showed a correlation to the partner-reported scale.</a:t>
            </a:r>
            <a:endParaRPr lang="en-US" sz="2200" dirty="0">
              <a:effectLst/>
              <a:latin typeface="Century Gothic" panose="020B0502020202020204" pitchFamily="34" charset="0"/>
              <a:ea typeface="Arial" panose="020B0604020202020204" pitchFamily="34" charset="0"/>
            </a:endParaRPr>
          </a:p>
          <a:p>
            <a:pPr marL="0" lvl="0" indent="0" rtl="0">
              <a:lnSpc>
                <a:spcPct val="100000"/>
              </a:lnSpc>
              <a:spcBef>
                <a:spcPts val="0"/>
              </a:spcBef>
              <a:buNone/>
            </a:pPr>
            <a:endParaRPr lang="en-US" sz="2200" dirty="0">
              <a:solidFill>
                <a:srgbClr val="073763"/>
              </a:solidFill>
              <a:latin typeface="Century Gothic" panose="020B0502020202020204" pitchFamily="34" charset="0"/>
              <a:ea typeface="Century Gothic"/>
              <a:cs typeface="Century Gothic"/>
              <a:sym typeface="Century Gothic"/>
            </a:endParaRPr>
          </a:p>
          <a:p>
            <a:r>
              <a:rPr lang="en-US" sz="2200" dirty="0">
                <a:effectLst/>
                <a:latin typeface="Century Gothic" panose="020B0502020202020204" pitchFamily="34" charset="0"/>
                <a:ea typeface="Times New Roman" panose="02020603050405020304" pitchFamily="18" charset="0"/>
              </a:rPr>
              <a:t>Behrman et al. (2020) assessed the impact of the SPEAK OUT! therapy program on those with PD, as well as those without communication impairments. To measure the effectiveness of the program, the researchers looked at measures of intensity, prosody (variation of intensity and frequency), cepstral peak prominence (CPP) as well as ratings on the Voice-Related Quality of Life (V-</a:t>
            </a:r>
            <a:r>
              <a:rPr lang="en-US" sz="2200" dirty="0" err="1">
                <a:effectLst/>
                <a:latin typeface="Century Gothic" panose="020B0502020202020204" pitchFamily="34" charset="0"/>
                <a:ea typeface="Times New Roman" panose="02020603050405020304" pitchFamily="18" charset="0"/>
              </a:rPr>
              <a:t>RQoL</a:t>
            </a:r>
            <a:r>
              <a:rPr lang="en-US" sz="2200" dirty="0">
                <a:effectLst/>
                <a:latin typeface="Century Gothic" panose="020B0502020202020204" pitchFamily="34" charset="0"/>
                <a:ea typeface="Times New Roman" panose="02020603050405020304" pitchFamily="18" charset="0"/>
              </a:rPr>
              <a:t>). Specifically, these measures were examined in both a reading task and a spontaneous monologue, as no prior research looked at prosody in both of these contexts. No significant changes occurred from baseline to post-therapy for the control group. For the PD group, significant changes were found from baseline to post-therapy for all measures except for variation in intensity in the reading context. While almost all changes were significant for the PD group, these </a:t>
            </a:r>
            <a:r>
              <a:rPr lang="en-US" sz="2200" dirty="0">
                <a:effectLst/>
                <a:highlight>
                  <a:srgbClr val="FFFFFF"/>
                </a:highlight>
                <a:latin typeface="Century Gothic" panose="020B0502020202020204" pitchFamily="34" charset="0"/>
                <a:ea typeface="Times New Roman" panose="02020603050405020304" pitchFamily="18" charset="0"/>
              </a:rPr>
              <a:t>post-therapy outcome measures were still lower than or equal to the control group</a:t>
            </a:r>
            <a:r>
              <a:rPr lang="en-US" sz="2200" dirty="0">
                <a:effectLst/>
                <a:latin typeface="Century Gothic" panose="020B0502020202020204" pitchFamily="34" charset="0"/>
                <a:ea typeface="Times New Roman" panose="02020603050405020304" pitchFamily="18" charset="0"/>
              </a:rPr>
              <a:t>.</a:t>
            </a:r>
            <a:r>
              <a:rPr lang="en-US" sz="2200" dirty="0">
                <a:effectLst/>
                <a:highlight>
                  <a:srgbClr val="FFFFFF"/>
                </a:highlight>
                <a:latin typeface="Century Gothic" panose="020B0502020202020204" pitchFamily="34" charset="0"/>
                <a:ea typeface="Arial" panose="020B0604020202020204" pitchFamily="34" charset="0"/>
              </a:rPr>
              <a:t> </a:t>
            </a:r>
            <a:endParaRPr lang="en-US" sz="2200" dirty="0">
              <a:effectLst/>
              <a:latin typeface="Century Gothic" panose="020B0502020202020204" pitchFamily="34" charset="0"/>
              <a:ea typeface="Arial" panose="020B0604020202020204" pitchFamily="34" charset="0"/>
            </a:endParaRPr>
          </a:p>
          <a:p>
            <a:pPr marL="0" lvl="0" indent="0" rtl="0">
              <a:lnSpc>
                <a:spcPct val="100000"/>
              </a:lnSpc>
              <a:spcBef>
                <a:spcPts val="0"/>
              </a:spcBef>
              <a:buNone/>
            </a:pPr>
            <a:endParaRPr lang="en-US" sz="3000" dirty="0">
              <a:solidFill>
                <a:srgbClr val="073763"/>
              </a:solidFill>
              <a:latin typeface="Century Gothic"/>
              <a:ea typeface="Century Gothic"/>
              <a:cs typeface="Century Gothic"/>
              <a:sym typeface="Century Gothic"/>
            </a:endParaRPr>
          </a:p>
        </p:txBody>
      </p:sp>
      <p:sp>
        <p:nvSpPr>
          <p:cNvPr id="85" name="Shape 85"/>
          <p:cNvSpPr txBox="1"/>
          <p:nvPr/>
        </p:nvSpPr>
        <p:spPr>
          <a:xfrm>
            <a:off x="22097800" y="6208675"/>
            <a:ext cx="10210500" cy="3199200"/>
          </a:xfrm>
          <a:prstGeom prst="rect">
            <a:avLst/>
          </a:prstGeom>
          <a:gradFill>
            <a:gsLst>
              <a:gs pos="0">
                <a:srgbClr val="D4E5F5"/>
              </a:gs>
              <a:gs pos="100000">
                <a:srgbClr val="70A4D5"/>
              </a:gs>
            </a:gsLst>
            <a:lin ang="5400012" scaled="0"/>
          </a:gradFill>
          <a:ln>
            <a:noFill/>
          </a:ln>
        </p:spPr>
        <p:txBody>
          <a:bodyPr lIns="91250" tIns="45600" rIns="91250" bIns="45600" anchor="t" anchorCtr="0">
            <a:noAutofit/>
          </a:bodyPr>
          <a:lstStyle/>
          <a:p>
            <a:pPr marL="0" marR="0" lvl="0" indent="0" algn="ctr" rtl="0">
              <a:lnSpc>
                <a:spcPct val="100000"/>
              </a:lnSpc>
              <a:spcBef>
                <a:spcPts val="0"/>
              </a:spcBef>
              <a:spcAft>
                <a:spcPts val="0"/>
              </a:spcAft>
              <a:buClr>
                <a:srgbClr val="F8F8F8"/>
              </a:buClr>
              <a:buSzPct val="25000"/>
              <a:buFont typeface="Arial Narrow"/>
              <a:buNone/>
            </a:pPr>
            <a:r>
              <a:rPr lang="en-US" sz="6000" b="1">
                <a:solidFill>
                  <a:srgbClr val="073763"/>
                </a:solidFill>
                <a:latin typeface="Century Gothic"/>
                <a:ea typeface="Century Gothic"/>
                <a:cs typeface="Century Gothic"/>
                <a:sym typeface="Century Gothic"/>
              </a:rPr>
              <a:t>Proposed </a:t>
            </a:r>
          </a:p>
          <a:p>
            <a:pPr marL="0" marR="0" lvl="0" indent="0" algn="ctr" rtl="0">
              <a:lnSpc>
                <a:spcPct val="100000"/>
              </a:lnSpc>
              <a:spcBef>
                <a:spcPts val="0"/>
              </a:spcBef>
              <a:spcAft>
                <a:spcPts val="0"/>
              </a:spcAft>
              <a:buClr>
                <a:srgbClr val="F8F8F8"/>
              </a:buClr>
              <a:buSzPct val="25000"/>
              <a:buFont typeface="Arial Narrow"/>
              <a:buNone/>
            </a:pPr>
            <a:r>
              <a:rPr lang="en-US" sz="6000" b="1">
                <a:solidFill>
                  <a:srgbClr val="073763"/>
                </a:solidFill>
                <a:latin typeface="Century Gothic"/>
                <a:ea typeface="Century Gothic"/>
                <a:cs typeface="Century Gothic"/>
                <a:sym typeface="Century Gothic"/>
              </a:rPr>
              <a:t>Methodology</a:t>
            </a:r>
            <a:r>
              <a:rPr lang="en-US" sz="7200" b="1">
                <a:solidFill>
                  <a:srgbClr val="073763"/>
                </a:solidFill>
                <a:latin typeface="Century Gothic"/>
                <a:ea typeface="Century Gothic"/>
                <a:cs typeface="Century Gothic"/>
                <a:sym typeface="Century Gothic"/>
              </a:rPr>
              <a:t> </a:t>
            </a:r>
          </a:p>
        </p:txBody>
      </p:sp>
      <p:sp>
        <p:nvSpPr>
          <p:cNvPr id="86" name="Shape 86"/>
          <p:cNvSpPr txBox="1"/>
          <p:nvPr/>
        </p:nvSpPr>
        <p:spPr>
          <a:xfrm>
            <a:off x="22137675" y="6241600"/>
            <a:ext cx="10210500" cy="2120400"/>
          </a:xfrm>
          <a:prstGeom prst="rect">
            <a:avLst/>
          </a:prstGeom>
          <a:gradFill>
            <a:gsLst>
              <a:gs pos="0">
                <a:srgbClr val="D4E5F5"/>
              </a:gs>
              <a:gs pos="100000">
                <a:srgbClr val="70A4D5"/>
              </a:gs>
            </a:gsLst>
            <a:lin ang="5400012" scaled="0"/>
          </a:gradFill>
          <a:ln>
            <a:noFill/>
          </a:ln>
        </p:spPr>
        <p:txBody>
          <a:bodyPr lIns="91250" tIns="45600" rIns="91250" bIns="45600" anchor="t" anchorCtr="0">
            <a:noAutofit/>
          </a:bodyPr>
          <a:lstStyle/>
          <a:p>
            <a:pPr marL="0" marR="0" lvl="0" indent="0" algn="ctr" rtl="0">
              <a:lnSpc>
                <a:spcPct val="100000"/>
              </a:lnSpc>
              <a:spcBef>
                <a:spcPts val="0"/>
              </a:spcBef>
              <a:spcAft>
                <a:spcPts val="0"/>
              </a:spcAft>
              <a:buClr>
                <a:srgbClr val="F8F8F8"/>
              </a:buClr>
              <a:buSzPct val="25000"/>
              <a:buFont typeface="Arial Narrow"/>
              <a:buNone/>
            </a:pPr>
            <a:r>
              <a:rPr lang="en-US" sz="6000" b="1">
                <a:solidFill>
                  <a:srgbClr val="073763"/>
                </a:solidFill>
                <a:latin typeface="Century Gothic"/>
                <a:ea typeface="Century Gothic"/>
                <a:cs typeface="Century Gothic"/>
                <a:sym typeface="Century Gothic"/>
              </a:rPr>
              <a:t>Proposed </a:t>
            </a:r>
          </a:p>
          <a:p>
            <a:pPr marL="0" marR="0" lvl="0" indent="0" algn="ctr" rtl="0">
              <a:lnSpc>
                <a:spcPct val="100000"/>
              </a:lnSpc>
              <a:spcBef>
                <a:spcPts val="0"/>
              </a:spcBef>
              <a:spcAft>
                <a:spcPts val="0"/>
              </a:spcAft>
              <a:buClr>
                <a:srgbClr val="F8F8F8"/>
              </a:buClr>
              <a:buSzPct val="25000"/>
              <a:buFont typeface="Arial Narrow"/>
              <a:buNone/>
            </a:pPr>
            <a:r>
              <a:rPr lang="en-US" sz="6000" b="1">
                <a:solidFill>
                  <a:srgbClr val="073763"/>
                </a:solidFill>
                <a:latin typeface="Century Gothic"/>
                <a:ea typeface="Century Gothic"/>
                <a:cs typeface="Century Gothic"/>
                <a:sym typeface="Century Gothic"/>
              </a:rPr>
              <a:t>Methodology</a:t>
            </a:r>
            <a:r>
              <a:rPr lang="en-US" sz="7200" b="1">
                <a:solidFill>
                  <a:srgbClr val="073763"/>
                </a:solidFill>
                <a:latin typeface="Century Gothic"/>
                <a:ea typeface="Century Gothic"/>
                <a:cs typeface="Century Gothic"/>
                <a:sym typeface="Century Gothic"/>
              </a:rPr>
              <a:t> </a:t>
            </a:r>
          </a:p>
        </p:txBody>
      </p:sp>
      <p:sp>
        <p:nvSpPr>
          <p:cNvPr id="87" name="Shape 87"/>
          <p:cNvSpPr txBox="1"/>
          <p:nvPr/>
        </p:nvSpPr>
        <p:spPr>
          <a:xfrm>
            <a:off x="22097825" y="8361999"/>
            <a:ext cx="10210475" cy="24077076"/>
          </a:xfrm>
          <a:prstGeom prst="rect">
            <a:avLst/>
          </a:prstGeom>
          <a:solidFill>
            <a:srgbClr val="FFFFFF"/>
          </a:solidFill>
          <a:ln>
            <a:noFill/>
          </a:ln>
        </p:spPr>
        <p:txBody>
          <a:bodyPr lIns="457200" tIns="457200" rIns="457200" bIns="457200" anchor="t" anchorCtr="0">
            <a:noAutofit/>
          </a:bodyPr>
          <a:lstStyle/>
          <a:p>
            <a:pPr marL="38100" marR="0" lvl="0" algn="l" rtl="0">
              <a:lnSpc>
                <a:spcPct val="100000"/>
              </a:lnSpc>
              <a:spcBef>
                <a:spcPts val="0"/>
              </a:spcBef>
              <a:spcAft>
                <a:spcPts val="0"/>
              </a:spcAft>
              <a:buClr>
                <a:srgbClr val="073763"/>
              </a:buClr>
              <a:buSzPct val="100000"/>
            </a:pPr>
            <a:r>
              <a:rPr lang="en-US" sz="2500" b="1" u="sng" dirty="0">
                <a:solidFill>
                  <a:schemeClr val="accent6">
                    <a:lumMod val="10000"/>
                  </a:schemeClr>
                </a:solidFill>
                <a:latin typeface="Century Gothic"/>
                <a:ea typeface="Century Gothic"/>
                <a:cs typeface="Century Gothic"/>
                <a:sym typeface="Century Gothic"/>
              </a:rPr>
              <a:t>Participant: </a:t>
            </a:r>
          </a:p>
          <a:p>
            <a:pPr marL="38100">
              <a:buClr>
                <a:srgbClr val="073763"/>
              </a:buClr>
              <a:buSzPct val="100000"/>
            </a:pPr>
            <a:r>
              <a:rPr lang="en-US" sz="2500" dirty="0">
                <a:solidFill>
                  <a:schemeClr val="accent6">
                    <a:lumMod val="10000"/>
                  </a:schemeClr>
                </a:solidFill>
                <a:effectLst/>
                <a:latin typeface="Century Gothic" panose="020B0502020202020204" pitchFamily="34" charset="0"/>
                <a:ea typeface="Times New Roman" panose="02020603050405020304" pitchFamily="18" charset="0"/>
              </a:rPr>
              <a:t>The proposed study will include one 65-year-old female named Patricia who is diagnosed with idiopathic Parkinson’s disease (PD). This individual will have no other significant medical history, will not have undergone previous medical or therapeutic treatment (e.g., radiation for head and neck cancer, previous speech therapy), and will have average cognitive skills.</a:t>
            </a:r>
            <a:endParaRPr lang="en-US" sz="2500" dirty="0">
              <a:solidFill>
                <a:schemeClr val="accent6">
                  <a:lumMod val="10000"/>
                </a:schemeClr>
              </a:solidFill>
              <a:effectLst/>
              <a:latin typeface="Century Gothic" panose="020B0502020202020204" pitchFamily="34" charset="0"/>
              <a:ea typeface="Arial" panose="020B0604020202020204" pitchFamily="34" charset="0"/>
            </a:endParaRPr>
          </a:p>
          <a:p>
            <a:pPr marL="38100" marR="0" lvl="0" algn="l" rtl="0">
              <a:lnSpc>
                <a:spcPct val="100000"/>
              </a:lnSpc>
              <a:spcBef>
                <a:spcPts val="0"/>
              </a:spcBef>
              <a:spcAft>
                <a:spcPts val="0"/>
              </a:spcAft>
              <a:buClr>
                <a:srgbClr val="073763"/>
              </a:buClr>
              <a:buSzPct val="100000"/>
            </a:pPr>
            <a:endParaRPr lang="en-US" sz="2500" dirty="0">
              <a:solidFill>
                <a:schemeClr val="accent6">
                  <a:lumMod val="10000"/>
                </a:schemeClr>
              </a:solidFill>
              <a:latin typeface="Century Gothic"/>
              <a:ea typeface="Century Gothic"/>
              <a:cs typeface="Century Gothic"/>
              <a:sym typeface="Century Gothic"/>
            </a:endParaRPr>
          </a:p>
          <a:p>
            <a:pPr marL="38100" marR="0" lvl="0" algn="l" rtl="0">
              <a:lnSpc>
                <a:spcPct val="100000"/>
              </a:lnSpc>
              <a:spcBef>
                <a:spcPts val="0"/>
              </a:spcBef>
              <a:spcAft>
                <a:spcPts val="0"/>
              </a:spcAft>
              <a:buClr>
                <a:srgbClr val="073763"/>
              </a:buClr>
              <a:buSzPct val="100000"/>
            </a:pPr>
            <a:r>
              <a:rPr lang="en-US" sz="2500" b="1" u="sng" dirty="0">
                <a:solidFill>
                  <a:schemeClr val="accent6">
                    <a:lumMod val="10000"/>
                  </a:schemeClr>
                </a:solidFill>
                <a:latin typeface="Century Gothic"/>
                <a:ea typeface="Century Gothic"/>
                <a:cs typeface="Century Gothic"/>
                <a:sym typeface="Century Gothic"/>
              </a:rPr>
              <a:t>Procedure:</a:t>
            </a:r>
          </a:p>
          <a:p>
            <a:pPr marL="0" marR="0">
              <a:lnSpc>
                <a:spcPct val="115000"/>
              </a:lnSpc>
              <a:spcBef>
                <a:spcPts val="0"/>
              </a:spcBef>
              <a:spcAft>
                <a:spcPts val="0"/>
              </a:spcAft>
            </a:pPr>
            <a:r>
              <a:rPr lang="en-US" sz="2500" dirty="0">
                <a:solidFill>
                  <a:schemeClr val="accent6">
                    <a:lumMod val="10000"/>
                  </a:schemeClr>
                </a:solidFill>
                <a:effectLst/>
                <a:latin typeface="Century Gothic" panose="020B0502020202020204" pitchFamily="34" charset="0"/>
                <a:ea typeface="Times New Roman" panose="02020603050405020304" pitchFamily="18" charset="0"/>
              </a:rPr>
              <a:t>The individual participating in this single subject design will be taken as a sample of convenience. This study is an ABACA withdrawal design. The first A phase is initial baseline, B and C phases represent treatments, and the second and third A phases represent return to baseline.  The dependent variable, mean intensity in decibels (dB) when reading one sentences from the Grandfather Passage, will be measured during all phases of the study. During all baseline phases, the client will read a random sentence from the Grandfather Passage without any cues or assistance. At least three baseline sessions will be administered until a stable baseline is reached. All sessions will be recorded for future analysis. </a:t>
            </a:r>
          </a:p>
          <a:p>
            <a:pPr marL="0" marR="0">
              <a:lnSpc>
                <a:spcPct val="115000"/>
              </a:lnSpc>
              <a:spcBef>
                <a:spcPts val="0"/>
              </a:spcBef>
              <a:spcAft>
                <a:spcPts val="0"/>
              </a:spcAft>
            </a:pPr>
            <a:endParaRPr lang="en-US" sz="2500" dirty="0">
              <a:solidFill>
                <a:schemeClr val="accent6">
                  <a:lumMod val="10000"/>
                </a:schemeClr>
              </a:solidFill>
              <a:latin typeface="Century Gothic" panose="020B0502020202020204" pitchFamily="34" charset="0"/>
              <a:ea typeface="Arial" panose="020B0604020202020204" pitchFamily="34" charset="0"/>
            </a:endParaRPr>
          </a:p>
          <a:p>
            <a:pPr>
              <a:lnSpc>
                <a:spcPct val="115000"/>
              </a:lnSpc>
            </a:pPr>
            <a:r>
              <a:rPr lang="en-US" sz="2500" dirty="0">
                <a:solidFill>
                  <a:schemeClr val="accent6">
                    <a:lumMod val="10000"/>
                  </a:schemeClr>
                </a:solidFill>
                <a:effectLst/>
                <a:latin typeface="Century Gothic" panose="020B0502020202020204" pitchFamily="34" charset="0"/>
                <a:ea typeface="Times New Roman" panose="02020603050405020304" pitchFamily="18" charset="0"/>
              </a:rPr>
              <a:t>A certified speech-language pathologist (SLP) with five years’ experience will be administering the LSVT and SPEAK OUT! treatment. The SLP will be licensed and certified in LSVT and SPEAK OUT! Voice therapy. The SLP will </a:t>
            </a:r>
            <a:r>
              <a:rPr lang="en-US" sz="2500">
                <a:solidFill>
                  <a:schemeClr val="accent6">
                    <a:lumMod val="10000"/>
                  </a:schemeClr>
                </a:solidFill>
                <a:effectLst/>
                <a:latin typeface="Century Gothic" panose="020B0502020202020204" pitchFamily="34" charset="0"/>
                <a:ea typeface="Times New Roman" panose="02020603050405020304" pitchFamily="18" charset="0"/>
              </a:rPr>
              <a:t>be trained </a:t>
            </a:r>
            <a:r>
              <a:rPr lang="en-US" sz="2500" dirty="0">
                <a:solidFill>
                  <a:schemeClr val="accent6">
                    <a:lumMod val="10000"/>
                  </a:schemeClr>
                </a:solidFill>
                <a:effectLst/>
                <a:latin typeface="Century Gothic" panose="020B0502020202020204" pitchFamily="34" charset="0"/>
                <a:ea typeface="Times New Roman" panose="02020603050405020304" pitchFamily="18" charset="0"/>
              </a:rPr>
              <a:t>in the study’s baseline and treatment procedures via a training video. The SLP will be blind to the study’s hypothesis to avoid bias. During the study, videos of the treatment sessions will be watched by the investigators to ensure that baseline and treatment phases are being conducted according to study procedures. If necessary, feedback about procedures to adjust will be provided. </a:t>
            </a:r>
            <a:endParaRPr lang="en-US" sz="2500" dirty="0">
              <a:solidFill>
                <a:schemeClr val="accent6">
                  <a:lumMod val="10000"/>
                </a:schemeClr>
              </a:solidFill>
              <a:effectLst/>
              <a:latin typeface="Century Gothic" panose="020B0502020202020204" pitchFamily="34" charset="0"/>
              <a:ea typeface="Arial" panose="020B0604020202020204" pitchFamily="34" charset="0"/>
            </a:endParaRPr>
          </a:p>
          <a:p>
            <a:pPr marL="0" marR="0">
              <a:lnSpc>
                <a:spcPct val="115000"/>
              </a:lnSpc>
              <a:spcBef>
                <a:spcPts val="0"/>
              </a:spcBef>
              <a:spcAft>
                <a:spcPts val="0"/>
              </a:spcAft>
            </a:pPr>
            <a:endParaRPr lang="en-US" sz="2500" dirty="0">
              <a:solidFill>
                <a:schemeClr val="accent6">
                  <a:lumMod val="10000"/>
                </a:schemeClr>
              </a:solidFill>
              <a:latin typeface="Century Gothic" panose="020B0502020202020204" pitchFamily="34" charset="0"/>
              <a:ea typeface="Arial" panose="020B0604020202020204" pitchFamily="34" charset="0"/>
            </a:endParaRPr>
          </a:p>
          <a:p>
            <a:pPr>
              <a:lnSpc>
                <a:spcPct val="115000"/>
              </a:lnSpc>
            </a:pPr>
            <a:r>
              <a:rPr lang="en-US" sz="2500" dirty="0">
                <a:solidFill>
                  <a:schemeClr val="accent6">
                    <a:lumMod val="10000"/>
                  </a:schemeClr>
                </a:solidFill>
                <a:effectLst/>
                <a:latin typeface="Century Gothic" panose="020B0502020202020204" pitchFamily="34" charset="0"/>
                <a:ea typeface="Times New Roman" panose="02020603050405020304" pitchFamily="18" charset="0"/>
              </a:rPr>
              <a:t>During the first treatment phase (Phase B), LSVT will be administered across 60-minute individual treatment sessions,  4 days a week for 4 consecutive weeks. Following this phase, another baseline measurement will be obtained. During the second treatment phase (Phase C), SPEAK OUT! will be administered across 60-minute individual treatment sessions, 4 days a week for 4 consecutive weeks. At the end of each session, the client will read a random sentence from the Grandfather passage, and intensity will be measured.   Lastly, a final baseline measure will be obtained. </a:t>
            </a:r>
          </a:p>
          <a:p>
            <a:pPr>
              <a:lnSpc>
                <a:spcPct val="115000"/>
              </a:lnSpc>
            </a:pPr>
            <a:endParaRPr lang="en-US" sz="2500" dirty="0">
              <a:solidFill>
                <a:schemeClr val="accent6">
                  <a:lumMod val="10000"/>
                </a:schemeClr>
              </a:solidFill>
              <a:latin typeface="Century Gothic" panose="020B0502020202020204" pitchFamily="34" charset="0"/>
              <a:ea typeface="Arial" panose="020B0604020202020204" pitchFamily="34" charset="0"/>
            </a:endParaRPr>
          </a:p>
          <a:p>
            <a:pPr marL="0" marR="0"/>
            <a:r>
              <a:rPr lang="en-US" sz="2500" dirty="0">
                <a:solidFill>
                  <a:schemeClr val="accent6">
                    <a:lumMod val="10000"/>
                  </a:schemeClr>
                </a:solidFill>
                <a:effectLst/>
                <a:latin typeface="Century Gothic" panose="020B0502020202020204" pitchFamily="34" charset="0"/>
                <a:ea typeface="Times New Roman" panose="02020603050405020304" pitchFamily="18" charset="0"/>
              </a:rPr>
              <a:t>After all phases of the study are completed, two trained researchers who have no knowledge of the study hypothesis will watch the videos and take data on the dependent variable. Two weeks later, the researchers will swap data and rescore 20% of each other’s data to check for inter-rater reliability. The researchers will also rescore 20% of their own data to check for intra-rater reliability. </a:t>
            </a:r>
          </a:p>
          <a:p>
            <a:pPr marL="0" marR="0">
              <a:lnSpc>
                <a:spcPct val="115000"/>
              </a:lnSpc>
              <a:spcBef>
                <a:spcPts val="0"/>
              </a:spcBef>
              <a:spcAft>
                <a:spcPts val="0"/>
              </a:spcAft>
            </a:pPr>
            <a:r>
              <a:rPr lang="en-US" sz="1800" b="1" u="none" strike="noStrike" dirty="0">
                <a:effectLst/>
                <a:latin typeface="Times New Roman" panose="02020603050405020304" pitchFamily="18" charset="0"/>
                <a:ea typeface="Times New Roman" panose="02020603050405020304" pitchFamily="18" charset="0"/>
              </a:rPr>
              <a:t> </a:t>
            </a:r>
            <a:endParaRPr lang="en-US" sz="1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800" b="1" u="none" strike="noStrike" dirty="0">
                <a:effectLst/>
                <a:latin typeface="Times New Roman" panose="02020603050405020304" pitchFamily="18" charset="0"/>
                <a:ea typeface="Times New Roman" panose="02020603050405020304" pitchFamily="18" charset="0"/>
              </a:rPr>
              <a:t> </a:t>
            </a:r>
            <a:endParaRPr lang="en-US" sz="1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800" b="1" u="none" strike="noStrike" dirty="0">
                <a:effectLst/>
                <a:latin typeface="Times New Roman" panose="02020603050405020304" pitchFamily="18" charset="0"/>
                <a:ea typeface="Times New Roman" panose="02020603050405020304" pitchFamily="18" charset="0"/>
              </a:rPr>
              <a:t> </a:t>
            </a:r>
            <a:endParaRPr lang="en-US" sz="1800" dirty="0">
              <a:effectLst/>
              <a:latin typeface="Arial" panose="020B0604020202020204" pitchFamily="34" charset="0"/>
              <a:ea typeface="Arial" panose="020B0604020202020204" pitchFamily="34" charset="0"/>
            </a:endParaRPr>
          </a:p>
          <a:p>
            <a:pPr>
              <a:lnSpc>
                <a:spcPct val="115000"/>
              </a:lnSpc>
            </a:pPr>
            <a:endParaRPr lang="en-US" sz="1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endParaRPr lang="en-US" sz="1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endParaRPr lang="en-US" sz="1800" dirty="0">
              <a:effectLst/>
              <a:latin typeface="Arial" panose="020B0604020202020204" pitchFamily="34" charset="0"/>
              <a:ea typeface="Arial" panose="020B0604020202020204" pitchFamily="34" charset="0"/>
            </a:endParaRPr>
          </a:p>
          <a:p>
            <a:pPr marL="38100" marR="0" lvl="0" algn="l" rtl="0">
              <a:lnSpc>
                <a:spcPct val="100000"/>
              </a:lnSpc>
              <a:spcBef>
                <a:spcPts val="0"/>
              </a:spcBef>
              <a:spcAft>
                <a:spcPts val="0"/>
              </a:spcAft>
              <a:buClr>
                <a:srgbClr val="073763"/>
              </a:buClr>
              <a:buSzPct val="100000"/>
            </a:pPr>
            <a:endParaRPr lang="en-US" sz="3000" dirty="0">
              <a:solidFill>
                <a:srgbClr val="073763"/>
              </a:solidFill>
              <a:latin typeface="Century Gothic"/>
              <a:ea typeface="Century Gothic"/>
              <a:cs typeface="Century Gothic"/>
              <a:sym typeface="Century Gothic"/>
            </a:endParaRPr>
          </a:p>
        </p:txBody>
      </p:sp>
      <p:sp>
        <p:nvSpPr>
          <p:cNvPr id="2" name="Shape 75">
            <a:extLst>
              <a:ext uri="{FF2B5EF4-FFF2-40B4-BE49-F238E27FC236}">
                <a16:creationId xmlns:a16="http://schemas.microsoft.com/office/drawing/2014/main" id="{DA722A66-DC6C-AEE9-3DA0-2E4F7C893D90}"/>
              </a:ext>
            </a:extLst>
          </p:cNvPr>
          <p:cNvSpPr txBox="1"/>
          <p:nvPr/>
        </p:nvSpPr>
        <p:spPr>
          <a:xfrm>
            <a:off x="32922900" y="8494306"/>
            <a:ext cx="9982200" cy="13034962"/>
          </a:xfrm>
          <a:prstGeom prst="rect">
            <a:avLst/>
          </a:prstGeom>
          <a:solidFill>
            <a:srgbClr val="FFFFFF"/>
          </a:solidFill>
          <a:ln>
            <a:noFill/>
          </a:ln>
        </p:spPr>
        <p:txBody>
          <a:bodyPr lIns="457200" tIns="457200" rIns="457200" bIns="457200" anchor="t" anchorCtr="0">
            <a:noAutofit/>
          </a:bodyPr>
          <a:lstStyle/>
          <a:p>
            <a:pPr marL="914400" marR="0" indent="-457200">
              <a:lnSpc>
                <a:spcPct val="115000"/>
              </a:lnSpc>
              <a:spcBef>
                <a:spcPts val="0"/>
              </a:spcBef>
              <a:spcAft>
                <a:spcPts val="0"/>
              </a:spcAft>
            </a:pPr>
            <a:r>
              <a:rPr lang="en-US" sz="2500" dirty="0">
                <a:solidFill>
                  <a:schemeClr val="accent6">
                    <a:lumMod val="10000"/>
                  </a:schemeClr>
                </a:solidFill>
                <a:effectLst/>
                <a:highlight>
                  <a:srgbClr val="FFFFFF"/>
                </a:highlight>
                <a:latin typeface="Century Gothic" panose="020B0502020202020204" pitchFamily="34" charset="0"/>
                <a:ea typeface="Times New Roman" panose="02020603050405020304" pitchFamily="18" charset="0"/>
              </a:rPr>
              <a:t>Behrman, A., Cody, J., </a:t>
            </a:r>
            <a:r>
              <a:rPr lang="en-US" sz="2500" dirty="0" err="1">
                <a:solidFill>
                  <a:schemeClr val="accent6">
                    <a:lumMod val="10000"/>
                  </a:schemeClr>
                </a:solidFill>
                <a:effectLst/>
                <a:highlight>
                  <a:srgbClr val="FFFFFF"/>
                </a:highlight>
                <a:latin typeface="Century Gothic" panose="020B0502020202020204" pitchFamily="34" charset="0"/>
                <a:ea typeface="Times New Roman" panose="02020603050405020304" pitchFamily="18" charset="0"/>
              </a:rPr>
              <a:t>Elandary</a:t>
            </a:r>
            <a:r>
              <a:rPr lang="en-US" sz="2500" dirty="0">
                <a:solidFill>
                  <a:schemeClr val="accent6">
                    <a:lumMod val="10000"/>
                  </a:schemeClr>
                </a:solidFill>
                <a:effectLst/>
                <a:highlight>
                  <a:srgbClr val="FFFFFF"/>
                </a:highlight>
                <a:latin typeface="Century Gothic" panose="020B0502020202020204" pitchFamily="34" charset="0"/>
                <a:ea typeface="Times New Roman" panose="02020603050405020304" pitchFamily="18" charset="0"/>
              </a:rPr>
              <a:t>, S., </a:t>
            </a:r>
            <a:r>
              <a:rPr lang="en-US" sz="2500" dirty="0" err="1">
                <a:solidFill>
                  <a:schemeClr val="accent6">
                    <a:lumMod val="10000"/>
                  </a:schemeClr>
                </a:solidFill>
                <a:effectLst/>
                <a:highlight>
                  <a:srgbClr val="FFFFFF"/>
                </a:highlight>
                <a:latin typeface="Century Gothic" panose="020B0502020202020204" pitchFamily="34" charset="0"/>
                <a:ea typeface="Times New Roman" panose="02020603050405020304" pitchFamily="18" charset="0"/>
              </a:rPr>
              <a:t>Flom</a:t>
            </a:r>
            <a:r>
              <a:rPr lang="en-US" sz="2500" dirty="0">
                <a:solidFill>
                  <a:schemeClr val="accent6">
                    <a:lumMod val="10000"/>
                  </a:schemeClr>
                </a:solidFill>
                <a:effectLst/>
                <a:highlight>
                  <a:srgbClr val="FFFFFF"/>
                </a:highlight>
                <a:latin typeface="Century Gothic" panose="020B0502020202020204" pitchFamily="34" charset="0"/>
                <a:ea typeface="Times New Roman" panose="02020603050405020304" pitchFamily="18" charset="0"/>
              </a:rPr>
              <a:t>, P., &amp; </a:t>
            </a:r>
            <a:r>
              <a:rPr lang="en-US" sz="2500" dirty="0" err="1">
                <a:solidFill>
                  <a:schemeClr val="accent6">
                    <a:lumMod val="10000"/>
                  </a:schemeClr>
                </a:solidFill>
                <a:effectLst/>
                <a:highlight>
                  <a:srgbClr val="FFFFFF"/>
                </a:highlight>
                <a:latin typeface="Century Gothic" panose="020B0502020202020204" pitchFamily="34" charset="0"/>
                <a:ea typeface="Times New Roman" panose="02020603050405020304" pitchFamily="18" charset="0"/>
              </a:rPr>
              <a:t>Chitnis</a:t>
            </a:r>
            <a:r>
              <a:rPr lang="en-US" sz="2500" dirty="0">
                <a:solidFill>
                  <a:schemeClr val="accent6">
                    <a:lumMod val="10000"/>
                  </a:schemeClr>
                </a:solidFill>
                <a:effectLst/>
                <a:highlight>
                  <a:srgbClr val="FFFFFF"/>
                </a:highlight>
                <a:latin typeface="Century Gothic" panose="020B0502020202020204" pitchFamily="34" charset="0"/>
                <a:ea typeface="Times New Roman" panose="02020603050405020304" pitchFamily="18" charset="0"/>
              </a:rPr>
              <a:t>, S. (2020). The effect of SPEAK OUT! and The LOUD Crowd on dysarthria due to Parkinson's disease. </a:t>
            </a:r>
            <a:r>
              <a:rPr lang="en-US" sz="2500" i="1" dirty="0">
                <a:solidFill>
                  <a:schemeClr val="accent6">
                    <a:lumMod val="10000"/>
                  </a:schemeClr>
                </a:solidFill>
                <a:effectLst/>
                <a:highlight>
                  <a:srgbClr val="FFFFFF"/>
                </a:highlight>
                <a:latin typeface="Century Gothic" panose="020B0502020202020204" pitchFamily="34" charset="0"/>
                <a:ea typeface="Times New Roman" panose="02020603050405020304" pitchFamily="18" charset="0"/>
              </a:rPr>
              <a:t>American Journal of Speech-Language Pathology</a:t>
            </a:r>
            <a:r>
              <a:rPr lang="en-US" sz="2500" dirty="0">
                <a:solidFill>
                  <a:schemeClr val="accent6">
                    <a:lumMod val="10000"/>
                  </a:schemeClr>
                </a:solidFill>
                <a:effectLst/>
                <a:highlight>
                  <a:srgbClr val="FFFFFF"/>
                </a:highlight>
                <a:latin typeface="Century Gothic" panose="020B0502020202020204" pitchFamily="34" charset="0"/>
                <a:ea typeface="Times New Roman" panose="02020603050405020304" pitchFamily="18" charset="0"/>
              </a:rPr>
              <a:t>, </a:t>
            </a:r>
            <a:r>
              <a:rPr lang="en-US" sz="2500" i="1" dirty="0">
                <a:solidFill>
                  <a:schemeClr val="accent6">
                    <a:lumMod val="10000"/>
                  </a:schemeClr>
                </a:solidFill>
                <a:effectLst/>
                <a:highlight>
                  <a:srgbClr val="FFFFFF"/>
                </a:highlight>
                <a:latin typeface="Century Gothic" panose="020B0502020202020204" pitchFamily="34" charset="0"/>
                <a:ea typeface="Times New Roman" panose="02020603050405020304" pitchFamily="18" charset="0"/>
              </a:rPr>
              <a:t>29</a:t>
            </a:r>
            <a:r>
              <a:rPr lang="en-US" sz="2500" dirty="0">
                <a:solidFill>
                  <a:schemeClr val="accent6">
                    <a:lumMod val="10000"/>
                  </a:schemeClr>
                </a:solidFill>
                <a:effectLst/>
                <a:highlight>
                  <a:srgbClr val="FFFFFF"/>
                </a:highlight>
                <a:latin typeface="Century Gothic" panose="020B0502020202020204" pitchFamily="34" charset="0"/>
                <a:ea typeface="Times New Roman" panose="02020603050405020304" pitchFamily="18" charset="0"/>
              </a:rPr>
              <a:t>(3), 1448-1465. </a:t>
            </a:r>
            <a:r>
              <a:rPr lang="en-US" sz="2500" dirty="0">
                <a:solidFill>
                  <a:schemeClr val="accent6">
                    <a:lumMod val="10000"/>
                  </a:schemeClr>
                </a:solidFill>
                <a:effectLst/>
                <a:highlight>
                  <a:srgbClr val="FFFFFF"/>
                </a:highlight>
                <a:latin typeface="Century Gothic" panose="020B0502020202020204" pitchFamily="34" charset="0"/>
                <a:ea typeface="Times New Roman" panose="02020603050405020304" pitchFamily="18" charset="0"/>
                <a:hlinkClick r:id="rId8">
                  <a:extLst>
                    <a:ext uri="{A12FA001-AC4F-418D-AE19-62706E023703}">
                      <ahyp:hlinkClr xmlns:ahyp="http://schemas.microsoft.com/office/drawing/2018/hyperlinkcolor" val="tx"/>
                    </a:ext>
                  </a:extLst>
                </a:hlinkClick>
              </a:rPr>
              <a:t>https://doi.org/10.1044/2020_AJSLP-19-00024 </a:t>
            </a:r>
            <a:r>
              <a:rPr lang="en-US" sz="2500" dirty="0">
                <a:solidFill>
                  <a:schemeClr val="accent6">
                    <a:lumMod val="10000"/>
                  </a:schemeClr>
                </a:solidFill>
                <a:effectLst/>
                <a:highlight>
                  <a:srgbClr val="FFFFFF"/>
                </a:highlight>
                <a:latin typeface="Century Gothic" panose="020B0502020202020204" pitchFamily="34" charset="0"/>
                <a:ea typeface="Times New Roman" panose="02020603050405020304" pitchFamily="18" charset="0"/>
              </a:rPr>
              <a:t>	</a:t>
            </a:r>
            <a:endParaRPr lang="en-US" sz="2500" dirty="0">
              <a:solidFill>
                <a:schemeClr val="accent6">
                  <a:lumMod val="10000"/>
                </a:schemeClr>
              </a:solidFill>
              <a:highlight>
                <a:srgbClr val="FFFFFF"/>
              </a:highlight>
              <a:latin typeface="Century Gothic" panose="020B0502020202020204" pitchFamily="34" charset="0"/>
              <a:ea typeface="Century Gothic"/>
              <a:cs typeface="Century Gothic"/>
              <a:sym typeface="Century Gothic"/>
            </a:endParaRPr>
          </a:p>
          <a:p>
            <a:pPr marL="914400" marR="0" indent="-457200">
              <a:lnSpc>
                <a:spcPct val="115000"/>
              </a:lnSpc>
              <a:spcBef>
                <a:spcPts val="0"/>
              </a:spcBef>
              <a:spcAft>
                <a:spcPts val="0"/>
              </a:spcAft>
            </a:pPr>
            <a:r>
              <a:rPr lang="en-US" sz="2500" dirty="0" err="1">
                <a:solidFill>
                  <a:schemeClr val="accent6">
                    <a:lumMod val="10000"/>
                  </a:schemeClr>
                </a:solidFill>
                <a:effectLst/>
                <a:highlight>
                  <a:srgbClr val="FFFFFF"/>
                </a:highlight>
                <a:latin typeface="Century Gothic" panose="020B0502020202020204" pitchFamily="34" charset="0"/>
                <a:ea typeface="Times New Roman" panose="02020603050405020304" pitchFamily="18" charset="0"/>
              </a:rPr>
              <a:t>Boutsen</a:t>
            </a:r>
            <a:r>
              <a:rPr lang="en-US" sz="2500" dirty="0">
                <a:solidFill>
                  <a:schemeClr val="accent6">
                    <a:lumMod val="10000"/>
                  </a:schemeClr>
                </a:solidFill>
                <a:effectLst/>
                <a:highlight>
                  <a:srgbClr val="FFFFFF"/>
                </a:highlight>
                <a:latin typeface="Century Gothic" panose="020B0502020202020204" pitchFamily="34" charset="0"/>
                <a:ea typeface="Times New Roman" panose="02020603050405020304" pitchFamily="18" charset="0"/>
              </a:rPr>
              <a:t>, G., Park, E., Dvorak, J., &amp; Cid, C., (2018). Prosodic improvement in persons with Parkinson disease receiving SPEAK OUT! voice therapy. </a:t>
            </a:r>
            <a:r>
              <a:rPr lang="en-US" sz="2500" i="1" dirty="0">
                <a:solidFill>
                  <a:schemeClr val="accent6">
                    <a:lumMod val="10000"/>
                  </a:schemeClr>
                </a:solidFill>
                <a:effectLst/>
                <a:highlight>
                  <a:srgbClr val="FFFFFF"/>
                </a:highlight>
                <a:latin typeface="Century Gothic" panose="020B0502020202020204" pitchFamily="34" charset="0"/>
                <a:ea typeface="Times New Roman" panose="02020603050405020304" pitchFamily="18" charset="0"/>
              </a:rPr>
              <a:t>Speech, Language and Hearing, 70</a:t>
            </a:r>
            <a:r>
              <a:rPr lang="en-US" sz="2500" dirty="0">
                <a:solidFill>
                  <a:schemeClr val="accent6">
                    <a:lumMod val="10000"/>
                  </a:schemeClr>
                </a:solidFill>
                <a:effectLst/>
                <a:highlight>
                  <a:srgbClr val="FFFFFF"/>
                </a:highlight>
                <a:latin typeface="Century Gothic" panose="020B0502020202020204" pitchFamily="34" charset="0"/>
                <a:ea typeface="Times New Roman" panose="02020603050405020304" pitchFamily="18" charset="0"/>
              </a:rPr>
              <a:t>(2), 51-58. </a:t>
            </a:r>
            <a:r>
              <a:rPr lang="en-US" sz="2500" dirty="0">
                <a:solidFill>
                  <a:schemeClr val="accent6">
                    <a:lumMod val="10000"/>
                  </a:schemeClr>
                </a:solidFill>
                <a:effectLst/>
                <a:highlight>
                  <a:srgbClr val="FFFFFF"/>
                </a:highlight>
                <a:latin typeface="Century Gothic" panose="020B0502020202020204" pitchFamily="34" charset="0"/>
                <a:ea typeface="Times New Roman" panose="02020603050405020304" pitchFamily="18" charset="0"/>
                <a:hlinkClick r:id="rId9">
                  <a:extLst>
                    <a:ext uri="{A12FA001-AC4F-418D-AE19-62706E023703}">
                      <ahyp:hlinkClr xmlns:ahyp="http://schemas.microsoft.com/office/drawing/2018/hyperlinkcolor" val="tx"/>
                    </a:ext>
                  </a:extLst>
                </a:hlinkClick>
              </a:rPr>
              <a:t>https://doi.org/ 10.1159/000488875</a:t>
            </a:r>
            <a:r>
              <a:rPr lang="en-US" sz="2500" dirty="0">
                <a:solidFill>
                  <a:schemeClr val="accent6">
                    <a:lumMod val="10000"/>
                  </a:schemeClr>
                </a:solidFill>
                <a:effectLst/>
                <a:highlight>
                  <a:srgbClr val="FFFFFF"/>
                </a:highlight>
                <a:latin typeface="Century Gothic" panose="020B0502020202020204" pitchFamily="34" charset="0"/>
                <a:ea typeface="Times New Roman" panose="02020603050405020304" pitchFamily="18" charset="0"/>
              </a:rPr>
              <a:t> 		</a:t>
            </a:r>
            <a:endParaRPr lang="en-US" sz="2500" dirty="0">
              <a:solidFill>
                <a:schemeClr val="accent6">
                  <a:lumMod val="10000"/>
                </a:schemeClr>
              </a:solidFill>
              <a:effectLst/>
              <a:latin typeface="Century Gothic" panose="020B0502020202020204" pitchFamily="34" charset="0"/>
              <a:ea typeface="Arial" panose="020B0604020202020204" pitchFamily="34" charset="0"/>
            </a:endParaRPr>
          </a:p>
          <a:p>
            <a:pPr marL="914400" marR="0" indent="-457200">
              <a:lnSpc>
                <a:spcPct val="115000"/>
              </a:lnSpc>
              <a:spcBef>
                <a:spcPts val="0"/>
              </a:spcBef>
              <a:spcAft>
                <a:spcPts val="0"/>
              </a:spcAft>
            </a:pPr>
            <a:r>
              <a:rPr lang="en-US" sz="2500" dirty="0">
                <a:solidFill>
                  <a:schemeClr val="accent6">
                    <a:lumMod val="10000"/>
                  </a:schemeClr>
                </a:solidFill>
                <a:effectLst/>
                <a:latin typeface="Century Gothic" panose="020B0502020202020204" pitchFamily="34" charset="0"/>
                <a:ea typeface="Times New Roman" panose="02020603050405020304" pitchFamily="18" charset="0"/>
              </a:rPr>
              <a:t>Bryans, L.A., Palmer, A.D., Anderson, S., Schindler, J., &amp; </a:t>
            </a:r>
            <a:r>
              <a:rPr lang="en-US" sz="2500" dirty="0" err="1">
                <a:solidFill>
                  <a:schemeClr val="accent6">
                    <a:lumMod val="10000"/>
                  </a:schemeClr>
                </a:solidFill>
                <a:effectLst/>
                <a:latin typeface="Century Gothic" panose="020B0502020202020204" pitchFamily="34" charset="0"/>
                <a:ea typeface="Times New Roman" panose="02020603050405020304" pitchFamily="18" charset="0"/>
              </a:rPr>
              <a:t>Graville</a:t>
            </a:r>
            <a:r>
              <a:rPr lang="en-US" sz="2500" dirty="0">
                <a:solidFill>
                  <a:schemeClr val="accent6">
                    <a:lumMod val="10000"/>
                  </a:schemeClr>
                </a:solidFill>
                <a:effectLst/>
                <a:latin typeface="Century Gothic" panose="020B0502020202020204" pitchFamily="34" charset="0"/>
                <a:ea typeface="Times New Roman" panose="02020603050405020304" pitchFamily="18" charset="0"/>
              </a:rPr>
              <a:t>, D.J. (2021). The impact of Lee Silverman Voice Treatment (LSVT Loud ®) on voice, communication, and participation: Finding from a prospective, longitudinal study. </a:t>
            </a:r>
            <a:r>
              <a:rPr lang="en-US" sz="2500" i="1" dirty="0">
                <a:solidFill>
                  <a:schemeClr val="accent6">
                    <a:lumMod val="10000"/>
                  </a:schemeClr>
                </a:solidFill>
                <a:effectLst/>
                <a:latin typeface="Century Gothic" panose="020B0502020202020204" pitchFamily="34" charset="0"/>
                <a:ea typeface="Times New Roman" panose="02020603050405020304" pitchFamily="18" charset="0"/>
              </a:rPr>
              <a:t>Journal of Communication Disorders, 89, </a:t>
            </a:r>
            <a:r>
              <a:rPr lang="en-US" sz="2500" dirty="0">
                <a:solidFill>
                  <a:schemeClr val="accent6">
                    <a:lumMod val="10000"/>
                  </a:schemeClr>
                </a:solidFill>
                <a:effectLst/>
                <a:latin typeface="Century Gothic" panose="020B0502020202020204" pitchFamily="34" charset="0"/>
                <a:ea typeface="Times New Roman" panose="02020603050405020304" pitchFamily="18" charset="0"/>
              </a:rPr>
              <a:t>106031. </a:t>
            </a:r>
            <a:r>
              <a:rPr lang="en-US" sz="2500" dirty="0">
                <a:solidFill>
                  <a:schemeClr val="accent6">
                    <a:lumMod val="10000"/>
                  </a:schemeClr>
                </a:solidFill>
                <a:effectLst/>
                <a:latin typeface="Century Gothic" panose="020B0502020202020204" pitchFamily="34" charset="0"/>
                <a:ea typeface="Times New Roman" panose="02020603050405020304" pitchFamily="18" charset="0"/>
                <a:hlinkClick r:id="rId10">
                  <a:extLst>
                    <a:ext uri="{A12FA001-AC4F-418D-AE19-62706E023703}">
                      <ahyp:hlinkClr xmlns:ahyp="http://schemas.microsoft.com/office/drawing/2018/hyperlinkcolor" val="tx"/>
                    </a:ext>
                  </a:extLst>
                </a:hlinkClick>
              </a:rPr>
              <a:t>https://doi.org/10.1016/j.jcomdis.2020.106031</a:t>
            </a:r>
            <a:endParaRPr lang="en-US" sz="2500" dirty="0">
              <a:solidFill>
                <a:schemeClr val="accent6">
                  <a:lumMod val="10000"/>
                </a:schemeClr>
              </a:solidFill>
              <a:effectLst/>
              <a:latin typeface="Century Gothic" panose="020B0502020202020204" pitchFamily="34" charset="0"/>
              <a:ea typeface="Times New Roman" panose="02020603050405020304" pitchFamily="18" charset="0"/>
            </a:endParaRPr>
          </a:p>
          <a:p>
            <a:pPr marL="457200" marR="0" indent="-457200">
              <a:lnSpc>
                <a:spcPct val="115000"/>
              </a:lnSpc>
              <a:spcBef>
                <a:spcPts val="0"/>
              </a:spcBef>
              <a:spcAft>
                <a:spcPts val="0"/>
              </a:spcAft>
            </a:pPr>
            <a:r>
              <a:rPr lang="en-US" sz="2500" dirty="0">
                <a:solidFill>
                  <a:schemeClr val="accent6">
                    <a:lumMod val="10000"/>
                  </a:schemeClr>
                </a:solidFill>
                <a:effectLst/>
                <a:latin typeface="Century Gothic" panose="020B0502020202020204" pitchFamily="34" charset="0"/>
                <a:ea typeface="Times New Roman" panose="02020603050405020304" pitchFamily="18" charset="0"/>
              </a:rPr>
              <a:t>	Sapir, S., </a:t>
            </a:r>
            <a:r>
              <a:rPr lang="en-US" sz="2500" dirty="0" err="1">
                <a:solidFill>
                  <a:schemeClr val="accent6">
                    <a:lumMod val="10000"/>
                  </a:schemeClr>
                </a:solidFill>
                <a:effectLst/>
                <a:latin typeface="Century Gothic" panose="020B0502020202020204" pitchFamily="34" charset="0"/>
                <a:ea typeface="Times New Roman" panose="02020603050405020304" pitchFamily="18" charset="0"/>
              </a:rPr>
              <a:t>Ramig</a:t>
            </a:r>
            <a:r>
              <a:rPr lang="en-US" sz="2500" dirty="0">
                <a:solidFill>
                  <a:schemeClr val="accent6">
                    <a:lumMod val="10000"/>
                  </a:schemeClr>
                </a:solidFill>
                <a:effectLst/>
                <a:latin typeface="Century Gothic" panose="020B0502020202020204" pitchFamily="34" charset="0"/>
                <a:ea typeface="Times New Roman" panose="02020603050405020304" pitchFamily="18" charset="0"/>
              </a:rPr>
              <a:t>, L. O., &amp; Fox, C. M. (2011). Intensive 	voice treatment in Parkinson's disease: Lee Silverman 	Voice Treatment. </a:t>
            </a:r>
            <a:r>
              <a:rPr lang="en-US" sz="2500" i="1" dirty="0">
                <a:solidFill>
                  <a:schemeClr val="accent6">
                    <a:lumMod val="10000"/>
                  </a:schemeClr>
                </a:solidFill>
                <a:effectLst/>
                <a:latin typeface="Century Gothic" panose="020B0502020202020204" pitchFamily="34" charset="0"/>
                <a:ea typeface="Times New Roman" panose="02020603050405020304" pitchFamily="18" charset="0"/>
              </a:rPr>
              <a:t>Expert Review of 	Neurotherapeutics, 11</a:t>
            </a:r>
            <a:r>
              <a:rPr lang="en-US" sz="2500" dirty="0">
                <a:solidFill>
                  <a:schemeClr val="accent6">
                    <a:lumMod val="10000"/>
                  </a:schemeClr>
                </a:solidFill>
                <a:effectLst/>
                <a:latin typeface="Century Gothic" panose="020B0502020202020204" pitchFamily="34" charset="0"/>
                <a:ea typeface="Times New Roman" panose="02020603050405020304" pitchFamily="18" charset="0"/>
              </a:rPr>
              <a:t>(6), 815-30. 	</a:t>
            </a:r>
            <a:r>
              <a:rPr lang="en-US" sz="2500" dirty="0">
                <a:solidFill>
                  <a:schemeClr val="accent6">
                    <a:lumMod val="10000"/>
                  </a:schemeClr>
                </a:solidFill>
                <a:effectLst/>
                <a:latin typeface="Century Gothic" panose="020B0502020202020204" pitchFamily="34" charset="0"/>
                <a:ea typeface="Times New Roman" panose="02020603050405020304" pitchFamily="18" charset="0"/>
                <a:hlinkClick r:id="rId11">
                  <a:extLst>
                    <a:ext uri="{A12FA001-AC4F-418D-AE19-62706E023703}">
                      <ahyp:hlinkClr xmlns:ahyp="http://schemas.microsoft.com/office/drawing/2018/hyperlinkcolor" val="tx"/>
                    </a:ext>
                  </a:extLst>
                </a:hlinkClick>
              </a:rPr>
              <a:t>https://doi.org/10.1586/ern.11.43</a:t>
            </a:r>
            <a:r>
              <a:rPr lang="en-US" sz="2500" dirty="0">
                <a:solidFill>
                  <a:schemeClr val="accent6">
                    <a:lumMod val="10000"/>
                  </a:schemeClr>
                </a:solidFill>
                <a:effectLst/>
                <a:latin typeface="Century Gothic" panose="020B0502020202020204" pitchFamily="34" charset="0"/>
                <a:ea typeface="Times New Roman" panose="02020603050405020304" pitchFamily="18" charset="0"/>
              </a:rPr>
              <a:t> </a:t>
            </a:r>
            <a:endParaRPr lang="en-US" sz="2500" dirty="0">
              <a:solidFill>
                <a:schemeClr val="accent6">
                  <a:lumMod val="10000"/>
                </a:schemeClr>
              </a:solidFill>
              <a:effectLst/>
              <a:latin typeface="Century Gothic" panose="020B0502020202020204" pitchFamily="34" charset="0"/>
              <a:ea typeface="Arial" panose="020B0604020202020204" pitchFamily="34" charset="0"/>
            </a:endParaRPr>
          </a:p>
          <a:p>
            <a:pPr marL="457200" marR="0" indent="-457200">
              <a:lnSpc>
                <a:spcPct val="115000"/>
              </a:lnSpc>
              <a:spcBef>
                <a:spcPts val="0"/>
              </a:spcBef>
              <a:spcAft>
                <a:spcPts val="0"/>
              </a:spcAft>
            </a:pPr>
            <a:r>
              <a:rPr lang="en-US" sz="2500" dirty="0">
                <a:effectLst/>
                <a:latin typeface="Century Gothic" panose="020B0502020202020204" pitchFamily="34" charset="0"/>
                <a:ea typeface="Times New Roman" panose="02020603050405020304" pitchFamily="18" charset="0"/>
              </a:rPr>
              <a:t> </a:t>
            </a:r>
            <a:endParaRPr lang="en-US" sz="2500" dirty="0">
              <a:effectLst/>
              <a:latin typeface="Century Gothic" panose="020B0502020202020204" pitchFamily="34" charset="0"/>
              <a:ea typeface="Arial" panose="020B0604020202020204" pitchFamily="34" charset="0"/>
            </a:endParaRPr>
          </a:p>
          <a:p>
            <a:pPr marL="914400" marR="0" indent="-457200">
              <a:lnSpc>
                <a:spcPct val="115000"/>
              </a:lnSpc>
              <a:spcBef>
                <a:spcPts val="0"/>
              </a:spcBef>
              <a:spcAft>
                <a:spcPts val="0"/>
              </a:spcAft>
            </a:pPr>
            <a:endParaRPr lang="en-US" sz="2500" dirty="0">
              <a:effectLst/>
              <a:latin typeface="Century Gothic" panose="020B0502020202020204" pitchFamily="34" charset="0"/>
              <a:ea typeface="Arial" panose="020B0604020202020204" pitchFamily="34" charset="0"/>
            </a:endParaRPr>
          </a:p>
          <a:p>
            <a:pPr marL="457200" lvl="0" indent="-69850" rtl="0">
              <a:lnSpc>
                <a:spcPct val="100000"/>
              </a:lnSpc>
              <a:spcBef>
                <a:spcPts val="0"/>
              </a:spcBef>
              <a:buClr>
                <a:srgbClr val="000000"/>
              </a:buClr>
              <a:buFont typeface="Arial"/>
              <a:buNone/>
            </a:pPr>
            <a:endParaRPr lang="en-US" sz="2500" dirty="0">
              <a:solidFill>
                <a:srgbClr val="073763"/>
              </a:solidFill>
              <a:highlight>
                <a:srgbClr val="FFFFFF"/>
              </a:highlight>
              <a:latin typeface="Century Gothic" panose="020B0502020202020204" pitchFamily="34" charset="0"/>
              <a:ea typeface="Century Gothic"/>
              <a:cs typeface="Century Gothic"/>
              <a:sym typeface="Century Gothic"/>
            </a:endParaRPr>
          </a:p>
          <a:p>
            <a:pPr marL="0" lvl="0" indent="-69850" rtl="0">
              <a:lnSpc>
                <a:spcPct val="200000"/>
              </a:lnSpc>
              <a:spcBef>
                <a:spcPts val="0"/>
              </a:spcBef>
              <a:buClr>
                <a:srgbClr val="000000"/>
              </a:buClr>
              <a:buFont typeface="Arial"/>
              <a:buNone/>
            </a:pPr>
            <a:endParaRPr sz="1200" dirty="0">
              <a:solidFill>
                <a:srgbClr val="073763"/>
              </a:solidFill>
              <a:highlight>
                <a:srgbClr val="FFFFFF"/>
              </a:highlight>
              <a:latin typeface="Century Gothic"/>
              <a:ea typeface="Century Gothic"/>
              <a:cs typeface="Century Gothic"/>
              <a:sym typeface="Century Gothic"/>
            </a:endParaRPr>
          </a:p>
        </p:txBody>
      </p:sp>
      <p:pic>
        <p:nvPicPr>
          <p:cNvPr id="4" name="Picture 3" descr="A person holding a sign&#10;&#10;Description automatically generated with low confidence">
            <a:extLst>
              <a:ext uri="{FF2B5EF4-FFF2-40B4-BE49-F238E27FC236}">
                <a16:creationId xmlns:a16="http://schemas.microsoft.com/office/drawing/2014/main" id="{63A7ECB6-AEE2-F150-6557-874A4DFE1F54}"/>
              </a:ext>
            </a:extLst>
          </p:cNvPr>
          <p:cNvPicPr>
            <a:picLocks noChangeAspect="1"/>
          </p:cNvPicPr>
          <p:nvPr/>
        </p:nvPicPr>
        <p:blipFill>
          <a:blip r:embed="rId12"/>
          <a:stretch>
            <a:fillRect/>
          </a:stretch>
        </p:blipFill>
        <p:spPr>
          <a:xfrm>
            <a:off x="32922900" y="22001886"/>
            <a:ext cx="9982200" cy="4982285"/>
          </a:xfrm>
          <a:prstGeom prst="rect">
            <a:avLst/>
          </a:prstGeom>
        </p:spPr>
      </p:pic>
      <p:pic>
        <p:nvPicPr>
          <p:cNvPr id="6" name="Picture 5" descr="Two people talking&#10;&#10;Description automatically generated with medium confidence">
            <a:extLst>
              <a:ext uri="{FF2B5EF4-FFF2-40B4-BE49-F238E27FC236}">
                <a16:creationId xmlns:a16="http://schemas.microsoft.com/office/drawing/2014/main" id="{AA9F298A-2FB9-5F6A-EDC1-9100BAB27438}"/>
              </a:ext>
            </a:extLst>
          </p:cNvPr>
          <p:cNvPicPr>
            <a:picLocks noChangeAspect="1"/>
          </p:cNvPicPr>
          <p:nvPr/>
        </p:nvPicPr>
        <p:blipFill rotWithShape="1">
          <a:blip r:embed="rId13"/>
          <a:srcRect t="9240" b="16111"/>
          <a:stretch/>
        </p:blipFill>
        <p:spPr>
          <a:xfrm>
            <a:off x="32796334" y="27456790"/>
            <a:ext cx="10029041" cy="4982285"/>
          </a:xfrm>
          <a:prstGeom prst="rect">
            <a:avLst/>
          </a:prstGeom>
        </p:spPr>
      </p:pic>
      <p:pic>
        <p:nvPicPr>
          <p:cNvPr id="7" name="New Recording.m4a">
            <a:hlinkClick r:id="" action="ppaction://media"/>
            <a:extLst>
              <a:ext uri="{FF2B5EF4-FFF2-40B4-BE49-F238E27FC236}">
                <a16:creationId xmlns:a16="http://schemas.microsoft.com/office/drawing/2014/main" id="{6A7A76F5-2BFF-1FC3-05C4-01986BFCA5F4}"/>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6427110" y="2455604"/>
            <a:ext cx="3092383" cy="3092383"/>
          </a:xfrm>
          <a:prstGeom prst="rect">
            <a:avLst/>
          </a:prstGeom>
        </p:spPr>
      </p:pic>
      <p:pic>
        <p:nvPicPr>
          <p:cNvPr id="5" name="Picture 4" descr="Diagram&#10;&#10;Description automatically generated">
            <a:extLst>
              <a:ext uri="{FF2B5EF4-FFF2-40B4-BE49-F238E27FC236}">
                <a16:creationId xmlns:a16="http://schemas.microsoft.com/office/drawing/2014/main" id="{DA11E6DD-A8DE-A8EB-AAFB-002E1A480A45}"/>
              </a:ext>
            </a:extLst>
          </p:cNvPr>
          <p:cNvPicPr>
            <a:picLocks noChangeAspect="1"/>
          </p:cNvPicPr>
          <p:nvPr/>
        </p:nvPicPr>
        <p:blipFill>
          <a:blip r:embed="rId15"/>
          <a:stretch>
            <a:fillRect/>
          </a:stretch>
        </p:blipFill>
        <p:spPr>
          <a:xfrm>
            <a:off x="2474302" y="16871221"/>
            <a:ext cx="5892674" cy="52613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46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ster Template MU 1 (1)" id="{99D04BB9-C040-7347-AD60-7473F1D98D58}" vid="{A77AA2AF-B33B-4D43-8C1A-8B7909BB7B7E}"/>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Slate</Template>
  <TotalTime>1</TotalTime>
  <Words>1555</Words>
  <Application>Microsoft Macintosh PowerPoint</Application>
  <PresentationFormat>Custom</PresentationFormat>
  <Paragraphs>49</Paragraphs>
  <Slides>1</Slides>
  <Notes>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Oswald</vt:lpstr>
      <vt:lpstr>Century Gothic</vt:lpstr>
      <vt:lpstr>Arial Narrow</vt:lpstr>
      <vt:lpstr>Arial</vt:lpstr>
      <vt:lpstr>Times New Roman</vt:lpstr>
      <vt:lpstr>Candara</vt:lpstr>
      <vt:lpstr>Arial Black</vt:lpstr>
      <vt:lpstr>Average</vt:lpstr>
      <vt:lpstr>Slate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Ariana R. Renna</dc:creator>
  <cp:lastModifiedBy>Ariana R. Renna</cp:lastModifiedBy>
  <cp:revision>1</cp:revision>
  <dcterms:created xsi:type="dcterms:W3CDTF">2023-04-07T01:54:20Z</dcterms:created>
  <dcterms:modified xsi:type="dcterms:W3CDTF">2023-04-07T01:55:52Z</dcterms:modified>
</cp:coreProperties>
</file>