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5029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6BAB4-AA36-4735-B116-94D5EE3E8A24}" v="4" dt="2023-04-05T18:26:17.716"/>
    <p1510:client id="{A805A02D-C183-FEB3-8435-F00A04E1F2A5}" v="24" dt="2023-04-05T17:00:49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40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23066"/>
            <a:ext cx="5829300" cy="1750907"/>
          </a:xfrm>
        </p:spPr>
        <p:txBody>
          <a:bodyPr anchor="b"/>
          <a:lstStyle>
            <a:lvl1pPr algn="ctr">
              <a:defRPr sz="818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641495"/>
            <a:ext cx="5143500" cy="1214225"/>
          </a:xfrm>
        </p:spPr>
        <p:txBody>
          <a:bodyPr/>
          <a:lstStyle>
            <a:lvl1pPr marL="0" indent="0" algn="ctr">
              <a:buNone/>
              <a:defRPr sz="3273"/>
            </a:lvl1pPr>
            <a:lvl2pPr marL="623438" indent="0" algn="ctr">
              <a:buNone/>
              <a:defRPr sz="2727"/>
            </a:lvl2pPr>
            <a:lvl3pPr marL="1246876" indent="0" algn="ctr">
              <a:buNone/>
              <a:defRPr sz="2454"/>
            </a:lvl3pPr>
            <a:lvl4pPr marL="1870314" indent="0" algn="ctr">
              <a:buNone/>
              <a:defRPr sz="2182"/>
            </a:lvl4pPr>
            <a:lvl5pPr marL="2493752" indent="0" algn="ctr">
              <a:buNone/>
              <a:defRPr sz="2182"/>
            </a:lvl5pPr>
            <a:lvl6pPr marL="3117190" indent="0" algn="ctr">
              <a:buNone/>
              <a:defRPr sz="2182"/>
            </a:lvl6pPr>
            <a:lvl7pPr marL="3740628" indent="0" algn="ctr">
              <a:buNone/>
              <a:defRPr sz="2182"/>
            </a:lvl7pPr>
            <a:lvl8pPr marL="4364065" indent="0" algn="ctr">
              <a:buNone/>
              <a:defRPr sz="2182"/>
            </a:lvl8pPr>
            <a:lvl9pPr marL="4987503" indent="0" algn="ctr">
              <a:buNone/>
              <a:defRPr sz="2182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5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2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67758"/>
            <a:ext cx="1478756" cy="426201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7758"/>
            <a:ext cx="4350544" cy="426201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5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6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53809"/>
            <a:ext cx="5915025" cy="2092007"/>
          </a:xfrm>
        </p:spPr>
        <p:txBody>
          <a:bodyPr anchor="b"/>
          <a:lstStyle>
            <a:lvl1pPr>
              <a:defRPr sz="818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365607"/>
            <a:ext cx="5915025" cy="1100137"/>
          </a:xfrm>
        </p:spPr>
        <p:txBody>
          <a:bodyPr/>
          <a:lstStyle>
            <a:lvl1pPr marL="0" indent="0">
              <a:buNone/>
              <a:defRPr sz="3273">
                <a:solidFill>
                  <a:schemeClr val="tx1"/>
                </a:solidFill>
              </a:defRPr>
            </a:lvl1pPr>
            <a:lvl2pPr marL="623438" indent="0">
              <a:buNone/>
              <a:defRPr sz="2727">
                <a:solidFill>
                  <a:schemeClr val="tx1">
                    <a:tint val="75000"/>
                  </a:schemeClr>
                </a:solidFill>
              </a:defRPr>
            </a:lvl2pPr>
            <a:lvl3pPr marL="1246876" indent="0">
              <a:buNone/>
              <a:defRPr sz="2454">
                <a:solidFill>
                  <a:schemeClr val="tx1">
                    <a:tint val="75000"/>
                  </a:schemeClr>
                </a:solidFill>
              </a:defRPr>
            </a:lvl3pPr>
            <a:lvl4pPr marL="1870314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4pPr>
            <a:lvl5pPr marL="2493752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5pPr>
            <a:lvl6pPr marL="3117190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6pPr>
            <a:lvl7pPr marL="3740628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7pPr>
            <a:lvl8pPr marL="4364065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8pPr>
            <a:lvl9pPr marL="4987503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3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38792"/>
            <a:ext cx="2914650" cy="31909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38792"/>
            <a:ext cx="2914650" cy="31909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1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67759"/>
            <a:ext cx="5915025" cy="972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32853"/>
            <a:ext cx="2901255" cy="604202"/>
          </a:xfrm>
        </p:spPr>
        <p:txBody>
          <a:bodyPr anchor="b"/>
          <a:lstStyle>
            <a:lvl1pPr marL="0" indent="0">
              <a:buNone/>
              <a:defRPr sz="3273" b="1"/>
            </a:lvl1pPr>
            <a:lvl2pPr marL="623438" indent="0">
              <a:buNone/>
              <a:defRPr sz="2727" b="1"/>
            </a:lvl2pPr>
            <a:lvl3pPr marL="1246876" indent="0">
              <a:buNone/>
              <a:defRPr sz="2454" b="1"/>
            </a:lvl3pPr>
            <a:lvl4pPr marL="1870314" indent="0">
              <a:buNone/>
              <a:defRPr sz="2182" b="1"/>
            </a:lvl4pPr>
            <a:lvl5pPr marL="2493752" indent="0">
              <a:buNone/>
              <a:defRPr sz="2182" b="1"/>
            </a:lvl5pPr>
            <a:lvl6pPr marL="3117190" indent="0">
              <a:buNone/>
              <a:defRPr sz="2182" b="1"/>
            </a:lvl6pPr>
            <a:lvl7pPr marL="3740628" indent="0">
              <a:buNone/>
              <a:defRPr sz="2182" b="1"/>
            </a:lvl7pPr>
            <a:lvl8pPr marL="4364065" indent="0">
              <a:buNone/>
              <a:defRPr sz="2182" b="1"/>
            </a:lvl8pPr>
            <a:lvl9pPr marL="4987503" indent="0">
              <a:buNone/>
              <a:defRPr sz="218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37055"/>
            <a:ext cx="2901255" cy="27020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32853"/>
            <a:ext cx="2915543" cy="604202"/>
          </a:xfrm>
        </p:spPr>
        <p:txBody>
          <a:bodyPr anchor="b"/>
          <a:lstStyle>
            <a:lvl1pPr marL="0" indent="0">
              <a:buNone/>
              <a:defRPr sz="3273" b="1"/>
            </a:lvl1pPr>
            <a:lvl2pPr marL="623438" indent="0">
              <a:buNone/>
              <a:defRPr sz="2727" b="1"/>
            </a:lvl2pPr>
            <a:lvl3pPr marL="1246876" indent="0">
              <a:buNone/>
              <a:defRPr sz="2454" b="1"/>
            </a:lvl3pPr>
            <a:lvl4pPr marL="1870314" indent="0">
              <a:buNone/>
              <a:defRPr sz="2182" b="1"/>
            </a:lvl4pPr>
            <a:lvl5pPr marL="2493752" indent="0">
              <a:buNone/>
              <a:defRPr sz="2182" b="1"/>
            </a:lvl5pPr>
            <a:lvl6pPr marL="3117190" indent="0">
              <a:buNone/>
              <a:defRPr sz="2182" b="1"/>
            </a:lvl6pPr>
            <a:lvl7pPr marL="3740628" indent="0">
              <a:buNone/>
              <a:defRPr sz="2182" b="1"/>
            </a:lvl7pPr>
            <a:lvl8pPr marL="4364065" indent="0">
              <a:buNone/>
              <a:defRPr sz="2182" b="1"/>
            </a:lvl8pPr>
            <a:lvl9pPr marL="4987503" indent="0">
              <a:buNone/>
              <a:defRPr sz="218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37055"/>
            <a:ext cx="2915543" cy="27020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1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3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0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35280"/>
            <a:ext cx="2211884" cy="1173480"/>
          </a:xfrm>
        </p:spPr>
        <p:txBody>
          <a:bodyPr anchor="b"/>
          <a:lstStyle>
            <a:lvl1pPr>
              <a:defRPr sz="436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24113"/>
            <a:ext cx="3471863" cy="3573992"/>
          </a:xfrm>
        </p:spPr>
        <p:txBody>
          <a:bodyPr/>
          <a:lstStyle>
            <a:lvl1pPr>
              <a:defRPr sz="4364"/>
            </a:lvl1pPr>
            <a:lvl2pPr>
              <a:defRPr sz="3818"/>
            </a:lvl2pPr>
            <a:lvl3pPr>
              <a:defRPr sz="3273"/>
            </a:lvl3pPr>
            <a:lvl4pPr>
              <a:defRPr sz="2727"/>
            </a:lvl4pPr>
            <a:lvl5pPr>
              <a:defRPr sz="2727"/>
            </a:lvl5pPr>
            <a:lvl6pPr>
              <a:defRPr sz="2727"/>
            </a:lvl6pPr>
            <a:lvl7pPr>
              <a:defRPr sz="2727"/>
            </a:lvl7pPr>
            <a:lvl8pPr>
              <a:defRPr sz="2727"/>
            </a:lvl8pPr>
            <a:lvl9pPr>
              <a:defRPr sz="272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08760"/>
            <a:ext cx="2211884" cy="2795165"/>
          </a:xfrm>
        </p:spPr>
        <p:txBody>
          <a:bodyPr/>
          <a:lstStyle>
            <a:lvl1pPr marL="0" indent="0">
              <a:buNone/>
              <a:defRPr sz="2182"/>
            </a:lvl1pPr>
            <a:lvl2pPr marL="623438" indent="0">
              <a:buNone/>
              <a:defRPr sz="1909"/>
            </a:lvl2pPr>
            <a:lvl3pPr marL="1246876" indent="0">
              <a:buNone/>
              <a:defRPr sz="1636"/>
            </a:lvl3pPr>
            <a:lvl4pPr marL="1870314" indent="0">
              <a:buNone/>
              <a:defRPr sz="1364"/>
            </a:lvl4pPr>
            <a:lvl5pPr marL="2493752" indent="0">
              <a:buNone/>
              <a:defRPr sz="1364"/>
            </a:lvl5pPr>
            <a:lvl6pPr marL="3117190" indent="0">
              <a:buNone/>
              <a:defRPr sz="1364"/>
            </a:lvl6pPr>
            <a:lvl7pPr marL="3740628" indent="0">
              <a:buNone/>
              <a:defRPr sz="1364"/>
            </a:lvl7pPr>
            <a:lvl8pPr marL="4364065" indent="0">
              <a:buNone/>
              <a:defRPr sz="1364"/>
            </a:lvl8pPr>
            <a:lvl9pPr marL="4987503" indent="0">
              <a:buNone/>
              <a:defRPr sz="136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2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35280"/>
            <a:ext cx="2211884" cy="1173480"/>
          </a:xfrm>
        </p:spPr>
        <p:txBody>
          <a:bodyPr anchor="b"/>
          <a:lstStyle>
            <a:lvl1pPr>
              <a:defRPr sz="436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24113"/>
            <a:ext cx="3471863" cy="3573992"/>
          </a:xfrm>
        </p:spPr>
        <p:txBody>
          <a:bodyPr anchor="t"/>
          <a:lstStyle>
            <a:lvl1pPr marL="0" indent="0">
              <a:buNone/>
              <a:defRPr sz="4364"/>
            </a:lvl1pPr>
            <a:lvl2pPr marL="623438" indent="0">
              <a:buNone/>
              <a:defRPr sz="3818"/>
            </a:lvl2pPr>
            <a:lvl3pPr marL="1246876" indent="0">
              <a:buNone/>
              <a:defRPr sz="3273"/>
            </a:lvl3pPr>
            <a:lvl4pPr marL="1870314" indent="0">
              <a:buNone/>
              <a:defRPr sz="2727"/>
            </a:lvl4pPr>
            <a:lvl5pPr marL="2493752" indent="0">
              <a:buNone/>
              <a:defRPr sz="2727"/>
            </a:lvl5pPr>
            <a:lvl6pPr marL="3117190" indent="0">
              <a:buNone/>
              <a:defRPr sz="2727"/>
            </a:lvl6pPr>
            <a:lvl7pPr marL="3740628" indent="0">
              <a:buNone/>
              <a:defRPr sz="2727"/>
            </a:lvl7pPr>
            <a:lvl8pPr marL="4364065" indent="0">
              <a:buNone/>
              <a:defRPr sz="2727"/>
            </a:lvl8pPr>
            <a:lvl9pPr marL="4987503" indent="0">
              <a:buNone/>
              <a:defRPr sz="272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08760"/>
            <a:ext cx="2211884" cy="2795165"/>
          </a:xfrm>
        </p:spPr>
        <p:txBody>
          <a:bodyPr/>
          <a:lstStyle>
            <a:lvl1pPr marL="0" indent="0">
              <a:buNone/>
              <a:defRPr sz="2182"/>
            </a:lvl1pPr>
            <a:lvl2pPr marL="623438" indent="0">
              <a:buNone/>
              <a:defRPr sz="1909"/>
            </a:lvl2pPr>
            <a:lvl3pPr marL="1246876" indent="0">
              <a:buNone/>
              <a:defRPr sz="1636"/>
            </a:lvl3pPr>
            <a:lvl4pPr marL="1870314" indent="0">
              <a:buNone/>
              <a:defRPr sz="1364"/>
            </a:lvl4pPr>
            <a:lvl5pPr marL="2493752" indent="0">
              <a:buNone/>
              <a:defRPr sz="1364"/>
            </a:lvl5pPr>
            <a:lvl6pPr marL="3117190" indent="0">
              <a:buNone/>
              <a:defRPr sz="1364"/>
            </a:lvl6pPr>
            <a:lvl7pPr marL="3740628" indent="0">
              <a:buNone/>
              <a:defRPr sz="1364"/>
            </a:lvl7pPr>
            <a:lvl8pPr marL="4364065" indent="0">
              <a:buNone/>
              <a:defRPr sz="1364"/>
            </a:lvl8pPr>
            <a:lvl9pPr marL="4987503" indent="0">
              <a:buNone/>
              <a:defRPr sz="136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9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67759"/>
            <a:ext cx="5915025" cy="9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38792"/>
            <a:ext cx="5915025" cy="319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661325"/>
            <a:ext cx="154305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661325"/>
            <a:ext cx="2314575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661325"/>
            <a:ext cx="154305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0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meline&#10;&#10;Description automatically generated">
            <a:extLst>
              <a:ext uri="{FF2B5EF4-FFF2-40B4-BE49-F238E27FC236}">
                <a16:creationId xmlns:a16="http://schemas.microsoft.com/office/drawing/2014/main" id="{978EF142-203A-E370-FF46-C184206B4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775" y="-1189"/>
            <a:ext cx="6886533" cy="5031579"/>
          </a:xfrm>
          <a:prstGeom prst="rect">
            <a:avLst/>
          </a:prstGeom>
        </p:spPr>
      </p:pic>
      <p:pic>
        <p:nvPicPr>
          <p:cNvPr id="3" name="New Recording 2">
            <a:hlinkClick r:id="" action="ppaction://media"/>
            <a:extLst>
              <a:ext uri="{FF2B5EF4-FFF2-40B4-BE49-F238E27FC236}">
                <a16:creationId xmlns:a16="http://schemas.microsoft.com/office/drawing/2014/main" id="{5C2E105F-4F93-AC72-4EE4-078FF21106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535" y="1140909"/>
            <a:ext cx="464384" cy="4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Custom</PresentationFormat>
  <Paragraphs>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Lauren A. Fogle</cp:lastModifiedBy>
  <cp:revision>64</cp:revision>
  <dcterms:created xsi:type="dcterms:W3CDTF">2023-04-03T00:05:44Z</dcterms:created>
  <dcterms:modified xsi:type="dcterms:W3CDTF">2023-04-05T18:26:40Z</dcterms:modified>
</cp:coreProperties>
</file>