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8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school of education 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10 students 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jenga consists of wooden blocks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goals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impacts me and community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9" name="Google Shape;19;p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6" name="Google Shape;26;p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0" name="Google Shape;3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4" name="Google Shape;34;p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/>
          </a:p>
        </p:txBody>
      </p:sp>
      <p:pic>
        <p:nvPicPr>
          <p:cNvPr descr="Timeline&#10;&#10;Description automatically generated" id="51" name="Google Shape;51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074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71547" y="3850903"/>
            <a:ext cx="1391770" cy="10438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