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6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1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09BB2-3524-CF4F-A06E-F8BF5D22977C}" type="datetimeFigureOut">
              <a:rPr lang="en-US" smtClean="0"/>
              <a:t>4/6/23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E8648-E6AB-0C42-8558-D6729EC5C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8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E8648-E6AB-0C42-8558-D6729EC5C6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5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5F93-2523-6A4B-9ECB-55AE6F7D0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33A8B-F991-A044-B1A7-FFCCAB13B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CDF08-C1E6-BD4D-8096-F055D166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A4C0-CA76-2740-9988-C497EC3ADD26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4689-7D14-7147-AC75-24A64AD7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5CC3C-BB8F-8F42-824C-5F5BD557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EBF9-9434-B748-92E9-F657D234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4B863-61F6-BA49-B77B-C5FE3FD0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1978B-7760-7F46-A63B-16BE92957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AD614-2AA6-1E42-82D0-391F4BA1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A4C0-CA76-2740-9988-C497EC3ADD26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4DA5E-11D4-9147-BED0-49A15109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C6DAD-D1BB-4947-9162-6B9544FD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EBF9-9434-B748-92E9-F657D234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0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725D56-B818-C44C-A4F6-79476BB04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354AE-E7DA-304C-BE5F-3DC5E394D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865E2-4B3A-4F4A-9734-FDE827F4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A4C0-CA76-2740-9988-C497EC3ADD26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A7C18-1BEA-8C43-8FC0-112BB9E2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7EDE-FCBD-D143-A206-B6F60BF8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EBF9-9434-B748-92E9-F657D234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26324-3AB0-B744-985E-6E3EF3B8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824B8-5EB9-F640-8CEA-445BEFDC0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09480-7460-FC44-83A7-D8D01046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A4C0-CA76-2740-9988-C497EC3ADD26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DCFDC-1305-0B4F-A831-89895240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4C848-392B-D147-9C51-8ECBA01D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EBF9-9434-B748-92E9-F657D234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0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DA25-4821-024B-A323-3C3B6060F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0B4E0-5225-A742-8228-17340CC8F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90135-4FA4-DF4B-BBC2-CBB4BFFA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A4C0-CA76-2740-9988-C497EC3ADD26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CBAED-67B5-4345-A35F-67CAE4E8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86F13-0594-6846-A3D9-C4F5BD06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EBF9-9434-B748-92E9-F657D234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8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0E6BC-B164-AA41-9198-723B4329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E1B05-0AB0-7547-85E3-B759E5663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69430-D329-1144-9742-E4C863280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31D89-5C13-6542-B4C1-8BA15270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A4C0-CA76-2740-9988-C497EC3ADD26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51E91-987F-F949-87F5-3A46319B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CE7BF-2C7C-024B-B07A-AF53C55C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EBF9-9434-B748-92E9-F657D234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8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C4A7-6046-EC49-8A9A-7C0C44293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A42F1-E32F-6843-BD58-BE10C705C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41716-F2D3-204B-8328-6198DD4CE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B15C8-7DAB-AA41-A515-7F1BD3365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053DAB-BD47-7A43-A89E-BC427D752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D2B27-56B9-7743-8E7C-1712A5365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A4C0-CA76-2740-9988-C497EC3ADD26}" type="datetimeFigureOut">
              <a:rPr lang="en-US" smtClean="0"/>
              <a:t>4/6/23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EDFC2B-85DE-0B42-B5E2-B626FF029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5C064-82FF-EA47-9002-91D896A2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EBF9-9434-B748-92E9-F657D234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3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1BA74-CF7C-2B43-9C86-5AF3D88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828CC-DE5C-AC4F-BFF8-988BF88F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A4C0-CA76-2740-9988-C497EC3ADD26}" type="datetimeFigureOut">
              <a:rPr lang="en-US" smtClean="0"/>
              <a:t>4/6/23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14682-40B4-DD42-AEAF-228FFAA1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200AC-6DF6-4E49-98F4-353D17EE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EBF9-9434-B748-92E9-F657D234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8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6A5B4-1DD9-8943-A956-6903811F4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A4C0-CA76-2740-9988-C497EC3ADD26}" type="datetimeFigureOut">
              <a:rPr lang="en-US" smtClean="0"/>
              <a:t>4/6/23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A055E-AD3A-E44E-A29B-2CBD7E1D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1B57E-420B-AC41-AFB7-3E4FCAE8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EBF9-9434-B748-92E9-F657D234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5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BCF9-ADE9-044C-9BA0-96086DFE9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1C845-06FA-7C4A-828C-24EBB8D8A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BE01A-2B2E-634E-A611-06B8EAB7B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31526-0729-8749-A17A-4F49D143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A4C0-CA76-2740-9988-C497EC3ADD26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78E47-B84B-3244-AB41-C337E8B0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C0BE1-FB99-7B43-8E25-FD06DAD2F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EBF9-9434-B748-92E9-F657D234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3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1FA5A-7F99-7746-8090-A2E3F454D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A215AE-D33E-E541-8E93-C04114824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D46AD-42A4-E744-86E2-B7C01FEFF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E9F99-EE55-5C46-AC95-8C0BC6AD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A4C0-CA76-2740-9988-C497EC3ADD26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D5CA7-5B99-214B-A0E4-58826A9FA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04765-3B41-4E4E-A0FE-5149D71D3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EBF9-9434-B748-92E9-F657D234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7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D724F8-14E6-EC41-9AD5-65A25DBA2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32BE2-37AE-3844-A466-891150896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B92A0-F476-A248-8F5B-D0F9304AB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A4C0-CA76-2740-9988-C497EC3ADD26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EC332-6E37-284D-9EAF-0B27FED58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FE0FE-4D2D-3944-8AFB-B8255F3F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FEBF9-9434-B748-92E9-F657D234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51B4D4-9397-3249-93D6-F748467E7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udio Recording Mar 30, 2023 at 10:23:32 PM" descr="Audio Recording Mar 30, 2023 at 10:23:32 PM">
            <a:hlinkClick r:id="" action="ppaction://media"/>
            <a:extLst>
              <a:ext uri="{FF2B5EF4-FFF2-40B4-BE49-F238E27FC236}">
                <a16:creationId xmlns:a16="http://schemas.microsoft.com/office/drawing/2014/main" id="{2758552E-9E42-B649-B1B5-7C369F4EDE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49070" y="980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4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9680</TotalTime>
  <Words>1</Words>
  <Application>Microsoft Macintosh PowerPoint</Application>
  <PresentationFormat>Widescreen</PresentationFormat>
  <Paragraphs>1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R. Saoud</dc:creator>
  <cp:lastModifiedBy>Samantha R. Saoud</cp:lastModifiedBy>
  <cp:revision>2</cp:revision>
  <dcterms:created xsi:type="dcterms:W3CDTF">2023-03-31T02:02:37Z</dcterms:created>
  <dcterms:modified xsi:type="dcterms:W3CDTF">2023-04-06T19:24:28Z</dcterms:modified>
</cp:coreProperties>
</file>