
<file path=[Content_Types].xml><?xml version="1.0" encoding="utf-8"?>
<Types xmlns="http://schemas.openxmlformats.org/package/2006/content-types">
  <Default Extension="fntdata" ContentType="application/x-fontdata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embeddedFontLst>
    <p:embeddedFont>
      <p:font typeface="Barlow" panose="00000500000000000000" pitchFamily="2" charset="0"/>
      <p:regular r:id="rId4"/>
      <p:bold r:id="rId5"/>
      <p:italic r:id="rId6"/>
      <p:boldItalic r:id="rId7"/>
    </p:embeddedFont>
    <p:embeddedFont>
      <p:font typeface="Barlow Semi Condensed" panose="00000506000000000000" pitchFamily="2" charset="0"/>
      <p:regular r:id="rId8"/>
      <p:bold r:id="rId9"/>
      <p:italic r:id="rId10"/>
      <p:boldItalic r:id="rId11"/>
    </p:embeddedFont>
    <p:embeddedFont>
      <p:font typeface="Barlow Semi Condensed Light" panose="00000406000000000000" pitchFamily="2" charset="0"/>
      <p:regular r:id="rId12"/>
      <p:bold r:id="rId13"/>
      <p:italic r:id="rId14"/>
      <p:boldItalic r:id="rId15"/>
    </p:embeddedFont>
    <p:embeddedFont>
      <p:font typeface="Denk One" panose="020B0604020202020204" charset="0"/>
      <p:regular r:id="rId16"/>
    </p:embeddedFont>
    <p:embeddedFont>
      <p:font typeface="Fira Sans Extra Condensed" panose="020B0503050000020004" pitchFamily="34" charset="0"/>
      <p:regular r:id="rId17"/>
      <p:bold r:id="rId18"/>
      <p:italic r:id="rId19"/>
      <p:boldItalic r:id="rId20"/>
    </p:embeddedFont>
    <p:embeddedFont>
      <p:font typeface="Georgia" panose="02040502050405020303" pitchFamily="18" charset="0"/>
      <p:regular r:id="rId21"/>
      <p:bold r:id="rId22"/>
      <p:italic r:id="rId23"/>
      <p:boldItalic r:id="rId24"/>
    </p:embeddedFont>
    <p:embeddedFont>
      <p:font typeface="Questrial" pitchFamily="2" charset="0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8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26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21" Type="http://schemas.openxmlformats.org/officeDocument/2006/relationships/font" Target="fonts/font18.fntdata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5" Type="http://schemas.openxmlformats.org/officeDocument/2006/relationships/font" Target="fonts/font22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font" Target="fonts/font1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schemas.openxmlformats.org/officeDocument/2006/relationships/font" Target="fonts/font21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font" Target="fonts/font20.fntdata"/><Relationship Id="rId28" Type="http://schemas.openxmlformats.org/officeDocument/2006/relationships/theme" Target="theme/theme1.xml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font" Target="fonts/font1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27f2d9dddf_0_56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27f2d9dddf_0_56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CUSTOM_7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82675" y="397650"/>
            <a:ext cx="1157700" cy="367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33126" y="1571150"/>
            <a:ext cx="49551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00" y="4423400"/>
            <a:ext cx="9144000" cy="71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633122" y="3249529"/>
            <a:ext cx="4352100" cy="7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 Semi Condensed"/>
              <a:buNone/>
              <a:defRPr sz="1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CUSTOM_17_2_1_1_1_1">
    <p:bg>
      <p:bgPr>
        <a:solidFill>
          <a:schemeClr val="accen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1"/>
          <p:cNvSpPr/>
          <p:nvPr/>
        </p:nvSpPr>
        <p:spPr>
          <a:xfrm flipH="1">
            <a:off x="7020050" y="1503820"/>
            <a:ext cx="960000" cy="774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1"/>
          <p:cNvSpPr/>
          <p:nvPr/>
        </p:nvSpPr>
        <p:spPr>
          <a:xfrm flipH="1">
            <a:off x="1146900" y="1498575"/>
            <a:ext cx="960000" cy="774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1"/>
          <p:cNvSpPr/>
          <p:nvPr/>
        </p:nvSpPr>
        <p:spPr>
          <a:xfrm flipH="1">
            <a:off x="4082377" y="1503820"/>
            <a:ext cx="960000" cy="774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1"/>
          <p:cNvSpPr/>
          <p:nvPr/>
        </p:nvSpPr>
        <p:spPr>
          <a:xfrm flipH="1">
            <a:off x="6261050" y="2666037"/>
            <a:ext cx="2478000" cy="2103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1"/>
          <p:cNvSpPr/>
          <p:nvPr/>
        </p:nvSpPr>
        <p:spPr>
          <a:xfrm flipH="1">
            <a:off x="387900" y="2651824"/>
            <a:ext cx="2478000" cy="2103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1"/>
          <p:cNvSpPr/>
          <p:nvPr/>
        </p:nvSpPr>
        <p:spPr>
          <a:xfrm flipH="1">
            <a:off x="3323377" y="2666037"/>
            <a:ext cx="2478000" cy="2103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1"/>
          <p:cNvSpPr/>
          <p:nvPr/>
        </p:nvSpPr>
        <p:spPr>
          <a:xfrm flipH="1">
            <a:off x="387998" y="397650"/>
            <a:ext cx="8396700" cy="59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1"/>
          <p:cNvSpPr/>
          <p:nvPr/>
        </p:nvSpPr>
        <p:spPr>
          <a:xfrm flipH="1">
            <a:off x="387998" y="397650"/>
            <a:ext cx="8396700" cy="59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1"/>
          <p:cNvSpPr txBox="1">
            <a:spLocks noGrp="1"/>
          </p:cNvSpPr>
          <p:nvPr>
            <p:ph type="subTitle" idx="1"/>
          </p:nvPr>
        </p:nvSpPr>
        <p:spPr>
          <a:xfrm flipH="1">
            <a:off x="525450" y="3556750"/>
            <a:ext cx="22029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1"/>
          <p:cNvSpPr txBox="1">
            <a:spLocks noGrp="1"/>
          </p:cNvSpPr>
          <p:nvPr>
            <p:ph type="subTitle" idx="2"/>
          </p:nvPr>
        </p:nvSpPr>
        <p:spPr>
          <a:xfrm flipH="1">
            <a:off x="525450" y="2984350"/>
            <a:ext cx="22029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103" name="Google Shape;103;p11"/>
          <p:cNvSpPr txBox="1">
            <a:spLocks noGrp="1"/>
          </p:cNvSpPr>
          <p:nvPr>
            <p:ph type="subTitle" idx="3"/>
          </p:nvPr>
        </p:nvSpPr>
        <p:spPr>
          <a:xfrm flipH="1">
            <a:off x="3460927" y="3556750"/>
            <a:ext cx="22029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1"/>
          <p:cNvSpPr txBox="1">
            <a:spLocks noGrp="1"/>
          </p:cNvSpPr>
          <p:nvPr>
            <p:ph type="subTitle" idx="4"/>
          </p:nvPr>
        </p:nvSpPr>
        <p:spPr>
          <a:xfrm flipH="1">
            <a:off x="3460927" y="2984350"/>
            <a:ext cx="22029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subTitle" idx="5"/>
          </p:nvPr>
        </p:nvSpPr>
        <p:spPr>
          <a:xfrm flipH="1">
            <a:off x="6398600" y="3556750"/>
            <a:ext cx="22029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1"/>
          <p:cNvSpPr txBox="1">
            <a:spLocks noGrp="1"/>
          </p:cNvSpPr>
          <p:nvPr>
            <p:ph type="subTitle" idx="6"/>
          </p:nvPr>
        </p:nvSpPr>
        <p:spPr>
          <a:xfrm flipH="1">
            <a:off x="6398600" y="2984350"/>
            <a:ext cx="22029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DESIGN 3">
  <p:cSld name="CUSTOM_17_2_1_1_2_1">
    <p:bg>
      <p:bgPr>
        <a:solidFill>
          <a:schemeClr val="accent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2"/>
          <p:cNvSpPr/>
          <p:nvPr/>
        </p:nvSpPr>
        <p:spPr>
          <a:xfrm flipH="1">
            <a:off x="387998" y="397650"/>
            <a:ext cx="8396700" cy="59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2"/>
          <p:cNvSpPr/>
          <p:nvPr/>
        </p:nvSpPr>
        <p:spPr>
          <a:xfrm flipH="1">
            <a:off x="387998" y="397650"/>
            <a:ext cx="8396700" cy="59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2"/>
          <p:cNvGrpSpPr/>
          <p:nvPr/>
        </p:nvGrpSpPr>
        <p:grpSpPr>
          <a:xfrm>
            <a:off x="8441191" y="3791774"/>
            <a:ext cx="197076" cy="216135"/>
            <a:chOff x="7799791" y="3438161"/>
            <a:chExt cx="197076" cy="216135"/>
          </a:xfrm>
        </p:grpSpPr>
        <p:sp>
          <p:nvSpPr>
            <p:cNvPr id="112" name="Google Shape;112;p12"/>
            <p:cNvSpPr/>
            <p:nvPr/>
          </p:nvSpPr>
          <p:spPr>
            <a:xfrm>
              <a:off x="7799791" y="3455891"/>
              <a:ext cx="189541" cy="198405"/>
            </a:xfrm>
            <a:custGeom>
              <a:avLst/>
              <a:gdLst/>
              <a:ahLst/>
              <a:cxnLst/>
              <a:rect l="l" t="t" r="r" b="b"/>
              <a:pathLst>
                <a:path w="3421" h="3581" extrusionOk="0">
                  <a:moveTo>
                    <a:pt x="1209" y="0"/>
                  </a:moveTo>
                  <a:cubicBezTo>
                    <a:pt x="1170" y="0"/>
                    <a:pt x="1131" y="8"/>
                    <a:pt x="1092" y="26"/>
                  </a:cubicBezTo>
                  <a:cubicBezTo>
                    <a:pt x="475" y="303"/>
                    <a:pt x="724" y="893"/>
                    <a:pt x="713" y="965"/>
                  </a:cubicBezTo>
                  <a:cubicBezTo>
                    <a:pt x="703" y="1036"/>
                    <a:pt x="262" y="1002"/>
                    <a:pt x="164" y="1343"/>
                  </a:cubicBezTo>
                  <a:cubicBezTo>
                    <a:pt x="65" y="1682"/>
                    <a:pt x="461" y="1924"/>
                    <a:pt x="464" y="1989"/>
                  </a:cubicBezTo>
                  <a:cubicBezTo>
                    <a:pt x="471" y="2057"/>
                    <a:pt x="0" y="2580"/>
                    <a:pt x="928" y="3276"/>
                  </a:cubicBezTo>
                  <a:cubicBezTo>
                    <a:pt x="1231" y="3504"/>
                    <a:pt x="1493" y="3581"/>
                    <a:pt x="1709" y="3581"/>
                  </a:cubicBezTo>
                  <a:cubicBezTo>
                    <a:pt x="2011" y="3581"/>
                    <a:pt x="2224" y="3431"/>
                    <a:pt x="2331" y="3334"/>
                  </a:cubicBezTo>
                  <a:cubicBezTo>
                    <a:pt x="2386" y="3282"/>
                    <a:pt x="2451" y="3248"/>
                    <a:pt x="2523" y="3228"/>
                  </a:cubicBezTo>
                  <a:cubicBezTo>
                    <a:pt x="3191" y="3037"/>
                    <a:pt x="3421" y="2142"/>
                    <a:pt x="3369" y="1579"/>
                  </a:cubicBezTo>
                  <a:cubicBezTo>
                    <a:pt x="3314" y="982"/>
                    <a:pt x="2912" y="1074"/>
                    <a:pt x="2833" y="1020"/>
                  </a:cubicBezTo>
                  <a:cubicBezTo>
                    <a:pt x="2755" y="968"/>
                    <a:pt x="2864" y="562"/>
                    <a:pt x="2584" y="395"/>
                  </a:cubicBezTo>
                  <a:cubicBezTo>
                    <a:pt x="2523" y="359"/>
                    <a:pt x="2460" y="345"/>
                    <a:pt x="2397" y="345"/>
                  </a:cubicBezTo>
                  <a:cubicBezTo>
                    <a:pt x="2206" y="345"/>
                    <a:pt x="2018" y="472"/>
                    <a:pt x="1905" y="472"/>
                  </a:cubicBezTo>
                  <a:cubicBezTo>
                    <a:pt x="1885" y="472"/>
                    <a:pt x="1868" y="468"/>
                    <a:pt x="1853" y="459"/>
                  </a:cubicBezTo>
                  <a:cubicBezTo>
                    <a:pt x="1737" y="397"/>
                    <a:pt x="1483" y="0"/>
                    <a:pt x="1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2"/>
            <p:cNvSpPr/>
            <p:nvPr/>
          </p:nvSpPr>
          <p:spPr>
            <a:xfrm>
              <a:off x="7866888" y="3469410"/>
              <a:ext cx="62497" cy="151533"/>
            </a:xfrm>
            <a:custGeom>
              <a:avLst/>
              <a:gdLst/>
              <a:ahLst/>
              <a:cxnLst/>
              <a:rect l="l" t="t" r="r" b="b"/>
              <a:pathLst>
                <a:path w="1128" h="2735" extrusionOk="0">
                  <a:moveTo>
                    <a:pt x="1" y="1"/>
                  </a:moveTo>
                  <a:cubicBezTo>
                    <a:pt x="86" y="233"/>
                    <a:pt x="182" y="461"/>
                    <a:pt x="274" y="690"/>
                  </a:cubicBezTo>
                  <a:cubicBezTo>
                    <a:pt x="370" y="915"/>
                    <a:pt x="465" y="1144"/>
                    <a:pt x="560" y="1370"/>
                  </a:cubicBezTo>
                  <a:lnTo>
                    <a:pt x="854" y="2049"/>
                  </a:lnTo>
                  <a:cubicBezTo>
                    <a:pt x="902" y="2161"/>
                    <a:pt x="950" y="2274"/>
                    <a:pt x="997" y="2390"/>
                  </a:cubicBezTo>
                  <a:cubicBezTo>
                    <a:pt x="1045" y="2503"/>
                    <a:pt x="1096" y="2615"/>
                    <a:pt x="1127" y="2735"/>
                  </a:cubicBezTo>
                  <a:cubicBezTo>
                    <a:pt x="1083" y="2489"/>
                    <a:pt x="987" y="2260"/>
                    <a:pt x="902" y="2028"/>
                  </a:cubicBezTo>
                  <a:cubicBezTo>
                    <a:pt x="813" y="1800"/>
                    <a:pt x="718" y="1570"/>
                    <a:pt x="622" y="1345"/>
                  </a:cubicBezTo>
                  <a:cubicBezTo>
                    <a:pt x="526" y="1116"/>
                    <a:pt x="428" y="891"/>
                    <a:pt x="321" y="669"/>
                  </a:cubicBezTo>
                  <a:cubicBezTo>
                    <a:pt x="219" y="444"/>
                    <a:pt x="113" y="223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2"/>
            <p:cNvSpPr/>
            <p:nvPr/>
          </p:nvSpPr>
          <p:spPr>
            <a:xfrm>
              <a:off x="7860461" y="3556232"/>
              <a:ext cx="93690" cy="50529"/>
            </a:xfrm>
            <a:custGeom>
              <a:avLst/>
              <a:gdLst/>
              <a:ahLst/>
              <a:cxnLst/>
              <a:rect l="l" t="t" r="r" b="b"/>
              <a:pathLst>
                <a:path w="1691" h="912" extrusionOk="0">
                  <a:moveTo>
                    <a:pt x="1691" y="0"/>
                  </a:moveTo>
                  <a:cubicBezTo>
                    <a:pt x="1588" y="140"/>
                    <a:pt x="1496" y="284"/>
                    <a:pt x="1400" y="427"/>
                  </a:cubicBezTo>
                  <a:cubicBezTo>
                    <a:pt x="1312" y="561"/>
                    <a:pt x="1223" y="701"/>
                    <a:pt x="1138" y="842"/>
                  </a:cubicBezTo>
                  <a:lnTo>
                    <a:pt x="1138" y="842"/>
                  </a:lnTo>
                  <a:cubicBezTo>
                    <a:pt x="950" y="829"/>
                    <a:pt x="766" y="819"/>
                    <a:pt x="577" y="813"/>
                  </a:cubicBezTo>
                  <a:lnTo>
                    <a:pt x="287" y="806"/>
                  </a:lnTo>
                  <a:cubicBezTo>
                    <a:pt x="246" y="806"/>
                    <a:pt x="204" y="805"/>
                    <a:pt x="163" y="805"/>
                  </a:cubicBezTo>
                  <a:cubicBezTo>
                    <a:pt x="109" y="805"/>
                    <a:pt x="55" y="807"/>
                    <a:pt x="1" y="813"/>
                  </a:cubicBezTo>
                  <a:cubicBezTo>
                    <a:pt x="96" y="816"/>
                    <a:pt x="191" y="830"/>
                    <a:pt x="287" y="840"/>
                  </a:cubicBezTo>
                  <a:lnTo>
                    <a:pt x="574" y="868"/>
                  </a:lnTo>
                  <a:cubicBezTo>
                    <a:pt x="769" y="884"/>
                    <a:pt x="960" y="898"/>
                    <a:pt x="1154" y="909"/>
                  </a:cubicBezTo>
                  <a:lnTo>
                    <a:pt x="1171" y="912"/>
                  </a:lnTo>
                  <a:lnTo>
                    <a:pt x="1182" y="895"/>
                  </a:lnTo>
                  <a:cubicBezTo>
                    <a:pt x="1270" y="748"/>
                    <a:pt x="1359" y="601"/>
                    <a:pt x="1441" y="451"/>
                  </a:cubicBezTo>
                  <a:cubicBezTo>
                    <a:pt x="1527" y="304"/>
                    <a:pt x="1612" y="154"/>
                    <a:pt x="16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2"/>
            <p:cNvSpPr/>
            <p:nvPr/>
          </p:nvSpPr>
          <p:spPr>
            <a:xfrm>
              <a:off x="7848160" y="3502155"/>
              <a:ext cx="73633" cy="49033"/>
            </a:xfrm>
            <a:custGeom>
              <a:avLst/>
              <a:gdLst/>
              <a:ahLst/>
              <a:cxnLst/>
              <a:rect l="l" t="t" r="r" b="b"/>
              <a:pathLst>
                <a:path w="1329" h="885" extrusionOk="0">
                  <a:moveTo>
                    <a:pt x="1329" y="0"/>
                  </a:moveTo>
                  <a:lnTo>
                    <a:pt x="1329" y="0"/>
                  </a:lnTo>
                  <a:cubicBezTo>
                    <a:pt x="1257" y="133"/>
                    <a:pt x="1188" y="273"/>
                    <a:pt x="1124" y="410"/>
                  </a:cubicBezTo>
                  <a:cubicBezTo>
                    <a:pt x="1060" y="540"/>
                    <a:pt x="1002" y="672"/>
                    <a:pt x="944" y="803"/>
                  </a:cubicBezTo>
                  <a:lnTo>
                    <a:pt x="944" y="803"/>
                  </a:lnTo>
                  <a:cubicBezTo>
                    <a:pt x="794" y="755"/>
                    <a:pt x="643" y="707"/>
                    <a:pt x="489" y="666"/>
                  </a:cubicBezTo>
                  <a:lnTo>
                    <a:pt x="246" y="598"/>
                  </a:lnTo>
                  <a:lnTo>
                    <a:pt x="1" y="533"/>
                  </a:lnTo>
                  <a:lnTo>
                    <a:pt x="1" y="533"/>
                  </a:lnTo>
                  <a:cubicBezTo>
                    <a:pt x="79" y="570"/>
                    <a:pt x="158" y="598"/>
                    <a:pt x="236" y="628"/>
                  </a:cubicBezTo>
                  <a:lnTo>
                    <a:pt x="475" y="717"/>
                  </a:lnTo>
                  <a:cubicBezTo>
                    <a:pt x="632" y="771"/>
                    <a:pt x="793" y="826"/>
                    <a:pt x="953" y="877"/>
                  </a:cubicBezTo>
                  <a:lnTo>
                    <a:pt x="984" y="884"/>
                  </a:lnTo>
                  <a:lnTo>
                    <a:pt x="994" y="856"/>
                  </a:lnTo>
                  <a:cubicBezTo>
                    <a:pt x="1056" y="717"/>
                    <a:pt x="1114" y="574"/>
                    <a:pt x="1168" y="430"/>
                  </a:cubicBezTo>
                  <a:cubicBezTo>
                    <a:pt x="1226" y="287"/>
                    <a:pt x="1281" y="144"/>
                    <a:pt x="13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2"/>
            <p:cNvSpPr/>
            <p:nvPr/>
          </p:nvSpPr>
          <p:spPr>
            <a:xfrm>
              <a:off x="7807492" y="3438161"/>
              <a:ext cx="189374" cy="198350"/>
            </a:xfrm>
            <a:custGeom>
              <a:avLst/>
              <a:gdLst/>
              <a:ahLst/>
              <a:cxnLst/>
              <a:rect l="l" t="t" r="r" b="b"/>
              <a:pathLst>
                <a:path w="3418" h="3580" extrusionOk="0">
                  <a:moveTo>
                    <a:pt x="1207" y="0"/>
                  </a:moveTo>
                  <a:cubicBezTo>
                    <a:pt x="1169" y="0"/>
                    <a:pt x="1131" y="8"/>
                    <a:pt x="1093" y="25"/>
                  </a:cubicBezTo>
                  <a:cubicBezTo>
                    <a:pt x="472" y="302"/>
                    <a:pt x="721" y="892"/>
                    <a:pt x="714" y="964"/>
                  </a:cubicBezTo>
                  <a:cubicBezTo>
                    <a:pt x="704" y="1036"/>
                    <a:pt x="260" y="1005"/>
                    <a:pt x="161" y="1343"/>
                  </a:cubicBezTo>
                  <a:cubicBezTo>
                    <a:pt x="62" y="1684"/>
                    <a:pt x="458" y="1923"/>
                    <a:pt x="465" y="1991"/>
                  </a:cubicBezTo>
                  <a:cubicBezTo>
                    <a:pt x="468" y="2057"/>
                    <a:pt x="0" y="2578"/>
                    <a:pt x="926" y="3275"/>
                  </a:cubicBezTo>
                  <a:cubicBezTo>
                    <a:pt x="1228" y="3503"/>
                    <a:pt x="1491" y="3580"/>
                    <a:pt x="1707" y="3580"/>
                  </a:cubicBezTo>
                  <a:cubicBezTo>
                    <a:pt x="2009" y="3580"/>
                    <a:pt x="2221" y="3430"/>
                    <a:pt x="2329" y="3333"/>
                  </a:cubicBezTo>
                  <a:cubicBezTo>
                    <a:pt x="2384" y="3285"/>
                    <a:pt x="2448" y="3248"/>
                    <a:pt x="2520" y="3227"/>
                  </a:cubicBezTo>
                  <a:cubicBezTo>
                    <a:pt x="3192" y="3040"/>
                    <a:pt x="3418" y="2142"/>
                    <a:pt x="3367" y="1578"/>
                  </a:cubicBezTo>
                  <a:cubicBezTo>
                    <a:pt x="3312" y="984"/>
                    <a:pt x="2913" y="1073"/>
                    <a:pt x="2831" y="1022"/>
                  </a:cubicBezTo>
                  <a:cubicBezTo>
                    <a:pt x="2752" y="967"/>
                    <a:pt x="2861" y="565"/>
                    <a:pt x="2581" y="398"/>
                  </a:cubicBezTo>
                  <a:cubicBezTo>
                    <a:pt x="2520" y="360"/>
                    <a:pt x="2456" y="347"/>
                    <a:pt x="2393" y="347"/>
                  </a:cubicBezTo>
                  <a:cubicBezTo>
                    <a:pt x="2202" y="347"/>
                    <a:pt x="2017" y="474"/>
                    <a:pt x="1902" y="474"/>
                  </a:cubicBezTo>
                  <a:cubicBezTo>
                    <a:pt x="1883" y="474"/>
                    <a:pt x="1866" y="471"/>
                    <a:pt x="1851" y="462"/>
                  </a:cubicBezTo>
                  <a:cubicBezTo>
                    <a:pt x="1734" y="396"/>
                    <a:pt x="1480" y="0"/>
                    <a:pt x="1207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2"/>
            <p:cNvSpPr/>
            <p:nvPr/>
          </p:nvSpPr>
          <p:spPr>
            <a:xfrm>
              <a:off x="7874423" y="3451791"/>
              <a:ext cx="62497" cy="151422"/>
            </a:xfrm>
            <a:custGeom>
              <a:avLst/>
              <a:gdLst/>
              <a:ahLst/>
              <a:cxnLst/>
              <a:rect l="l" t="t" r="r" b="b"/>
              <a:pathLst>
                <a:path w="1128" h="2733" extrusionOk="0">
                  <a:moveTo>
                    <a:pt x="1" y="1"/>
                  </a:moveTo>
                  <a:lnTo>
                    <a:pt x="1" y="1"/>
                  </a:lnTo>
                  <a:cubicBezTo>
                    <a:pt x="90" y="229"/>
                    <a:pt x="182" y="459"/>
                    <a:pt x="278" y="687"/>
                  </a:cubicBezTo>
                  <a:cubicBezTo>
                    <a:pt x="370" y="916"/>
                    <a:pt x="465" y="1141"/>
                    <a:pt x="565" y="1370"/>
                  </a:cubicBezTo>
                  <a:lnTo>
                    <a:pt x="855" y="2046"/>
                  </a:lnTo>
                  <a:cubicBezTo>
                    <a:pt x="906" y="2159"/>
                    <a:pt x="954" y="2274"/>
                    <a:pt x="1001" y="2387"/>
                  </a:cubicBezTo>
                  <a:cubicBezTo>
                    <a:pt x="1045" y="2500"/>
                    <a:pt x="1097" y="2613"/>
                    <a:pt x="1127" y="2732"/>
                  </a:cubicBezTo>
                  <a:cubicBezTo>
                    <a:pt x="1083" y="2490"/>
                    <a:pt x="988" y="2261"/>
                    <a:pt x="902" y="2028"/>
                  </a:cubicBezTo>
                  <a:cubicBezTo>
                    <a:pt x="814" y="1797"/>
                    <a:pt x="722" y="1568"/>
                    <a:pt x="623" y="1343"/>
                  </a:cubicBezTo>
                  <a:cubicBezTo>
                    <a:pt x="527" y="1117"/>
                    <a:pt x="428" y="889"/>
                    <a:pt x="322" y="667"/>
                  </a:cubicBezTo>
                  <a:cubicBezTo>
                    <a:pt x="220" y="442"/>
                    <a:pt x="114" y="220"/>
                    <a:pt x="1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2"/>
            <p:cNvSpPr/>
            <p:nvPr/>
          </p:nvSpPr>
          <p:spPr>
            <a:xfrm>
              <a:off x="7868051" y="3538668"/>
              <a:ext cx="93634" cy="50308"/>
            </a:xfrm>
            <a:custGeom>
              <a:avLst/>
              <a:gdLst/>
              <a:ahLst/>
              <a:cxnLst/>
              <a:rect l="l" t="t" r="r" b="b"/>
              <a:pathLst>
                <a:path w="1690" h="908" extrusionOk="0">
                  <a:moveTo>
                    <a:pt x="1690" y="0"/>
                  </a:moveTo>
                  <a:cubicBezTo>
                    <a:pt x="1587" y="136"/>
                    <a:pt x="1496" y="279"/>
                    <a:pt x="1400" y="423"/>
                  </a:cubicBezTo>
                  <a:cubicBezTo>
                    <a:pt x="1312" y="560"/>
                    <a:pt x="1223" y="697"/>
                    <a:pt x="1138" y="838"/>
                  </a:cubicBezTo>
                  <a:lnTo>
                    <a:pt x="1138" y="838"/>
                  </a:lnTo>
                  <a:cubicBezTo>
                    <a:pt x="953" y="825"/>
                    <a:pt x="765" y="816"/>
                    <a:pt x="580" y="809"/>
                  </a:cubicBezTo>
                  <a:lnTo>
                    <a:pt x="290" y="802"/>
                  </a:lnTo>
                  <a:cubicBezTo>
                    <a:pt x="266" y="803"/>
                    <a:pt x="241" y="803"/>
                    <a:pt x="217" y="803"/>
                  </a:cubicBezTo>
                  <a:cubicBezTo>
                    <a:pt x="192" y="803"/>
                    <a:pt x="168" y="803"/>
                    <a:pt x="144" y="803"/>
                  </a:cubicBezTo>
                  <a:cubicBezTo>
                    <a:pt x="96" y="803"/>
                    <a:pt x="48" y="804"/>
                    <a:pt x="0" y="809"/>
                  </a:cubicBezTo>
                  <a:cubicBezTo>
                    <a:pt x="95" y="816"/>
                    <a:pt x="191" y="826"/>
                    <a:pt x="287" y="837"/>
                  </a:cubicBezTo>
                  <a:lnTo>
                    <a:pt x="577" y="864"/>
                  </a:lnTo>
                  <a:cubicBezTo>
                    <a:pt x="768" y="881"/>
                    <a:pt x="960" y="894"/>
                    <a:pt x="1154" y="908"/>
                  </a:cubicBezTo>
                  <a:lnTo>
                    <a:pt x="1174" y="908"/>
                  </a:lnTo>
                  <a:lnTo>
                    <a:pt x="1185" y="891"/>
                  </a:lnTo>
                  <a:cubicBezTo>
                    <a:pt x="1270" y="744"/>
                    <a:pt x="1359" y="597"/>
                    <a:pt x="1444" y="451"/>
                  </a:cubicBezTo>
                  <a:cubicBezTo>
                    <a:pt x="1529" y="300"/>
                    <a:pt x="1611" y="150"/>
                    <a:pt x="1690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2"/>
            <p:cNvSpPr/>
            <p:nvPr/>
          </p:nvSpPr>
          <p:spPr>
            <a:xfrm>
              <a:off x="7855917" y="3484370"/>
              <a:ext cx="73467" cy="49200"/>
            </a:xfrm>
            <a:custGeom>
              <a:avLst/>
              <a:gdLst/>
              <a:ahLst/>
              <a:cxnLst/>
              <a:rect l="l" t="t" r="r" b="b"/>
              <a:pathLst>
                <a:path w="1326" h="888" extrusionOk="0">
                  <a:moveTo>
                    <a:pt x="1325" y="0"/>
                  </a:moveTo>
                  <a:lnTo>
                    <a:pt x="1325" y="0"/>
                  </a:lnTo>
                  <a:cubicBezTo>
                    <a:pt x="1253" y="137"/>
                    <a:pt x="1185" y="273"/>
                    <a:pt x="1121" y="413"/>
                  </a:cubicBezTo>
                  <a:cubicBezTo>
                    <a:pt x="1060" y="540"/>
                    <a:pt x="1003" y="673"/>
                    <a:pt x="942" y="804"/>
                  </a:cubicBezTo>
                  <a:lnTo>
                    <a:pt x="942" y="804"/>
                  </a:lnTo>
                  <a:cubicBezTo>
                    <a:pt x="792" y="756"/>
                    <a:pt x="640" y="711"/>
                    <a:pt x="489" y="665"/>
                  </a:cubicBezTo>
                  <a:lnTo>
                    <a:pt x="243" y="597"/>
                  </a:lnTo>
                  <a:lnTo>
                    <a:pt x="1" y="533"/>
                  </a:lnTo>
                  <a:lnTo>
                    <a:pt x="1" y="533"/>
                  </a:lnTo>
                  <a:cubicBezTo>
                    <a:pt x="76" y="570"/>
                    <a:pt x="155" y="597"/>
                    <a:pt x="232" y="632"/>
                  </a:cubicBezTo>
                  <a:lnTo>
                    <a:pt x="472" y="717"/>
                  </a:lnTo>
                  <a:cubicBezTo>
                    <a:pt x="632" y="775"/>
                    <a:pt x="790" y="826"/>
                    <a:pt x="953" y="878"/>
                  </a:cubicBezTo>
                  <a:lnTo>
                    <a:pt x="980" y="887"/>
                  </a:lnTo>
                  <a:lnTo>
                    <a:pt x="990" y="860"/>
                  </a:lnTo>
                  <a:cubicBezTo>
                    <a:pt x="1052" y="717"/>
                    <a:pt x="1110" y="577"/>
                    <a:pt x="1168" y="434"/>
                  </a:cubicBezTo>
                  <a:cubicBezTo>
                    <a:pt x="1223" y="290"/>
                    <a:pt x="1277" y="147"/>
                    <a:pt x="1325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" name="Google Shape;120;p12"/>
          <p:cNvSpPr/>
          <p:nvPr/>
        </p:nvSpPr>
        <p:spPr>
          <a:xfrm flipH="1">
            <a:off x="4786900" y="2193900"/>
            <a:ext cx="3997800" cy="254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2"/>
          <p:cNvSpPr/>
          <p:nvPr/>
        </p:nvSpPr>
        <p:spPr>
          <a:xfrm flipH="1">
            <a:off x="4786899" y="1307450"/>
            <a:ext cx="3997800" cy="59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2"/>
          <p:cNvSpPr txBox="1">
            <a:spLocks noGrp="1"/>
          </p:cNvSpPr>
          <p:nvPr>
            <p:ph type="subTitle" idx="1"/>
          </p:nvPr>
        </p:nvSpPr>
        <p:spPr>
          <a:xfrm flipH="1">
            <a:off x="4032347" y="1305075"/>
            <a:ext cx="44493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enk One"/>
              <a:buNone/>
              <a:defRPr sz="2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enk One"/>
              <a:buNone/>
              <a:defRPr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enk One"/>
              <a:buNone/>
              <a:defRPr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enk One"/>
              <a:buNone/>
              <a:defRPr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enk One"/>
              <a:buNone/>
              <a:defRPr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enk One"/>
              <a:buNone/>
              <a:defRPr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enk One"/>
              <a:buNone/>
              <a:defRPr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enk One"/>
              <a:buNone/>
              <a:defRPr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enk One"/>
              <a:buNone/>
              <a:defRPr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123" name="Google Shape;123;p12"/>
          <p:cNvSpPr txBox="1">
            <a:spLocks noGrp="1"/>
          </p:cNvSpPr>
          <p:nvPr>
            <p:ph type="subTitle" idx="2"/>
          </p:nvPr>
        </p:nvSpPr>
        <p:spPr>
          <a:xfrm flipH="1">
            <a:off x="5861450" y="3140250"/>
            <a:ext cx="26202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2"/>
          <p:cNvSpPr txBox="1">
            <a:spLocks noGrp="1"/>
          </p:cNvSpPr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DESIGN 4">
  <p:cSld name="CUSTOM_17_2_1_1_2_1_1">
    <p:bg>
      <p:bgPr>
        <a:solidFill>
          <a:schemeClr val="accent1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3"/>
          <p:cNvSpPr/>
          <p:nvPr/>
        </p:nvSpPr>
        <p:spPr>
          <a:xfrm flipH="1">
            <a:off x="387998" y="397650"/>
            <a:ext cx="8396700" cy="59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3"/>
          <p:cNvSpPr/>
          <p:nvPr/>
        </p:nvSpPr>
        <p:spPr>
          <a:xfrm flipH="1">
            <a:off x="387998" y="397650"/>
            <a:ext cx="8396700" cy="59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596500" y="397650"/>
            <a:ext cx="51186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13"/>
          <p:cNvSpPr/>
          <p:nvPr/>
        </p:nvSpPr>
        <p:spPr>
          <a:xfrm>
            <a:off x="387998" y="2193900"/>
            <a:ext cx="3997800" cy="254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3"/>
          <p:cNvSpPr/>
          <p:nvPr/>
        </p:nvSpPr>
        <p:spPr>
          <a:xfrm>
            <a:off x="387999" y="1307450"/>
            <a:ext cx="3997800" cy="59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subTitle" idx="1"/>
          </p:nvPr>
        </p:nvSpPr>
        <p:spPr>
          <a:xfrm flipH="1">
            <a:off x="596499" y="1305075"/>
            <a:ext cx="44493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enk One"/>
              <a:buNone/>
              <a:defRPr sz="2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enk One"/>
              <a:buNone/>
              <a:defRPr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enk One"/>
              <a:buNone/>
              <a:defRPr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enk One"/>
              <a:buNone/>
              <a:defRPr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enk One"/>
              <a:buNone/>
              <a:defRPr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enk One"/>
              <a:buNone/>
              <a:defRPr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enk One"/>
              <a:buNone/>
              <a:defRPr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enk One"/>
              <a:buNone/>
              <a:defRPr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enk One"/>
              <a:buNone/>
              <a:defRPr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2"/>
          </p:nvPr>
        </p:nvSpPr>
        <p:spPr>
          <a:xfrm flipH="1">
            <a:off x="596499" y="3140250"/>
            <a:ext cx="26202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DESIGN 5">
  <p:cSld name="CUSTOM_17_2_1_1_2_2_1">
    <p:bg>
      <p:bgPr>
        <a:solidFill>
          <a:schemeClr val="accent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/>
          <p:nvPr/>
        </p:nvSpPr>
        <p:spPr>
          <a:xfrm>
            <a:off x="382650" y="1394800"/>
            <a:ext cx="8378700" cy="334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" name="Google Shape;135;p14"/>
          <p:cNvGrpSpPr/>
          <p:nvPr/>
        </p:nvGrpSpPr>
        <p:grpSpPr>
          <a:xfrm>
            <a:off x="1386778" y="680622"/>
            <a:ext cx="222507" cy="232480"/>
            <a:chOff x="6537453" y="1282372"/>
            <a:chExt cx="222507" cy="232480"/>
          </a:xfrm>
        </p:grpSpPr>
        <p:sp>
          <p:nvSpPr>
            <p:cNvPr id="136" name="Google Shape;136;p14"/>
            <p:cNvSpPr/>
            <p:nvPr/>
          </p:nvSpPr>
          <p:spPr>
            <a:xfrm>
              <a:off x="6544489" y="1289187"/>
              <a:ext cx="215470" cy="225665"/>
            </a:xfrm>
            <a:custGeom>
              <a:avLst/>
              <a:gdLst/>
              <a:ahLst/>
              <a:cxnLst/>
              <a:rect l="l" t="t" r="r" b="b"/>
              <a:pathLst>
                <a:path w="3889" h="4073" extrusionOk="0">
                  <a:moveTo>
                    <a:pt x="2516" y="0"/>
                  </a:moveTo>
                  <a:cubicBezTo>
                    <a:pt x="2204" y="0"/>
                    <a:pt x="1914" y="452"/>
                    <a:pt x="1782" y="527"/>
                  </a:cubicBezTo>
                  <a:cubicBezTo>
                    <a:pt x="1765" y="537"/>
                    <a:pt x="1746" y="541"/>
                    <a:pt x="1724" y="541"/>
                  </a:cubicBezTo>
                  <a:cubicBezTo>
                    <a:pt x="1594" y="541"/>
                    <a:pt x="1381" y="396"/>
                    <a:pt x="1164" y="396"/>
                  </a:cubicBezTo>
                  <a:cubicBezTo>
                    <a:pt x="1093" y="396"/>
                    <a:pt x="1022" y="411"/>
                    <a:pt x="953" y="452"/>
                  </a:cubicBezTo>
                  <a:cubicBezTo>
                    <a:pt x="632" y="643"/>
                    <a:pt x="758" y="1104"/>
                    <a:pt x="666" y="1162"/>
                  </a:cubicBezTo>
                  <a:cubicBezTo>
                    <a:pt x="577" y="1224"/>
                    <a:pt x="120" y="1121"/>
                    <a:pt x="58" y="1797"/>
                  </a:cubicBezTo>
                  <a:cubicBezTo>
                    <a:pt x="0" y="2435"/>
                    <a:pt x="260" y="3456"/>
                    <a:pt x="1021" y="3671"/>
                  </a:cubicBezTo>
                  <a:cubicBezTo>
                    <a:pt x="1103" y="3695"/>
                    <a:pt x="1178" y="3736"/>
                    <a:pt x="1240" y="3794"/>
                  </a:cubicBezTo>
                  <a:cubicBezTo>
                    <a:pt x="1361" y="3903"/>
                    <a:pt x="1602" y="4072"/>
                    <a:pt x="1945" y="4072"/>
                  </a:cubicBezTo>
                  <a:cubicBezTo>
                    <a:pt x="2191" y="4072"/>
                    <a:pt x="2490" y="3985"/>
                    <a:pt x="2834" y="3726"/>
                  </a:cubicBezTo>
                  <a:cubicBezTo>
                    <a:pt x="3888" y="2933"/>
                    <a:pt x="3352" y="2339"/>
                    <a:pt x="3359" y="2265"/>
                  </a:cubicBezTo>
                  <a:cubicBezTo>
                    <a:pt x="3366" y="2190"/>
                    <a:pt x="3817" y="1917"/>
                    <a:pt x="3704" y="1531"/>
                  </a:cubicBezTo>
                  <a:cubicBezTo>
                    <a:pt x="3592" y="1142"/>
                    <a:pt x="3086" y="1179"/>
                    <a:pt x="3076" y="1097"/>
                  </a:cubicBezTo>
                  <a:cubicBezTo>
                    <a:pt x="3066" y="1019"/>
                    <a:pt x="3349" y="346"/>
                    <a:pt x="2645" y="28"/>
                  </a:cubicBezTo>
                  <a:cubicBezTo>
                    <a:pt x="2602" y="9"/>
                    <a:pt x="2559" y="0"/>
                    <a:pt x="25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4"/>
            <p:cNvSpPr/>
            <p:nvPr/>
          </p:nvSpPr>
          <p:spPr>
            <a:xfrm>
              <a:off x="6612750" y="1304756"/>
              <a:ext cx="70974" cy="172143"/>
            </a:xfrm>
            <a:custGeom>
              <a:avLst/>
              <a:gdLst/>
              <a:ahLst/>
              <a:cxnLst/>
              <a:rect l="l" t="t" r="r" b="b"/>
              <a:pathLst>
                <a:path w="1281" h="3107" extrusionOk="0">
                  <a:moveTo>
                    <a:pt x="1281" y="0"/>
                  </a:moveTo>
                  <a:cubicBezTo>
                    <a:pt x="1151" y="250"/>
                    <a:pt x="1032" y="505"/>
                    <a:pt x="915" y="758"/>
                  </a:cubicBezTo>
                  <a:cubicBezTo>
                    <a:pt x="796" y="1011"/>
                    <a:pt x="683" y="1270"/>
                    <a:pt x="570" y="1526"/>
                  </a:cubicBezTo>
                  <a:cubicBezTo>
                    <a:pt x="461" y="1786"/>
                    <a:pt x="356" y="2045"/>
                    <a:pt x="257" y="2304"/>
                  </a:cubicBezTo>
                  <a:cubicBezTo>
                    <a:pt x="157" y="2567"/>
                    <a:pt x="49" y="2830"/>
                    <a:pt x="0" y="3106"/>
                  </a:cubicBezTo>
                  <a:cubicBezTo>
                    <a:pt x="35" y="2970"/>
                    <a:pt x="93" y="2844"/>
                    <a:pt x="144" y="2714"/>
                  </a:cubicBezTo>
                  <a:cubicBezTo>
                    <a:pt x="198" y="2584"/>
                    <a:pt x="253" y="2455"/>
                    <a:pt x="307" y="2328"/>
                  </a:cubicBezTo>
                  <a:lnTo>
                    <a:pt x="642" y="1557"/>
                  </a:lnTo>
                  <a:cubicBezTo>
                    <a:pt x="751" y="1297"/>
                    <a:pt x="860" y="1042"/>
                    <a:pt x="967" y="782"/>
                  </a:cubicBezTo>
                  <a:cubicBezTo>
                    <a:pt x="1073" y="522"/>
                    <a:pt x="1182" y="263"/>
                    <a:pt x="12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4"/>
            <p:cNvSpPr/>
            <p:nvPr/>
          </p:nvSpPr>
          <p:spPr>
            <a:xfrm>
              <a:off x="6584604" y="1403490"/>
              <a:ext cx="106488" cy="57344"/>
            </a:xfrm>
            <a:custGeom>
              <a:avLst/>
              <a:gdLst/>
              <a:ahLst/>
              <a:cxnLst/>
              <a:rect l="l" t="t" r="r" b="b"/>
              <a:pathLst>
                <a:path w="1922" h="1035" extrusionOk="0">
                  <a:moveTo>
                    <a:pt x="0" y="0"/>
                  </a:moveTo>
                  <a:lnTo>
                    <a:pt x="0" y="0"/>
                  </a:lnTo>
                  <a:cubicBezTo>
                    <a:pt x="89" y="174"/>
                    <a:pt x="185" y="345"/>
                    <a:pt x="280" y="512"/>
                  </a:cubicBezTo>
                  <a:cubicBezTo>
                    <a:pt x="375" y="683"/>
                    <a:pt x="475" y="847"/>
                    <a:pt x="574" y="1014"/>
                  </a:cubicBezTo>
                  <a:lnTo>
                    <a:pt x="587" y="1034"/>
                  </a:lnTo>
                  <a:lnTo>
                    <a:pt x="607" y="1031"/>
                  </a:lnTo>
                  <a:cubicBezTo>
                    <a:pt x="829" y="1017"/>
                    <a:pt x="1048" y="1004"/>
                    <a:pt x="1266" y="983"/>
                  </a:cubicBezTo>
                  <a:lnTo>
                    <a:pt x="1594" y="952"/>
                  </a:lnTo>
                  <a:cubicBezTo>
                    <a:pt x="1703" y="943"/>
                    <a:pt x="1812" y="929"/>
                    <a:pt x="1921" y="922"/>
                  </a:cubicBezTo>
                  <a:cubicBezTo>
                    <a:pt x="1865" y="915"/>
                    <a:pt x="1808" y="913"/>
                    <a:pt x="1751" y="913"/>
                  </a:cubicBezTo>
                  <a:cubicBezTo>
                    <a:pt x="1697" y="913"/>
                    <a:pt x="1644" y="915"/>
                    <a:pt x="1590" y="915"/>
                  </a:cubicBezTo>
                  <a:lnTo>
                    <a:pt x="1263" y="922"/>
                  </a:lnTo>
                  <a:cubicBezTo>
                    <a:pt x="1048" y="928"/>
                    <a:pt x="837" y="942"/>
                    <a:pt x="625" y="954"/>
                  </a:cubicBezTo>
                  <a:lnTo>
                    <a:pt x="625" y="954"/>
                  </a:lnTo>
                  <a:cubicBezTo>
                    <a:pt x="527" y="795"/>
                    <a:pt x="429" y="638"/>
                    <a:pt x="328" y="481"/>
                  </a:cubicBezTo>
                  <a:cubicBezTo>
                    <a:pt x="221" y="321"/>
                    <a:pt x="112" y="15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4"/>
            <p:cNvSpPr/>
            <p:nvPr/>
          </p:nvSpPr>
          <p:spPr>
            <a:xfrm>
              <a:off x="6621283" y="1341768"/>
              <a:ext cx="83662" cy="55904"/>
            </a:xfrm>
            <a:custGeom>
              <a:avLst/>
              <a:gdLst/>
              <a:ahLst/>
              <a:cxnLst/>
              <a:rect l="l" t="t" r="r" b="b"/>
              <a:pathLst>
                <a:path w="1510" h="1009" extrusionOk="0">
                  <a:moveTo>
                    <a:pt x="0" y="1"/>
                  </a:moveTo>
                  <a:lnTo>
                    <a:pt x="0" y="1"/>
                  </a:lnTo>
                  <a:cubicBezTo>
                    <a:pt x="55" y="169"/>
                    <a:pt x="117" y="329"/>
                    <a:pt x="181" y="493"/>
                  </a:cubicBezTo>
                  <a:cubicBezTo>
                    <a:pt x="243" y="656"/>
                    <a:pt x="311" y="817"/>
                    <a:pt x="379" y="978"/>
                  </a:cubicBezTo>
                  <a:lnTo>
                    <a:pt x="393" y="1009"/>
                  </a:lnTo>
                  <a:lnTo>
                    <a:pt x="427" y="998"/>
                  </a:lnTo>
                  <a:cubicBezTo>
                    <a:pt x="608" y="940"/>
                    <a:pt x="788" y="882"/>
                    <a:pt x="969" y="817"/>
                  </a:cubicBezTo>
                  <a:lnTo>
                    <a:pt x="1239" y="718"/>
                  </a:lnTo>
                  <a:cubicBezTo>
                    <a:pt x="1332" y="681"/>
                    <a:pt x="1420" y="650"/>
                    <a:pt x="1509" y="609"/>
                  </a:cubicBezTo>
                  <a:lnTo>
                    <a:pt x="1509" y="609"/>
                  </a:lnTo>
                  <a:lnTo>
                    <a:pt x="1229" y="681"/>
                  </a:lnTo>
                  <a:lnTo>
                    <a:pt x="952" y="759"/>
                  </a:lnTo>
                  <a:cubicBezTo>
                    <a:pt x="778" y="808"/>
                    <a:pt x="608" y="862"/>
                    <a:pt x="434" y="917"/>
                  </a:cubicBezTo>
                  <a:lnTo>
                    <a:pt x="434" y="917"/>
                  </a:lnTo>
                  <a:cubicBezTo>
                    <a:pt x="370" y="766"/>
                    <a:pt x="303" y="616"/>
                    <a:pt x="232" y="469"/>
                  </a:cubicBezTo>
                  <a:cubicBezTo>
                    <a:pt x="157" y="312"/>
                    <a:pt x="82" y="155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4"/>
            <p:cNvSpPr/>
            <p:nvPr/>
          </p:nvSpPr>
          <p:spPr>
            <a:xfrm>
              <a:off x="6537453" y="1282372"/>
              <a:ext cx="215525" cy="225498"/>
            </a:xfrm>
            <a:custGeom>
              <a:avLst/>
              <a:gdLst/>
              <a:ahLst/>
              <a:cxnLst/>
              <a:rect l="l" t="t" r="r" b="b"/>
              <a:pathLst>
                <a:path w="3890" h="4070" extrusionOk="0">
                  <a:moveTo>
                    <a:pt x="2516" y="0"/>
                  </a:moveTo>
                  <a:cubicBezTo>
                    <a:pt x="2205" y="0"/>
                    <a:pt x="1914" y="449"/>
                    <a:pt x="1783" y="524"/>
                  </a:cubicBezTo>
                  <a:cubicBezTo>
                    <a:pt x="1766" y="534"/>
                    <a:pt x="1747" y="538"/>
                    <a:pt x="1725" y="538"/>
                  </a:cubicBezTo>
                  <a:cubicBezTo>
                    <a:pt x="1598" y="538"/>
                    <a:pt x="1387" y="394"/>
                    <a:pt x="1170" y="394"/>
                  </a:cubicBezTo>
                  <a:cubicBezTo>
                    <a:pt x="1097" y="394"/>
                    <a:pt x="1024" y="410"/>
                    <a:pt x="954" y="452"/>
                  </a:cubicBezTo>
                  <a:cubicBezTo>
                    <a:pt x="636" y="640"/>
                    <a:pt x="759" y="1101"/>
                    <a:pt x="670" y="1162"/>
                  </a:cubicBezTo>
                  <a:cubicBezTo>
                    <a:pt x="578" y="1220"/>
                    <a:pt x="120" y="1118"/>
                    <a:pt x="59" y="1794"/>
                  </a:cubicBezTo>
                  <a:cubicBezTo>
                    <a:pt x="1" y="2435"/>
                    <a:pt x="261" y="3453"/>
                    <a:pt x="1022" y="3671"/>
                  </a:cubicBezTo>
                  <a:cubicBezTo>
                    <a:pt x="1104" y="3691"/>
                    <a:pt x="1179" y="3732"/>
                    <a:pt x="1244" y="3791"/>
                  </a:cubicBezTo>
                  <a:cubicBezTo>
                    <a:pt x="1363" y="3900"/>
                    <a:pt x="1606" y="4070"/>
                    <a:pt x="1950" y="4070"/>
                  </a:cubicBezTo>
                  <a:cubicBezTo>
                    <a:pt x="2196" y="4070"/>
                    <a:pt x="2495" y="3983"/>
                    <a:pt x="2838" y="3726"/>
                  </a:cubicBezTo>
                  <a:cubicBezTo>
                    <a:pt x="3889" y="2930"/>
                    <a:pt x="3357" y="2340"/>
                    <a:pt x="3363" y="2265"/>
                  </a:cubicBezTo>
                  <a:cubicBezTo>
                    <a:pt x="3366" y="2186"/>
                    <a:pt x="3817" y="1913"/>
                    <a:pt x="3705" y="1528"/>
                  </a:cubicBezTo>
                  <a:cubicBezTo>
                    <a:pt x="3592" y="1142"/>
                    <a:pt x="3090" y="1179"/>
                    <a:pt x="3080" y="1098"/>
                  </a:cubicBezTo>
                  <a:cubicBezTo>
                    <a:pt x="3067" y="1016"/>
                    <a:pt x="3353" y="343"/>
                    <a:pt x="2646" y="28"/>
                  </a:cubicBezTo>
                  <a:cubicBezTo>
                    <a:pt x="2603" y="9"/>
                    <a:pt x="2559" y="0"/>
                    <a:pt x="2516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4"/>
            <p:cNvSpPr/>
            <p:nvPr/>
          </p:nvSpPr>
          <p:spPr>
            <a:xfrm>
              <a:off x="6605769" y="1297941"/>
              <a:ext cx="70974" cy="172143"/>
            </a:xfrm>
            <a:custGeom>
              <a:avLst/>
              <a:gdLst/>
              <a:ahLst/>
              <a:cxnLst/>
              <a:rect l="l" t="t" r="r" b="b"/>
              <a:pathLst>
                <a:path w="1281" h="3107" extrusionOk="0">
                  <a:moveTo>
                    <a:pt x="1281" y="1"/>
                  </a:moveTo>
                  <a:lnTo>
                    <a:pt x="1281" y="1"/>
                  </a:lnTo>
                  <a:cubicBezTo>
                    <a:pt x="1154" y="250"/>
                    <a:pt x="1035" y="502"/>
                    <a:pt x="915" y="755"/>
                  </a:cubicBezTo>
                  <a:cubicBezTo>
                    <a:pt x="796" y="1011"/>
                    <a:pt x="683" y="1267"/>
                    <a:pt x="573" y="1523"/>
                  </a:cubicBezTo>
                  <a:cubicBezTo>
                    <a:pt x="465" y="1782"/>
                    <a:pt x="356" y="2041"/>
                    <a:pt x="256" y="2304"/>
                  </a:cubicBezTo>
                  <a:cubicBezTo>
                    <a:pt x="161" y="2567"/>
                    <a:pt x="52" y="2827"/>
                    <a:pt x="0" y="3106"/>
                  </a:cubicBezTo>
                  <a:cubicBezTo>
                    <a:pt x="34" y="2970"/>
                    <a:pt x="93" y="2840"/>
                    <a:pt x="147" y="2711"/>
                  </a:cubicBezTo>
                  <a:cubicBezTo>
                    <a:pt x="198" y="2585"/>
                    <a:pt x="253" y="2455"/>
                    <a:pt x="311" y="2325"/>
                  </a:cubicBezTo>
                  <a:lnTo>
                    <a:pt x="642" y="1554"/>
                  </a:lnTo>
                  <a:cubicBezTo>
                    <a:pt x="751" y="1297"/>
                    <a:pt x="860" y="1038"/>
                    <a:pt x="970" y="779"/>
                  </a:cubicBezTo>
                  <a:cubicBezTo>
                    <a:pt x="1076" y="519"/>
                    <a:pt x="1181" y="259"/>
                    <a:pt x="1281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4"/>
            <p:cNvSpPr/>
            <p:nvPr/>
          </p:nvSpPr>
          <p:spPr>
            <a:xfrm>
              <a:off x="6577567" y="1396509"/>
              <a:ext cx="106544" cy="57344"/>
            </a:xfrm>
            <a:custGeom>
              <a:avLst/>
              <a:gdLst/>
              <a:ahLst/>
              <a:cxnLst/>
              <a:rect l="l" t="t" r="r" b="b"/>
              <a:pathLst>
                <a:path w="1923" h="1035" extrusionOk="0">
                  <a:moveTo>
                    <a:pt x="0" y="0"/>
                  </a:moveTo>
                  <a:cubicBezTo>
                    <a:pt x="90" y="174"/>
                    <a:pt x="185" y="344"/>
                    <a:pt x="280" y="512"/>
                  </a:cubicBezTo>
                  <a:cubicBezTo>
                    <a:pt x="376" y="683"/>
                    <a:pt x="475" y="850"/>
                    <a:pt x="578" y="1017"/>
                  </a:cubicBezTo>
                  <a:lnTo>
                    <a:pt x="588" y="1034"/>
                  </a:lnTo>
                  <a:lnTo>
                    <a:pt x="611" y="1034"/>
                  </a:lnTo>
                  <a:cubicBezTo>
                    <a:pt x="830" y="1020"/>
                    <a:pt x="1049" y="1004"/>
                    <a:pt x="1267" y="983"/>
                  </a:cubicBezTo>
                  <a:lnTo>
                    <a:pt x="1595" y="952"/>
                  </a:lnTo>
                  <a:cubicBezTo>
                    <a:pt x="1704" y="942"/>
                    <a:pt x="1813" y="928"/>
                    <a:pt x="1922" y="922"/>
                  </a:cubicBezTo>
                  <a:cubicBezTo>
                    <a:pt x="1855" y="915"/>
                    <a:pt x="1787" y="914"/>
                    <a:pt x="1720" y="914"/>
                  </a:cubicBezTo>
                  <a:cubicBezTo>
                    <a:pt x="1678" y="914"/>
                    <a:pt x="1636" y="915"/>
                    <a:pt x="1595" y="915"/>
                  </a:cubicBezTo>
                  <a:lnTo>
                    <a:pt x="1264" y="922"/>
                  </a:lnTo>
                  <a:cubicBezTo>
                    <a:pt x="1053" y="931"/>
                    <a:pt x="844" y="942"/>
                    <a:pt x="631" y="957"/>
                  </a:cubicBezTo>
                  <a:lnTo>
                    <a:pt x="631" y="957"/>
                  </a:lnTo>
                  <a:cubicBezTo>
                    <a:pt x="532" y="796"/>
                    <a:pt x="434" y="639"/>
                    <a:pt x="328" y="484"/>
                  </a:cubicBezTo>
                  <a:cubicBezTo>
                    <a:pt x="222" y="321"/>
                    <a:pt x="117" y="160"/>
                    <a:pt x="0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4"/>
            <p:cNvSpPr/>
            <p:nvPr/>
          </p:nvSpPr>
          <p:spPr>
            <a:xfrm>
              <a:off x="6614301" y="1334786"/>
              <a:ext cx="83606" cy="56070"/>
            </a:xfrm>
            <a:custGeom>
              <a:avLst/>
              <a:gdLst/>
              <a:ahLst/>
              <a:cxnLst/>
              <a:rect l="l" t="t" r="r" b="b"/>
              <a:pathLst>
                <a:path w="1509" h="1012" extrusionOk="0">
                  <a:moveTo>
                    <a:pt x="0" y="1"/>
                  </a:moveTo>
                  <a:cubicBezTo>
                    <a:pt x="54" y="168"/>
                    <a:pt x="120" y="332"/>
                    <a:pt x="181" y="492"/>
                  </a:cubicBezTo>
                  <a:cubicBezTo>
                    <a:pt x="246" y="656"/>
                    <a:pt x="314" y="817"/>
                    <a:pt x="382" y="977"/>
                  </a:cubicBezTo>
                  <a:lnTo>
                    <a:pt x="396" y="1012"/>
                  </a:lnTo>
                  <a:lnTo>
                    <a:pt x="427" y="1001"/>
                  </a:lnTo>
                  <a:cubicBezTo>
                    <a:pt x="611" y="943"/>
                    <a:pt x="791" y="882"/>
                    <a:pt x="973" y="817"/>
                  </a:cubicBezTo>
                  <a:lnTo>
                    <a:pt x="1242" y="718"/>
                  </a:lnTo>
                  <a:cubicBezTo>
                    <a:pt x="1331" y="684"/>
                    <a:pt x="1420" y="650"/>
                    <a:pt x="1508" y="609"/>
                  </a:cubicBezTo>
                  <a:lnTo>
                    <a:pt x="1508" y="609"/>
                  </a:lnTo>
                  <a:lnTo>
                    <a:pt x="1232" y="680"/>
                  </a:lnTo>
                  <a:lnTo>
                    <a:pt x="952" y="759"/>
                  </a:lnTo>
                  <a:cubicBezTo>
                    <a:pt x="782" y="810"/>
                    <a:pt x="609" y="862"/>
                    <a:pt x="436" y="915"/>
                  </a:cubicBezTo>
                  <a:lnTo>
                    <a:pt x="436" y="915"/>
                  </a:lnTo>
                  <a:cubicBezTo>
                    <a:pt x="370" y="769"/>
                    <a:pt x="305" y="619"/>
                    <a:pt x="232" y="472"/>
                  </a:cubicBezTo>
                  <a:cubicBezTo>
                    <a:pt x="161" y="311"/>
                    <a:pt x="82" y="155"/>
                    <a:pt x="0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" name="Google Shape;144;p14"/>
          <p:cNvSpPr/>
          <p:nvPr/>
        </p:nvSpPr>
        <p:spPr>
          <a:xfrm flipH="1">
            <a:off x="388000" y="397650"/>
            <a:ext cx="8396700" cy="59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1"/>
          </p:nvPr>
        </p:nvSpPr>
        <p:spPr>
          <a:xfrm flipH="1">
            <a:off x="1217250" y="2285550"/>
            <a:ext cx="67095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2"/>
          </p:nvPr>
        </p:nvSpPr>
        <p:spPr>
          <a:xfrm>
            <a:off x="927750" y="1780038"/>
            <a:ext cx="7288500" cy="44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enk One"/>
              <a:buNone/>
              <a:defRPr sz="2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 b="1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 b="1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 b="1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 b="1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 b="1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 b="1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 b="1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 b="1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LANK SLIDE">
  <p:cSld name="CUSTOM_17_2_1_1_2_2_1_1">
    <p:bg>
      <p:bgPr>
        <a:solidFill>
          <a:schemeClr val="accent1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149;p15"/>
          <p:cNvGrpSpPr/>
          <p:nvPr/>
        </p:nvGrpSpPr>
        <p:grpSpPr>
          <a:xfrm>
            <a:off x="1386778" y="680622"/>
            <a:ext cx="222507" cy="232480"/>
            <a:chOff x="6537453" y="1282372"/>
            <a:chExt cx="222507" cy="232480"/>
          </a:xfrm>
        </p:grpSpPr>
        <p:sp>
          <p:nvSpPr>
            <p:cNvPr id="150" name="Google Shape;150;p15"/>
            <p:cNvSpPr/>
            <p:nvPr/>
          </p:nvSpPr>
          <p:spPr>
            <a:xfrm>
              <a:off x="6544489" y="1289187"/>
              <a:ext cx="215470" cy="225665"/>
            </a:xfrm>
            <a:custGeom>
              <a:avLst/>
              <a:gdLst/>
              <a:ahLst/>
              <a:cxnLst/>
              <a:rect l="l" t="t" r="r" b="b"/>
              <a:pathLst>
                <a:path w="3889" h="4073" extrusionOk="0">
                  <a:moveTo>
                    <a:pt x="2516" y="0"/>
                  </a:moveTo>
                  <a:cubicBezTo>
                    <a:pt x="2204" y="0"/>
                    <a:pt x="1914" y="452"/>
                    <a:pt x="1782" y="527"/>
                  </a:cubicBezTo>
                  <a:cubicBezTo>
                    <a:pt x="1765" y="537"/>
                    <a:pt x="1746" y="541"/>
                    <a:pt x="1724" y="541"/>
                  </a:cubicBezTo>
                  <a:cubicBezTo>
                    <a:pt x="1594" y="541"/>
                    <a:pt x="1381" y="396"/>
                    <a:pt x="1164" y="396"/>
                  </a:cubicBezTo>
                  <a:cubicBezTo>
                    <a:pt x="1093" y="396"/>
                    <a:pt x="1022" y="411"/>
                    <a:pt x="953" y="452"/>
                  </a:cubicBezTo>
                  <a:cubicBezTo>
                    <a:pt x="632" y="643"/>
                    <a:pt x="758" y="1104"/>
                    <a:pt x="666" y="1162"/>
                  </a:cubicBezTo>
                  <a:cubicBezTo>
                    <a:pt x="577" y="1224"/>
                    <a:pt x="120" y="1121"/>
                    <a:pt x="58" y="1797"/>
                  </a:cubicBezTo>
                  <a:cubicBezTo>
                    <a:pt x="0" y="2435"/>
                    <a:pt x="260" y="3456"/>
                    <a:pt x="1021" y="3671"/>
                  </a:cubicBezTo>
                  <a:cubicBezTo>
                    <a:pt x="1103" y="3695"/>
                    <a:pt x="1178" y="3736"/>
                    <a:pt x="1240" y="3794"/>
                  </a:cubicBezTo>
                  <a:cubicBezTo>
                    <a:pt x="1361" y="3903"/>
                    <a:pt x="1602" y="4072"/>
                    <a:pt x="1945" y="4072"/>
                  </a:cubicBezTo>
                  <a:cubicBezTo>
                    <a:pt x="2191" y="4072"/>
                    <a:pt x="2490" y="3985"/>
                    <a:pt x="2834" y="3726"/>
                  </a:cubicBezTo>
                  <a:cubicBezTo>
                    <a:pt x="3888" y="2933"/>
                    <a:pt x="3352" y="2339"/>
                    <a:pt x="3359" y="2265"/>
                  </a:cubicBezTo>
                  <a:cubicBezTo>
                    <a:pt x="3366" y="2190"/>
                    <a:pt x="3817" y="1917"/>
                    <a:pt x="3704" y="1531"/>
                  </a:cubicBezTo>
                  <a:cubicBezTo>
                    <a:pt x="3592" y="1142"/>
                    <a:pt x="3086" y="1179"/>
                    <a:pt x="3076" y="1097"/>
                  </a:cubicBezTo>
                  <a:cubicBezTo>
                    <a:pt x="3066" y="1019"/>
                    <a:pt x="3349" y="346"/>
                    <a:pt x="2645" y="28"/>
                  </a:cubicBezTo>
                  <a:cubicBezTo>
                    <a:pt x="2602" y="9"/>
                    <a:pt x="2559" y="0"/>
                    <a:pt x="25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5"/>
            <p:cNvSpPr/>
            <p:nvPr/>
          </p:nvSpPr>
          <p:spPr>
            <a:xfrm>
              <a:off x="6612750" y="1304756"/>
              <a:ext cx="70974" cy="172143"/>
            </a:xfrm>
            <a:custGeom>
              <a:avLst/>
              <a:gdLst/>
              <a:ahLst/>
              <a:cxnLst/>
              <a:rect l="l" t="t" r="r" b="b"/>
              <a:pathLst>
                <a:path w="1281" h="3107" extrusionOk="0">
                  <a:moveTo>
                    <a:pt x="1281" y="0"/>
                  </a:moveTo>
                  <a:cubicBezTo>
                    <a:pt x="1151" y="250"/>
                    <a:pt x="1032" y="505"/>
                    <a:pt x="915" y="758"/>
                  </a:cubicBezTo>
                  <a:cubicBezTo>
                    <a:pt x="796" y="1011"/>
                    <a:pt x="683" y="1270"/>
                    <a:pt x="570" y="1526"/>
                  </a:cubicBezTo>
                  <a:cubicBezTo>
                    <a:pt x="461" y="1786"/>
                    <a:pt x="356" y="2045"/>
                    <a:pt x="257" y="2304"/>
                  </a:cubicBezTo>
                  <a:cubicBezTo>
                    <a:pt x="157" y="2567"/>
                    <a:pt x="49" y="2830"/>
                    <a:pt x="0" y="3106"/>
                  </a:cubicBezTo>
                  <a:cubicBezTo>
                    <a:pt x="35" y="2970"/>
                    <a:pt x="93" y="2844"/>
                    <a:pt x="144" y="2714"/>
                  </a:cubicBezTo>
                  <a:cubicBezTo>
                    <a:pt x="198" y="2584"/>
                    <a:pt x="253" y="2455"/>
                    <a:pt x="307" y="2328"/>
                  </a:cubicBezTo>
                  <a:lnTo>
                    <a:pt x="642" y="1557"/>
                  </a:lnTo>
                  <a:cubicBezTo>
                    <a:pt x="751" y="1297"/>
                    <a:pt x="860" y="1042"/>
                    <a:pt x="967" y="782"/>
                  </a:cubicBezTo>
                  <a:cubicBezTo>
                    <a:pt x="1073" y="522"/>
                    <a:pt x="1182" y="263"/>
                    <a:pt x="12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5"/>
            <p:cNvSpPr/>
            <p:nvPr/>
          </p:nvSpPr>
          <p:spPr>
            <a:xfrm>
              <a:off x="6584604" y="1403490"/>
              <a:ext cx="106488" cy="57344"/>
            </a:xfrm>
            <a:custGeom>
              <a:avLst/>
              <a:gdLst/>
              <a:ahLst/>
              <a:cxnLst/>
              <a:rect l="l" t="t" r="r" b="b"/>
              <a:pathLst>
                <a:path w="1922" h="1035" extrusionOk="0">
                  <a:moveTo>
                    <a:pt x="0" y="0"/>
                  </a:moveTo>
                  <a:lnTo>
                    <a:pt x="0" y="0"/>
                  </a:lnTo>
                  <a:cubicBezTo>
                    <a:pt x="89" y="174"/>
                    <a:pt x="185" y="345"/>
                    <a:pt x="280" y="512"/>
                  </a:cubicBezTo>
                  <a:cubicBezTo>
                    <a:pt x="375" y="683"/>
                    <a:pt x="475" y="847"/>
                    <a:pt x="574" y="1014"/>
                  </a:cubicBezTo>
                  <a:lnTo>
                    <a:pt x="587" y="1034"/>
                  </a:lnTo>
                  <a:lnTo>
                    <a:pt x="607" y="1031"/>
                  </a:lnTo>
                  <a:cubicBezTo>
                    <a:pt x="829" y="1017"/>
                    <a:pt x="1048" y="1004"/>
                    <a:pt x="1266" y="983"/>
                  </a:cubicBezTo>
                  <a:lnTo>
                    <a:pt x="1594" y="952"/>
                  </a:lnTo>
                  <a:cubicBezTo>
                    <a:pt x="1703" y="943"/>
                    <a:pt x="1812" y="929"/>
                    <a:pt x="1921" y="922"/>
                  </a:cubicBezTo>
                  <a:cubicBezTo>
                    <a:pt x="1865" y="915"/>
                    <a:pt x="1808" y="913"/>
                    <a:pt x="1751" y="913"/>
                  </a:cubicBezTo>
                  <a:cubicBezTo>
                    <a:pt x="1697" y="913"/>
                    <a:pt x="1644" y="915"/>
                    <a:pt x="1590" y="915"/>
                  </a:cubicBezTo>
                  <a:lnTo>
                    <a:pt x="1263" y="922"/>
                  </a:lnTo>
                  <a:cubicBezTo>
                    <a:pt x="1048" y="928"/>
                    <a:pt x="837" y="942"/>
                    <a:pt x="625" y="954"/>
                  </a:cubicBezTo>
                  <a:lnTo>
                    <a:pt x="625" y="954"/>
                  </a:lnTo>
                  <a:cubicBezTo>
                    <a:pt x="527" y="795"/>
                    <a:pt x="429" y="638"/>
                    <a:pt x="328" y="481"/>
                  </a:cubicBezTo>
                  <a:cubicBezTo>
                    <a:pt x="221" y="321"/>
                    <a:pt x="112" y="15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5"/>
            <p:cNvSpPr/>
            <p:nvPr/>
          </p:nvSpPr>
          <p:spPr>
            <a:xfrm>
              <a:off x="6621283" y="1341768"/>
              <a:ext cx="83662" cy="55904"/>
            </a:xfrm>
            <a:custGeom>
              <a:avLst/>
              <a:gdLst/>
              <a:ahLst/>
              <a:cxnLst/>
              <a:rect l="l" t="t" r="r" b="b"/>
              <a:pathLst>
                <a:path w="1510" h="1009" extrusionOk="0">
                  <a:moveTo>
                    <a:pt x="0" y="1"/>
                  </a:moveTo>
                  <a:lnTo>
                    <a:pt x="0" y="1"/>
                  </a:lnTo>
                  <a:cubicBezTo>
                    <a:pt x="55" y="169"/>
                    <a:pt x="117" y="329"/>
                    <a:pt x="181" y="493"/>
                  </a:cubicBezTo>
                  <a:cubicBezTo>
                    <a:pt x="243" y="656"/>
                    <a:pt x="311" y="817"/>
                    <a:pt x="379" y="978"/>
                  </a:cubicBezTo>
                  <a:lnTo>
                    <a:pt x="393" y="1009"/>
                  </a:lnTo>
                  <a:lnTo>
                    <a:pt x="427" y="998"/>
                  </a:lnTo>
                  <a:cubicBezTo>
                    <a:pt x="608" y="940"/>
                    <a:pt x="788" y="882"/>
                    <a:pt x="969" y="817"/>
                  </a:cubicBezTo>
                  <a:lnTo>
                    <a:pt x="1239" y="718"/>
                  </a:lnTo>
                  <a:cubicBezTo>
                    <a:pt x="1332" y="681"/>
                    <a:pt x="1420" y="650"/>
                    <a:pt x="1509" y="609"/>
                  </a:cubicBezTo>
                  <a:lnTo>
                    <a:pt x="1509" y="609"/>
                  </a:lnTo>
                  <a:lnTo>
                    <a:pt x="1229" y="681"/>
                  </a:lnTo>
                  <a:lnTo>
                    <a:pt x="952" y="759"/>
                  </a:lnTo>
                  <a:cubicBezTo>
                    <a:pt x="778" y="808"/>
                    <a:pt x="608" y="862"/>
                    <a:pt x="434" y="917"/>
                  </a:cubicBezTo>
                  <a:lnTo>
                    <a:pt x="434" y="917"/>
                  </a:lnTo>
                  <a:cubicBezTo>
                    <a:pt x="370" y="766"/>
                    <a:pt x="303" y="616"/>
                    <a:pt x="232" y="469"/>
                  </a:cubicBezTo>
                  <a:cubicBezTo>
                    <a:pt x="157" y="312"/>
                    <a:pt x="82" y="155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5"/>
            <p:cNvSpPr/>
            <p:nvPr/>
          </p:nvSpPr>
          <p:spPr>
            <a:xfrm>
              <a:off x="6537453" y="1282372"/>
              <a:ext cx="215525" cy="225498"/>
            </a:xfrm>
            <a:custGeom>
              <a:avLst/>
              <a:gdLst/>
              <a:ahLst/>
              <a:cxnLst/>
              <a:rect l="l" t="t" r="r" b="b"/>
              <a:pathLst>
                <a:path w="3890" h="4070" extrusionOk="0">
                  <a:moveTo>
                    <a:pt x="2516" y="0"/>
                  </a:moveTo>
                  <a:cubicBezTo>
                    <a:pt x="2205" y="0"/>
                    <a:pt x="1914" y="449"/>
                    <a:pt x="1783" y="524"/>
                  </a:cubicBezTo>
                  <a:cubicBezTo>
                    <a:pt x="1766" y="534"/>
                    <a:pt x="1747" y="538"/>
                    <a:pt x="1725" y="538"/>
                  </a:cubicBezTo>
                  <a:cubicBezTo>
                    <a:pt x="1598" y="538"/>
                    <a:pt x="1387" y="394"/>
                    <a:pt x="1170" y="394"/>
                  </a:cubicBezTo>
                  <a:cubicBezTo>
                    <a:pt x="1097" y="394"/>
                    <a:pt x="1024" y="410"/>
                    <a:pt x="954" y="452"/>
                  </a:cubicBezTo>
                  <a:cubicBezTo>
                    <a:pt x="636" y="640"/>
                    <a:pt x="759" y="1101"/>
                    <a:pt x="670" y="1162"/>
                  </a:cubicBezTo>
                  <a:cubicBezTo>
                    <a:pt x="578" y="1220"/>
                    <a:pt x="120" y="1118"/>
                    <a:pt x="59" y="1794"/>
                  </a:cubicBezTo>
                  <a:cubicBezTo>
                    <a:pt x="1" y="2435"/>
                    <a:pt x="261" y="3453"/>
                    <a:pt x="1022" y="3671"/>
                  </a:cubicBezTo>
                  <a:cubicBezTo>
                    <a:pt x="1104" y="3691"/>
                    <a:pt x="1179" y="3732"/>
                    <a:pt x="1244" y="3791"/>
                  </a:cubicBezTo>
                  <a:cubicBezTo>
                    <a:pt x="1363" y="3900"/>
                    <a:pt x="1606" y="4070"/>
                    <a:pt x="1950" y="4070"/>
                  </a:cubicBezTo>
                  <a:cubicBezTo>
                    <a:pt x="2196" y="4070"/>
                    <a:pt x="2495" y="3983"/>
                    <a:pt x="2838" y="3726"/>
                  </a:cubicBezTo>
                  <a:cubicBezTo>
                    <a:pt x="3889" y="2930"/>
                    <a:pt x="3357" y="2340"/>
                    <a:pt x="3363" y="2265"/>
                  </a:cubicBezTo>
                  <a:cubicBezTo>
                    <a:pt x="3366" y="2186"/>
                    <a:pt x="3817" y="1913"/>
                    <a:pt x="3705" y="1528"/>
                  </a:cubicBezTo>
                  <a:cubicBezTo>
                    <a:pt x="3592" y="1142"/>
                    <a:pt x="3090" y="1179"/>
                    <a:pt x="3080" y="1098"/>
                  </a:cubicBezTo>
                  <a:cubicBezTo>
                    <a:pt x="3067" y="1016"/>
                    <a:pt x="3353" y="343"/>
                    <a:pt x="2646" y="28"/>
                  </a:cubicBezTo>
                  <a:cubicBezTo>
                    <a:pt x="2603" y="9"/>
                    <a:pt x="2559" y="0"/>
                    <a:pt x="2516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5"/>
            <p:cNvSpPr/>
            <p:nvPr/>
          </p:nvSpPr>
          <p:spPr>
            <a:xfrm>
              <a:off x="6605769" y="1297941"/>
              <a:ext cx="70974" cy="172143"/>
            </a:xfrm>
            <a:custGeom>
              <a:avLst/>
              <a:gdLst/>
              <a:ahLst/>
              <a:cxnLst/>
              <a:rect l="l" t="t" r="r" b="b"/>
              <a:pathLst>
                <a:path w="1281" h="3107" extrusionOk="0">
                  <a:moveTo>
                    <a:pt x="1281" y="1"/>
                  </a:moveTo>
                  <a:lnTo>
                    <a:pt x="1281" y="1"/>
                  </a:lnTo>
                  <a:cubicBezTo>
                    <a:pt x="1154" y="250"/>
                    <a:pt x="1035" y="502"/>
                    <a:pt x="915" y="755"/>
                  </a:cubicBezTo>
                  <a:cubicBezTo>
                    <a:pt x="796" y="1011"/>
                    <a:pt x="683" y="1267"/>
                    <a:pt x="573" y="1523"/>
                  </a:cubicBezTo>
                  <a:cubicBezTo>
                    <a:pt x="465" y="1782"/>
                    <a:pt x="356" y="2041"/>
                    <a:pt x="256" y="2304"/>
                  </a:cubicBezTo>
                  <a:cubicBezTo>
                    <a:pt x="161" y="2567"/>
                    <a:pt x="52" y="2827"/>
                    <a:pt x="0" y="3106"/>
                  </a:cubicBezTo>
                  <a:cubicBezTo>
                    <a:pt x="34" y="2970"/>
                    <a:pt x="93" y="2840"/>
                    <a:pt x="147" y="2711"/>
                  </a:cubicBezTo>
                  <a:cubicBezTo>
                    <a:pt x="198" y="2585"/>
                    <a:pt x="253" y="2455"/>
                    <a:pt x="311" y="2325"/>
                  </a:cubicBezTo>
                  <a:lnTo>
                    <a:pt x="642" y="1554"/>
                  </a:lnTo>
                  <a:cubicBezTo>
                    <a:pt x="751" y="1297"/>
                    <a:pt x="860" y="1038"/>
                    <a:pt x="970" y="779"/>
                  </a:cubicBezTo>
                  <a:cubicBezTo>
                    <a:pt x="1076" y="519"/>
                    <a:pt x="1181" y="259"/>
                    <a:pt x="1281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5"/>
            <p:cNvSpPr/>
            <p:nvPr/>
          </p:nvSpPr>
          <p:spPr>
            <a:xfrm>
              <a:off x="6577567" y="1396509"/>
              <a:ext cx="106544" cy="57344"/>
            </a:xfrm>
            <a:custGeom>
              <a:avLst/>
              <a:gdLst/>
              <a:ahLst/>
              <a:cxnLst/>
              <a:rect l="l" t="t" r="r" b="b"/>
              <a:pathLst>
                <a:path w="1923" h="1035" extrusionOk="0">
                  <a:moveTo>
                    <a:pt x="0" y="0"/>
                  </a:moveTo>
                  <a:cubicBezTo>
                    <a:pt x="90" y="174"/>
                    <a:pt x="185" y="344"/>
                    <a:pt x="280" y="512"/>
                  </a:cubicBezTo>
                  <a:cubicBezTo>
                    <a:pt x="376" y="683"/>
                    <a:pt x="475" y="850"/>
                    <a:pt x="578" y="1017"/>
                  </a:cubicBezTo>
                  <a:lnTo>
                    <a:pt x="588" y="1034"/>
                  </a:lnTo>
                  <a:lnTo>
                    <a:pt x="611" y="1034"/>
                  </a:lnTo>
                  <a:cubicBezTo>
                    <a:pt x="830" y="1020"/>
                    <a:pt x="1049" y="1004"/>
                    <a:pt x="1267" y="983"/>
                  </a:cubicBezTo>
                  <a:lnTo>
                    <a:pt x="1595" y="952"/>
                  </a:lnTo>
                  <a:cubicBezTo>
                    <a:pt x="1704" y="942"/>
                    <a:pt x="1813" y="928"/>
                    <a:pt x="1922" y="922"/>
                  </a:cubicBezTo>
                  <a:cubicBezTo>
                    <a:pt x="1855" y="915"/>
                    <a:pt x="1787" y="914"/>
                    <a:pt x="1720" y="914"/>
                  </a:cubicBezTo>
                  <a:cubicBezTo>
                    <a:pt x="1678" y="914"/>
                    <a:pt x="1636" y="915"/>
                    <a:pt x="1595" y="915"/>
                  </a:cubicBezTo>
                  <a:lnTo>
                    <a:pt x="1264" y="922"/>
                  </a:lnTo>
                  <a:cubicBezTo>
                    <a:pt x="1053" y="931"/>
                    <a:pt x="844" y="942"/>
                    <a:pt x="631" y="957"/>
                  </a:cubicBezTo>
                  <a:lnTo>
                    <a:pt x="631" y="957"/>
                  </a:lnTo>
                  <a:cubicBezTo>
                    <a:pt x="532" y="796"/>
                    <a:pt x="434" y="639"/>
                    <a:pt x="328" y="484"/>
                  </a:cubicBezTo>
                  <a:cubicBezTo>
                    <a:pt x="222" y="321"/>
                    <a:pt x="117" y="160"/>
                    <a:pt x="0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5"/>
            <p:cNvSpPr/>
            <p:nvPr/>
          </p:nvSpPr>
          <p:spPr>
            <a:xfrm>
              <a:off x="6614301" y="1334786"/>
              <a:ext cx="83606" cy="56070"/>
            </a:xfrm>
            <a:custGeom>
              <a:avLst/>
              <a:gdLst/>
              <a:ahLst/>
              <a:cxnLst/>
              <a:rect l="l" t="t" r="r" b="b"/>
              <a:pathLst>
                <a:path w="1509" h="1012" extrusionOk="0">
                  <a:moveTo>
                    <a:pt x="0" y="1"/>
                  </a:moveTo>
                  <a:cubicBezTo>
                    <a:pt x="54" y="168"/>
                    <a:pt x="120" y="332"/>
                    <a:pt x="181" y="492"/>
                  </a:cubicBezTo>
                  <a:cubicBezTo>
                    <a:pt x="246" y="656"/>
                    <a:pt x="314" y="817"/>
                    <a:pt x="382" y="977"/>
                  </a:cubicBezTo>
                  <a:lnTo>
                    <a:pt x="396" y="1012"/>
                  </a:lnTo>
                  <a:lnTo>
                    <a:pt x="427" y="1001"/>
                  </a:lnTo>
                  <a:cubicBezTo>
                    <a:pt x="611" y="943"/>
                    <a:pt x="791" y="882"/>
                    <a:pt x="973" y="817"/>
                  </a:cubicBezTo>
                  <a:lnTo>
                    <a:pt x="1242" y="718"/>
                  </a:lnTo>
                  <a:cubicBezTo>
                    <a:pt x="1331" y="684"/>
                    <a:pt x="1420" y="650"/>
                    <a:pt x="1508" y="609"/>
                  </a:cubicBezTo>
                  <a:lnTo>
                    <a:pt x="1508" y="609"/>
                  </a:lnTo>
                  <a:lnTo>
                    <a:pt x="1232" y="680"/>
                  </a:lnTo>
                  <a:lnTo>
                    <a:pt x="952" y="759"/>
                  </a:lnTo>
                  <a:cubicBezTo>
                    <a:pt x="782" y="810"/>
                    <a:pt x="609" y="862"/>
                    <a:pt x="436" y="915"/>
                  </a:cubicBezTo>
                  <a:lnTo>
                    <a:pt x="436" y="915"/>
                  </a:lnTo>
                  <a:cubicBezTo>
                    <a:pt x="370" y="769"/>
                    <a:pt x="305" y="619"/>
                    <a:pt x="232" y="472"/>
                  </a:cubicBezTo>
                  <a:cubicBezTo>
                    <a:pt x="161" y="311"/>
                    <a:pt x="82" y="155"/>
                    <a:pt x="0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" name="Google Shape;158;p15"/>
          <p:cNvSpPr/>
          <p:nvPr/>
        </p:nvSpPr>
        <p:spPr>
          <a:xfrm flipH="1">
            <a:off x="388000" y="397650"/>
            <a:ext cx="8396700" cy="59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7_2_1_1_2_2_1_1_1">
    <p:bg>
      <p:bgPr>
        <a:solidFill>
          <a:schemeClr val="accent1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6"/>
          <p:cNvSpPr/>
          <p:nvPr/>
        </p:nvSpPr>
        <p:spPr>
          <a:xfrm>
            <a:off x="382675" y="397650"/>
            <a:ext cx="3588000" cy="4348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6"/>
          <p:cNvSpPr txBox="1">
            <a:spLocks noGrp="1"/>
          </p:cNvSpPr>
          <p:nvPr>
            <p:ph type="subTitle" idx="1"/>
          </p:nvPr>
        </p:nvSpPr>
        <p:spPr>
          <a:xfrm flipH="1">
            <a:off x="956400" y="2448700"/>
            <a:ext cx="23661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6"/>
          <p:cNvSpPr txBox="1">
            <a:spLocks noGrp="1"/>
          </p:cNvSpPr>
          <p:nvPr>
            <p:ph type="ctrTitle"/>
          </p:nvPr>
        </p:nvSpPr>
        <p:spPr>
          <a:xfrm>
            <a:off x="956400" y="1867000"/>
            <a:ext cx="2440500" cy="59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DESIGN 6">
  <p:cSld name="CUSTOM_17_2_1_1_2_2_1_1_1_1">
    <p:bg>
      <p:bgPr>
        <a:solidFill>
          <a:schemeClr val="accent1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7"/>
          <p:cNvSpPr/>
          <p:nvPr/>
        </p:nvSpPr>
        <p:spPr>
          <a:xfrm>
            <a:off x="394800" y="397650"/>
            <a:ext cx="8354400" cy="4348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subTitle" idx="1"/>
          </p:nvPr>
        </p:nvSpPr>
        <p:spPr>
          <a:xfrm flipH="1">
            <a:off x="956300" y="1521075"/>
            <a:ext cx="54918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67" name="Google Shape;167;p17"/>
          <p:cNvSpPr txBox="1">
            <a:spLocks noGrp="1"/>
          </p:cNvSpPr>
          <p:nvPr>
            <p:ph type="ctrTitle"/>
          </p:nvPr>
        </p:nvSpPr>
        <p:spPr>
          <a:xfrm>
            <a:off x="956300" y="930075"/>
            <a:ext cx="2440500" cy="59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bg>
      <p:bgPr>
        <a:solidFill>
          <a:srgbClr val="DD837F">
            <a:alpha val="53730"/>
          </a:srgbClr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8"/>
          <p:cNvSpPr/>
          <p:nvPr/>
        </p:nvSpPr>
        <p:spPr>
          <a:xfrm>
            <a:off x="-779075" y="-672775"/>
            <a:ext cx="2688000" cy="2334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8"/>
          <p:cNvSpPr/>
          <p:nvPr/>
        </p:nvSpPr>
        <p:spPr>
          <a:xfrm>
            <a:off x="7959000" y="2865125"/>
            <a:ext cx="2688000" cy="2334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8"/>
          <p:cNvSpPr/>
          <p:nvPr/>
        </p:nvSpPr>
        <p:spPr>
          <a:xfrm>
            <a:off x="7758825" y="-1542900"/>
            <a:ext cx="2688000" cy="2334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8"/>
          <p:cNvSpPr/>
          <p:nvPr/>
        </p:nvSpPr>
        <p:spPr>
          <a:xfrm>
            <a:off x="1270800" y="4440375"/>
            <a:ext cx="2688000" cy="2334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7">
    <p:bg>
      <p:bgPr>
        <a:solidFill>
          <a:schemeClr val="accen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4706700" y="397650"/>
            <a:ext cx="4437300" cy="367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382675" y="397650"/>
            <a:ext cx="1157700" cy="367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100" y="4426500"/>
            <a:ext cx="9144000" cy="71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5810800" y="635800"/>
            <a:ext cx="2951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5810800" y="1031500"/>
            <a:ext cx="3675300" cy="3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2" hasCustomPrompt="1"/>
          </p:nvPr>
        </p:nvSpPr>
        <p:spPr>
          <a:xfrm>
            <a:off x="4114235" y="638011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None/>
              <a:defRPr sz="3600" b="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 txBox="1">
            <a:spLocks noGrp="1"/>
          </p:cNvSpPr>
          <p:nvPr>
            <p:ph type="ctrTitle" idx="3"/>
          </p:nvPr>
        </p:nvSpPr>
        <p:spPr>
          <a:xfrm>
            <a:off x="532475" y="1763700"/>
            <a:ext cx="34407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None/>
              <a:defRPr sz="5500"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None/>
              <a:defRPr sz="1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None/>
              <a:defRPr sz="1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None/>
              <a:defRPr sz="1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None/>
              <a:defRPr sz="1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None/>
              <a:defRPr sz="1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None/>
              <a:defRPr sz="1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None/>
              <a:defRPr sz="1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None/>
              <a:defRPr sz="1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8556784" y="313670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22" name="Google Shape;22;p3"/>
          <p:cNvSpPr txBox="1">
            <a:spLocks noGrp="1"/>
          </p:cNvSpPr>
          <p:nvPr>
            <p:ph type="ctrTitle" idx="4"/>
          </p:nvPr>
        </p:nvSpPr>
        <p:spPr>
          <a:xfrm>
            <a:off x="5810800" y="1257375"/>
            <a:ext cx="2951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5"/>
          </p:nvPr>
        </p:nvSpPr>
        <p:spPr>
          <a:xfrm>
            <a:off x="5810800" y="1653075"/>
            <a:ext cx="3675300" cy="3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6" hasCustomPrompt="1"/>
          </p:nvPr>
        </p:nvSpPr>
        <p:spPr>
          <a:xfrm>
            <a:off x="4114235" y="1259586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None/>
              <a:defRPr sz="3600" b="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>
            <a:spLocks noGrp="1"/>
          </p:cNvSpPr>
          <p:nvPr>
            <p:ph type="ctrTitle" idx="7"/>
          </p:nvPr>
        </p:nvSpPr>
        <p:spPr>
          <a:xfrm>
            <a:off x="5810800" y="1882750"/>
            <a:ext cx="2951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8"/>
          </p:nvPr>
        </p:nvSpPr>
        <p:spPr>
          <a:xfrm>
            <a:off x="5810800" y="2278450"/>
            <a:ext cx="3675300" cy="3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9" hasCustomPrompt="1"/>
          </p:nvPr>
        </p:nvSpPr>
        <p:spPr>
          <a:xfrm>
            <a:off x="4114235" y="1884961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None/>
              <a:defRPr sz="3600" b="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28" name="Google Shape;28;p3"/>
          <p:cNvSpPr txBox="1">
            <a:spLocks noGrp="1"/>
          </p:cNvSpPr>
          <p:nvPr>
            <p:ph type="ctrTitle" idx="13"/>
          </p:nvPr>
        </p:nvSpPr>
        <p:spPr>
          <a:xfrm>
            <a:off x="5810800" y="2508125"/>
            <a:ext cx="2951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4"/>
          </p:nvPr>
        </p:nvSpPr>
        <p:spPr>
          <a:xfrm>
            <a:off x="5810800" y="2903825"/>
            <a:ext cx="3675300" cy="3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 idx="15" hasCustomPrompt="1"/>
          </p:nvPr>
        </p:nvSpPr>
        <p:spPr>
          <a:xfrm>
            <a:off x="4114235" y="2510336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None/>
              <a:defRPr sz="3600" b="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31" name="Google Shape;31;p3"/>
          <p:cNvSpPr txBox="1">
            <a:spLocks noGrp="1"/>
          </p:cNvSpPr>
          <p:nvPr>
            <p:ph type="ctrTitle" idx="16"/>
          </p:nvPr>
        </p:nvSpPr>
        <p:spPr>
          <a:xfrm>
            <a:off x="5810800" y="3131900"/>
            <a:ext cx="2951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subTitle" idx="17"/>
          </p:nvPr>
        </p:nvSpPr>
        <p:spPr>
          <a:xfrm>
            <a:off x="5810800" y="3527600"/>
            <a:ext cx="3675300" cy="3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title" idx="18" hasCustomPrompt="1"/>
          </p:nvPr>
        </p:nvSpPr>
        <p:spPr>
          <a:xfrm>
            <a:off x="4114235" y="3134111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None/>
              <a:defRPr sz="3600" b="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">
  <p:cSld name="CUSTOM_17_2">
    <p:bg>
      <p:bgPr>
        <a:solidFill>
          <a:schemeClr val="accent1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/>
          <p:nvPr/>
        </p:nvSpPr>
        <p:spPr>
          <a:xfrm>
            <a:off x="382675" y="397650"/>
            <a:ext cx="1157700" cy="367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4"/>
          <p:cNvSpPr/>
          <p:nvPr/>
        </p:nvSpPr>
        <p:spPr>
          <a:xfrm>
            <a:off x="100" y="4427567"/>
            <a:ext cx="9144000" cy="71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ctrTitle"/>
          </p:nvPr>
        </p:nvSpPr>
        <p:spPr>
          <a:xfrm>
            <a:off x="532475" y="2283175"/>
            <a:ext cx="51186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title" idx="2" hasCustomPrompt="1"/>
          </p:nvPr>
        </p:nvSpPr>
        <p:spPr>
          <a:xfrm>
            <a:off x="532470" y="1528325"/>
            <a:ext cx="2667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CUSTOM_17_1">
    <p:bg>
      <p:bgPr>
        <a:solidFill>
          <a:schemeClr val="accen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8556784" y="313670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41" name="Google Shape;41;p5"/>
          <p:cNvSpPr/>
          <p:nvPr/>
        </p:nvSpPr>
        <p:spPr>
          <a:xfrm>
            <a:off x="382675" y="397650"/>
            <a:ext cx="8378700" cy="4348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5"/>
          <p:cNvCxnSpPr/>
          <p:nvPr/>
        </p:nvCxnSpPr>
        <p:spPr>
          <a:xfrm>
            <a:off x="3834150" y="2653325"/>
            <a:ext cx="14757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" name="Google Shape;43;p5"/>
          <p:cNvSpPr txBox="1">
            <a:spLocks noGrp="1"/>
          </p:cNvSpPr>
          <p:nvPr>
            <p:ph type="ctrTitle"/>
          </p:nvPr>
        </p:nvSpPr>
        <p:spPr>
          <a:xfrm>
            <a:off x="382650" y="776000"/>
            <a:ext cx="83787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1"/>
          </p:nvPr>
        </p:nvSpPr>
        <p:spPr>
          <a:xfrm>
            <a:off x="2395947" y="2813304"/>
            <a:ext cx="4352100" cy="7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 Semi Condensed"/>
              <a:buNone/>
              <a:defRPr sz="1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CUSTOM_17_1_1">
    <p:bg>
      <p:bgPr>
        <a:solidFill>
          <a:schemeClr val="accent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/>
          <p:nvPr/>
        </p:nvSpPr>
        <p:spPr>
          <a:xfrm>
            <a:off x="382675" y="397650"/>
            <a:ext cx="8396700" cy="59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ctrTitle"/>
          </p:nvPr>
        </p:nvSpPr>
        <p:spPr>
          <a:xfrm>
            <a:off x="3742025" y="397650"/>
            <a:ext cx="47283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6"/>
          <p:cNvSpPr/>
          <p:nvPr/>
        </p:nvSpPr>
        <p:spPr>
          <a:xfrm>
            <a:off x="6233224" y="1309000"/>
            <a:ext cx="2528100" cy="3436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382675" y="1309000"/>
            <a:ext cx="2528100" cy="3436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6"/>
          <p:cNvSpPr/>
          <p:nvPr/>
        </p:nvSpPr>
        <p:spPr>
          <a:xfrm>
            <a:off x="3307947" y="1309000"/>
            <a:ext cx="2528100" cy="3436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subTitle" idx="1"/>
          </p:nvPr>
        </p:nvSpPr>
        <p:spPr>
          <a:xfrm flipH="1">
            <a:off x="775475" y="2804938"/>
            <a:ext cx="17424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subTitle" idx="2"/>
          </p:nvPr>
        </p:nvSpPr>
        <p:spPr>
          <a:xfrm flipH="1">
            <a:off x="426474" y="2232562"/>
            <a:ext cx="24405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subTitle" idx="3"/>
          </p:nvPr>
        </p:nvSpPr>
        <p:spPr>
          <a:xfrm flipH="1">
            <a:off x="3700750" y="2804938"/>
            <a:ext cx="17424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subTitle" idx="4"/>
          </p:nvPr>
        </p:nvSpPr>
        <p:spPr>
          <a:xfrm flipH="1">
            <a:off x="3351749" y="2232562"/>
            <a:ext cx="24405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subTitle" idx="5"/>
          </p:nvPr>
        </p:nvSpPr>
        <p:spPr>
          <a:xfrm flipH="1">
            <a:off x="6626025" y="2804938"/>
            <a:ext cx="17424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subTitle" idx="6"/>
          </p:nvPr>
        </p:nvSpPr>
        <p:spPr>
          <a:xfrm flipH="1">
            <a:off x="6277024" y="2232562"/>
            <a:ext cx="24405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DESIGN 1">
  <p:cSld name="CUSTOM_17_1_1_1">
    <p:bg>
      <p:bgPr>
        <a:solidFill>
          <a:schemeClr val="accen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/>
          <p:nvPr/>
        </p:nvSpPr>
        <p:spPr>
          <a:xfrm flipH="1">
            <a:off x="382675" y="1257616"/>
            <a:ext cx="4524000" cy="347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7"/>
          <p:cNvSpPr/>
          <p:nvPr/>
        </p:nvSpPr>
        <p:spPr>
          <a:xfrm>
            <a:off x="382675" y="397650"/>
            <a:ext cx="8396700" cy="59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7"/>
          <p:cNvSpPr/>
          <p:nvPr/>
        </p:nvSpPr>
        <p:spPr>
          <a:xfrm flipH="1">
            <a:off x="5191250" y="1267950"/>
            <a:ext cx="3588000" cy="347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ubTitle" idx="1"/>
          </p:nvPr>
        </p:nvSpPr>
        <p:spPr>
          <a:xfrm>
            <a:off x="6104250" y="2448700"/>
            <a:ext cx="23661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subTitle" idx="2"/>
          </p:nvPr>
        </p:nvSpPr>
        <p:spPr>
          <a:xfrm>
            <a:off x="5171550" y="1876300"/>
            <a:ext cx="32988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enk One"/>
              <a:buNone/>
              <a:defRPr sz="2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DESIGN 2">
  <p:cSld name="CUSTOM_17_1_1_1_1">
    <p:bg>
      <p:bgPr>
        <a:solidFill>
          <a:schemeClr val="accen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/>
          <p:nvPr/>
        </p:nvSpPr>
        <p:spPr>
          <a:xfrm>
            <a:off x="382675" y="397650"/>
            <a:ext cx="8396700" cy="59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8"/>
          <p:cNvSpPr/>
          <p:nvPr/>
        </p:nvSpPr>
        <p:spPr>
          <a:xfrm>
            <a:off x="382548" y="1257625"/>
            <a:ext cx="8396700" cy="347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CUSTOM_17_1_1_1_1_1">
    <p:bg>
      <p:bgPr>
        <a:solidFill>
          <a:schemeClr val="accent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/>
          <p:nvPr/>
        </p:nvSpPr>
        <p:spPr>
          <a:xfrm flipH="1">
            <a:off x="382798" y="397650"/>
            <a:ext cx="8401800" cy="59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9"/>
          <p:cNvSpPr/>
          <p:nvPr/>
        </p:nvSpPr>
        <p:spPr>
          <a:xfrm flipH="1">
            <a:off x="4786900" y="1267950"/>
            <a:ext cx="3997800" cy="347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9"/>
          <p:cNvSpPr/>
          <p:nvPr/>
        </p:nvSpPr>
        <p:spPr>
          <a:xfrm flipH="1">
            <a:off x="388111" y="1267950"/>
            <a:ext cx="3997800" cy="347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subTitle" idx="1"/>
          </p:nvPr>
        </p:nvSpPr>
        <p:spPr>
          <a:xfrm flipH="1">
            <a:off x="796256" y="3054500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subTitle" idx="2"/>
          </p:nvPr>
        </p:nvSpPr>
        <p:spPr>
          <a:xfrm flipH="1">
            <a:off x="796256" y="2482100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enk One"/>
              <a:buNone/>
              <a:defRPr sz="2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subTitle" idx="3"/>
          </p:nvPr>
        </p:nvSpPr>
        <p:spPr>
          <a:xfrm flipH="1">
            <a:off x="5195056" y="3054500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subTitle" idx="4"/>
          </p:nvPr>
        </p:nvSpPr>
        <p:spPr>
          <a:xfrm flipH="1">
            <a:off x="5195056" y="2482100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enk One"/>
              <a:buNone/>
              <a:defRPr sz="2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CUSTOM_17_2_1_1_1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0"/>
          <p:cNvSpPr/>
          <p:nvPr/>
        </p:nvSpPr>
        <p:spPr>
          <a:xfrm flipH="1">
            <a:off x="388200" y="1267950"/>
            <a:ext cx="4082100" cy="158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0"/>
          <p:cNvSpPr/>
          <p:nvPr/>
        </p:nvSpPr>
        <p:spPr>
          <a:xfrm flipH="1">
            <a:off x="4786900" y="3166975"/>
            <a:ext cx="3997800" cy="158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0"/>
          <p:cNvSpPr/>
          <p:nvPr/>
        </p:nvSpPr>
        <p:spPr>
          <a:xfrm flipH="1">
            <a:off x="388199" y="3166975"/>
            <a:ext cx="4082100" cy="158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0"/>
          <p:cNvSpPr/>
          <p:nvPr/>
        </p:nvSpPr>
        <p:spPr>
          <a:xfrm flipH="1">
            <a:off x="387998" y="397650"/>
            <a:ext cx="8396700" cy="59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0"/>
          <p:cNvSpPr/>
          <p:nvPr/>
        </p:nvSpPr>
        <p:spPr>
          <a:xfrm flipH="1">
            <a:off x="4786900" y="1285063"/>
            <a:ext cx="3997800" cy="158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subTitle" idx="1"/>
          </p:nvPr>
        </p:nvSpPr>
        <p:spPr>
          <a:xfrm flipH="1">
            <a:off x="838506" y="2060688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subTitle" idx="2"/>
          </p:nvPr>
        </p:nvSpPr>
        <p:spPr>
          <a:xfrm flipH="1">
            <a:off x="838506" y="1630288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85" name="Google Shape;85;p10"/>
          <p:cNvSpPr txBox="1">
            <a:spLocks noGrp="1"/>
          </p:cNvSpPr>
          <p:nvPr>
            <p:ph type="subTitle" idx="3"/>
          </p:nvPr>
        </p:nvSpPr>
        <p:spPr>
          <a:xfrm flipH="1">
            <a:off x="5195056" y="2060688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0"/>
          <p:cNvSpPr txBox="1">
            <a:spLocks noGrp="1"/>
          </p:cNvSpPr>
          <p:nvPr>
            <p:ph type="subTitle" idx="4"/>
          </p:nvPr>
        </p:nvSpPr>
        <p:spPr>
          <a:xfrm flipH="1">
            <a:off x="5195056" y="1630288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subTitle" idx="5"/>
          </p:nvPr>
        </p:nvSpPr>
        <p:spPr>
          <a:xfrm flipH="1">
            <a:off x="838506" y="3959713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6"/>
          </p:nvPr>
        </p:nvSpPr>
        <p:spPr>
          <a:xfrm flipH="1">
            <a:off x="838506" y="3529313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subTitle" idx="7"/>
          </p:nvPr>
        </p:nvSpPr>
        <p:spPr>
          <a:xfrm flipH="1">
            <a:off x="5195056" y="3959713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0"/>
          <p:cNvSpPr txBox="1">
            <a:spLocks noGrp="1"/>
          </p:cNvSpPr>
          <p:nvPr>
            <p:ph type="subTitle" idx="8"/>
          </p:nvPr>
        </p:nvSpPr>
        <p:spPr>
          <a:xfrm flipH="1">
            <a:off x="5195056" y="3529313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91" name="Google Shape;91;p10"/>
          <p:cNvSpPr txBox="1">
            <a:spLocks noGrp="1"/>
          </p:cNvSpPr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nk One"/>
              <a:buNone/>
              <a:defRPr sz="2800" b="1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enk One"/>
              <a:buNone/>
              <a:defRPr sz="2800" b="1">
                <a:solidFill>
                  <a:schemeClr val="dk2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enk One"/>
              <a:buNone/>
              <a:defRPr sz="2800" b="1">
                <a:solidFill>
                  <a:schemeClr val="dk2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enk One"/>
              <a:buNone/>
              <a:defRPr sz="2800" b="1">
                <a:solidFill>
                  <a:schemeClr val="dk2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enk One"/>
              <a:buNone/>
              <a:defRPr sz="2800" b="1">
                <a:solidFill>
                  <a:schemeClr val="dk2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enk One"/>
              <a:buNone/>
              <a:defRPr sz="2800" b="1">
                <a:solidFill>
                  <a:schemeClr val="dk2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enk One"/>
              <a:buNone/>
              <a:defRPr sz="2800" b="1">
                <a:solidFill>
                  <a:schemeClr val="dk2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enk One"/>
              <a:buNone/>
              <a:defRPr sz="2800" b="1">
                <a:solidFill>
                  <a:schemeClr val="dk2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enk One"/>
              <a:buNone/>
              <a:defRPr sz="2800" b="1">
                <a:solidFill>
                  <a:schemeClr val="dk2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arlow Semi Condensed Light"/>
              <a:buChar char="●"/>
              <a:defRPr sz="1200">
                <a:solidFill>
                  <a:schemeClr val="dk2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arlow Semi Condensed Light"/>
              <a:buChar char="○"/>
              <a:defRPr sz="1200">
                <a:solidFill>
                  <a:schemeClr val="dk2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arlow Semi Condensed Light"/>
              <a:buChar char="■"/>
              <a:defRPr sz="1200">
                <a:solidFill>
                  <a:schemeClr val="dk2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arlow Semi Condensed Light"/>
              <a:buChar char="●"/>
              <a:defRPr sz="1200">
                <a:solidFill>
                  <a:schemeClr val="dk2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arlow Semi Condensed Light"/>
              <a:buChar char="○"/>
              <a:defRPr sz="1200">
                <a:solidFill>
                  <a:schemeClr val="dk2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arlow Semi Condensed Light"/>
              <a:buChar char="■"/>
              <a:defRPr sz="1200">
                <a:solidFill>
                  <a:schemeClr val="dk2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arlow Semi Condensed Light"/>
              <a:buChar char="●"/>
              <a:defRPr sz="1200">
                <a:solidFill>
                  <a:schemeClr val="dk2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arlow Semi Condensed Light"/>
              <a:buChar char="○"/>
              <a:defRPr sz="1200">
                <a:solidFill>
                  <a:schemeClr val="dk2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Barlow Semi Condensed Light"/>
              <a:buChar char="■"/>
              <a:defRPr sz="1200">
                <a:solidFill>
                  <a:schemeClr val="dk2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9"/>
          <p:cNvSpPr/>
          <p:nvPr/>
        </p:nvSpPr>
        <p:spPr>
          <a:xfrm flipH="1">
            <a:off x="242975" y="1094763"/>
            <a:ext cx="3450600" cy="186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9"/>
          <p:cNvSpPr/>
          <p:nvPr/>
        </p:nvSpPr>
        <p:spPr>
          <a:xfrm flipH="1">
            <a:off x="242975" y="3086675"/>
            <a:ext cx="3450600" cy="186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9"/>
          <p:cNvSpPr/>
          <p:nvPr/>
        </p:nvSpPr>
        <p:spPr>
          <a:xfrm flipH="1">
            <a:off x="3843900" y="3086675"/>
            <a:ext cx="3450600" cy="186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9"/>
          <p:cNvSpPr/>
          <p:nvPr/>
        </p:nvSpPr>
        <p:spPr>
          <a:xfrm flipH="1">
            <a:off x="3843900" y="1094763"/>
            <a:ext cx="3450600" cy="186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9"/>
          <p:cNvSpPr/>
          <p:nvPr/>
        </p:nvSpPr>
        <p:spPr>
          <a:xfrm>
            <a:off x="979375" y="202775"/>
            <a:ext cx="8061300" cy="59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9"/>
          <p:cNvSpPr txBox="1"/>
          <p:nvPr/>
        </p:nvSpPr>
        <p:spPr>
          <a:xfrm>
            <a:off x="829225" y="267425"/>
            <a:ext cx="8361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>
                <a:latin typeface="Questrial"/>
                <a:ea typeface="Questrial"/>
                <a:cs typeface="Questrial"/>
                <a:sym typeface="Questrial"/>
              </a:rPr>
              <a:t>Feelings, Faces, and Friends: SEL Learning in Self-Contained MCI Classrooms</a:t>
            </a:r>
            <a:endParaRPr sz="1800" b="1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83" name="Google Shape;183;p19"/>
          <p:cNvSpPr txBox="1"/>
          <p:nvPr/>
        </p:nvSpPr>
        <p:spPr>
          <a:xfrm>
            <a:off x="242975" y="1094775"/>
            <a:ext cx="1692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Georgia"/>
                <a:ea typeface="Georgia"/>
                <a:cs typeface="Georgia"/>
                <a:sym typeface="Georgia"/>
              </a:rPr>
              <a:t>Project Layout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4" name="Google Shape;184;p19"/>
          <p:cNvSpPr txBox="1"/>
          <p:nvPr/>
        </p:nvSpPr>
        <p:spPr>
          <a:xfrm>
            <a:off x="298700" y="3086675"/>
            <a:ext cx="1692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Georgia"/>
                <a:ea typeface="Georgia"/>
                <a:cs typeface="Georgia"/>
                <a:sym typeface="Georgia"/>
              </a:rPr>
              <a:t>My Impact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5" name="Google Shape;185;p19"/>
          <p:cNvSpPr txBox="1"/>
          <p:nvPr/>
        </p:nvSpPr>
        <p:spPr>
          <a:xfrm>
            <a:off x="3843900" y="3086675"/>
            <a:ext cx="1692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Georgia"/>
                <a:ea typeface="Georgia"/>
                <a:cs typeface="Georgia"/>
                <a:sym typeface="Georgia"/>
              </a:rPr>
              <a:t>What I Learned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6" name="Google Shape;186;p19"/>
          <p:cNvSpPr txBox="1"/>
          <p:nvPr/>
        </p:nvSpPr>
        <p:spPr>
          <a:xfrm>
            <a:off x="3843900" y="1094775"/>
            <a:ext cx="1692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Georgia"/>
                <a:ea typeface="Georgia"/>
                <a:cs typeface="Georgia"/>
                <a:sym typeface="Georgia"/>
              </a:rPr>
              <a:t>Project Purpose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7" name="Google Shape;187;p19"/>
          <p:cNvSpPr txBox="1"/>
          <p:nvPr/>
        </p:nvSpPr>
        <p:spPr>
          <a:xfrm>
            <a:off x="7398300" y="4358400"/>
            <a:ext cx="17457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highlight>
                  <a:srgbClr val="D0E0E3"/>
                </a:highlight>
                <a:latin typeface="Georgia"/>
                <a:ea typeface="Georgia"/>
                <a:cs typeface="Georgia"/>
                <a:sym typeface="Georgia"/>
              </a:rPr>
              <a:t>Meghan Reilly</a:t>
            </a:r>
            <a:endParaRPr sz="1300">
              <a:highlight>
                <a:srgbClr val="D0E0E3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highlight>
                  <a:srgbClr val="D0E0E3"/>
                </a:highlight>
                <a:latin typeface="Georgia"/>
                <a:ea typeface="Georgia"/>
                <a:cs typeface="Georgia"/>
                <a:sym typeface="Georgia"/>
              </a:rPr>
              <a:t>EDS-330-02</a:t>
            </a:r>
            <a:endParaRPr sz="1300">
              <a:highlight>
                <a:srgbClr val="D0E0E3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highlight>
                  <a:srgbClr val="D0E0E3"/>
                </a:highlight>
                <a:latin typeface="Georgia"/>
                <a:ea typeface="Georgia"/>
                <a:cs typeface="Georgia"/>
                <a:sym typeface="Georgia"/>
              </a:rPr>
              <a:t>Dr. Mcarthur-Amedo</a:t>
            </a:r>
            <a:endParaRPr sz="1300">
              <a:highlight>
                <a:srgbClr val="D0E0E3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8" name="Google Shape;188;p19"/>
          <p:cNvSpPr txBox="1"/>
          <p:nvPr/>
        </p:nvSpPr>
        <p:spPr>
          <a:xfrm>
            <a:off x="3843900" y="1376475"/>
            <a:ext cx="3311100" cy="15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Questrial"/>
              <a:buChar char="●"/>
            </a:pPr>
            <a:r>
              <a:rPr lang="es" sz="1300">
                <a:latin typeface="Questrial"/>
                <a:ea typeface="Questrial"/>
                <a:cs typeface="Questrial"/>
                <a:sym typeface="Questrial"/>
              </a:rPr>
              <a:t>Gears students to </a:t>
            </a:r>
            <a:endParaRPr sz="1300">
              <a:latin typeface="Questrial"/>
              <a:ea typeface="Questrial"/>
              <a:cs typeface="Questrial"/>
              <a:sym typeface="Questrial"/>
            </a:endParaRPr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Questrial"/>
              <a:buChar char="○"/>
            </a:pPr>
            <a:r>
              <a:rPr lang="es" sz="1300">
                <a:latin typeface="Questrial"/>
                <a:ea typeface="Questrial"/>
                <a:cs typeface="Questrial"/>
                <a:sym typeface="Questrial"/>
              </a:rPr>
              <a:t>Process Emotions</a:t>
            </a:r>
            <a:endParaRPr sz="1300">
              <a:latin typeface="Questrial"/>
              <a:ea typeface="Questrial"/>
              <a:cs typeface="Questrial"/>
              <a:sym typeface="Questrial"/>
            </a:endParaRPr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Questrial"/>
              <a:buChar char="○"/>
            </a:pPr>
            <a:r>
              <a:rPr lang="es" sz="1300">
                <a:latin typeface="Questrial"/>
                <a:ea typeface="Questrial"/>
                <a:cs typeface="Questrial"/>
                <a:sym typeface="Questrial"/>
              </a:rPr>
              <a:t>Allocate Feelings to Different Scenarios </a:t>
            </a:r>
            <a:endParaRPr sz="1300">
              <a:latin typeface="Questrial"/>
              <a:ea typeface="Questrial"/>
              <a:cs typeface="Questrial"/>
              <a:sym typeface="Questrial"/>
            </a:endParaRPr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Questrial"/>
              <a:buChar char="○"/>
            </a:pPr>
            <a:r>
              <a:rPr lang="es" sz="1300">
                <a:latin typeface="Questrial"/>
                <a:ea typeface="Questrial"/>
                <a:cs typeface="Questrial"/>
                <a:sym typeface="Questrial"/>
              </a:rPr>
              <a:t>Distinguish the meaning of different facial gestures. </a:t>
            </a:r>
            <a:endParaRPr sz="13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89" name="Google Shape;189;p19"/>
          <p:cNvSpPr txBox="1"/>
          <p:nvPr/>
        </p:nvSpPr>
        <p:spPr>
          <a:xfrm>
            <a:off x="312725" y="1376475"/>
            <a:ext cx="33111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Questrial"/>
              <a:buChar char="-"/>
            </a:pPr>
            <a:r>
              <a:rPr lang="es" sz="1300">
                <a:latin typeface="Questrial"/>
                <a:ea typeface="Questrial"/>
                <a:cs typeface="Questrial"/>
                <a:sym typeface="Questrial"/>
              </a:rPr>
              <a:t>5-Day SEL Project: </a:t>
            </a:r>
            <a:endParaRPr sz="13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90" name="Google Shape;190;p19"/>
          <p:cNvSpPr txBox="1"/>
          <p:nvPr/>
        </p:nvSpPr>
        <p:spPr>
          <a:xfrm>
            <a:off x="242975" y="1660950"/>
            <a:ext cx="3450600" cy="11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Questrial"/>
              <a:buAutoNum type="arabicPeriod"/>
            </a:pPr>
            <a:r>
              <a:rPr lang="es" sz="1300">
                <a:latin typeface="Questrial"/>
                <a:ea typeface="Questrial"/>
                <a:cs typeface="Questrial"/>
                <a:sym typeface="Questrial"/>
              </a:rPr>
              <a:t>General SEL Intro </a:t>
            </a:r>
            <a:endParaRPr sz="1300"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Questrial"/>
              <a:buAutoNum type="arabicPeriod"/>
            </a:pPr>
            <a:r>
              <a:rPr lang="es" sz="1300">
                <a:latin typeface="Questrial"/>
                <a:ea typeface="Questrial"/>
                <a:cs typeface="Questrial"/>
                <a:sym typeface="Questrial"/>
              </a:rPr>
              <a:t>Breathing Exercises </a:t>
            </a:r>
            <a:endParaRPr sz="1300"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Questrial"/>
              <a:buAutoNum type="arabicPeriod"/>
            </a:pPr>
            <a:r>
              <a:rPr lang="es" sz="1300">
                <a:latin typeface="Questrial"/>
                <a:ea typeface="Questrial"/>
                <a:cs typeface="Questrial"/>
                <a:sym typeface="Questrial"/>
              </a:rPr>
              <a:t>Facial Gesture Recognition </a:t>
            </a:r>
            <a:endParaRPr sz="1300"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Questrial"/>
              <a:buAutoNum type="arabicPeriod"/>
            </a:pPr>
            <a:r>
              <a:rPr lang="es" sz="1300">
                <a:latin typeface="Questrial"/>
                <a:ea typeface="Questrial"/>
                <a:cs typeface="Questrial"/>
                <a:sym typeface="Questrial"/>
              </a:rPr>
              <a:t>Emotion Recognition &amp; Observation</a:t>
            </a:r>
            <a:endParaRPr sz="1300"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Questrial"/>
              <a:buAutoNum type="arabicPeriod"/>
            </a:pPr>
            <a:r>
              <a:rPr lang="es" sz="1300">
                <a:latin typeface="Questrial"/>
                <a:ea typeface="Questrial"/>
                <a:cs typeface="Questrial"/>
                <a:sym typeface="Questrial"/>
              </a:rPr>
              <a:t>Positive Self-Talk</a:t>
            </a:r>
            <a:endParaRPr sz="13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91" name="Google Shape;191;p19"/>
          <p:cNvSpPr txBox="1"/>
          <p:nvPr/>
        </p:nvSpPr>
        <p:spPr>
          <a:xfrm>
            <a:off x="242975" y="3418475"/>
            <a:ext cx="3311100" cy="15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Questrial"/>
              <a:buChar char="●"/>
            </a:pPr>
            <a:r>
              <a:rPr lang="es" sz="1300">
                <a:latin typeface="Questrial"/>
                <a:ea typeface="Questrial"/>
                <a:cs typeface="Questrial"/>
                <a:sym typeface="Questrial"/>
              </a:rPr>
              <a:t>SEL learning creates coherent classroom community </a:t>
            </a:r>
            <a:endParaRPr sz="1300"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Questrial"/>
              <a:buChar char="●"/>
            </a:pPr>
            <a:r>
              <a:rPr lang="es" sz="1300">
                <a:latin typeface="Questrial"/>
                <a:ea typeface="Questrial"/>
                <a:cs typeface="Questrial"/>
                <a:sym typeface="Questrial"/>
              </a:rPr>
              <a:t>Mental health awareness </a:t>
            </a:r>
            <a:endParaRPr sz="1300"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Questrial"/>
              <a:buChar char="●"/>
            </a:pPr>
            <a:r>
              <a:rPr lang="es" sz="1300">
                <a:latin typeface="Questrial"/>
                <a:ea typeface="Questrial"/>
                <a:cs typeface="Questrial"/>
                <a:sym typeface="Questrial"/>
              </a:rPr>
              <a:t>Self-awareness, management, and positive self-talk</a:t>
            </a:r>
            <a:endParaRPr sz="1300"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Questrial"/>
              <a:buChar char="●"/>
            </a:pPr>
            <a:r>
              <a:rPr lang="es" sz="1300">
                <a:latin typeface="Questrial"/>
                <a:ea typeface="Questrial"/>
                <a:cs typeface="Questrial"/>
                <a:sym typeface="Questrial"/>
              </a:rPr>
              <a:t>Openly express feelings </a:t>
            </a:r>
            <a:endParaRPr sz="13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92" name="Google Shape;192;p19"/>
          <p:cNvSpPr txBox="1"/>
          <p:nvPr/>
        </p:nvSpPr>
        <p:spPr>
          <a:xfrm>
            <a:off x="3750875" y="3464575"/>
            <a:ext cx="34506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Questrial"/>
              <a:buChar char="●"/>
            </a:pPr>
            <a:r>
              <a:rPr lang="es" sz="1300">
                <a:latin typeface="Questrial"/>
                <a:ea typeface="Questrial"/>
                <a:cs typeface="Questrial"/>
                <a:sym typeface="Questrial"/>
              </a:rPr>
              <a:t>What learning approaches gain the most engagement and excitement </a:t>
            </a:r>
            <a:endParaRPr sz="1300"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Questrial"/>
              <a:buChar char="●"/>
            </a:pPr>
            <a:r>
              <a:rPr lang="es" sz="1300">
                <a:latin typeface="Questrial"/>
                <a:ea typeface="Questrial"/>
                <a:cs typeface="Questrial"/>
                <a:sym typeface="Questrial"/>
              </a:rPr>
              <a:t>Gets students comfortable discussing emotional triggers and responses </a:t>
            </a:r>
            <a:endParaRPr sz="1300"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Questrial"/>
              <a:buChar char="●"/>
            </a:pPr>
            <a:r>
              <a:rPr lang="es" sz="1300">
                <a:latin typeface="Questrial"/>
                <a:ea typeface="Questrial"/>
                <a:cs typeface="Questrial"/>
                <a:sym typeface="Questrial"/>
              </a:rPr>
              <a:t>Importance of building connections with students and other professionals</a:t>
            </a:r>
            <a:endParaRPr sz="1300">
              <a:latin typeface="Questrial"/>
              <a:ea typeface="Questrial"/>
              <a:cs typeface="Questrial"/>
              <a:sym typeface="Questrial"/>
            </a:endParaRPr>
          </a:p>
        </p:txBody>
      </p:sp>
      <p:grpSp>
        <p:nvGrpSpPr>
          <p:cNvPr id="193" name="Google Shape;193;p19"/>
          <p:cNvGrpSpPr/>
          <p:nvPr/>
        </p:nvGrpSpPr>
        <p:grpSpPr>
          <a:xfrm>
            <a:off x="7444830" y="964329"/>
            <a:ext cx="1595962" cy="1646706"/>
            <a:chOff x="5338422" y="991897"/>
            <a:chExt cx="3092349" cy="3271168"/>
          </a:xfrm>
        </p:grpSpPr>
        <p:sp>
          <p:nvSpPr>
            <p:cNvPr id="194" name="Google Shape;194;p19"/>
            <p:cNvSpPr/>
            <p:nvPr/>
          </p:nvSpPr>
          <p:spPr>
            <a:xfrm>
              <a:off x="5338518" y="992761"/>
              <a:ext cx="3035988" cy="3209652"/>
            </a:xfrm>
            <a:custGeom>
              <a:avLst/>
              <a:gdLst/>
              <a:ahLst/>
              <a:cxnLst/>
              <a:rect l="l" t="t" r="r" b="b"/>
              <a:pathLst>
                <a:path w="69998" h="74002" extrusionOk="0">
                  <a:moveTo>
                    <a:pt x="60809" y="31795"/>
                  </a:moveTo>
                  <a:cubicBezTo>
                    <a:pt x="60809" y="31795"/>
                    <a:pt x="61193" y="32182"/>
                    <a:pt x="61270" y="32939"/>
                  </a:cubicBezTo>
                  <a:cubicBezTo>
                    <a:pt x="61170" y="32563"/>
                    <a:pt x="61023" y="32180"/>
                    <a:pt x="60809" y="31795"/>
                  </a:cubicBezTo>
                  <a:close/>
                  <a:moveTo>
                    <a:pt x="38918" y="28001"/>
                  </a:moveTo>
                  <a:lnTo>
                    <a:pt x="38923" y="31934"/>
                  </a:lnTo>
                  <a:cubicBezTo>
                    <a:pt x="39174" y="31965"/>
                    <a:pt x="39433" y="31996"/>
                    <a:pt x="39691" y="32025"/>
                  </a:cubicBezTo>
                  <a:cubicBezTo>
                    <a:pt x="37379" y="32775"/>
                    <a:pt x="35572" y="33371"/>
                    <a:pt x="35352" y="33443"/>
                  </a:cubicBezTo>
                  <a:cubicBezTo>
                    <a:pt x="35433" y="32818"/>
                    <a:pt x="35519" y="32135"/>
                    <a:pt x="35605" y="31413"/>
                  </a:cubicBezTo>
                  <a:cubicBezTo>
                    <a:pt x="36272" y="31537"/>
                    <a:pt x="36974" y="31656"/>
                    <a:pt x="37718" y="31766"/>
                  </a:cubicBezTo>
                  <a:cubicBezTo>
                    <a:pt x="38259" y="30562"/>
                    <a:pt x="38664" y="29296"/>
                    <a:pt x="38918" y="28001"/>
                  </a:cubicBezTo>
                  <a:close/>
                  <a:moveTo>
                    <a:pt x="48088" y="0"/>
                  </a:moveTo>
                  <a:cubicBezTo>
                    <a:pt x="47857" y="0"/>
                    <a:pt x="47701" y="5"/>
                    <a:pt x="47634" y="8"/>
                  </a:cubicBezTo>
                  <a:cubicBezTo>
                    <a:pt x="47567" y="5"/>
                    <a:pt x="47413" y="0"/>
                    <a:pt x="47184" y="0"/>
                  </a:cubicBezTo>
                  <a:cubicBezTo>
                    <a:pt x="45072" y="0"/>
                    <a:pt x="36650" y="427"/>
                    <a:pt x="33214" y="7010"/>
                  </a:cubicBezTo>
                  <a:cubicBezTo>
                    <a:pt x="31147" y="4330"/>
                    <a:pt x="27733" y="2375"/>
                    <a:pt x="22102" y="2147"/>
                  </a:cubicBezTo>
                  <a:cubicBezTo>
                    <a:pt x="22102" y="2147"/>
                    <a:pt x="22088" y="2147"/>
                    <a:pt x="22063" y="2147"/>
                  </a:cubicBezTo>
                  <a:cubicBezTo>
                    <a:pt x="21422" y="2147"/>
                    <a:pt x="13052" y="2274"/>
                    <a:pt x="8904" y="8858"/>
                  </a:cubicBezTo>
                  <a:cubicBezTo>
                    <a:pt x="4589" y="15708"/>
                    <a:pt x="8082" y="22406"/>
                    <a:pt x="4042" y="30597"/>
                  </a:cubicBezTo>
                  <a:cubicBezTo>
                    <a:pt x="1" y="38788"/>
                    <a:pt x="342" y="44945"/>
                    <a:pt x="1438" y="48784"/>
                  </a:cubicBezTo>
                  <a:cubicBezTo>
                    <a:pt x="1438" y="48784"/>
                    <a:pt x="2397" y="45591"/>
                    <a:pt x="3836" y="44621"/>
                  </a:cubicBezTo>
                  <a:lnTo>
                    <a:pt x="3836" y="44621"/>
                  </a:lnTo>
                  <a:cubicBezTo>
                    <a:pt x="3836" y="44621"/>
                    <a:pt x="3014" y="51027"/>
                    <a:pt x="5616" y="55044"/>
                  </a:cubicBezTo>
                  <a:cubicBezTo>
                    <a:pt x="5616" y="55044"/>
                    <a:pt x="5959" y="51453"/>
                    <a:pt x="7396" y="49367"/>
                  </a:cubicBezTo>
                  <a:lnTo>
                    <a:pt x="7396" y="49367"/>
                  </a:lnTo>
                  <a:cubicBezTo>
                    <a:pt x="7396" y="49367"/>
                    <a:pt x="7123" y="54678"/>
                    <a:pt x="9040" y="58102"/>
                  </a:cubicBezTo>
                  <a:cubicBezTo>
                    <a:pt x="9040" y="58102"/>
                    <a:pt x="9429" y="56569"/>
                    <a:pt x="10436" y="54403"/>
                  </a:cubicBezTo>
                  <a:cubicBezTo>
                    <a:pt x="10540" y="54788"/>
                    <a:pt x="10649" y="55180"/>
                    <a:pt x="10773" y="55579"/>
                  </a:cubicBezTo>
                  <a:cubicBezTo>
                    <a:pt x="12913" y="62465"/>
                    <a:pt x="10840" y="67411"/>
                    <a:pt x="8567" y="71355"/>
                  </a:cubicBezTo>
                  <a:cubicBezTo>
                    <a:pt x="8567" y="71355"/>
                    <a:pt x="15671" y="73699"/>
                    <a:pt x="24000" y="73699"/>
                  </a:cubicBezTo>
                  <a:cubicBezTo>
                    <a:pt x="27011" y="73699"/>
                    <a:pt x="30182" y="73393"/>
                    <a:pt x="33235" y="72559"/>
                  </a:cubicBezTo>
                  <a:cubicBezTo>
                    <a:pt x="33235" y="72559"/>
                    <a:pt x="32893" y="70589"/>
                    <a:pt x="32490" y="67856"/>
                  </a:cubicBezTo>
                  <a:lnTo>
                    <a:pt x="32490" y="67856"/>
                  </a:lnTo>
                  <a:cubicBezTo>
                    <a:pt x="32884" y="68202"/>
                    <a:pt x="33312" y="68508"/>
                    <a:pt x="33776" y="68768"/>
                  </a:cubicBezTo>
                  <a:lnTo>
                    <a:pt x="33776" y="68769"/>
                  </a:lnTo>
                  <a:cubicBezTo>
                    <a:pt x="33776" y="68769"/>
                    <a:pt x="34298" y="69124"/>
                    <a:pt x="35209" y="69528"/>
                  </a:cubicBezTo>
                  <a:cubicBezTo>
                    <a:pt x="34939" y="70697"/>
                    <a:pt x="34721" y="71740"/>
                    <a:pt x="34580" y="72568"/>
                  </a:cubicBezTo>
                  <a:cubicBezTo>
                    <a:pt x="34580" y="72568"/>
                    <a:pt x="41315" y="74002"/>
                    <a:pt x="49724" y="74002"/>
                  </a:cubicBezTo>
                  <a:cubicBezTo>
                    <a:pt x="54373" y="74002"/>
                    <a:pt x="59532" y="73564"/>
                    <a:pt x="64348" y="72202"/>
                  </a:cubicBezTo>
                  <a:lnTo>
                    <a:pt x="63631" y="68596"/>
                  </a:lnTo>
                  <a:cubicBezTo>
                    <a:pt x="63955" y="68518"/>
                    <a:pt x="64255" y="68407"/>
                    <a:pt x="64541" y="68278"/>
                  </a:cubicBezTo>
                  <a:cubicBezTo>
                    <a:pt x="64637" y="68236"/>
                    <a:pt x="64733" y="68190"/>
                    <a:pt x="64830" y="68139"/>
                  </a:cubicBezTo>
                  <a:cubicBezTo>
                    <a:pt x="64884" y="68111"/>
                    <a:pt x="64940" y="68085"/>
                    <a:pt x="64990" y="68055"/>
                  </a:cubicBezTo>
                  <a:cubicBezTo>
                    <a:pt x="65339" y="67859"/>
                    <a:pt x="65682" y="67610"/>
                    <a:pt x="65979" y="67291"/>
                  </a:cubicBezTo>
                  <a:lnTo>
                    <a:pt x="65979" y="67283"/>
                  </a:lnTo>
                  <a:cubicBezTo>
                    <a:pt x="69998" y="63277"/>
                    <a:pt x="68122" y="52353"/>
                    <a:pt x="67543" y="49489"/>
                  </a:cubicBezTo>
                  <a:lnTo>
                    <a:pt x="68571" y="49302"/>
                  </a:lnTo>
                  <a:lnTo>
                    <a:pt x="68570" y="49302"/>
                  </a:lnTo>
                  <a:cubicBezTo>
                    <a:pt x="68570" y="49302"/>
                    <a:pt x="67768" y="45487"/>
                    <a:pt x="65750" y="42060"/>
                  </a:cubicBezTo>
                  <a:cubicBezTo>
                    <a:pt x="67153" y="40679"/>
                    <a:pt x="68261" y="39067"/>
                    <a:pt x="68416" y="37688"/>
                  </a:cubicBezTo>
                  <a:cubicBezTo>
                    <a:pt x="68601" y="36043"/>
                    <a:pt x="67398" y="35946"/>
                    <a:pt x="67112" y="35946"/>
                  </a:cubicBezTo>
                  <a:cubicBezTo>
                    <a:pt x="67074" y="35946"/>
                    <a:pt x="67053" y="35948"/>
                    <a:pt x="67053" y="35948"/>
                  </a:cubicBezTo>
                  <a:cubicBezTo>
                    <a:pt x="67322" y="34398"/>
                    <a:pt x="66256" y="34203"/>
                    <a:pt x="65702" y="34203"/>
                  </a:cubicBezTo>
                  <a:cubicBezTo>
                    <a:pt x="65515" y="34203"/>
                    <a:pt x="65386" y="34225"/>
                    <a:pt x="65386" y="34225"/>
                  </a:cubicBezTo>
                  <a:cubicBezTo>
                    <a:pt x="65386" y="33045"/>
                    <a:pt x="64695" y="32796"/>
                    <a:pt x="64112" y="32796"/>
                  </a:cubicBezTo>
                  <a:cubicBezTo>
                    <a:pt x="63687" y="32796"/>
                    <a:pt x="63319" y="32929"/>
                    <a:pt x="63319" y="32929"/>
                  </a:cubicBezTo>
                  <a:cubicBezTo>
                    <a:pt x="63015" y="31854"/>
                    <a:pt x="62320" y="31604"/>
                    <a:pt x="61738" y="31604"/>
                  </a:cubicBezTo>
                  <a:cubicBezTo>
                    <a:pt x="61230" y="31604"/>
                    <a:pt x="60809" y="31795"/>
                    <a:pt x="60809" y="31795"/>
                  </a:cubicBezTo>
                  <a:cubicBezTo>
                    <a:pt x="60705" y="31607"/>
                    <a:pt x="60584" y="31429"/>
                    <a:pt x="60457" y="31259"/>
                  </a:cubicBezTo>
                  <a:cubicBezTo>
                    <a:pt x="60636" y="31224"/>
                    <a:pt x="60825" y="31188"/>
                    <a:pt x="60998" y="31153"/>
                  </a:cubicBezTo>
                  <a:cubicBezTo>
                    <a:pt x="60708" y="29655"/>
                    <a:pt x="60559" y="28129"/>
                    <a:pt x="60558" y="26604"/>
                  </a:cubicBezTo>
                  <a:lnTo>
                    <a:pt x="60558" y="26604"/>
                  </a:lnTo>
                  <a:cubicBezTo>
                    <a:pt x="60970" y="28069"/>
                    <a:pt x="61388" y="29541"/>
                    <a:pt x="61993" y="30934"/>
                  </a:cubicBezTo>
                  <a:cubicBezTo>
                    <a:pt x="63086" y="30683"/>
                    <a:pt x="64035" y="30427"/>
                    <a:pt x="64835" y="30189"/>
                  </a:cubicBezTo>
                  <a:cubicBezTo>
                    <a:pt x="64209" y="28527"/>
                    <a:pt x="63832" y="26772"/>
                    <a:pt x="63729" y="25001"/>
                  </a:cubicBezTo>
                  <a:lnTo>
                    <a:pt x="63729" y="25001"/>
                  </a:lnTo>
                  <a:cubicBezTo>
                    <a:pt x="64220" y="26697"/>
                    <a:pt x="64722" y="28413"/>
                    <a:pt x="65540" y="29973"/>
                  </a:cubicBezTo>
                  <a:cubicBezTo>
                    <a:pt x="67096" y="29479"/>
                    <a:pt x="67916" y="29110"/>
                    <a:pt x="67916" y="29110"/>
                  </a:cubicBezTo>
                  <a:cubicBezTo>
                    <a:pt x="65139" y="25333"/>
                    <a:pt x="65982" y="17406"/>
                    <a:pt x="62672" y="8394"/>
                  </a:cubicBezTo>
                  <a:cubicBezTo>
                    <a:pt x="59765" y="485"/>
                    <a:pt x="50349" y="0"/>
                    <a:pt x="48088" y="0"/>
                  </a:cubicBezTo>
                  <a:close/>
                </a:path>
              </a:pathLst>
            </a:custGeom>
            <a:solidFill>
              <a:srgbClr val="FFFFFF"/>
            </a:solidFill>
            <a:ln w="1524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85725" dir="3420000" algn="bl" rotWithShape="0">
                <a:srgbClr val="210C7A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5" name="Google Shape;195;p19"/>
            <p:cNvGrpSpPr/>
            <p:nvPr/>
          </p:nvGrpSpPr>
          <p:grpSpPr>
            <a:xfrm>
              <a:off x="5338422" y="991897"/>
              <a:ext cx="3092349" cy="3271168"/>
              <a:chOff x="2434475" y="1089950"/>
              <a:chExt cx="977200" cy="1033675"/>
            </a:xfrm>
          </p:grpSpPr>
          <p:sp>
            <p:nvSpPr>
              <p:cNvPr id="196" name="Google Shape;196;p19"/>
              <p:cNvSpPr/>
              <p:nvPr/>
            </p:nvSpPr>
            <p:spPr>
              <a:xfrm>
                <a:off x="2806375" y="1089950"/>
                <a:ext cx="551550" cy="441550"/>
              </a:xfrm>
              <a:custGeom>
                <a:avLst/>
                <a:gdLst/>
                <a:ahLst/>
                <a:cxnLst/>
                <a:rect l="l" t="t" r="r" b="b"/>
                <a:pathLst>
                  <a:path w="22062" h="17662" extrusionOk="0">
                    <a:moveTo>
                      <a:pt x="10791" y="1"/>
                    </a:moveTo>
                    <a:cubicBezTo>
                      <a:pt x="9572" y="1"/>
                      <a:pt x="4436" y="257"/>
                      <a:pt x="2853" y="4566"/>
                    </a:cubicBezTo>
                    <a:cubicBezTo>
                      <a:pt x="1051" y="9466"/>
                      <a:pt x="1512" y="13779"/>
                      <a:pt x="1" y="15833"/>
                    </a:cubicBezTo>
                    <a:cubicBezTo>
                      <a:pt x="1" y="15833"/>
                      <a:pt x="1039" y="16300"/>
                      <a:pt x="2970" y="16764"/>
                    </a:cubicBezTo>
                    <a:cubicBezTo>
                      <a:pt x="3191" y="16443"/>
                      <a:pt x="3697" y="15692"/>
                      <a:pt x="3982" y="15118"/>
                    </a:cubicBezTo>
                    <a:lnTo>
                      <a:pt x="3982" y="15118"/>
                    </a:lnTo>
                    <a:cubicBezTo>
                      <a:pt x="3982" y="15118"/>
                      <a:pt x="3750" y="16189"/>
                      <a:pt x="3630" y="16914"/>
                    </a:cubicBezTo>
                    <a:cubicBezTo>
                      <a:pt x="4231" y="17042"/>
                      <a:pt x="4900" y="17166"/>
                      <a:pt x="5638" y="17276"/>
                    </a:cubicBezTo>
                    <a:cubicBezTo>
                      <a:pt x="5932" y="16622"/>
                      <a:pt x="6153" y="15933"/>
                      <a:pt x="6292" y="15230"/>
                    </a:cubicBezTo>
                    <a:cubicBezTo>
                      <a:pt x="6292" y="15942"/>
                      <a:pt x="6294" y="16655"/>
                      <a:pt x="6294" y="17367"/>
                    </a:cubicBezTo>
                    <a:cubicBezTo>
                      <a:pt x="7672" y="17543"/>
                      <a:pt x="9256" y="17662"/>
                      <a:pt x="11032" y="17662"/>
                    </a:cubicBezTo>
                    <a:cubicBezTo>
                      <a:pt x="14023" y="17662"/>
                      <a:pt x="16473" y="17327"/>
                      <a:pt x="18299" y="16942"/>
                    </a:cubicBezTo>
                    <a:cubicBezTo>
                      <a:pt x="18142" y="16129"/>
                      <a:pt x="18060" y="15299"/>
                      <a:pt x="18060" y="14469"/>
                    </a:cubicBezTo>
                    <a:lnTo>
                      <a:pt x="18060" y="14469"/>
                    </a:lnTo>
                    <a:cubicBezTo>
                      <a:pt x="18284" y="15266"/>
                      <a:pt x="18511" y="16066"/>
                      <a:pt x="18840" y="16823"/>
                    </a:cubicBezTo>
                    <a:cubicBezTo>
                      <a:pt x="19435" y="16688"/>
                      <a:pt x="19951" y="16547"/>
                      <a:pt x="20386" y="16419"/>
                    </a:cubicBezTo>
                    <a:cubicBezTo>
                      <a:pt x="20046" y="15515"/>
                      <a:pt x="19841" y="14561"/>
                      <a:pt x="19784" y="13596"/>
                    </a:cubicBezTo>
                    <a:lnTo>
                      <a:pt x="19784" y="13596"/>
                    </a:lnTo>
                    <a:cubicBezTo>
                      <a:pt x="20051" y="14519"/>
                      <a:pt x="20325" y="15453"/>
                      <a:pt x="20769" y="16302"/>
                    </a:cubicBezTo>
                    <a:cubicBezTo>
                      <a:pt x="21592" y="16041"/>
                      <a:pt x="22036" y="15842"/>
                      <a:pt x="22060" y="15831"/>
                    </a:cubicBezTo>
                    <a:lnTo>
                      <a:pt x="22060" y="15831"/>
                    </a:lnTo>
                    <a:cubicBezTo>
                      <a:pt x="22061" y="15832"/>
                      <a:pt x="22061" y="15832"/>
                      <a:pt x="22061" y="15833"/>
                    </a:cubicBezTo>
                    <a:lnTo>
                      <a:pt x="22061" y="15831"/>
                    </a:lnTo>
                    <a:cubicBezTo>
                      <a:pt x="22061" y="15831"/>
                      <a:pt x="22061" y="15831"/>
                      <a:pt x="22060" y="15831"/>
                    </a:cubicBezTo>
                    <a:lnTo>
                      <a:pt x="22060" y="15831"/>
                    </a:lnTo>
                    <a:cubicBezTo>
                      <a:pt x="20550" y="13777"/>
                      <a:pt x="21008" y="9465"/>
                      <a:pt x="19209" y="4566"/>
                    </a:cubicBezTo>
                    <a:cubicBezTo>
                      <a:pt x="17625" y="257"/>
                      <a:pt x="12486" y="1"/>
                      <a:pt x="11271" y="1"/>
                    </a:cubicBezTo>
                    <a:cubicBezTo>
                      <a:pt x="11150" y="1"/>
                      <a:pt x="11068" y="4"/>
                      <a:pt x="11032" y="5"/>
                    </a:cubicBezTo>
                    <a:cubicBezTo>
                      <a:pt x="10996" y="4"/>
                      <a:pt x="10913" y="1"/>
                      <a:pt x="10791" y="1"/>
                    </a:cubicBezTo>
                    <a:close/>
                  </a:path>
                </a:pathLst>
              </a:custGeom>
              <a:solidFill>
                <a:srgbClr val="FF9750"/>
              </a:solidFill>
              <a:ln w="19050" cap="rnd" cmpd="sng">
                <a:solidFill>
                  <a:srgbClr val="0F003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19"/>
              <p:cNvSpPr/>
              <p:nvPr/>
            </p:nvSpPr>
            <p:spPr>
              <a:xfrm>
                <a:off x="3267400" y="1221100"/>
                <a:ext cx="36700" cy="127025"/>
              </a:xfrm>
              <a:custGeom>
                <a:avLst/>
                <a:gdLst/>
                <a:ahLst/>
                <a:cxnLst/>
                <a:rect l="l" t="t" r="r" b="b"/>
                <a:pathLst>
                  <a:path w="1468" h="5081" extrusionOk="0">
                    <a:moveTo>
                      <a:pt x="112" y="1"/>
                    </a:moveTo>
                    <a:cubicBezTo>
                      <a:pt x="103" y="1"/>
                      <a:pt x="95" y="2"/>
                      <a:pt x="86" y="5"/>
                    </a:cubicBezTo>
                    <a:cubicBezTo>
                      <a:pt x="37" y="21"/>
                      <a:pt x="0" y="73"/>
                      <a:pt x="19" y="124"/>
                    </a:cubicBezTo>
                    <a:lnTo>
                      <a:pt x="19" y="126"/>
                    </a:lnTo>
                    <a:cubicBezTo>
                      <a:pt x="123" y="436"/>
                      <a:pt x="222" y="750"/>
                      <a:pt x="318" y="1065"/>
                    </a:cubicBezTo>
                    <a:cubicBezTo>
                      <a:pt x="413" y="1379"/>
                      <a:pt x="505" y="1695"/>
                      <a:pt x="591" y="2011"/>
                    </a:cubicBezTo>
                    <a:cubicBezTo>
                      <a:pt x="677" y="2327"/>
                      <a:pt x="759" y="2643"/>
                      <a:pt x="835" y="2961"/>
                    </a:cubicBezTo>
                    <a:cubicBezTo>
                      <a:pt x="914" y="3281"/>
                      <a:pt x="987" y="3601"/>
                      <a:pt x="1057" y="3923"/>
                    </a:cubicBezTo>
                    <a:cubicBezTo>
                      <a:pt x="1124" y="4244"/>
                      <a:pt x="1190" y="4566"/>
                      <a:pt x="1248" y="4889"/>
                    </a:cubicBezTo>
                    <a:cubicBezTo>
                      <a:pt x="1256" y="4929"/>
                      <a:pt x="1263" y="4970"/>
                      <a:pt x="1270" y="5010"/>
                    </a:cubicBezTo>
                    <a:cubicBezTo>
                      <a:pt x="1278" y="5051"/>
                      <a:pt x="1324" y="5081"/>
                      <a:pt x="1367" y="5081"/>
                    </a:cubicBezTo>
                    <a:cubicBezTo>
                      <a:pt x="1375" y="5081"/>
                      <a:pt x="1383" y="5080"/>
                      <a:pt x="1391" y="5077"/>
                    </a:cubicBezTo>
                    <a:cubicBezTo>
                      <a:pt x="1444" y="5061"/>
                      <a:pt x="1468" y="5012"/>
                      <a:pt x="1459" y="4959"/>
                    </a:cubicBezTo>
                    <a:cubicBezTo>
                      <a:pt x="1398" y="4635"/>
                      <a:pt x="1336" y="4312"/>
                      <a:pt x="1269" y="3990"/>
                    </a:cubicBezTo>
                    <a:cubicBezTo>
                      <a:pt x="1201" y="3669"/>
                      <a:pt x="1128" y="3349"/>
                      <a:pt x="1051" y="3029"/>
                    </a:cubicBezTo>
                    <a:cubicBezTo>
                      <a:pt x="974" y="2709"/>
                      <a:pt x="896" y="2395"/>
                      <a:pt x="810" y="2079"/>
                    </a:cubicBezTo>
                    <a:cubicBezTo>
                      <a:pt x="724" y="1763"/>
                      <a:pt x="634" y="1445"/>
                      <a:pt x="539" y="1131"/>
                    </a:cubicBezTo>
                    <a:cubicBezTo>
                      <a:pt x="444" y="814"/>
                      <a:pt x="346" y="502"/>
                      <a:pt x="243" y="189"/>
                    </a:cubicBezTo>
                    <a:cubicBezTo>
                      <a:pt x="231" y="151"/>
                      <a:pt x="218" y="113"/>
                      <a:pt x="205" y="73"/>
                    </a:cubicBezTo>
                    <a:cubicBezTo>
                      <a:pt x="191" y="33"/>
                      <a:pt x="154" y="1"/>
                      <a:pt x="112" y="1"/>
                    </a:cubicBezTo>
                    <a:close/>
                  </a:path>
                </a:pathLst>
              </a:custGeom>
              <a:solidFill>
                <a:srgbClr val="0F00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19"/>
              <p:cNvSpPr/>
              <p:nvPr/>
            </p:nvSpPr>
            <p:spPr>
              <a:xfrm>
                <a:off x="3268450" y="1290925"/>
                <a:ext cx="747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661" extrusionOk="0">
                    <a:moveTo>
                      <a:pt x="205" y="238"/>
                    </a:moveTo>
                    <a:lnTo>
                      <a:pt x="207" y="251"/>
                    </a:lnTo>
                    <a:lnTo>
                      <a:pt x="207" y="251"/>
                    </a:lnTo>
                    <a:cubicBezTo>
                      <a:pt x="206" y="247"/>
                      <a:pt x="206" y="242"/>
                      <a:pt x="205" y="238"/>
                    </a:cubicBezTo>
                    <a:close/>
                    <a:moveTo>
                      <a:pt x="108" y="0"/>
                    </a:moveTo>
                    <a:cubicBezTo>
                      <a:pt x="106" y="0"/>
                      <a:pt x="105" y="0"/>
                      <a:pt x="103" y="0"/>
                    </a:cubicBezTo>
                    <a:cubicBezTo>
                      <a:pt x="52" y="2"/>
                      <a:pt x="8" y="42"/>
                      <a:pt x="6" y="97"/>
                    </a:cubicBezTo>
                    <a:cubicBezTo>
                      <a:pt x="0" y="276"/>
                      <a:pt x="41" y="452"/>
                      <a:pt x="114" y="612"/>
                    </a:cubicBezTo>
                    <a:cubicBezTo>
                      <a:pt x="125" y="634"/>
                      <a:pt x="150" y="651"/>
                      <a:pt x="172" y="658"/>
                    </a:cubicBezTo>
                    <a:cubicBezTo>
                      <a:pt x="179" y="660"/>
                      <a:pt x="187" y="661"/>
                      <a:pt x="195" y="661"/>
                    </a:cubicBezTo>
                    <a:cubicBezTo>
                      <a:pt x="214" y="661"/>
                      <a:pt x="233" y="656"/>
                      <a:pt x="247" y="647"/>
                    </a:cubicBezTo>
                    <a:cubicBezTo>
                      <a:pt x="267" y="634"/>
                      <a:pt x="286" y="614"/>
                      <a:pt x="291" y="591"/>
                    </a:cubicBezTo>
                    <a:cubicBezTo>
                      <a:pt x="298" y="563"/>
                      <a:pt x="293" y="539"/>
                      <a:pt x="282" y="516"/>
                    </a:cubicBezTo>
                    <a:cubicBezTo>
                      <a:pt x="276" y="505"/>
                      <a:pt x="273" y="496"/>
                      <a:pt x="269" y="486"/>
                    </a:cubicBezTo>
                    <a:lnTo>
                      <a:pt x="269" y="486"/>
                    </a:lnTo>
                    <a:lnTo>
                      <a:pt x="278" y="510"/>
                    </a:lnTo>
                    <a:cubicBezTo>
                      <a:pt x="244" y="429"/>
                      <a:pt x="221" y="344"/>
                      <a:pt x="208" y="258"/>
                    </a:cubicBezTo>
                    <a:lnTo>
                      <a:pt x="208" y="258"/>
                    </a:lnTo>
                    <a:cubicBezTo>
                      <a:pt x="201" y="205"/>
                      <a:pt x="198" y="150"/>
                      <a:pt x="200" y="97"/>
                    </a:cubicBezTo>
                    <a:cubicBezTo>
                      <a:pt x="201" y="48"/>
                      <a:pt x="157" y="0"/>
                      <a:pt x="108" y="0"/>
                    </a:cubicBezTo>
                    <a:close/>
                  </a:path>
                </a:pathLst>
              </a:custGeom>
              <a:solidFill>
                <a:srgbClr val="0F00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19"/>
              <p:cNvSpPr/>
              <p:nvPr/>
            </p:nvSpPr>
            <p:spPr>
              <a:xfrm>
                <a:off x="3267675" y="1408775"/>
                <a:ext cx="24700" cy="81475"/>
              </a:xfrm>
              <a:custGeom>
                <a:avLst/>
                <a:gdLst/>
                <a:ahLst/>
                <a:cxnLst/>
                <a:rect l="l" t="t" r="r" b="b"/>
                <a:pathLst>
                  <a:path w="988" h="3259" extrusionOk="0">
                    <a:moveTo>
                      <a:pt x="104" y="1"/>
                    </a:moveTo>
                    <a:cubicBezTo>
                      <a:pt x="96" y="1"/>
                      <a:pt x="89" y="2"/>
                      <a:pt x="81" y="4"/>
                    </a:cubicBezTo>
                    <a:cubicBezTo>
                      <a:pt x="33" y="21"/>
                      <a:pt x="0" y="72"/>
                      <a:pt x="13" y="125"/>
                    </a:cubicBezTo>
                    <a:cubicBezTo>
                      <a:pt x="64" y="324"/>
                      <a:pt x="114" y="521"/>
                      <a:pt x="165" y="721"/>
                    </a:cubicBezTo>
                    <a:cubicBezTo>
                      <a:pt x="214" y="920"/>
                      <a:pt x="265" y="1121"/>
                      <a:pt x="317" y="1320"/>
                    </a:cubicBezTo>
                    <a:cubicBezTo>
                      <a:pt x="366" y="1519"/>
                      <a:pt x="417" y="1718"/>
                      <a:pt x="466" y="1917"/>
                    </a:cubicBezTo>
                    <a:cubicBezTo>
                      <a:pt x="516" y="2115"/>
                      <a:pt x="567" y="2314"/>
                      <a:pt x="616" y="2513"/>
                    </a:cubicBezTo>
                    <a:cubicBezTo>
                      <a:pt x="667" y="2712"/>
                      <a:pt x="719" y="2913"/>
                      <a:pt x="768" y="3112"/>
                    </a:cubicBezTo>
                    <a:cubicBezTo>
                      <a:pt x="775" y="3138"/>
                      <a:pt x="781" y="3162"/>
                      <a:pt x="786" y="3187"/>
                    </a:cubicBezTo>
                    <a:cubicBezTo>
                      <a:pt x="797" y="3229"/>
                      <a:pt x="840" y="3259"/>
                      <a:pt x="882" y="3259"/>
                    </a:cubicBezTo>
                    <a:cubicBezTo>
                      <a:pt x="890" y="3259"/>
                      <a:pt x="899" y="3257"/>
                      <a:pt x="907" y="3255"/>
                    </a:cubicBezTo>
                    <a:cubicBezTo>
                      <a:pt x="954" y="3239"/>
                      <a:pt x="987" y="3187"/>
                      <a:pt x="974" y="3136"/>
                    </a:cubicBezTo>
                    <a:cubicBezTo>
                      <a:pt x="923" y="2937"/>
                      <a:pt x="874" y="2738"/>
                      <a:pt x="823" y="2539"/>
                    </a:cubicBezTo>
                    <a:cubicBezTo>
                      <a:pt x="773" y="2340"/>
                      <a:pt x="722" y="2139"/>
                      <a:pt x="671" y="1939"/>
                    </a:cubicBezTo>
                    <a:cubicBezTo>
                      <a:pt x="622" y="1740"/>
                      <a:pt x="570" y="1541"/>
                      <a:pt x="521" y="1344"/>
                    </a:cubicBezTo>
                    <a:cubicBezTo>
                      <a:pt x="470" y="1145"/>
                      <a:pt x="421" y="945"/>
                      <a:pt x="371" y="746"/>
                    </a:cubicBezTo>
                    <a:cubicBezTo>
                      <a:pt x="320" y="547"/>
                      <a:pt x="269" y="348"/>
                      <a:pt x="220" y="147"/>
                    </a:cubicBezTo>
                    <a:cubicBezTo>
                      <a:pt x="212" y="123"/>
                      <a:pt x="207" y="97"/>
                      <a:pt x="200" y="74"/>
                    </a:cubicBezTo>
                    <a:cubicBezTo>
                      <a:pt x="190" y="32"/>
                      <a:pt x="147" y="1"/>
                      <a:pt x="104" y="1"/>
                    </a:cubicBezTo>
                    <a:close/>
                  </a:path>
                </a:pathLst>
              </a:custGeom>
              <a:solidFill>
                <a:srgbClr val="0F00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9"/>
              <p:cNvSpPr/>
              <p:nvPr/>
            </p:nvSpPr>
            <p:spPr>
              <a:xfrm>
                <a:off x="3226825" y="1420475"/>
                <a:ext cx="17950" cy="630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2520" extrusionOk="0">
                    <a:moveTo>
                      <a:pt x="103" y="0"/>
                    </a:moveTo>
                    <a:cubicBezTo>
                      <a:pt x="54" y="2"/>
                      <a:pt x="1" y="44"/>
                      <a:pt x="6" y="97"/>
                    </a:cubicBezTo>
                    <a:cubicBezTo>
                      <a:pt x="32" y="415"/>
                      <a:pt x="74" y="730"/>
                      <a:pt x="132" y="1042"/>
                    </a:cubicBezTo>
                    <a:cubicBezTo>
                      <a:pt x="189" y="1354"/>
                      <a:pt x="260" y="1650"/>
                      <a:pt x="348" y="1948"/>
                    </a:cubicBezTo>
                    <a:cubicBezTo>
                      <a:pt x="399" y="2116"/>
                      <a:pt x="452" y="2285"/>
                      <a:pt x="512" y="2449"/>
                    </a:cubicBezTo>
                    <a:cubicBezTo>
                      <a:pt x="522" y="2473"/>
                      <a:pt x="534" y="2493"/>
                      <a:pt x="556" y="2506"/>
                    </a:cubicBezTo>
                    <a:cubicBezTo>
                      <a:pt x="570" y="2514"/>
                      <a:pt x="589" y="2520"/>
                      <a:pt x="608" y="2520"/>
                    </a:cubicBezTo>
                    <a:cubicBezTo>
                      <a:pt x="616" y="2520"/>
                      <a:pt x="624" y="2519"/>
                      <a:pt x="631" y="2517"/>
                    </a:cubicBezTo>
                    <a:cubicBezTo>
                      <a:pt x="679" y="2500"/>
                      <a:pt x="717" y="2447"/>
                      <a:pt x="699" y="2398"/>
                    </a:cubicBezTo>
                    <a:cubicBezTo>
                      <a:pt x="615" y="2164"/>
                      <a:pt x="540" y="1926"/>
                      <a:pt x="476" y="1685"/>
                    </a:cubicBezTo>
                    <a:cubicBezTo>
                      <a:pt x="412" y="1446"/>
                      <a:pt x="357" y="1205"/>
                      <a:pt x="313" y="962"/>
                    </a:cubicBezTo>
                    <a:cubicBezTo>
                      <a:pt x="288" y="823"/>
                      <a:pt x="266" y="686"/>
                      <a:pt x="247" y="547"/>
                    </a:cubicBezTo>
                    <a:lnTo>
                      <a:pt x="247" y="547"/>
                    </a:lnTo>
                    <a:lnTo>
                      <a:pt x="251" y="572"/>
                    </a:lnTo>
                    <a:cubicBezTo>
                      <a:pt x="229" y="415"/>
                      <a:pt x="213" y="256"/>
                      <a:pt x="200" y="97"/>
                    </a:cubicBezTo>
                    <a:cubicBezTo>
                      <a:pt x="196" y="72"/>
                      <a:pt x="189" y="48"/>
                      <a:pt x="171" y="30"/>
                    </a:cubicBezTo>
                    <a:cubicBezTo>
                      <a:pt x="154" y="11"/>
                      <a:pt x="127" y="0"/>
                      <a:pt x="103" y="0"/>
                    </a:cubicBezTo>
                    <a:close/>
                  </a:path>
                </a:pathLst>
              </a:custGeom>
              <a:solidFill>
                <a:srgbClr val="0F00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9"/>
              <p:cNvSpPr/>
              <p:nvPr/>
            </p:nvSpPr>
            <p:spPr>
              <a:xfrm>
                <a:off x="3206825" y="1450400"/>
                <a:ext cx="7925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317" h="889" extrusionOk="0">
                    <a:moveTo>
                      <a:pt x="114" y="0"/>
                    </a:moveTo>
                    <a:cubicBezTo>
                      <a:pt x="112" y="0"/>
                      <a:pt x="110" y="0"/>
                      <a:pt x="108" y="0"/>
                    </a:cubicBezTo>
                    <a:cubicBezTo>
                      <a:pt x="53" y="2"/>
                      <a:pt x="15" y="42"/>
                      <a:pt x="11" y="97"/>
                    </a:cubicBezTo>
                    <a:cubicBezTo>
                      <a:pt x="0" y="287"/>
                      <a:pt x="21" y="483"/>
                      <a:pt x="72" y="667"/>
                    </a:cubicBezTo>
                    <a:cubicBezTo>
                      <a:pt x="86" y="718"/>
                      <a:pt x="103" y="768"/>
                      <a:pt x="121" y="817"/>
                    </a:cubicBezTo>
                    <a:cubicBezTo>
                      <a:pt x="130" y="843"/>
                      <a:pt x="143" y="863"/>
                      <a:pt x="165" y="876"/>
                    </a:cubicBezTo>
                    <a:cubicBezTo>
                      <a:pt x="179" y="884"/>
                      <a:pt x="197" y="888"/>
                      <a:pt x="214" y="888"/>
                    </a:cubicBezTo>
                    <a:cubicBezTo>
                      <a:pt x="223" y="888"/>
                      <a:pt x="232" y="887"/>
                      <a:pt x="240" y="885"/>
                    </a:cubicBezTo>
                    <a:cubicBezTo>
                      <a:pt x="264" y="877"/>
                      <a:pt x="286" y="863"/>
                      <a:pt x="298" y="841"/>
                    </a:cubicBezTo>
                    <a:cubicBezTo>
                      <a:pt x="309" y="819"/>
                      <a:pt x="317" y="790"/>
                      <a:pt x="307" y="766"/>
                    </a:cubicBezTo>
                    <a:cubicBezTo>
                      <a:pt x="264" y="647"/>
                      <a:pt x="231" y="523"/>
                      <a:pt x="214" y="399"/>
                    </a:cubicBezTo>
                    <a:lnTo>
                      <a:pt x="214" y="399"/>
                    </a:lnTo>
                    <a:lnTo>
                      <a:pt x="218" y="424"/>
                    </a:lnTo>
                    <a:cubicBezTo>
                      <a:pt x="203" y="315"/>
                      <a:pt x="200" y="205"/>
                      <a:pt x="205" y="97"/>
                    </a:cubicBezTo>
                    <a:cubicBezTo>
                      <a:pt x="209" y="48"/>
                      <a:pt x="163" y="0"/>
                      <a:pt x="114" y="0"/>
                    </a:cubicBezTo>
                    <a:close/>
                  </a:path>
                </a:pathLst>
              </a:custGeom>
              <a:solidFill>
                <a:srgbClr val="0F00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9"/>
              <p:cNvSpPr/>
              <p:nvPr/>
            </p:nvSpPr>
            <p:spPr>
              <a:xfrm>
                <a:off x="2985225" y="1483575"/>
                <a:ext cx="6225" cy="25600"/>
              </a:xfrm>
              <a:custGeom>
                <a:avLst/>
                <a:gdLst/>
                <a:ahLst/>
                <a:cxnLst/>
                <a:rect l="l" t="t" r="r" b="b"/>
                <a:pathLst>
                  <a:path w="249" h="1024" extrusionOk="0">
                    <a:moveTo>
                      <a:pt x="114" y="0"/>
                    </a:moveTo>
                    <a:cubicBezTo>
                      <a:pt x="106" y="0"/>
                      <a:pt x="97" y="1"/>
                      <a:pt x="90" y="4"/>
                    </a:cubicBezTo>
                    <a:cubicBezTo>
                      <a:pt x="66" y="11"/>
                      <a:pt x="44" y="25"/>
                      <a:pt x="31" y="47"/>
                    </a:cubicBezTo>
                    <a:lnTo>
                      <a:pt x="22" y="71"/>
                    </a:lnTo>
                    <a:cubicBezTo>
                      <a:pt x="19" y="88"/>
                      <a:pt x="19" y="106"/>
                      <a:pt x="22" y="122"/>
                    </a:cubicBezTo>
                    <a:cubicBezTo>
                      <a:pt x="23" y="128"/>
                      <a:pt x="24" y="134"/>
                      <a:pt x="24" y="139"/>
                    </a:cubicBezTo>
                    <a:lnTo>
                      <a:pt x="24" y="139"/>
                    </a:lnTo>
                    <a:lnTo>
                      <a:pt x="22" y="124"/>
                    </a:lnTo>
                    <a:lnTo>
                      <a:pt x="22" y="124"/>
                    </a:lnTo>
                    <a:cubicBezTo>
                      <a:pt x="53" y="347"/>
                      <a:pt x="53" y="574"/>
                      <a:pt x="24" y="797"/>
                    </a:cubicBezTo>
                    <a:lnTo>
                      <a:pt x="26" y="771"/>
                    </a:lnTo>
                    <a:lnTo>
                      <a:pt x="26" y="771"/>
                    </a:lnTo>
                    <a:cubicBezTo>
                      <a:pt x="20" y="815"/>
                      <a:pt x="13" y="859"/>
                      <a:pt x="6" y="903"/>
                    </a:cubicBezTo>
                    <a:cubicBezTo>
                      <a:pt x="0" y="928"/>
                      <a:pt x="2" y="954"/>
                      <a:pt x="15" y="977"/>
                    </a:cubicBezTo>
                    <a:cubicBezTo>
                      <a:pt x="28" y="998"/>
                      <a:pt x="50" y="1016"/>
                      <a:pt x="73" y="1021"/>
                    </a:cubicBezTo>
                    <a:cubicBezTo>
                      <a:pt x="81" y="1023"/>
                      <a:pt x="88" y="1024"/>
                      <a:pt x="96" y="1024"/>
                    </a:cubicBezTo>
                    <a:cubicBezTo>
                      <a:pt x="139" y="1024"/>
                      <a:pt x="185" y="999"/>
                      <a:pt x="192" y="954"/>
                    </a:cubicBezTo>
                    <a:cubicBezTo>
                      <a:pt x="234" y="731"/>
                      <a:pt x="249" y="504"/>
                      <a:pt x="232" y="278"/>
                    </a:cubicBezTo>
                    <a:cubicBezTo>
                      <a:pt x="227" y="208"/>
                      <a:pt x="220" y="139"/>
                      <a:pt x="209" y="71"/>
                    </a:cubicBezTo>
                    <a:cubicBezTo>
                      <a:pt x="207" y="47"/>
                      <a:pt x="183" y="24"/>
                      <a:pt x="165" y="13"/>
                    </a:cubicBezTo>
                    <a:cubicBezTo>
                      <a:pt x="151" y="5"/>
                      <a:pt x="132" y="0"/>
                      <a:pt x="114" y="0"/>
                    </a:cubicBezTo>
                    <a:close/>
                  </a:path>
                </a:pathLst>
              </a:custGeom>
              <a:solidFill>
                <a:srgbClr val="0F00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19"/>
              <p:cNvSpPr/>
              <p:nvPr/>
            </p:nvSpPr>
            <p:spPr>
              <a:xfrm>
                <a:off x="2942200" y="1450375"/>
                <a:ext cx="10475" cy="3977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1591" extrusionOk="0">
                    <a:moveTo>
                      <a:pt x="320" y="0"/>
                    </a:moveTo>
                    <a:cubicBezTo>
                      <a:pt x="303" y="0"/>
                      <a:pt x="287" y="4"/>
                      <a:pt x="272" y="12"/>
                    </a:cubicBezTo>
                    <a:cubicBezTo>
                      <a:pt x="252" y="25"/>
                      <a:pt x="232" y="47"/>
                      <a:pt x="229" y="71"/>
                    </a:cubicBezTo>
                    <a:cubicBezTo>
                      <a:pt x="170" y="433"/>
                      <a:pt x="112" y="796"/>
                      <a:pt x="55" y="1158"/>
                    </a:cubicBezTo>
                    <a:lnTo>
                      <a:pt x="6" y="1467"/>
                    </a:lnTo>
                    <a:cubicBezTo>
                      <a:pt x="0" y="1494"/>
                      <a:pt x="0" y="1518"/>
                      <a:pt x="15" y="1542"/>
                    </a:cubicBezTo>
                    <a:cubicBezTo>
                      <a:pt x="28" y="1562"/>
                      <a:pt x="49" y="1582"/>
                      <a:pt x="73" y="1587"/>
                    </a:cubicBezTo>
                    <a:cubicBezTo>
                      <a:pt x="81" y="1589"/>
                      <a:pt x="90" y="1590"/>
                      <a:pt x="98" y="1590"/>
                    </a:cubicBezTo>
                    <a:cubicBezTo>
                      <a:pt x="116" y="1590"/>
                      <a:pt x="133" y="1586"/>
                      <a:pt x="148" y="1576"/>
                    </a:cubicBezTo>
                    <a:cubicBezTo>
                      <a:pt x="168" y="1564"/>
                      <a:pt x="188" y="1543"/>
                      <a:pt x="192" y="1520"/>
                    </a:cubicBezTo>
                    <a:cubicBezTo>
                      <a:pt x="250" y="1156"/>
                      <a:pt x="307" y="794"/>
                      <a:pt x="366" y="433"/>
                    </a:cubicBezTo>
                    <a:lnTo>
                      <a:pt x="415" y="122"/>
                    </a:lnTo>
                    <a:cubicBezTo>
                      <a:pt x="419" y="96"/>
                      <a:pt x="419" y="73"/>
                      <a:pt x="406" y="47"/>
                    </a:cubicBezTo>
                    <a:cubicBezTo>
                      <a:pt x="393" y="27"/>
                      <a:pt x="371" y="9"/>
                      <a:pt x="347" y="3"/>
                    </a:cubicBezTo>
                    <a:cubicBezTo>
                      <a:pt x="338" y="1"/>
                      <a:pt x="329" y="0"/>
                      <a:pt x="320" y="0"/>
                    </a:cubicBezTo>
                    <a:close/>
                  </a:path>
                </a:pathLst>
              </a:custGeom>
              <a:solidFill>
                <a:srgbClr val="0F00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19"/>
              <p:cNvSpPr/>
              <p:nvPr/>
            </p:nvSpPr>
            <p:spPr>
              <a:xfrm>
                <a:off x="2903625" y="1477500"/>
                <a:ext cx="382950" cy="132575"/>
              </a:xfrm>
              <a:custGeom>
                <a:avLst/>
                <a:gdLst/>
                <a:ahLst/>
                <a:cxnLst/>
                <a:rect l="l" t="t" r="r" b="b"/>
                <a:pathLst>
                  <a:path w="15318" h="5303" extrusionOk="0">
                    <a:moveTo>
                      <a:pt x="10202" y="1"/>
                    </a:moveTo>
                    <a:cubicBezTo>
                      <a:pt x="9444" y="1"/>
                      <a:pt x="8685" y="105"/>
                      <a:pt x="8012" y="296"/>
                    </a:cubicBezTo>
                    <a:cubicBezTo>
                      <a:pt x="5826" y="913"/>
                      <a:pt x="449" y="2691"/>
                      <a:pt x="449" y="2691"/>
                    </a:cubicBezTo>
                    <a:lnTo>
                      <a:pt x="1" y="5303"/>
                    </a:lnTo>
                    <a:lnTo>
                      <a:pt x="13769" y="5303"/>
                    </a:lnTo>
                    <a:cubicBezTo>
                      <a:pt x="13769" y="5303"/>
                      <a:pt x="15317" y="3614"/>
                      <a:pt x="14307" y="1791"/>
                    </a:cubicBezTo>
                    <a:cubicBezTo>
                      <a:pt x="13606" y="528"/>
                      <a:pt x="11907" y="1"/>
                      <a:pt x="102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rnd" cmpd="sng">
                <a:solidFill>
                  <a:srgbClr val="0F003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9"/>
              <p:cNvSpPr/>
              <p:nvPr/>
            </p:nvSpPr>
            <p:spPr>
              <a:xfrm>
                <a:off x="2997825" y="1477750"/>
                <a:ext cx="173475" cy="116350"/>
              </a:xfrm>
              <a:custGeom>
                <a:avLst/>
                <a:gdLst/>
                <a:ahLst/>
                <a:cxnLst/>
                <a:rect l="l" t="t" r="r" b="b"/>
                <a:pathLst>
                  <a:path w="6939" h="4654" extrusionOk="0">
                    <a:moveTo>
                      <a:pt x="1696" y="1"/>
                    </a:moveTo>
                    <a:lnTo>
                      <a:pt x="1696" y="2475"/>
                    </a:lnTo>
                    <a:lnTo>
                      <a:pt x="1" y="3102"/>
                    </a:lnTo>
                    <a:cubicBezTo>
                      <a:pt x="1" y="3102"/>
                      <a:pt x="921" y="4653"/>
                      <a:pt x="3462" y="4653"/>
                    </a:cubicBezTo>
                    <a:cubicBezTo>
                      <a:pt x="3465" y="4653"/>
                      <a:pt x="3468" y="4653"/>
                      <a:pt x="3471" y="4653"/>
                    </a:cubicBezTo>
                    <a:cubicBezTo>
                      <a:pt x="3474" y="4653"/>
                      <a:pt x="3477" y="4653"/>
                      <a:pt x="3480" y="4653"/>
                    </a:cubicBezTo>
                    <a:cubicBezTo>
                      <a:pt x="6018" y="4653"/>
                      <a:pt x="6939" y="3102"/>
                      <a:pt x="6939" y="3102"/>
                    </a:cubicBezTo>
                    <a:lnTo>
                      <a:pt x="5243" y="2475"/>
                    </a:lnTo>
                    <a:lnTo>
                      <a:pt x="5243" y="1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rnd" cmpd="sng">
                <a:solidFill>
                  <a:srgbClr val="0F003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9"/>
              <p:cNvSpPr/>
              <p:nvPr/>
            </p:nvSpPr>
            <p:spPr>
              <a:xfrm>
                <a:off x="2867950" y="1125275"/>
                <a:ext cx="424725" cy="372800"/>
              </a:xfrm>
              <a:custGeom>
                <a:avLst/>
                <a:gdLst/>
                <a:ahLst/>
                <a:cxnLst/>
                <a:rect l="l" t="t" r="r" b="b"/>
                <a:pathLst>
                  <a:path w="16989" h="14912" extrusionOk="0">
                    <a:moveTo>
                      <a:pt x="8465" y="1"/>
                    </a:moveTo>
                    <a:cubicBezTo>
                      <a:pt x="3041" y="1"/>
                      <a:pt x="1788" y="4130"/>
                      <a:pt x="1788" y="7966"/>
                    </a:cubicBezTo>
                    <a:cubicBezTo>
                      <a:pt x="1788" y="8077"/>
                      <a:pt x="1792" y="8187"/>
                      <a:pt x="1795" y="8296"/>
                    </a:cubicBezTo>
                    <a:cubicBezTo>
                      <a:pt x="1590" y="8173"/>
                      <a:pt x="1369" y="8098"/>
                      <a:pt x="1150" y="8098"/>
                    </a:cubicBezTo>
                    <a:cubicBezTo>
                      <a:pt x="939" y="8098"/>
                      <a:pt x="730" y="8168"/>
                      <a:pt x="540" y="8329"/>
                    </a:cubicBezTo>
                    <a:cubicBezTo>
                      <a:pt x="196" y="8622"/>
                      <a:pt x="1" y="9093"/>
                      <a:pt x="50" y="9543"/>
                    </a:cubicBezTo>
                    <a:cubicBezTo>
                      <a:pt x="153" y="10511"/>
                      <a:pt x="1210" y="11118"/>
                      <a:pt x="2133" y="11118"/>
                    </a:cubicBezTo>
                    <a:cubicBezTo>
                      <a:pt x="2215" y="11118"/>
                      <a:pt x="2296" y="11113"/>
                      <a:pt x="2374" y="11103"/>
                    </a:cubicBezTo>
                    <a:cubicBezTo>
                      <a:pt x="2413" y="11099"/>
                      <a:pt x="2460" y="11101"/>
                      <a:pt x="2506" y="11099"/>
                    </a:cubicBezTo>
                    <a:cubicBezTo>
                      <a:pt x="3608" y="13360"/>
                      <a:pt x="5861" y="14911"/>
                      <a:pt x="8465" y="14911"/>
                    </a:cubicBezTo>
                    <a:cubicBezTo>
                      <a:pt x="11069" y="14911"/>
                      <a:pt x="13327" y="13356"/>
                      <a:pt x="14427" y="11092"/>
                    </a:cubicBezTo>
                    <a:cubicBezTo>
                      <a:pt x="14489" y="11103"/>
                      <a:pt x="14562" y="11098"/>
                      <a:pt x="14615" y="11103"/>
                    </a:cubicBezTo>
                    <a:cubicBezTo>
                      <a:pt x="14694" y="11113"/>
                      <a:pt x="14775" y="11118"/>
                      <a:pt x="14856" y="11118"/>
                    </a:cubicBezTo>
                    <a:cubicBezTo>
                      <a:pt x="15780" y="11118"/>
                      <a:pt x="16837" y="10511"/>
                      <a:pt x="16941" y="9543"/>
                    </a:cubicBezTo>
                    <a:cubicBezTo>
                      <a:pt x="16989" y="9093"/>
                      <a:pt x="16795" y="8622"/>
                      <a:pt x="16450" y="8329"/>
                    </a:cubicBezTo>
                    <a:cubicBezTo>
                      <a:pt x="16259" y="8168"/>
                      <a:pt x="16051" y="8099"/>
                      <a:pt x="15840" y="8099"/>
                    </a:cubicBezTo>
                    <a:cubicBezTo>
                      <a:pt x="15599" y="8099"/>
                      <a:pt x="15355" y="8189"/>
                      <a:pt x="15132" y="8335"/>
                    </a:cubicBezTo>
                    <a:cubicBezTo>
                      <a:pt x="15140" y="8212"/>
                      <a:pt x="15142" y="8090"/>
                      <a:pt x="15142" y="7966"/>
                    </a:cubicBezTo>
                    <a:cubicBezTo>
                      <a:pt x="15142" y="4132"/>
                      <a:pt x="13888" y="1"/>
                      <a:pt x="84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9"/>
              <p:cNvSpPr/>
              <p:nvPr/>
            </p:nvSpPr>
            <p:spPr>
              <a:xfrm>
                <a:off x="2865900" y="1122825"/>
                <a:ext cx="428975" cy="377650"/>
              </a:xfrm>
              <a:custGeom>
                <a:avLst/>
                <a:gdLst/>
                <a:ahLst/>
                <a:cxnLst/>
                <a:rect l="l" t="t" r="r" b="b"/>
                <a:pathLst>
                  <a:path w="17159" h="15106" extrusionOk="0">
                    <a:moveTo>
                      <a:pt x="8562" y="196"/>
                    </a:moveTo>
                    <a:cubicBezTo>
                      <a:pt x="9400" y="196"/>
                      <a:pt x="10243" y="298"/>
                      <a:pt x="11041" y="561"/>
                    </a:cubicBezTo>
                    <a:cubicBezTo>
                      <a:pt x="11765" y="800"/>
                      <a:pt x="12439" y="1180"/>
                      <a:pt x="12998" y="1698"/>
                    </a:cubicBezTo>
                    <a:cubicBezTo>
                      <a:pt x="13522" y="2182"/>
                      <a:pt x="13933" y="2772"/>
                      <a:pt x="14242" y="3413"/>
                    </a:cubicBezTo>
                    <a:cubicBezTo>
                      <a:pt x="14560" y="4071"/>
                      <a:pt x="14769" y="4778"/>
                      <a:pt x="14906" y="5495"/>
                    </a:cubicBezTo>
                    <a:cubicBezTo>
                      <a:pt x="15046" y="6235"/>
                      <a:pt x="15110" y="6989"/>
                      <a:pt x="15125" y="7742"/>
                    </a:cubicBezTo>
                    <a:cubicBezTo>
                      <a:pt x="15129" y="7972"/>
                      <a:pt x="15130" y="8203"/>
                      <a:pt x="15118" y="8435"/>
                    </a:cubicBezTo>
                    <a:cubicBezTo>
                      <a:pt x="15116" y="8489"/>
                      <a:pt x="15166" y="8531"/>
                      <a:pt x="15217" y="8531"/>
                    </a:cubicBezTo>
                    <a:cubicBezTo>
                      <a:pt x="15233" y="8531"/>
                      <a:pt x="15249" y="8527"/>
                      <a:pt x="15264" y="8517"/>
                    </a:cubicBezTo>
                    <a:cubicBezTo>
                      <a:pt x="15468" y="8384"/>
                      <a:pt x="15697" y="8300"/>
                      <a:pt x="15923" y="8300"/>
                    </a:cubicBezTo>
                    <a:cubicBezTo>
                      <a:pt x="16111" y="8300"/>
                      <a:pt x="16297" y="8359"/>
                      <a:pt x="16464" y="8497"/>
                    </a:cubicBezTo>
                    <a:cubicBezTo>
                      <a:pt x="16948" y="8915"/>
                      <a:pt x="17071" y="9617"/>
                      <a:pt x="16747" y="10171"/>
                    </a:cubicBezTo>
                    <a:cubicBezTo>
                      <a:pt x="16477" y="10633"/>
                      <a:pt x="15976" y="10929"/>
                      <a:pt x="15467" y="11055"/>
                    </a:cubicBezTo>
                    <a:cubicBezTo>
                      <a:pt x="15322" y="11090"/>
                      <a:pt x="15174" y="11112"/>
                      <a:pt x="15026" y="11117"/>
                    </a:cubicBezTo>
                    <a:cubicBezTo>
                      <a:pt x="14998" y="11118"/>
                      <a:pt x="14969" y="11119"/>
                      <a:pt x="14940" y="11119"/>
                    </a:cubicBezTo>
                    <a:cubicBezTo>
                      <a:pt x="14893" y="11119"/>
                      <a:pt x="14845" y="11117"/>
                      <a:pt x="14798" y="11115"/>
                    </a:cubicBezTo>
                    <a:cubicBezTo>
                      <a:pt x="14712" y="11108"/>
                      <a:pt x="14621" y="11110"/>
                      <a:pt x="14535" y="11097"/>
                    </a:cubicBezTo>
                    <a:cubicBezTo>
                      <a:pt x="14528" y="11096"/>
                      <a:pt x="14521" y="11096"/>
                      <a:pt x="14514" y="11096"/>
                    </a:cubicBezTo>
                    <a:cubicBezTo>
                      <a:pt x="14479" y="11096"/>
                      <a:pt x="14444" y="11107"/>
                      <a:pt x="14427" y="11141"/>
                    </a:cubicBezTo>
                    <a:cubicBezTo>
                      <a:pt x="14005" y="12003"/>
                      <a:pt x="13413" y="12774"/>
                      <a:pt x="12678" y="13394"/>
                    </a:cubicBezTo>
                    <a:cubicBezTo>
                      <a:pt x="11945" y="14013"/>
                      <a:pt x="11098" y="14455"/>
                      <a:pt x="10182" y="14698"/>
                    </a:cubicBezTo>
                    <a:cubicBezTo>
                      <a:pt x="9649" y="14841"/>
                      <a:pt x="9097" y="14913"/>
                      <a:pt x="8546" y="14913"/>
                    </a:cubicBezTo>
                    <a:cubicBezTo>
                      <a:pt x="8114" y="14913"/>
                      <a:pt x="7683" y="14869"/>
                      <a:pt x="7260" y="14781"/>
                    </a:cubicBezTo>
                    <a:cubicBezTo>
                      <a:pt x="6328" y="14589"/>
                      <a:pt x="5449" y="14185"/>
                      <a:pt x="4691" y="13613"/>
                    </a:cubicBezTo>
                    <a:cubicBezTo>
                      <a:pt x="3929" y="13039"/>
                      <a:pt x="3295" y="12299"/>
                      <a:pt x="2836" y="11464"/>
                    </a:cubicBezTo>
                    <a:cubicBezTo>
                      <a:pt x="2778" y="11360"/>
                      <a:pt x="2725" y="11256"/>
                      <a:pt x="2672" y="11150"/>
                    </a:cubicBezTo>
                    <a:cubicBezTo>
                      <a:pt x="2657" y="11119"/>
                      <a:pt x="2621" y="11101"/>
                      <a:pt x="2588" y="11101"/>
                    </a:cubicBezTo>
                    <a:cubicBezTo>
                      <a:pt x="2454" y="11105"/>
                      <a:pt x="2321" y="11118"/>
                      <a:pt x="2188" y="11118"/>
                    </a:cubicBezTo>
                    <a:cubicBezTo>
                      <a:pt x="2147" y="11118"/>
                      <a:pt x="2106" y="11116"/>
                      <a:pt x="2065" y="11113"/>
                    </a:cubicBezTo>
                    <a:cubicBezTo>
                      <a:pt x="1903" y="11102"/>
                      <a:pt x="1742" y="11071"/>
                      <a:pt x="1585" y="11026"/>
                    </a:cubicBezTo>
                    <a:cubicBezTo>
                      <a:pt x="1269" y="10934"/>
                      <a:pt x="967" y="10777"/>
                      <a:pt x="724" y="10556"/>
                    </a:cubicBezTo>
                    <a:cubicBezTo>
                      <a:pt x="479" y="10333"/>
                      <a:pt x="302" y="10050"/>
                      <a:pt x="242" y="9723"/>
                    </a:cubicBezTo>
                    <a:cubicBezTo>
                      <a:pt x="169" y="9334"/>
                      <a:pt x="298" y="8917"/>
                      <a:pt x="560" y="8623"/>
                    </a:cubicBezTo>
                    <a:cubicBezTo>
                      <a:pt x="715" y="8449"/>
                      <a:pt x="918" y="8318"/>
                      <a:pt x="1155" y="8296"/>
                    </a:cubicBezTo>
                    <a:cubicBezTo>
                      <a:pt x="1180" y="8294"/>
                      <a:pt x="1204" y="8293"/>
                      <a:pt x="1228" y="8293"/>
                    </a:cubicBezTo>
                    <a:cubicBezTo>
                      <a:pt x="1441" y="8293"/>
                      <a:pt x="1646" y="8370"/>
                      <a:pt x="1830" y="8477"/>
                    </a:cubicBezTo>
                    <a:cubicBezTo>
                      <a:pt x="1844" y="8485"/>
                      <a:pt x="1860" y="8490"/>
                      <a:pt x="1877" y="8490"/>
                    </a:cubicBezTo>
                    <a:cubicBezTo>
                      <a:pt x="1927" y="8490"/>
                      <a:pt x="1977" y="8450"/>
                      <a:pt x="1974" y="8394"/>
                    </a:cubicBezTo>
                    <a:cubicBezTo>
                      <a:pt x="1941" y="7594"/>
                      <a:pt x="1992" y="6779"/>
                      <a:pt x="2109" y="5990"/>
                    </a:cubicBezTo>
                    <a:cubicBezTo>
                      <a:pt x="2219" y="5253"/>
                      <a:pt x="2396" y="4526"/>
                      <a:pt x="2676" y="3835"/>
                    </a:cubicBezTo>
                    <a:cubicBezTo>
                      <a:pt x="2955" y="3145"/>
                      <a:pt x="3312" y="2551"/>
                      <a:pt x="3792" y="2023"/>
                    </a:cubicBezTo>
                    <a:cubicBezTo>
                      <a:pt x="4296" y="1469"/>
                      <a:pt x="4914" y="1034"/>
                      <a:pt x="5601" y="738"/>
                    </a:cubicBezTo>
                    <a:cubicBezTo>
                      <a:pt x="6427" y="380"/>
                      <a:pt x="7333" y="228"/>
                      <a:pt x="8231" y="201"/>
                    </a:cubicBezTo>
                    <a:cubicBezTo>
                      <a:pt x="8341" y="198"/>
                      <a:pt x="8451" y="196"/>
                      <a:pt x="8562" y="196"/>
                    </a:cubicBezTo>
                    <a:close/>
                    <a:moveTo>
                      <a:pt x="8532" y="1"/>
                    </a:moveTo>
                    <a:cubicBezTo>
                      <a:pt x="7712" y="1"/>
                      <a:pt x="6887" y="99"/>
                      <a:pt x="6105" y="345"/>
                    </a:cubicBezTo>
                    <a:cubicBezTo>
                      <a:pt x="5349" y="583"/>
                      <a:pt x="4642" y="967"/>
                      <a:pt x="4048" y="1495"/>
                    </a:cubicBezTo>
                    <a:cubicBezTo>
                      <a:pt x="3500" y="1984"/>
                      <a:pt x="3059" y="2589"/>
                      <a:pt x="2732" y="3245"/>
                    </a:cubicBezTo>
                    <a:cubicBezTo>
                      <a:pt x="2394" y="3916"/>
                      <a:pt x="2168" y="4639"/>
                      <a:pt x="2020" y="5376"/>
                    </a:cubicBezTo>
                    <a:cubicBezTo>
                      <a:pt x="1866" y="6138"/>
                      <a:pt x="1795" y="6914"/>
                      <a:pt x="1777" y="7691"/>
                    </a:cubicBezTo>
                    <a:cubicBezTo>
                      <a:pt x="1772" y="7871"/>
                      <a:pt x="1771" y="8051"/>
                      <a:pt x="1775" y="8231"/>
                    </a:cubicBezTo>
                    <a:lnTo>
                      <a:pt x="1775" y="8231"/>
                    </a:lnTo>
                    <a:cubicBezTo>
                      <a:pt x="1600" y="8151"/>
                      <a:pt x="1413" y="8104"/>
                      <a:pt x="1227" y="8104"/>
                    </a:cubicBezTo>
                    <a:cubicBezTo>
                      <a:pt x="1024" y="8104"/>
                      <a:pt x="823" y="8160"/>
                      <a:pt x="642" y="8290"/>
                    </a:cubicBezTo>
                    <a:cubicBezTo>
                      <a:pt x="273" y="8555"/>
                      <a:pt x="44" y="9005"/>
                      <a:pt x="28" y="9458"/>
                    </a:cubicBezTo>
                    <a:cubicBezTo>
                      <a:pt x="1" y="10255"/>
                      <a:pt x="629" y="10870"/>
                      <a:pt x="1327" y="11143"/>
                    </a:cubicBezTo>
                    <a:cubicBezTo>
                      <a:pt x="1526" y="11221"/>
                      <a:pt x="1735" y="11271"/>
                      <a:pt x="1948" y="11296"/>
                    </a:cubicBezTo>
                    <a:cubicBezTo>
                      <a:pt x="2024" y="11305"/>
                      <a:pt x="2099" y="11308"/>
                      <a:pt x="2174" y="11308"/>
                    </a:cubicBezTo>
                    <a:cubicBezTo>
                      <a:pt x="2292" y="11308"/>
                      <a:pt x="2409" y="11301"/>
                      <a:pt x="2528" y="11296"/>
                    </a:cubicBezTo>
                    <a:lnTo>
                      <a:pt x="2528" y="11296"/>
                    </a:lnTo>
                    <a:cubicBezTo>
                      <a:pt x="2958" y="12157"/>
                      <a:pt x="3561" y="12931"/>
                      <a:pt x="4300" y="13549"/>
                    </a:cubicBezTo>
                    <a:cubicBezTo>
                      <a:pt x="5053" y="14178"/>
                      <a:pt x="5930" y="14640"/>
                      <a:pt x="6875" y="14889"/>
                    </a:cubicBezTo>
                    <a:cubicBezTo>
                      <a:pt x="7421" y="15033"/>
                      <a:pt x="7984" y="15105"/>
                      <a:pt x="8548" y="15105"/>
                    </a:cubicBezTo>
                    <a:cubicBezTo>
                      <a:pt x="8989" y="15105"/>
                      <a:pt x="9430" y="15061"/>
                      <a:pt x="9862" y="14973"/>
                    </a:cubicBezTo>
                    <a:cubicBezTo>
                      <a:pt x="10822" y="14777"/>
                      <a:pt x="11733" y="14360"/>
                      <a:pt x="12516" y="13770"/>
                    </a:cubicBezTo>
                    <a:cubicBezTo>
                      <a:pt x="13298" y="13178"/>
                      <a:pt x="13950" y="12424"/>
                      <a:pt x="14423" y="11565"/>
                    </a:cubicBezTo>
                    <a:cubicBezTo>
                      <a:pt x="14474" y="11476"/>
                      <a:pt x="14521" y="11385"/>
                      <a:pt x="14567" y="11294"/>
                    </a:cubicBezTo>
                    <a:lnTo>
                      <a:pt x="14567" y="11294"/>
                    </a:lnTo>
                    <a:cubicBezTo>
                      <a:pt x="14685" y="11307"/>
                      <a:pt x="14807" y="11313"/>
                      <a:pt x="14925" y="11313"/>
                    </a:cubicBezTo>
                    <a:cubicBezTo>
                      <a:pt x="14938" y="11313"/>
                      <a:pt x="14951" y="11313"/>
                      <a:pt x="14964" y="11313"/>
                    </a:cubicBezTo>
                    <a:cubicBezTo>
                      <a:pt x="15121" y="11311"/>
                      <a:pt x="15264" y="11294"/>
                      <a:pt x="15412" y="11265"/>
                    </a:cubicBezTo>
                    <a:cubicBezTo>
                      <a:pt x="15710" y="11205"/>
                      <a:pt x="16002" y="11090"/>
                      <a:pt x="16258" y="10927"/>
                    </a:cubicBezTo>
                    <a:cubicBezTo>
                      <a:pt x="16768" y="10605"/>
                      <a:pt x="17159" y="10057"/>
                      <a:pt x="17124" y="9432"/>
                    </a:cubicBezTo>
                    <a:cubicBezTo>
                      <a:pt x="17102" y="9025"/>
                      <a:pt x="16914" y="8632"/>
                      <a:pt x="16605" y="8363"/>
                    </a:cubicBezTo>
                    <a:lnTo>
                      <a:pt x="16605" y="8363"/>
                    </a:lnTo>
                    <a:cubicBezTo>
                      <a:pt x="16604" y="8362"/>
                      <a:pt x="16603" y="8361"/>
                      <a:pt x="16601" y="8360"/>
                    </a:cubicBezTo>
                    <a:lnTo>
                      <a:pt x="16601" y="8360"/>
                    </a:lnTo>
                    <a:cubicBezTo>
                      <a:pt x="16601" y="8360"/>
                      <a:pt x="16601" y="8360"/>
                      <a:pt x="16601" y="8360"/>
                    </a:cubicBezTo>
                    <a:cubicBezTo>
                      <a:pt x="16599" y="8358"/>
                      <a:pt x="16597" y="8356"/>
                      <a:pt x="16595" y="8355"/>
                    </a:cubicBezTo>
                    <a:lnTo>
                      <a:pt x="16595" y="8355"/>
                    </a:lnTo>
                    <a:cubicBezTo>
                      <a:pt x="16402" y="8197"/>
                      <a:pt x="16173" y="8100"/>
                      <a:pt x="15924" y="8100"/>
                    </a:cubicBezTo>
                    <a:cubicBezTo>
                      <a:pt x="15913" y="8100"/>
                      <a:pt x="15902" y="8100"/>
                      <a:pt x="15890" y="8100"/>
                    </a:cubicBezTo>
                    <a:cubicBezTo>
                      <a:pt x="15689" y="8107"/>
                      <a:pt x="15496" y="8169"/>
                      <a:pt x="15318" y="8261"/>
                    </a:cubicBezTo>
                    <a:lnTo>
                      <a:pt x="15318" y="8261"/>
                    </a:lnTo>
                    <a:cubicBezTo>
                      <a:pt x="15343" y="7500"/>
                      <a:pt x="15287" y="6728"/>
                      <a:pt x="15180" y="5975"/>
                    </a:cubicBezTo>
                    <a:cubicBezTo>
                      <a:pt x="15074" y="5228"/>
                      <a:pt x="14898" y="4488"/>
                      <a:pt x="14617" y="3786"/>
                    </a:cubicBezTo>
                    <a:cubicBezTo>
                      <a:pt x="14335" y="3084"/>
                      <a:pt x="13976" y="2469"/>
                      <a:pt x="13488" y="1920"/>
                    </a:cubicBezTo>
                    <a:cubicBezTo>
                      <a:pt x="12981" y="1354"/>
                      <a:pt x="12355" y="901"/>
                      <a:pt x="11659" y="594"/>
                    </a:cubicBezTo>
                    <a:cubicBezTo>
                      <a:pt x="10820" y="221"/>
                      <a:pt x="9908" y="51"/>
                      <a:pt x="8994" y="11"/>
                    </a:cubicBezTo>
                    <a:cubicBezTo>
                      <a:pt x="8841" y="4"/>
                      <a:pt x="8686" y="1"/>
                      <a:pt x="8532" y="1"/>
                    </a:cubicBezTo>
                    <a:close/>
                  </a:path>
                </a:pathLst>
              </a:custGeom>
              <a:solidFill>
                <a:srgbClr val="0F00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19"/>
              <p:cNvSpPr/>
              <p:nvPr/>
            </p:nvSpPr>
            <p:spPr>
              <a:xfrm>
                <a:off x="2968925" y="1337700"/>
                <a:ext cx="70725" cy="31600"/>
              </a:xfrm>
              <a:custGeom>
                <a:avLst/>
                <a:gdLst/>
                <a:ahLst/>
                <a:cxnLst/>
                <a:rect l="l" t="t" r="r" b="b"/>
                <a:pathLst>
                  <a:path w="2829" h="1264" fill="none" extrusionOk="0">
                    <a:moveTo>
                      <a:pt x="0" y="0"/>
                    </a:moveTo>
                    <a:cubicBezTo>
                      <a:pt x="0" y="0"/>
                      <a:pt x="175" y="1263"/>
                      <a:pt x="1429" y="1263"/>
                    </a:cubicBezTo>
                    <a:cubicBezTo>
                      <a:pt x="2682" y="1263"/>
                      <a:pt x="2829" y="0"/>
                      <a:pt x="2829" y="0"/>
                    </a:cubicBezTo>
                  </a:path>
                </a:pathLst>
              </a:custGeom>
              <a:solidFill>
                <a:srgbClr val="0F003F"/>
              </a:solidFill>
              <a:ln w="19050" cap="rnd" cmpd="sng">
                <a:solidFill>
                  <a:srgbClr val="0F003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19"/>
              <p:cNvSpPr/>
              <p:nvPr/>
            </p:nvSpPr>
            <p:spPr>
              <a:xfrm>
                <a:off x="3130500" y="1337700"/>
                <a:ext cx="70725" cy="31600"/>
              </a:xfrm>
              <a:custGeom>
                <a:avLst/>
                <a:gdLst/>
                <a:ahLst/>
                <a:cxnLst/>
                <a:rect l="l" t="t" r="r" b="b"/>
                <a:pathLst>
                  <a:path w="2829" h="1264" fill="none" extrusionOk="0">
                    <a:moveTo>
                      <a:pt x="0" y="0"/>
                    </a:moveTo>
                    <a:cubicBezTo>
                      <a:pt x="0" y="0"/>
                      <a:pt x="176" y="1263"/>
                      <a:pt x="1429" y="1263"/>
                    </a:cubicBezTo>
                    <a:cubicBezTo>
                      <a:pt x="2684" y="1263"/>
                      <a:pt x="2829" y="0"/>
                      <a:pt x="2829" y="0"/>
                    </a:cubicBezTo>
                  </a:path>
                </a:pathLst>
              </a:custGeom>
              <a:solidFill>
                <a:srgbClr val="0F003F"/>
              </a:solidFill>
              <a:ln w="19050" cap="rnd" cmpd="sng">
                <a:solidFill>
                  <a:srgbClr val="0F003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9"/>
              <p:cNvSpPr/>
              <p:nvPr/>
            </p:nvSpPr>
            <p:spPr>
              <a:xfrm>
                <a:off x="3065200" y="1352175"/>
                <a:ext cx="38725" cy="22650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906" fill="none" extrusionOk="0">
                    <a:moveTo>
                      <a:pt x="1" y="905"/>
                    </a:moveTo>
                    <a:cubicBezTo>
                      <a:pt x="1" y="905"/>
                      <a:pt x="354" y="1"/>
                      <a:pt x="770" y="1"/>
                    </a:cubicBezTo>
                    <a:cubicBezTo>
                      <a:pt x="1216" y="1"/>
                      <a:pt x="1549" y="905"/>
                      <a:pt x="1549" y="905"/>
                    </a:cubicBezTo>
                  </a:path>
                </a:pathLst>
              </a:custGeom>
              <a:solidFill>
                <a:srgbClr val="0F003F"/>
              </a:solidFill>
              <a:ln w="19050" cap="rnd" cmpd="sng">
                <a:solidFill>
                  <a:srgbClr val="0F003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9"/>
              <p:cNvSpPr/>
              <p:nvPr/>
            </p:nvSpPr>
            <p:spPr>
              <a:xfrm>
                <a:off x="3046675" y="1410425"/>
                <a:ext cx="75525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3021" h="820" fill="none" extrusionOk="0">
                    <a:moveTo>
                      <a:pt x="0" y="819"/>
                    </a:moveTo>
                    <a:cubicBezTo>
                      <a:pt x="0" y="819"/>
                      <a:pt x="402" y="0"/>
                      <a:pt x="1517" y="0"/>
                    </a:cubicBezTo>
                    <a:cubicBezTo>
                      <a:pt x="2631" y="0"/>
                      <a:pt x="3021" y="819"/>
                      <a:pt x="3021" y="819"/>
                    </a:cubicBezTo>
                  </a:path>
                </a:pathLst>
              </a:custGeom>
              <a:solidFill>
                <a:srgbClr val="0F003F"/>
              </a:solidFill>
              <a:ln w="19050" cap="rnd" cmpd="sng">
                <a:solidFill>
                  <a:srgbClr val="0F003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9"/>
              <p:cNvSpPr/>
              <p:nvPr/>
            </p:nvSpPr>
            <p:spPr>
              <a:xfrm>
                <a:off x="2912225" y="1115375"/>
                <a:ext cx="335875" cy="127475"/>
              </a:xfrm>
              <a:custGeom>
                <a:avLst/>
                <a:gdLst/>
                <a:ahLst/>
                <a:cxnLst/>
                <a:rect l="l" t="t" r="r" b="b"/>
                <a:pathLst>
                  <a:path w="13435" h="5099" extrusionOk="0">
                    <a:moveTo>
                      <a:pt x="6704" y="0"/>
                    </a:moveTo>
                    <a:cubicBezTo>
                      <a:pt x="6694" y="0"/>
                      <a:pt x="6685" y="0"/>
                      <a:pt x="6675" y="0"/>
                    </a:cubicBezTo>
                    <a:cubicBezTo>
                      <a:pt x="887" y="15"/>
                      <a:pt x="0" y="4724"/>
                      <a:pt x="0" y="4724"/>
                    </a:cubicBezTo>
                    <a:lnTo>
                      <a:pt x="13434" y="5098"/>
                    </a:lnTo>
                    <a:cubicBezTo>
                      <a:pt x="13434" y="5098"/>
                      <a:pt x="13269" y="0"/>
                      <a:pt x="6704" y="0"/>
                    </a:cubicBezTo>
                    <a:close/>
                  </a:path>
                </a:pathLst>
              </a:custGeom>
              <a:solidFill>
                <a:srgbClr val="FF97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19"/>
              <p:cNvSpPr/>
              <p:nvPr/>
            </p:nvSpPr>
            <p:spPr>
              <a:xfrm>
                <a:off x="2898050" y="1233450"/>
                <a:ext cx="362350" cy="82250"/>
              </a:xfrm>
              <a:custGeom>
                <a:avLst/>
                <a:gdLst/>
                <a:ahLst/>
                <a:cxnLst/>
                <a:rect l="l" t="t" r="r" b="b"/>
                <a:pathLst>
                  <a:path w="14494" h="3290" extrusionOk="0">
                    <a:moveTo>
                      <a:pt x="403" y="1"/>
                    </a:moveTo>
                    <a:cubicBezTo>
                      <a:pt x="403" y="1"/>
                      <a:pt x="1" y="1037"/>
                      <a:pt x="271" y="3290"/>
                    </a:cubicBezTo>
                    <a:cubicBezTo>
                      <a:pt x="271" y="3290"/>
                      <a:pt x="737" y="3180"/>
                      <a:pt x="1571" y="3050"/>
                    </a:cubicBezTo>
                    <a:cubicBezTo>
                      <a:pt x="1618" y="2226"/>
                      <a:pt x="1784" y="1409"/>
                      <a:pt x="2069" y="635"/>
                    </a:cubicBezTo>
                    <a:lnTo>
                      <a:pt x="2069" y="635"/>
                    </a:lnTo>
                    <a:cubicBezTo>
                      <a:pt x="2020" y="1243"/>
                      <a:pt x="1991" y="1853"/>
                      <a:pt x="1984" y="2466"/>
                    </a:cubicBezTo>
                    <a:cubicBezTo>
                      <a:pt x="1982" y="2639"/>
                      <a:pt x="1982" y="2815"/>
                      <a:pt x="1991" y="2988"/>
                    </a:cubicBezTo>
                    <a:cubicBezTo>
                      <a:pt x="2320" y="2943"/>
                      <a:pt x="2689" y="2897"/>
                      <a:pt x="3098" y="2853"/>
                    </a:cubicBezTo>
                    <a:cubicBezTo>
                      <a:pt x="3142" y="2495"/>
                      <a:pt x="3191" y="2139"/>
                      <a:pt x="3255" y="1784"/>
                    </a:cubicBezTo>
                    <a:cubicBezTo>
                      <a:pt x="3275" y="1901"/>
                      <a:pt x="3294" y="2018"/>
                      <a:pt x="3314" y="2137"/>
                    </a:cubicBezTo>
                    <a:cubicBezTo>
                      <a:pt x="3350" y="2363"/>
                      <a:pt x="3387" y="2592"/>
                      <a:pt x="3423" y="2820"/>
                    </a:cubicBezTo>
                    <a:cubicBezTo>
                      <a:pt x="3785" y="2785"/>
                      <a:pt x="4178" y="2752"/>
                      <a:pt x="4591" y="2727"/>
                    </a:cubicBezTo>
                    <a:cubicBezTo>
                      <a:pt x="4615" y="1996"/>
                      <a:pt x="4723" y="1269"/>
                      <a:pt x="4916" y="565"/>
                    </a:cubicBezTo>
                    <a:lnTo>
                      <a:pt x="4916" y="565"/>
                    </a:lnTo>
                    <a:cubicBezTo>
                      <a:pt x="4891" y="1280"/>
                      <a:pt x="4938" y="1994"/>
                      <a:pt x="5059" y="2699"/>
                    </a:cubicBezTo>
                    <a:cubicBezTo>
                      <a:pt x="5517" y="2674"/>
                      <a:pt x="6004" y="2657"/>
                      <a:pt x="6513" y="2648"/>
                    </a:cubicBezTo>
                    <a:cubicBezTo>
                      <a:pt x="6588" y="2235"/>
                      <a:pt x="6647" y="1821"/>
                      <a:pt x="6691" y="1402"/>
                    </a:cubicBezTo>
                    <a:cubicBezTo>
                      <a:pt x="6797" y="1811"/>
                      <a:pt x="6879" y="2226"/>
                      <a:pt x="6941" y="2645"/>
                    </a:cubicBezTo>
                    <a:cubicBezTo>
                      <a:pt x="7015" y="2644"/>
                      <a:pt x="7090" y="2644"/>
                      <a:pt x="7165" y="2644"/>
                    </a:cubicBezTo>
                    <a:cubicBezTo>
                      <a:pt x="7522" y="2644"/>
                      <a:pt x="7890" y="2651"/>
                      <a:pt x="8266" y="2661"/>
                    </a:cubicBezTo>
                    <a:cubicBezTo>
                      <a:pt x="8381" y="1925"/>
                      <a:pt x="8456" y="1183"/>
                      <a:pt x="8485" y="437"/>
                    </a:cubicBezTo>
                    <a:cubicBezTo>
                      <a:pt x="8620" y="1177"/>
                      <a:pt x="8706" y="1927"/>
                      <a:pt x="8750" y="2678"/>
                    </a:cubicBezTo>
                    <a:cubicBezTo>
                      <a:pt x="9145" y="2694"/>
                      <a:pt x="9550" y="2716"/>
                      <a:pt x="9963" y="2747"/>
                    </a:cubicBezTo>
                    <a:cubicBezTo>
                      <a:pt x="9983" y="2617"/>
                      <a:pt x="10002" y="2488"/>
                      <a:pt x="10022" y="2358"/>
                    </a:cubicBezTo>
                    <a:cubicBezTo>
                      <a:pt x="10042" y="2221"/>
                      <a:pt x="10064" y="2078"/>
                      <a:pt x="10131" y="1958"/>
                    </a:cubicBezTo>
                    <a:cubicBezTo>
                      <a:pt x="10192" y="2228"/>
                      <a:pt x="10245" y="2500"/>
                      <a:pt x="10294" y="2773"/>
                    </a:cubicBezTo>
                    <a:cubicBezTo>
                      <a:pt x="10690" y="2805"/>
                      <a:pt x="11094" y="2844"/>
                      <a:pt x="11505" y="2891"/>
                    </a:cubicBezTo>
                    <a:cubicBezTo>
                      <a:pt x="11557" y="2128"/>
                      <a:pt x="11595" y="1364"/>
                      <a:pt x="11611" y="598"/>
                    </a:cubicBezTo>
                    <a:cubicBezTo>
                      <a:pt x="11790" y="1367"/>
                      <a:pt x="11902" y="2153"/>
                      <a:pt x="11946" y="2943"/>
                    </a:cubicBezTo>
                    <a:cubicBezTo>
                      <a:pt x="12227" y="2977"/>
                      <a:pt x="12512" y="3017"/>
                      <a:pt x="12801" y="3059"/>
                    </a:cubicBezTo>
                    <a:cubicBezTo>
                      <a:pt x="12832" y="2813"/>
                      <a:pt x="12863" y="2566"/>
                      <a:pt x="12894" y="2321"/>
                    </a:cubicBezTo>
                    <a:cubicBezTo>
                      <a:pt x="13015" y="2570"/>
                      <a:pt x="13095" y="2838"/>
                      <a:pt x="13135" y="3112"/>
                    </a:cubicBezTo>
                    <a:cubicBezTo>
                      <a:pt x="13477" y="3165"/>
                      <a:pt x="13822" y="3224"/>
                      <a:pt x="14171" y="3290"/>
                    </a:cubicBezTo>
                    <a:cubicBezTo>
                      <a:pt x="14171" y="3290"/>
                      <a:pt x="14493" y="2029"/>
                      <a:pt x="14181" y="163"/>
                    </a:cubicBezTo>
                    <a:lnTo>
                      <a:pt x="403" y="1"/>
                    </a:lnTo>
                    <a:close/>
                  </a:path>
                </a:pathLst>
              </a:custGeom>
              <a:solidFill>
                <a:srgbClr val="FF97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19"/>
              <p:cNvSpPr/>
              <p:nvPr/>
            </p:nvSpPr>
            <p:spPr>
              <a:xfrm>
                <a:off x="2898050" y="1233450"/>
                <a:ext cx="362350" cy="82250"/>
              </a:xfrm>
              <a:custGeom>
                <a:avLst/>
                <a:gdLst/>
                <a:ahLst/>
                <a:cxnLst/>
                <a:rect l="l" t="t" r="r" b="b"/>
                <a:pathLst>
                  <a:path w="14494" h="3290" fill="none" extrusionOk="0">
                    <a:moveTo>
                      <a:pt x="403" y="1"/>
                    </a:moveTo>
                    <a:cubicBezTo>
                      <a:pt x="403" y="1"/>
                      <a:pt x="1" y="1037"/>
                      <a:pt x="271" y="3290"/>
                    </a:cubicBezTo>
                    <a:cubicBezTo>
                      <a:pt x="271" y="3290"/>
                      <a:pt x="737" y="3180"/>
                      <a:pt x="1571" y="3050"/>
                    </a:cubicBezTo>
                    <a:cubicBezTo>
                      <a:pt x="1618" y="2226"/>
                      <a:pt x="1784" y="1409"/>
                      <a:pt x="2069" y="635"/>
                    </a:cubicBezTo>
                    <a:cubicBezTo>
                      <a:pt x="2020" y="1243"/>
                      <a:pt x="1991" y="1853"/>
                      <a:pt x="1984" y="2466"/>
                    </a:cubicBezTo>
                    <a:cubicBezTo>
                      <a:pt x="1982" y="2639"/>
                      <a:pt x="1982" y="2815"/>
                      <a:pt x="1991" y="2988"/>
                    </a:cubicBezTo>
                    <a:cubicBezTo>
                      <a:pt x="2320" y="2943"/>
                      <a:pt x="2689" y="2897"/>
                      <a:pt x="3098" y="2853"/>
                    </a:cubicBezTo>
                    <a:cubicBezTo>
                      <a:pt x="3142" y="2495"/>
                      <a:pt x="3191" y="2139"/>
                      <a:pt x="3255" y="1784"/>
                    </a:cubicBezTo>
                    <a:cubicBezTo>
                      <a:pt x="3275" y="1901"/>
                      <a:pt x="3294" y="2018"/>
                      <a:pt x="3314" y="2137"/>
                    </a:cubicBezTo>
                    <a:cubicBezTo>
                      <a:pt x="3350" y="2363"/>
                      <a:pt x="3387" y="2592"/>
                      <a:pt x="3423" y="2820"/>
                    </a:cubicBezTo>
                    <a:cubicBezTo>
                      <a:pt x="3785" y="2785"/>
                      <a:pt x="4178" y="2752"/>
                      <a:pt x="4591" y="2727"/>
                    </a:cubicBezTo>
                    <a:cubicBezTo>
                      <a:pt x="4615" y="1996"/>
                      <a:pt x="4723" y="1269"/>
                      <a:pt x="4916" y="565"/>
                    </a:cubicBezTo>
                    <a:cubicBezTo>
                      <a:pt x="4891" y="1280"/>
                      <a:pt x="4938" y="1994"/>
                      <a:pt x="5059" y="2699"/>
                    </a:cubicBezTo>
                    <a:cubicBezTo>
                      <a:pt x="5517" y="2674"/>
                      <a:pt x="6004" y="2657"/>
                      <a:pt x="6513" y="2648"/>
                    </a:cubicBezTo>
                    <a:cubicBezTo>
                      <a:pt x="6588" y="2235"/>
                      <a:pt x="6647" y="1821"/>
                      <a:pt x="6691" y="1402"/>
                    </a:cubicBezTo>
                    <a:cubicBezTo>
                      <a:pt x="6797" y="1811"/>
                      <a:pt x="6879" y="2226"/>
                      <a:pt x="6941" y="2645"/>
                    </a:cubicBezTo>
                    <a:cubicBezTo>
                      <a:pt x="7367" y="2641"/>
                      <a:pt x="7811" y="2648"/>
                      <a:pt x="8266" y="2661"/>
                    </a:cubicBezTo>
                    <a:cubicBezTo>
                      <a:pt x="8381" y="1925"/>
                      <a:pt x="8456" y="1183"/>
                      <a:pt x="8485" y="437"/>
                    </a:cubicBezTo>
                    <a:cubicBezTo>
                      <a:pt x="8620" y="1177"/>
                      <a:pt x="8706" y="1927"/>
                      <a:pt x="8750" y="2678"/>
                    </a:cubicBezTo>
                    <a:cubicBezTo>
                      <a:pt x="9145" y="2694"/>
                      <a:pt x="9550" y="2716"/>
                      <a:pt x="9963" y="2747"/>
                    </a:cubicBezTo>
                    <a:cubicBezTo>
                      <a:pt x="9983" y="2617"/>
                      <a:pt x="10002" y="2488"/>
                      <a:pt x="10022" y="2358"/>
                    </a:cubicBezTo>
                    <a:cubicBezTo>
                      <a:pt x="10042" y="2221"/>
                      <a:pt x="10064" y="2078"/>
                      <a:pt x="10131" y="1958"/>
                    </a:cubicBezTo>
                    <a:cubicBezTo>
                      <a:pt x="10192" y="2228"/>
                      <a:pt x="10245" y="2500"/>
                      <a:pt x="10294" y="2773"/>
                    </a:cubicBezTo>
                    <a:cubicBezTo>
                      <a:pt x="10690" y="2805"/>
                      <a:pt x="11094" y="2844"/>
                      <a:pt x="11505" y="2891"/>
                    </a:cubicBezTo>
                    <a:cubicBezTo>
                      <a:pt x="11557" y="2128"/>
                      <a:pt x="11595" y="1364"/>
                      <a:pt x="11611" y="598"/>
                    </a:cubicBezTo>
                    <a:cubicBezTo>
                      <a:pt x="11790" y="1367"/>
                      <a:pt x="11902" y="2153"/>
                      <a:pt x="11946" y="2943"/>
                    </a:cubicBezTo>
                    <a:cubicBezTo>
                      <a:pt x="12227" y="2977"/>
                      <a:pt x="12512" y="3017"/>
                      <a:pt x="12801" y="3059"/>
                    </a:cubicBezTo>
                    <a:cubicBezTo>
                      <a:pt x="12832" y="2813"/>
                      <a:pt x="12863" y="2566"/>
                      <a:pt x="12894" y="2321"/>
                    </a:cubicBezTo>
                    <a:cubicBezTo>
                      <a:pt x="13015" y="2570"/>
                      <a:pt x="13095" y="2838"/>
                      <a:pt x="13135" y="3112"/>
                    </a:cubicBezTo>
                    <a:cubicBezTo>
                      <a:pt x="13477" y="3165"/>
                      <a:pt x="13822" y="3224"/>
                      <a:pt x="14171" y="3290"/>
                    </a:cubicBezTo>
                    <a:cubicBezTo>
                      <a:pt x="14171" y="3290"/>
                      <a:pt x="14493" y="2029"/>
                      <a:pt x="14181" y="163"/>
                    </a:cubicBezTo>
                  </a:path>
                </a:pathLst>
              </a:custGeom>
              <a:noFill/>
              <a:ln w="19050" cap="rnd" cmpd="sng">
                <a:solidFill>
                  <a:srgbClr val="0F003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19"/>
              <p:cNvSpPr/>
              <p:nvPr/>
            </p:nvSpPr>
            <p:spPr>
              <a:xfrm>
                <a:off x="3042225" y="1139475"/>
                <a:ext cx="28500" cy="127900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5116" extrusionOk="0">
                    <a:moveTo>
                      <a:pt x="336" y="3652"/>
                    </a:moveTo>
                    <a:cubicBezTo>
                      <a:pt x="336" y="3652"/>
                      <a:pt x="335" y="3652"/>
                      <a:pt x="335" y="3652"/>
                    </a:cubicBezTo>
                    <a:lnTo>
                      <a:pt x="335" y="3652"/>
                    </a:lnTo>
                    <a:cubicBezTo>
                      <a:pt x="335" y="3652"/>
                      <a:pt x="336" y="3652"/>
                      <a:pt x="336" y="3652"/>
                    </a:cubicBezTo>
                    <a:close/>
                    <a:moveTo>
                      <a:pt x="1032" y="0"/>
                    </a:moveTo>
                    <a:cubicBezTo>
                      <a:pt x="988" y="0"/>
                      <a:pt x="950" y="27"/>
                      <a:pt x="936" y="70"/>
                    </a:cubicBezTo>
                    <a:cubicBezTo>
                      <a:pt x="838" y="383"/>
                      <a:pt x="748" y="697"/>
                      <a:pt x="664" y="1013"/>
                    </a:cubicBezTo>
                    <a:cubicBezTo>
                      <a:pt x="580" y="1329"/>
                      <a:pt x="503" y="1649"/>
                      <a:pt x="434" y="1969"/>
                    </a:cubicBezTo>
                    <a:cubicBezTo>
                      <a:pt x="366" y="2289"/>
                      <a:pt x="304" y="2610"/>
                      <a:pt x="249" y="2932"/>
                    </a:cubicBezTo>
                    <a:cubicBezTo>
                      <a:pt x="195" y="3261"/>
                      <a:pt x="147" y="3590"/>
                      <a:pt x="109" y="3920"/>
                    </a:cubicBezTo>
                    <a:cubicBezTo>
                      <a:pt x="68" y="4249"/>
                      <a:pt x="37" y="4571"/>
                      <a:pt x="14" y="4896"/>
                    </a:cubicBezTo>
                    <a:cubicBezTo>
                      <a:pt x="10" y="4938"/>
                      <a:pt x="6" y="4978"/>
                      <a:pt x="4" y="5019"/>
                    </a:cubicBezTo>
                    <a:cubicBezTo>
                      <a:pt x="1" y="5068"/>
                      <a:pt x="48" y="5116"/>
                      <a:pt x="96" y="5116"/>
                    </a:cubicBezTo>
                    <a:cubicBezTo>
                      <a:pt x="98" y="5116"/>
                      <a:pt x="100" y="5116"/>
                      <a:pt x="101" y="5115"/>
                    </a:cubicBezTo>
                    <a:cubicBezTo>
                      <a:pt x="156" y="5114"/>
                      <a:pt x="195" y="5073"/>
                      <a:pt x="198" y="5019"/>
                    </a:cubicBezTo>
                    <a:cubicBezTo>
                      <a:pt x="220" y="4695"/>
                      <a:pt x="249" y="4370"/>
                      <a:pt x="286" y="4047"/>
                    </a:cubicBezTo>
                    <a:cubicBezTo>
                      <a:pt x="295" y="3964"/>
                      <a:pt x="306" y="3884"/>
                      <a:pt x="315" y="3803"/>
                    </a:cubicBezTo>
                    <a:cubicBezTo>
                      <a:pt x="321" y="3761"/>
                      <a:pt x="326" y="3721"/>
                      <a:pt x="332" y="3681"/>
                    </a:cubicBezTo>
                    <a:cubicBezTo>
                      <a:pt x="333" y="3672"/>
                      <a:pt x="333" y="3663"/>
                      <a:pt x="335" y="3654"/>
                    </a:cubicBezTo>
                    <a:cubicBezTo>
                      <a:pt x="335" y="3653"/>
                      <a:pt x="335" y="3652"/>
                      <a:pt x="335" y="3652"/>
                    </a:cubicBezTo>
                    <a:lnTo>
                      <a:pt x="335" y="3652"/>
                    </a:lnTo>
                    <a:cubicBezTo>
                      <a:pt x="335" y="3653"/>
                      <a:pt x="335" y="3654"/>
                      <a:pt x="335" y="3655"/>
                    </a:cubicBezTo>
                    <a:cubicBezTo>
                      <a:pt x="335" y="3655"/>
                      <a:pt x="336" y="3652"/>
                      <a:pt x="336" y="3650"/>
                    </a:cubicBezTo>
                    <a:lnTo>
                      <a:pt x="336" y="3650"/>
                    </a:lnTo>
                    <a:cubicBezTo>
                      <a:pt x="336" y="3650"/>
                      <a:pt x="336" y="3651"/>
                      <a:pt x="336" y="3652"/>
                    </a:cubicBezTo>
                    <a:lnTo>
                      <a:pt x="336" y="3652"/>
                    </a:lnTo>
                    <a:cubicBezTo>
                      <a:pt x="336" y="3649"/>
                      <a:pt x="336" y="3648"/>
                      <a:pt x="336" y="3648"/>
                    </a:cubicBezTo>
                    <a:lnTo>
                      <a:pt x="336" y="3648"/>
                    </a:lnTo>
                    <a:cubicBezTo>
                      <a:pt x="336" y="3648"/>
                      <a:pt x="336" y="3649"/>
                      <a:pt x="336" y="3650"/>
                    </a:cubicBezTo>
                    <a:lnTo>
                      <a:pt x="336" y="3650"/>
                    </a:lnTo>
                    <a:cubicBezTo>
                      <a:pt x="336" y="3647"/>
                      <a:pt x="337" y="3644"/>
                      <a:pt x="337" y="3641"/>
                    </a:cubicBezTo>
                    <a:cubicBezTo>
                      <a:pt x="339" y="3619"/>
                      <a:pt x="343" y="3597"/>
                      <a:pt x="346" y="3575"/>
                    </a:cubicBezTo>
                    <a:cubicBezTo>
                      <a:pt x="368" y="3414"/>
                      <a:pt x="392" y="3255"/>
                      <a:pt x="417" y="3095"/>
                    </a:cubicBezTo>
                    <a:cubicBezTo>
                      <a:pt x="470" y="2773"/>
                      <a:pt x="531" y="2449"/>
                      <a:pt x="597" y="2130"/>
                    </a:cubicBezTo>
                    <a:cubicBezTo>
                      <a:pt x="664" y="1810"/>
                      <a:pt x="739" y="1494"/>
                      <a:pt x="819" y="1180"/>
                    </a:cubicBezTo>
                    <a:cubicBezTo>
                      <a:pt x="902" y="863"/>
                      <a:pt x="991" y="551"/>
                      <a:pt x="1086" y="239"/>
                    </a:cubicBezTo>
                    <a:cubicBezTo>
                      <a:pt x="1099" y="200"/>
                      <a:pt x="1110" y="162"/>
                      <a:pt x="1123" y="122"/>
                    </a:cubicBezTo>
                    <a:cubicBezTo>
                      <a:pt x="1139" y="74"/>
                      <a:pt x="1104" y="14"/>
                      <a:pt x="1055" y="3"/>
                    </a:cubicBezTo>
                    <a:cubicBezTo>
                      <a:pt x="1047" y="1"/>
                      <a:pt x="1040" y="0"/>
                      <a:pt x="1032" y="0"/>
                    </a:cubicBezTo>
                    <a:close/>
                  </a:path>
                </a:pathLst>
              </a:custGeom>
              <a:solidFill>
                <a:srgbClr val="0F00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9"/>
              <p:cNvSpPr/>
              <p:nvPr/>
            </p:nvSpPr>
            <p:spPr>
              <a:xfrm>
                <a:off x="2989525" y="1117825"/>
                <a:ext cx="53925" cy="144125"/>
              </a:xfrm>
              <a:custGeom>
                <a:avLst/>
                <a:gdLst/>
                <a:ahLst/>
                <a:cxnLst/>
                <a:rect l="l" t="t" r="r" b="b"/>
                <a:pathLst>
                  <a:path w="2157" h="5765" extrusionOk="0">
                    <a:moveTo>
                      <a:pt x="2049" y="0"/>
                    </a:moveTo>
                    <a:cubicBezTo>
                      <a:pt x="2024" y="0"/>
                      <a:pt x="2000" y="9"/>
                      <a:pt x="1981" y="28"/>
                    </a:cubicBezTo>
                    <a:cubicBezTo>
                      <a:pt x="1721" y="297"/>
                      <a:pt x="1493" y="597"/>
                      <a:pt x="1294" y="913"/>
                    </a:cubicBezTo>
                    <a:cubicBezTo>
                      <a:pt x="1095" y="1231"/>
                      <a:pt x="927" y="1569"/>
                      <a:pt x="784" y="1916"/>
                    </a:cubicBezTo>
                    <a:cubicBezTo>
                      <a:pt x="638" y="2268"/>
                      <a:pt x="519" y="2634"/>
                      <a:pt x="422" y="3003"/>
                    </a:cubicBezTo>
                    <a:cubicBezTo>
                      <a:pt x="318" y="3411"/>
                      <a:pt x="238" y="3825"/>
                      <a:pt x="174" y="4242"/>
                    </a:cubicBezTo>
                    <a:cubicBezTo>
                      <a:pt x="110" y="4664"/>
                      <a:pt x="62" y="5088"/>
                      <a:pt x="20" y="5512"/>
                    </a:cubicBezTo>
                    <a:cubicBezTo>
                      <a:pt x="15" y="5563"/>
                      <a:pt x="11" y="5614"/>
                      <a:pt x="6" y="5667"/>
                    </a:cubicBezTo>
                    <a:cubicBezTo>
                      <a:pt x="0" y="5717"/>
                      <a:pt x="51" y="5764"/>
                      <a:pt x="100" y="5764"/>
                    </a:cubicBezTo>
                    <a:cubicBezTo>
                      <a:pt x="101" y="5764"/>
                      <a:pt x="102" y="5764"/>
                      <a:pt x="102" y="5764"/>
                    </a:cubicBezTo>
                    <a:cubicBezTo>
                      <a:pt x="159" y="5760"/>
                      <a:pt x="194" y="5720"/>
                      <a:pt x="199" y="5667"/>
                    </a:cubicBezTo>
                    <a:cubicBezTo>
                      <a:pt x="219" y="5459"/>
                      <a:pt x="240" y="5251"/>
                      <a:pt x="263" y="5042"/>
                    </a:cubicBezTo>
                    <a:cubicBezTo>
                      <a:pt x="287" y="4836"/>
                      <a:pt x="313" y="4633"/>
                      <a:pt x="340" y="4436"/>
                    </a:cubicBezTo>
                    <a:cubicBezTo>
                      <a:pt x="398" y="4024"/>
                      <a:pt x="473" y="3615"/>
                      <a:pt x="570" y="3211"/>
                    </a:cubicBezTo>
                    <a:cubicBezTo>
                      <a:pt x="662" y="2835"/>
                      <a:pt x="773" y="2466"/>
                      <a:pt x="914" y="2106"/>
                    </a:cubicBezTo>
                    <a:cubicBezTo>
                      <a:pt x="930" y="2062"/>
                      <a:pt x="949" y="2018"/>
                      <a:pt x="967" y="1974"/>
                    </a:cubicBezTo>
                    <a:cubicBezTo>
                      <a:pt x="970" y="1967"/>
                      <a:pt x="974" y="1958"/>
                      <a:pt x="978" y="1949"/>
                    </a:cubicBezTo>
                    <a:cubicBezTo>
                      <a:pt x="980" y="1943"/>
                      <a:pt x="981" y="1938"/>
                      <a:pt x="985" y="1932"/>
                    </a:cubicBezTo>
                    <a:cubicBezTo>
                      <a:pt x="985" y="1930"/>
                      <a:pt x="988" y="1922"/>
                      <a:pt x="988" y="1922"/>
                    </a:cubicBezTo>
                    <a:lnTo>
                      <a:pt x="988" y="1922"/>
                    </a:lnTo>
                    <a:cubicBezTo>
                      <a:pt x="988" y="1922"/>
                      <a:pt x="987" y="1924"/>
                      <a:pt x="985" y="1929"/>
                    </a:cubicBezTo>
                    <a:cubicBezTo>
                      <a:pt x="994" y="1907"/>
                      <a:pt x="1003" y="1885"/>
                      <a:pt x="1012" y="1863"/>
                    </a:cubicBezTo>
                    <a:cubicBezTo>
                      <a:pt x="1049" y="1781"/>
                      <a:pt x="1087" y="1697"/>
                      <a:pt x="1128" y="1614"/>
                    </a:cubicBezTo>
                    <a:cubicBezTo>
                      <a:pt x="1206" y="1450"/>
                      <a:pt x="1294" y="1287"/>
                      <a:pt x="1387" y="1130"/>
                    </a:cubicBezTo>
                    <a:cubicBezTo>
                      <a:pt x="1480" y="973"/>
                      <a:pt x="1579" y="823"/>
                      <a:pt x="1687" y="677"/>
                    </a:cubicBezTo>
                    <a:lnTo>
                      <a:pt x="1725" y="624"/>
                    </a:lnTo>
                    <a:cubicBezTo>
                      <a:pt x="1732" y="615"/>
                      <a:pt x="1740" y="606"/>
                      <a:pt x="1745" y="597"/>
                    </a:cubicBezTo>
                    <a:cubicBezTo>
                      <a:pt x="1749" y="593"/>
                      <a:pt x="1753" y="587"/>
                      <a:pt x="1756" y="582"/>
                    </a:cubicBezTo>
                    <a:cubicBezTo>
                      <a:pt x="1757" y="581"/>
                      <a:pt x="1765" y="572"/>
                      <a:pt x="1765" y="572"/>
                    </a:cubicBezTo>
                    <a:lnTo>
                      <a:pt x="1765" y="572"/>
                    </a:lnTo>
                    <a:cubicBezTo>
                      <a:pt x="1765" y="572"/>
                      <a:pt x="1764" y="573"/>
                      <a:pt x="1762" y="576"/>
                    </a:cubicBezTo>
                    <a:cubicBezTo>
                      <a:pt x="1789" y="540"/>
                      <a:pt x="1818" y="505"/>
                      <a:pt x="1846" y="470"/>
                    </a:cubicBezTo>
                    <a:cubicBezTo>
                      <a:pt x="1904" y="399"/>
                      <a:pt x="1963" y="332"/>
                      <a:pt x="2025" y="264"/>
                    </a:cubicBezTo>
                    <a:cubicBezTo>
                      <a:pt x="2056" y="231"/>
                      <a:pt x="2087" y="198"/>
                      <a:pt x="2118" y="165"/>
                    </a:cubicBezTo>
                    <a:cubicBezTo>
                      <a:pt x="2153" y="129"/>
                      <a:pt x="2156" y="63"/>
                      <a:pt x="2118" y="28"/>
                    </a:cubicBezTo>
                    <a:cubicBezTo>
                      <a:pt x="2099" y="10"/>
                      <a:pt x="2074" y="0"/>
                      <a:pt x="2049" y="0"/>
                    </a:cubicBezTo>
                    <a:close/>
                  </a:path>
                </a:pathLst>
              </a:custGeom>
              <a:solidFill>
                <a:srgbClr val="0F00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9"/>
              <p:cNvSpPr/>
              <p:nvPr/>
            </p:nvSpPr>
            <p:spPr>
              <a:xfrm>
                <a:off x="3023500" y="1164150"/>
                <a:ext cx="18025" cy="39675"/>
              </a:xfrm>
              <a:custGeom>
                <a:avLst/>
                <a:gdLst/>
                <a:ahLst/>
                <a:cxnLst/>
                <a:rect l="l" t="t" r="r" b="b"/>
                <a:pathLst>
                  <a:path w="721" h="1587" extrusionOk="0">
                    <a:moveTo>
                      <a:pt x="610" y="1"/>
                    </a:moveTo>
                    <a:cubicBezTo>
                      <a:pt x="576" y="1"/>
                      <a:pt x="545" y="18"/>
                      <a:pt x="525" y="48"/>
                    </a:cubicBezTo>
                    <a:cubicBezTo>
                      <a:pt x="419" y="218"/>
                      <a:pt x="328" y="399"/>
                      <a:pt x="249" y="585"/>
                    </a:cubicBezTo>
                    <a:cubicBezTo>
                      <a:pt x="171" y="772"/>
                      <a:pt x="112" y="951"/>
                      <a:pt x="66" y="1141"/>
                    </a:cubicBezTo>
                    <a:cubicBezTo>
                      <a:pt x="43" y="1247"/>
                      <a:pt x="21" y="1355"/>
                      <a:pt x="6" y="1464"/>
                    </a:cubicBezTo>
                    <a:cubicBezTo>
                      <a:pt x="2" y="1492"/>
                      <a:pt x="1" y="1514"/>
                      <a:pt x="15" y="1539"/>
                    </a:cubicBezTo>
                    <a:cubicBezTo>
                      <a:pt x="28" y="1559"/>
                      <a:pt x="50" y="1578"/>
                      <a:pt x="74" y="1583"/>
                    </a:cubicBezTo>
                    <a:cubicBezTo>
                      <a:pt x="83" y="1585"/>
                      <a:pt x="93" y="1586"/>
                      <a:pt x="102" y="1586"/>
                    </a:cubicBezTo>
                    <a:cubicBezTo>
                      <a:pt x="119" y="1586"/>
                      <a:pt x="135" y="1583"/>
                      <a:pt x="149" y="1574"/>
                    </a:cubicBezTo>
                    <a:cubicBezTo>
                      <a:pt x="169" y="1561"/>
                      <a:pt x="189" y="1539"/>
                      <a:pt x="193" y="1515"/>
                    </a:cubicBezTo>
                    <a:cubicBezTo>
                      <a:pt x="227" y="1278"/>
                      <a:pt x="284" y="1044"/>
                      <a:pt x="364" y="819"/>
                    </a:cubicBezTo>
                    <a:cubicBezTo>
                      <a:pt x="388" y="755"/>
                      <a:pt x="412" y="691"/>
                      <a:pt x="439" y="629"/>
                    </a:cubicBezTo>
                    <a:lnTo>
                      <a:pt x="439" y="629"/>
                    </a:lnTo>
                    <a:lnTo>
                      <a:pt x="428" y="653"/>
                    </a:lnTo>
                    <a:cubicBezTo>
                      <a:pt x="503" y="478"/>
                      <a:pt x="591" y="308"/>
                      <a:pt x="693" y="145"/>
                    </a:cubicBezTo>
                    <a:cubicBezTo>
                      <a:pt x="721" y="103"/>
                      <a:pt x="704" y="37"/>
                      <a:pt x="658" y="13"/>
                    </a:cubicBezTo>
                    <a:cubicBezTo>
                      <a:pt x="643" y="5"/>
                      <a:pt x="626" y="1"/>
                      <a:pt x="610" y="1"/>
                    </a:cubicBezTo>
                    <a:close/>
                  </a:path>
                </a:pathLst>
              </a:custGeom>
              <a:solidFill>
                <a:srgbClr val="0F00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19"/>
              <p:cNvSpPr/>
              <p:nvPr/>
            </p:nvSpPr>
            <p:spPr>
              <a:xfrm>
                <a:off x="2963400" y="1116850"/>
                <a:ext cx="49025" cy="113300"/>
              </a:xfrm>
              <a:custGeom>
                <a:avLst/>
                <a:gdLst/>
                <a:ahLst/>
                <a:cxnLst/>
                <a:rect l="l" t="t" r="r" b="b"/>
                <a:pathLst>
                  <a:path w="1961" h="4532" extrusionOk="0">
                    <a:moveTo>
                      <a:pt x="772" y="2052"/>
                    </a:moveTo>
                    <a:lnTo>
                      <a:pt x="772" y="2052"/>
                    </a:lnTo>
                    <a:cubicBezTo>
                      <a:pt x="770" y="2055"/>
                      <a:pt x="768" y="2060"/>
                      <a:pt x="768" y="2060"/>
                    </a:cubicBezTo>
                    <a:cubicBezTo>
                      <a:pt x="768" y="2060"/>
                      <a:pt x="768" y="2060"/>
                      <a:pt x="769" y="2057"/>
                    </a:cubicBezTo>
                    <a:cubicBezTo>
                      <a:pt x="770" y="2055"/>
                      <a:pt x="771" y="2054"/>
                      <a:pt x="772" y="2052"/>
                    </a:cubicBezTo>
                    <a:close/>
                    <a:moveTo>
                      <a:pt x="244" y="3977"/>
                    </a:moveTo>
                    <a:cubicBezTo>
                      <a:pt x="244" y="3977"/>
                      <a:pt x="243" y="3979"/>
                      <a:pt x="243" y="3983"/>
                    </a:cubicBezTo>
                    <a:cubicBezTo>
                      <a:pt x="243" y="3986"/>
                      <a:pt x="242" y="3987"/>
                      <a:pt x="242" y="3988"/>
                    </a:cubicBezTo>
                    <a:lnTo>
                      <a:pt x="242" y="3988"/>
                    </a:lnTo>
                    <a:cubicBezTo>
                      <a:pt x="243" y="3983"/>
                      <a:pt x="244" y="3977"/>
                      <a:pt x="244" y="3977"/>
                    </a:cubicBezTo>
                    <a:close/>
                    <a:moveTo>
                      <a:pt x="1847" y="1"/>
                    </a:moveTo>
                    <a:cubicBezTo>
                      <a:pt x="1823" y="1"/>
                      <a:pt x="1800" y="9"/>
                      <a:pt x="1783" y="29"/>
                    </a:cubicBezTo>
                    <a:cubicBezTo>
                      <a:pt x="1581" y="272"/>
                      <a:pt x="1391" y="528"/>
                      <a:pt x="1219" y="794"/>
                    </a:cubicBezTo>
                    <a:cubicBezTo>
                      <a:pt x="1051" y="1056"/>
                      <a:pt x="899" y="1326"/>
                      <a:pt x="764" y="1606"/>
                    </a:cubicBezTo>
                    <a:cubicBezTo>
                      <a:pt x="629" y="1885"/>
                      <a:pt x="504" y="2183"/>
                      <a:pt x="402" y="2483"/>
                    </a:cubicBezTo>
                    <a:cubicBezTo>
                      <a:pt x="300" y="2775"/>
                      <a:pt x="217" y="3075"/>
                      <a:pt x="153" y="3378"/>
                    </a:cubicBezTo>
                    <a:cubicBezTo>
                      <a:pt x="88" y="3683"/>
                      <a:pt x="40" y="4003"/>
                      <a:pt x="13" y="4317"/>
                    </a:cubicBezTo>
                    <a:cubicBezTo>
                      <a:pt x="9" y="4358"/>
                      <a:pt x="5" y="4396"/>
                      <a:pt x="4" y="4434"/>
                    </a:cubicBezTo>
                    <a:cubicBezTo>
                      <a:pt x="0" y="4485"/>
                      <a:pt x="49" y="4531"/>
                      <a:pt x="98" y="4531"/>
                    </a:cubicBezTo>
                    <a:cubicBezTo>
                      <a:pt x="99" y="4531"/>
                      <a:pt x="100" y="4531"/>
                      <a:pt x="100" y="4531"/>
                    </a:cubicBezTo>
                    <a:cubicBezTo>
                      <a:pt x="155" y="4529"/>
                      <a:pt x="194" y="4489"/>
                      <a:pt x="197" y="4434"/>
                    </a:cubicBezTo>
                    <a:cubicBezTo>
                      <a:pt x="203" y="4358"/>
                      <a:pt x="210" y="4279"/>
                      <a:pt x="217" y="4202"/>
                    </a:cubicBezTo>
                    <a:cubicBezTo>
                      <a:pt x="221" y="4164"/>
                      <a:pt x="225" y="4127"/>
                      <a:pt x="230" y="4089"/>
                    </a:cubicBezTo>
                    <a:cubicBezTo>
                      <a:pt x="232" y="4071"/>
                      <a:pt x="234" y="4052"/>
                      <a:pt x="236" y="4034"/>
                    </a:cubicBezTo>
                    <a:cubicBezTo>
                      <a:pt x="238" y="4025"/>
                      <a:pt x="239" y="4016"/>
                      <a:pt x="239" y="4005"/>
                    </a:cubicBezTo>
                    <a:cubicBezTo>
                      <a:pt x="241" y="4001"/>
                      <a:pt x="241" y="3996"/>
                      <a:pt x="241" y="3992"/>
                    </a:cubicBezTo>
                    <a:cubicBezTo>
                      <a:pt x="242" y="3991"/>
                      <a:pt x="242" y="3990"/>
                      <a:pt x="242" y="3988"/>
                    </a:cubicBezTo>
                    <a:lnTo>
                      <a:pt x="242" y="3988"/>
                    </a:lnTo>
                    <a:cubicBezTo>
                      <a:pt x="242" y="3989"/>
                      <a:pt x="242" y="3989"/>
                      <a:pt x="242" y="3989"/>
                    </a:cubicBezTo>
                    <a:cubicBezTo>
                      <a:pt x="242" y="3989"/>
                      <a:pt x="242" y="3988"/>
                      <a:pt x="242" y="3988"/>
                    </a:cubicBezTo>
                    <a:lnTo>
                      <a:pt x="242" y="3988"/>
                    </a:lnTo>
                    <a:cubicBezTo>
                      <a:pt x="242" y="3988"/>
                      <a:pt x="242" y="3988"/>
                      <a:pt x="242" y="3988"/>
                    </a:cubicBezTo>
                    <a:lnTo>
                      <a:pt x="242" y="3988"/>
                    </a:lnTo>
                    <a:cubicBezTo>
                      <a:pt x="242" y="3987"/>
                      <a:pt x="243" y="3982"/>
                      <a:pt x="243" y="3981"/>
                    </a:cubicBezTo>
                    <a:lnTo>
                      <a:pt x="245" y="3967"/>
                    </a:lnTo>
                    <a:cubicBezTo>
                      <a:pt x="247" y="3957"/>
                      <a:pt x="248" y="3947"/>
                      <a:pt x="248" y="3937"/>
                    </a:cubicBezTo>
                    <a:cubicBezTo>
                      <a:pt x="252" y="3919"/>
                      <a:pt x="254" y="3899"/>
                      <a:pt x="258" y="3879"/>
                    </a:cubicBezTo>
                    <a:cubicBezTo>
                      <a:pt x="263" y="3841"/>
                      <a:pt x="269" y="3802"/>
                      <a:pt x="276" y="3764"/>
                    </a:cubicBezTo>
                    <a:cubicBezTo>
                      <a:pt x="289" y="3689"/>
                      <a:pt x="301" y="3614"/>
                      <a:pt x="316" y="3537"/>
                    </a:cubicBezTo>
                    <a:cubicBezTo>
                      <a:pt x="376" y="3236"/>
                      <a:pt x="455" y="2938"/>
                      <a:pt x="550" y="2646"/>
                    </a:cubicBezTo>
                    <a:cubicBezTo>
                      <a:pt x="597" y="2499"/>
                      <a:pt x="650" y="2355"/>
                      <a:pt x="707" y="2212"/>
                    </a:cubicBezTo>
                    <a:cubicBezTo>
                      <a:pt x="722" y="2176"/>
                      <a:pt x="735" y="2139"/>
                      <a:pt x="751" y="2105"/>
                    </a:cubicBezTo>
                    <a:cubicBezTo>
                      <a:pt x="756" y="2086"/>
                      <a:pt x="764" y="2070"/>
                      <a:pt x="771" y="2053"/>
                    </a:cubicBezTo>
                    <a:cubicBezTo>
                      <a:pt x="771" y="2053"/>
                      <a:pt x="772" y="2052"/>
                      <a:pt x="772" y="2051"/>
                    </a:cubicBezTo>
                    <a:lnTo>
                      <a:pt x="772" y="2051"/>
                    </a:lnTo>
                    <a:cubicBezTo>
                      <a:pt x="774" y="2049"/>
                      <a:pt x="775" y="2046"/>
                      <a:pt x="777" y="2043"/>
                    </a:cubicBezTo>
                    <a:lnTo>
                      <a:pt x="789" y="2013"/>
                    </a:lnTo>
                    <a:cubicBezTo>
                      <a:pt x="819" y="1942"/>
                      <a:pt x="851" y="1873"/>
                      <a:pt x="883" y="1803"/>
                    </a:cubicBezTo>
                    <a:cubicBezTo>
                      <a:pt x="1014" y="1524"/>
                      <a:pt x="1160" y="1253"/>
                      <a:pt x="1323" y="992"/>
                    </a:cubicBezTo>
                    <a:cubicBezTo>
                      <a:pt x="1405" y="860"/>
                      <a:pt x="1489" y="734"/>
                      <a:pt x="1579" y="608"/>
                    </a:cubicBezTo>
                    <a:cubicBezTo>
                      <a:pt x="1624" y="546"/>
                      <a:pt x="1670" y="482"/>
                      <a:pt x="1718" y="420"/>
                    </a:cubicBezTo>
                    <a:cubicBezTo>
                      <a:pt x="1727" y="407"/>
                      <a:pt x="1738" y="392"/>
                      <a:pt x="1749" y="380"/>
                    </a:cubicBezTo>
                    <a:lnTo>
                      <a:pt x="1749" y="380"/>
                    </a:lnTo>
                    <a:cubicBezTo>
                      <a:pt x="1744" y="385"/>
                      <a:pt x="1742" y="387"/>
                      <a:pt x="1742" y="387"/>
                    </a:cubicBezTo>
                    <a:cubicBezTo>
                      <a:pt x="1742" y="387"/>
                      <a:pt x="1752" y="374"/>
                      <a:pt x="1756" y="371"/>
                    </a:cubicBezTo>
                    <a:cubicBezTo>
                      <a:pt x="1761" y="361"/>
                      <a:pt x="1769" y="352"/>
                      <a:pt x="1776" y="345"/>
                    </a:cubicBezTo>
                    <a:cubicBezTo>
                      <a:pt x="1800" y="314"/>
                      <a:pt x="1824" y="283"/>
                      <a:pt x="1849" y="254"/>
                    </a:cubicBezTo>
                    <a:cubicBezTo>
                      <a:pt x="1873" y="223"/>
                      <a:pt x="1897" y="195"/>
                      <a:pt x="1920" y="166"/>
                    </a:cubicBezTo>
                    <a:cubicBezTo>
                      <a:pt x="1953" y="128"/>
                      <a:pt x="1961" y="67"/>
                      <a:pt x="1920" y="29"/>
                    </a:cubicBezTo>
                    <a:cubicBezTo>
                      <a:pt x="1901" y="11"/>
                      <a:pt x="1873" y="1"/>
                      <a:pt x="1847" y="1"/>
                    </a:cubicBezTo>
                    <a:close/>
                  </a:path>
                </a:pathLst>
              </a:custGeom>
              <a:solidFill>
                <a:srgbClr val="0F00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19"/>
              <p:cNvSpPr/>
              <p:nvPr/>
            </p:nvSpPr>
            <p:spPr>
              <a:xfrm>
                <a:off x="2923775" y="1142500"/>
                <a:ext cx="34475" cy="71250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2850" extrusionOk="0">
                    <a:moveTo>
                      <a:pt x="1267" y="1"/>
                    </a:moveTo>
                    <a:cubicBezTo>
                      <a:pt x="1234" y="1"/>
                      <a:pt x="1203" y="17"/>
                      <a:pt x="1183" y="48"/>
                    </a:cubicBezTo>
                    <a:lnTo>
                      <a:pt x="1183" y="50"/>
                    </a:lnTo>
                    <a:cubicBezTo>
                      <a:pt x="1081" y="209"/>
                      <a:pt x="984" y="371"/>
                      <a:pt x="891" y="538"/>
                    </a:cubicBezTo>
                    <a:cubicBezTo>
                      <a:pt x="799" y="704"/>
                      <a:pt x="712" y="872"/>
                      <a:pt x="629" y="1044"/>
                    </a:cubicBezTo>
                    <a:cubicBezTo>
                      <a:pt x="545" y="1219"/>
                      <a:pt x="467" y="1400"/>
                      <a:pt x="392" y="1583"/>
                    </a:cubicBezTo>
                    <a:cubicBezTo>
                      <a:pt x="319" y="1764"/>
                      <a:pt x="255" y="1936"/>
                      <a:pt x="194" y="2117"/>
                    </a:cubicBezTo>
                    <a:cubicBezTo>
                      <a:pt x="134" y="2296"/>
                      <a:pt x="81" y="2476"/>
                      <a:pt x="32" y="2657"/>
                    </a:cubicBezTo>
                    <a:cubicBezTo>
                      <a:pt x="26" y="2681"/>
                      <a:pt x="19" y="2705"/>
                      <a:pt x="14" y="2727"/>
                    </a:cubicBezTo>
                    <a:cubicBezTo>
                      <a:pt x="1" y="2776"/>
                      <a:pt x="30" y="2835"/>
                      <a:pt x="81" y="2847"/>
                    </a:cubicBezTo>
                    <a:cubicBezTo>
                      <a:pt x="89" y="2849"/>
                      <a:pt x="96" y="2850"/>
                      <a:pt x="104" y="2850"/>
                    </a:cubicBezTo>
                    <a:cubicBezTo>
                      <a:pt x="147" y="2850"/>
                      <a:pt x="189" y="2823"/>
                      <a:pt x="200" y="2778"/>
                    </a:cubicBezTo>
                    <a:cubicBezTo>
                      <a:pt x="244" y="2610"/>
                      <a:pt x="293" y="2444"/>
                      <a:pt x="346" y="2277"/>
                    </a:cubicBezTo>
                    <a:cubicBezTo>
                      <a:pt x="399" y="2111"/>
                      <a:pt x="456" y="1948"/>
                      <a:pt x="520" y="1786"/>
                    </a:cubicBezTo>
                    <a:cubicBezTo>
                      <a:pt x="554" y="1694"/>
                      <a:pt x="591" y="1603"/>
                      <a:pt x="629" y="1512"/>
                    </a:cubicBezTo>
                    <a:lnTo>
                      <a:pt x="629" y="1512"/>
                    </a:lnTo>
                    <a:lnTo>
                      <a:pt x="620" y="1535"/>
                    </a:lnTo>
                    <a:cubicBezTo>
                      <a:pt x="699" y="1347"/>
                      <a:pt x="785" y="1161"/>
                      <a:pt x="876" y="978"/>
                    </a:cubicBezTo>
                    <a:cubicBezTo>
                      <a:pt x="969" y="795"/>
                      <a:pt x="1066" y="616"/>
                      <a:pt x="1170" y="441"/>
                    </a:cubicBezTo>
                    <a:cubicBezTo>
                      <a:pt x="1229" y="340"/>
                      <a:pt x="1289" y="244"/>
                      <a:pt x="1351" y="147"/>
                    </a:cubicBezTo>
                    <a:cubicBezTo>
                      <a:pt x="1378" y="103"/>
                      <a:pt x="1360" y="37"/>
                      <a:pt x="1316" y="13"/>
                    </a:cubicBezTo>
                    <a:cubicBezTo>
                      <a:pt x="1300" y="5"/>
                      <a:pt x="1283" y="1"/>
                      <a:pt x="1267" y="1"/>
                    </a:cubicBezTo>
                    <a:close/>
                  </a:path>
                </a:pathLst>
              </a:custGeom>
              <a:solidFill>
                <a:srgbClr val="0F00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19"/>
              <p:cNvSpPr/>
              <p:nvPr/>
            </p:nvSpPr>
            <p:spPr>
              <a:xfrm>
                <a:off x="3081925" y="1182525"/>
                <a:ext cx="7075" cy="60275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411" extrusionOk="0">
                    <a:moveTo>
                      <a:pt x="179" y="0"/>
                    </a:moveTo>
                    <a:cubicBezTo>
                      <a:pt x="178" y="0"/>
                      <a:pt x="177" y="0"/>
                      <a:pt x="176" y="0"/>
                    </a:cubicBezTo>
                    <a:cubicBezTo>
                      <a:pt x="123" y="2"/>
                      <a:pt x="77" y="42"/>
                      <a:pt x="79" y="97"/>
                    </a:cubicBezTo>
                    <a:cubicBezTo>
                      <a:pt x="88" y="386"/>
                      <a:pt x="90" y="674"/>
                      <a:pt x="85" y="963"/>
                    </a:cubicBezTo>
                    <a:cubicBezTo>
                      <a:pt x="77" y="1252"/>
                      <a:pt x="65" y="1541"/>
                      <a:pt x="45" y="1829"/>
                    </a:cubicBezTo>
                    <a:cubicBezTo>
                      <a:pt x="32" y="1990"/>
                      <a:pt x="19" y="2153"/>
                      <a:pt x="3" y="2314"/>
                    </a:cubicBezTo>
                    <a:cubicBezTo>
                      <a:pt x="1" y="2337"/>
                      <a:pt x="15" y="2367"/>
                      <a:pt x="30" y="2383"/>
                    </a:cubicBezTo>
                    <a:cubicBezTo>
                      <a:pt x="47" y="2398"/>
                      <a:pt x="72" y="2411"/>
                      <a:pt x="95" y="2411"/>
                    </a:cubicBezTo>
                    <a:cubicBezTo>
                      <a:pt x="96" y="2411"/>
                      <a:pt x="98" y="2411"/>
                      <a:pt x="99" y="2410"/>
                    </a:cubicBezTo>
                    <a:cubicBezTo>
                      <a:pt x="123" y="2410"/>
                      <a:pt x="151" y="2401"/>
                      <a:pt x="167" y="2383"/>
                    </a:cubicBezTo>
                    <a:cubicBezTo>
                      <a:pt x="185" y="2363"/>
                      <a:pt x="193" y="2341"/>
                      <a:pt x="196" y="2314"/>
                    </a:cubicBezTo>
                    <a:cubicBezTo>
                      <a:pt x="225" y="2027"/>
                      <a:pt x="247" y="1738"/>
                      <a:pt x="260" y="1449"/>
                    </a:cubicBezTo>
                    <a:cubicBezTo>
                      <a:pt x="275" y="1162"/>
                      <a:pt x="282" y="872"/>
                      <a:pt x="280" y="583"/>
                    </a:cubicBezTo>
                    <a:cubicBezTo>
                      <a:pt x="280" y="422"/>
                      <a:pt x="278" y="260"/>
                      <a:pt x="273" y="97"/>
                    </a:cubicBezTo>
                    <a:cubicBezTo>
                      <a:pt x="271" y="47"/>
                      <a:pt x="231" y="0"/>
                      <a:pt x="179" y="0"/>
                    </a:cubicBezTo>
                    <a:close/>
                  </a:path>
                </a:pathLst>
              </a:custGeom>
              <a:solidFill>
                <a:srgbClr val="0F00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19"/>
              <p:cNvSpPr/>
              <p:nvPr/>
            </p:nvSpPr>
            <p:spPr>
              <a:xfrm>
                <a:off x="3093350" y="1106775"/>
                <a:ext cx="24375" cy="107875"/>
              </a:xfrm>
              <a:custGeom>
                <a:avLst/>
                <a:gdLst/>
                <a:ahLst/>
                <a:cxnLst/>
                <a:rect l="l" t="t" r="r" b="b"/>
                <a:pathLst>
                  <a:path w="975" h="4315" extrusionOk="0">
                    <a:moveTo>
                      <a:pt x="115" y="1"/>
                    </a:moveTo>
                    <a:cubicBezTo>
                      <a:pt x="105" y="1"/>
                      <a:pt x="96" y="2"/>
                      <a:pt x="88" y="4"/>
                    </a:cubicBezTo>
                    <a:cubicBezTo>
                      <a:pt x="44" y="19"/>
                      <a:pt x="1" y="72"/>
                      <a:pt x="21" y="123"/>
                    </a:cubicBezTo>
                    <a:cubicBezTo>
                      <a:pt x="123" y="377"/>
                      <a:pt x="216" y="637"/>
                      <a:pt x="298" y="898"/>
                    </a:cubicBezTo>
                    <a:cubicBezTo>
                      <a:pt x="381" y="1161"/>
                      <a:pt x="452" y="1422"/>
                      <a:pt x="512" y="1689"/>
                    </a:cubicBezTo>
                    <a:cubicBezTo>
                      <a:pt x="574" y="1956"/>
                      <a:pt x="624" y="2224"/>
                      <a:pt x="666" y="2495"/>
                    </a:cubicBezTo>
                    <a:cubicBezTo>
                      <a:pt x="669" y="2530"/>
                      <a:pt x="675" y="2562"/>
                      <a:pt x="680" y="2597"/>
                    </a:cubicBezTo>
                    <a:cubicBezTo>
                      <a:pt x="682" y="2614"/>
                      <a:pt x="684" y="2630"/>
                      <a:pt x="686" y="2647"/>
                    </a:cubicBezTo>
                    <a:cubicBezTo>
                      <a:pt x="686" y="2647"/>
                      <a:pt x="685" y="2636"/>
                      <a:pt x="685" y="2636"/>
                    </a:cubicBezTo>
                    <a:lnTo>
                      <a:pt x="685" y="2636"/>
                    </a:lnTo>
                    <a:cubicBezTo>
                      <a:pt x="685" y="2636"/>
                      <a:pt x="685" y="2638"/>
                      <a:pt x="686" y="2641"/>
                    </a:cubicBezTo>
                    <a:cubicBezTo>
                      <a:pt x="686" y="2645"/>
                      <a:pt x="686" y="2648"/>
                      <a:pt x="688" y="2652"/>
                    </a:cubicBezTo>
                    <a:cubicBezTo>
                      <a:pt x="689" y="2661"/>
                      <a:pt x="689" y="2672"/>
                      <a:pt x="691" y="2683"/>
                    </a:cubicBezTo>
                    <a:cubicBezTo>
                      <a:pt x="700" y="2749"/>
                      <a:pt x="708" y="2816"/>
                      <a:pt x="715" y="2884"/>
                    </a:cubicBezTo>
                    <a:cubicBezTo>
                      <a:pt x="730" y="3021"/>
                      <a:pt x="742" y="3158"/>
                      <a:pt x="752" y="3295"/>
                    </a:cubicBezTo>
                    <a:cubicBezTo>
                      <a:pt x="772" y="3567"/>
                      <a:pt x="781" y="3840"/>
                      <a:pt x="779" y="4114"/>
                    </a:cubicBezTo>
                    <a:cubicBezTo>
                      <a:pt x="777" y="4149"/>
                      <a:pt x="777" y="4183"/>
                      <a:pt x="777" y="4218"/>
                    </a:cubicBezTo>
                    <a:cubicBezTo>
                      <a:pt x="775" y="4268"/>
                      <a:pt x="821" y="4315"/>
                      <a:pt x="871" y="4315"/>
                    </a:cubicBezTo>
                    <a:cubicBezTo>
                      <a:pt x="872" y="4315"/>
                      <a:pt x="873" y="4315"/>
                      <a:pt x="874" y="4315"/>
                    </a:cubicBezTo>
                    <a:cubicBezTo>
                      <a:pt x="925" y="4313"/>
                      <a:pt x="969" y="4273"/>
                      <a:pt x="971" y="4218"/>
                    </a:cubicBezTo>
                    <a:cubicBezTo>
                      <a:pt x="974" y="3944"/>
                      <a:pt x="969" y="3668"/>
                      <a:pt x="953" y="3394"/>
                    </a:cubicBezTo>
                    <a:cubicBezTo>
                      <a:pt x="936" y="3120"/>
                      <a:pt x="907" y="2833"/>
                      <a:pt x="867" y="2553"/>
                    </a:cubicBezTo>
                    <a:cubicBezTo>
                      <a:pt x="830" y="2281"/>
                      <a:pt x="781" y="2011"/>
                      <a:pt x="722" y="1742"/>
                    </a:cubicBezTo>
                    <a:cubicBezTo>
                      <a:pt x="664" y="1475"/>
                      <a:pt x="594" y="1208"/>
                      <a:pt x="516" y="945"/>
                    </a:cubicBezTo>
                    <a:cubicBezTo>
                      <a:pt x="435" y="684"/>
                      <a:pt x="346" y="425"/>
                      <a:pt x="245" y="169"/>
                    </a:cubicBezTo>
                    <a:cubicBezTo>
                      <a:pt x="234" y="136"/>
                      <a:pt x="222" y="103"/>
                      <a:pt x="209" y="72"/>
                    </a:cubicBezTo>
                    <a:cubicBezTo>
                      <a:pt x="198" y="46"/>
                      <a:pt x="187" y="28"/>
                      <a:pt x="163" y="13"/>
                    </a:cubicBezTo>
                    <a:cubicBezTo>
                      <a:pt x="150" y="5"/>
                      <a:pt x="132" y="1"/>
                      <a:pt x="115" y="1"/>
                    </a:cubicBezTo>
                    <a:close/>
                  </a:path>
                </a:pathLst>
              </a:custGeom>
              <a:solidFill>
                <a:srgbClr val="0F00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19"/>
              <p:cNvSpPr/>
              <p:nvPr/>
            </p:nvSpPr>
            <p:spPr>
              <a:xfrm>
                <a:off x="3131000" y="1129750"/>
                <a:ext cx="26325" cy="136700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5468" extrusionOk="0">
                    <a:moveTo>
                      <a:pt x="110" y="0"/>
                    </a:moveTo>
                    <a:cubicBezTo>
                      <a:pt x="101" y="0"/>
                      <a:pt x="93" y="2"/>
                      <a:pt x="84" y="4"/>
                    </a:cubicBezTo>
                    <a:cubicBezTo>
                      <a:pt x="33" y="21"/>
                      <a:pt x="0" y="72"/>
                      <a:pt x="17" y="123"/>
                    </a:cubicBezTo>
                    <a:cubicBezTo>
                      <a:pt x="117" y="456"/>
                      <a:pt x="210" y="790"/>
                      <a:pt x="294" y="1126"/>
                    </a:cubicBezTo>
                    <a:cubicBezTo>
                      <a:pt x="378" y="1466"/>
                      <a:pt x="453" y="1806"/>
                      <a:pt x="519" y="2150"/>
                    </a:cubicBezTo>
                    <a:cubicBezTo>
                      <a:pt x="585" y="2491"/>
                      <a:pt x="640" y="2833"/>
                      <a:pt x="687" y="3177"/>
                    </a:cubicBezTo>
                    <a:lnTo>
                      <a:pt x="692" y="3207"/>
                    </a:lnTo>
                    <a:lnTo>
                      <a:pt x="692" y="3207"/>
                    </a:lnTo>
                    <a:cubicBezTo>
                      <a:pt x="692" y="3207"/>
                      <a:pt x="692" y="3207"/>
                      <a:pt x="692" y="3207"/>
                    </a:cubicBezTo>
                    <a:lnTo>
                      <a:pt x="692" y="3207"/>
                    </a:lnTo>
                    <a:cubicBezTo>
                      <a:pt x="692" y="3207"/>
                      <a:pt x="693" y="3223"/>
                      <a:pt x="695" y="3226"/>
                    </a:cubicBezTo>
                    <a:cubicBezTo>
                      <a:pt x="696" y="3248"/>
                      <a:pt x="700" y="3268"/>
                      <a:pt x="702" y="3290"/>
                    </a:cubicBezTo>
                    <a:cubicBezTo>
                      <a:pt x="707" y="3334"/>
                      <a:pt x="713" y="3378"/>
                      <a:pt x="718" y="3421"/>
                    </a:cubicBezTo>
                    <a:cubicBezTo>
                      <a:pt x="729" y="3507"/>
                      <a:pt x="740" y="3595"/>
                      <a:pt x="749" y="3683"/>
                    </a:cubicBezTo>
                    <a:cubicBezTo>
                      <a:pt x="768" y="3854"/>
                      <a:pt x="784" y="4028"/>
                      <a:pt x="799" y="4200"/>
                    </a:cubicBezTo>
                    <a:cubicBezTo>
                      <a:pt x="826" y="4547"/>
                      <a:pt x="844" y="4892"/>
                      <a:pt x="855" y="5240"/>
                    </a:cubicBezTo>
                    <a:cubicBezTo>
                      <a:pt x="855" y="5283"/>
                      <a:pt x="857" y="5327"/>
                      <a:pt x="857" y="5371"/>
                    </a:cubicBezTo>
                    <a:cubicBezTo>
                      <a:pt x="859" y="5421"/>
                      <a:pt x="899" y="5468"/>
                      <a:pt x="951" y="5468"/>
                    </a:cubicBezTo>
                    <a:cubicBezTo>
                      <a:pt x="952" y="5468"/>
                      <a:pt x="953" y="5468"/>
                      <a:pt x="954" y="5468"/>
                    </a:cubicBezTo>
                    <a:cubicBezTo>
                      <a:pt x="1007" y="5466"/>
                      <a:pt x="1053" y="5426"/>
                      <a:pt x="1051" y="5371"/>
                    </a:cubicBezTo>
                    <a:cubicBezTo>
                      <a:pt x="1044" y="5022"/>
                      <a:pt x="1027" y="4675"/>
                      <a:pt x="1002" y="4326"/>
                    </a:cubicBezTo>
                    <a:cubicBezTo>
                      <a:pt x="976" y="3979"/>
                      <a:pt x="939" y="3632"/>
                      <a:pt x="896" y="3286"/>
                    </a:cubicBezTo>
                    <a:cubicBezTo>
                      <a:pt x="850" y="2939"/>
                      <a:pt x="795" y="2581"/>
                      <a:pt x="731" y="2232"/>
                    </a:cubicBezTo>
                    <a:cubicBezTo>
                      <a:pt x="667" y="1888"/>
                      <a:pt x="596" y="1547"/>
                      <a:pt x="514" y="1209"/>
                    </a:cubicBezTo>
                    <a:cubicBezTo>
                      <a:pt x="431" y="869"/>
                      <a:pt x="342" y="532"/>
                      <a:pt x="241" y="198"/>
                    </a:cubicBezTo>
                    <a:cubicBezTo>
                      <a:pt x="229" y="156"/>
                      <a:pt x="216" y="114"/>
                      <a:pt x="203" y="72"/>
                    </a:cubicBezTo>
                    <a:cubicBezTo>
                      <a:pt x="191" y="32"/>
                      <a:pt x="152" y="0"/>
                      <a:pt x="110" y="0"/>
                    </a:cubicBezTo>
                    <a:close/>
                  </a:path>
                </a:pathLst>
              </a:custGeom>
              <a:solidFill>
                <a:srgbClr val="0F00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19"/>
              <p:cNvSpPr/>
              <p:nvPr/>
            </p:nvSpPr>
            <p:spPr>
              <a:xfrm>
                <a:off x="3162550" y="1150425"/>
                <a:ext cx="16150" cy="44850"/>
              </a:xfrm>
              <a:custGeom>
                <a:avLst/>
                <a:gdLst/>
                <a:ahLst/>
                <a:cxnLst/>
                <a:rect l="l" t="t" r="r" b="b"/>
                <a:pathLst>
                  <a:path w="646" h="1794" extrusionOk="0">
                    <a:moveTo>
                      <a:pt x="98" y="0"/>
                    </a:moveTo>
                    <a:cubicBezTo>
                      <a:pt x="80" y="0"/>
                      <a:pt x="62" y="5"/>
                      <a:pt x="48" y="14"/>
                    </a:cubicBezTo>
                    <a:cubicBezTo>
                      <a:pt x="28" y="27"/>
                      <a:pt x="10" y="47"/>
                      <a:pt x="5" y="71"/>
                    </a:cubicBezTo>
                    <a:lnTo>
                      <a:pt x="1" y="97"/>
                    </a:lnTo>
                    <a:cubicBezTo>
                      <a:pt x="1" y="115"/>
                      <a:pt x="5" y="131"/>
                      <a:pt x="14" y="146"/>
                    </a:cubicBezTo>
                    <a:cubicBezTo>
                      <a:pt x="19" y="159"/>
                      <a:pt x="25" y="173"/>
                      <a:pt x="30" y="186"/>
                    </a:cubicBezTo>
                    <a:lnTo>
                      <a:pt x="21" y="162"/>
                    </a:lnTo>
                    <a:lnTo>
                      <a:pt x="21" y="162"/>
                    </a:lnTo>
                    <a:cubicBezTo>
                      <a:pt x="103" y="356"/>
                      <a:pt x="174" y="555"/>
                      <a:pt x="237" y="756"/>
                    </a:cubicBezTo>
                    <a:cubicBezTo>
                      <a:pt x="299" y="959"/>
                      <a:pt x="352" y="1164"/>
                      <a:pt x="394" y="1370"/>
                    </a:cubicBezTo>
                    <a:cubicBezTo>
                      <a:pt x="417" y="1487"/>
                      <a:pt x="438" y="1604"/>
                      <a:pt x="454" y="1723"/>
                    </a:cubicBezTo>
                    <a:cubicBezTo>
                      <a:pt x="458" y="1745"/>
                      <a:pt x="481" y="1770"/>
                      <a:pt x="500" y="1781"/>
                    </a:cubicBezTo>
                    <a:cubicBezTo>
                      <a:pt x="513" y="1789"/>
                      <a:pt x="532" y="1794"/>
                      <a:pt x="551" y="1794"/>
                    </a:cubicBezTo>
                    <a:cubicBezTo>
                      <a:pt x="559" y="1794"/>
                      <a:pt x="567" y="1793"/>
                      <a:pt x="575" y="1790"/>
                    </a:cubicBezTo>
                    <a:cubicBezTo>
                      <a:pt x="597" y="1783"/>
                      <a:pt x="620" y="1768"/>
                      <a:pt x="631" y="1747"/>
                    </a:cubicBezTo>
                    <a:lnTo>
                      <a:pt x="642" y="1723"/>
                    </a:lnTo>
                    <a:cubicBezTo>
                      <a:pt x="646" y="1706"/>
                      <a:pt x="646" y="1688"/>
                      <a:pt x="642" y="1672"/>
                    </a:cubicBezTo>
                    <a:cubicBezTo>
                      <a:pt x="611" y="1456"/>
                      <a:pt x="569" y="1242"/>
                      <a:pt x="516" y="1032"/>
                    </a:cubicBezTo>
                    <a:cubicBezTo>
                      <a:pt x="461" y="822"/>
                      <a:pt x="399" y="614"/>
                      <a:pt x="324" y="409"/>
                    </a:cubicBezTo>
                    <a:cubicBezTo>
                      <a:pt x="280" y="288"/>
                      <a:pt x="231" y="168"/>
                      <a:pt x="180" y="49"/>
                    </a:cubicBezTo>
                    <a:cubicBezTo>
                      <a:pt x="173" y="27"/>
                      <a:pt x="143" y="9"/>
                      <a:pt x="123" y="3"/>
                    </a:cubicBezTo>
                    <a:cubicBezTo>
                      <a:pt x="115" y="1"/>
                      <a:pt x="107" y="0"/>
                      <a:pt x="98" y="0"/>
                    </a:cubicBezTo>
                    <a:close/>
                  </a:path>
                </a:pathLst>
              </a:custGeom>
              <a:solidFill>
                <a:srgbClr val="0F00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19"/>
              <p:cNvSpPr/>
              <p:nvPr/>
            </p:nvSpPr>
            <p:spPr>
              <a:xfrm>
                <a:off x="3164800" y="1116175"/>
                <a:ext cx="60050" cy="143025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5721" extrusionOk="0">
                    <a:moveTo>
                      <a:pt x="110" y="0"/>
                    </a:moveTo>
                    <a:cubicBezTo>
                      <a:pt x="95" y="0"/>
                      <a:pt x="79" y="4"/>
                      <a:pt x="64" y="14"/>
                    </a:cubicBezTo>
                    <a:cubicBezTo>
                      <a:pt x="24" y="39"/>
                      <a:pt x="0" y="102"/>
                      <a:pt x="30" y="145"/>
                    </a:cubicBezTo>
                    <a:lnTo>
                      <a:pt x="31" y="145"/>
                    </a:lnTo>
                    <a:cubicBezTo>
                      <a:pt x="253" y="467"/>
                      <a:pt x="461" y="796"/>
                      <a:pt x="655" y="1136"/>
                    </a:cubicBezTo>
                    <a:cubicBezTo>
                      <a:pt x="846" y="1474"/>
                      <a:pt x="1022" y="1819"/>
                      <a:pt x="1183" y="2174"/>
                    </a:cubicBezTo>
                    <a:cubicBezTo>
                      <a:pt x="1225" y="2263"/>
                      <a:pt x="1263" y="2353"/>
                      <a:pt x="1303" y="2442"/>
                    </a:cubicBezTo>
                    <a:cubicBezTo>
                      <a:pt x="1323" y="2490"/>
                      <a:pt x="1331" y="2512"/>
                      <a:pt x="1353" y="2563"/>
                    </a:cubicBezTo>
                    <a:cubicBezTo>
                      <a:pt x="1371" y="2607"/>
                      <a:pt x="1389" y="2652"/>
                      <a:pt x="1407" y="2696"/>
                    </a:cubicBezTo>
                    <a:cubicBezTo>
                      <a:pt x="1480" y="2877"/>
                      <a:pt x="1548" y="3060"/>
                      <a:pt x="1614" y="3244"/>
                    </a:cubicBezTo>
                    <a:cubicBezTo>
                      <a:pt x="1742" y="3612"/>
                      <a:pt x="1853" y="3983"/>
                      <a:pt x="1948" y="4359"/>
                    </a:cubicBezTo>
                    <a:cubicBezTo>
                      <a:pt x="2045" y="4735"/>
                      <a:pt x="2124" y="5121"/>
                      <a:pt x="2184" y="5505"/>
                    </a:cubicBezTo>
                    <a:cubicBezTo>
                      <a:pt x="2191" y="5554"/>
                      <a:pt x="2199" y="5602"/>
                      <a:pt x="2206" y="5649"/>
                    </a:cubicBezTo>
                    <a:cubicBezTo>
                      <a:pt x="2212" y="5690"/>
                      <a:pt x="2259" y="5720"/>
                      <a:pt x="2301" y="5720"/>
                    </a:cubicBezTo>
                    <a:cubicBezTo>
                      <a:pt x="2309" y="5720"/>
                      <a:pt x="2317" y="5719"/>
                      <a:pt x="2325" y="5717"/>
                    </a:cubicBezTo>
                    <a:cubicBezTo>
                      <a:pt x="2379" y="5698"/>
                      <a:pt x="2401" y="5651"/>
                      <a:pt x="2392" y="5598"/>
                    </a:cubicBezTo>
                    <a:cubicBezTo>
                      <a:pt x="2336" y="5212"/>
                      <a:pt x="2263" y="4829"/>
                      <a:pt x="2171" y="4449"/>
                    </a:cubicBezTo>
                    <a:cubicBezTo>
                      <a:pt x="2078" y="4069"/>
                      <a:pt x="1970" y="3692"/>
                      <a:pt x="1844" y="3321"/>
                    </a:cubicBezTo>
                    <a:cubicBezTo>
                      <a:pt x="1718" y="2947"/>
                      <a:pt x="1574" y="2579"/>
                      <a:pt x="1413" y="2218"/>
                    </a:cubicBezTo>
                    <a:cubicBezTo>
                      <a:pt x="1256" y="1858"/>
                      <a:pt x="1082" y="1507"/>
                      <a:pt x="892" y="1165"/>
                    </a:cubicBezTo>
                    <a:cubicBezTo>
                      <a:pt x="702" y="823"/>
                      <a:pt x="499" y="491"/>
                      <a:pt x="280" y="167"/>
                    </a:cubicBezTo>
                    <a:cubicBezTo>
                      <a:pt x="253" y="127"/>
                      <a:pt x="225" y="87"/>
                      <a:pt x="198" y="49"/>
                    </a:cubicBezTo>
                    <a:cubicBezTo>
                      <a:pt x="179" y="21"/>
                      <a:pt x="145" y="0"/>
                      <a:pt x="110" y="0"/>
                    </a:cubicBezTo>
                    <a:close/>
                  </a:path>
                </a:pathLst>
              </a:custGeom>
              <a:solidFill>
                <a:srgbClr val="0F00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9"/>
              <p:cNvSpPr/>
              <p:nvPr/>
            </p:nvSpPr>
            <p:spPr>
              <a:xfrm>
                <a:off x="3216700" y="1155575"/>
                <a:ext cx="19800" cy="40500"/>
              </a:xfrm>
              <a:custGeom>
                <a:avLst/>
                <a:gdLst/>
                <a:ahLst/>
                <a:cxnLst/>
                <a:rect l="l" t="t" r="r" b="b"/>
                <a:pathLst>
                  <a:path w="792" h="1620" extrusionOk="0">
                    <a:moveTo>
                      <a:pt x="107" y="0"/>
                    </a:moveTo>
                    <a:cubicBezTo>
                      <a:pt x="91" y="0"/>
                      <a:pt x="75" y="4"/>
                      <a:pt x="60" y="13"/>
                    </a:cubicBezTo>
                    <a:cubicBezTo>
                      <a:pt x="17" y="42"/>
                      <a:pt x="0" y="99"/>
                      <a:pt x="26" y="146"/>
                    </a:cubicBezTo>
                    <a:cubicBezTo>
                      <a:pt x="134" y="342"/>
                      <a:pt x="230" y="543"/>
                      <a:pt x="318" y="749"/>
                    </a:cubicBezTo>
                    <a:lnTo>
                      <a:pt x="309" y="726"/>
                    </a:lnTo>
                    <a:lnTo>
                      <a:pt x="309" y="726"/>
                    </a:lnTo>
                    <a:cubicBezTo>
                      <a:pt x="397" y="934"/>
                      <a:pt x="473" y="1146"/>
                      <a:pt x="537" y="1363"/>
                    </a:cubicBezTo>
                    <a:cubicBezTo>
                      <a:pt x="557" y="1424"/>
                      <a:pt x="574" y="1486"/>
                      <a:pt x="590" y="1548"/>
                    </a:cubicBezTo>
                    <a:cubicBezTo>
                      <a:pt x="602" y="1589"/>
                      <a:pt x="642" y="1620"/>
                      <a:pt x="685" y="1620"/>
                    </a:cubicBezTo>
                    <a:cubicBezTo>
                      <a:pt x="693" y="1620"/>
                      <a:pt x="702" y="1618"/>
                      <a:pt x="711" y="1615"/>
                    </a:cubicBezTo>
                    <a:cubicBezTo>
                      <a:pt x="760" y="1599"/>
                      <a:pt x="791" y="1548"/>
                      <a:pt x="779" y="1497"/>
                    </a:cubicBezTo>
                    <a:cubicBezTo>
                      <a:pt x="726" y="1301"/>
                      <a:pt x="663" y="1109"/>
                      <a:pt x="594" y="921"/>
                    </a:cubicBezTo>
                    <a:cubicBezTo>
                      <a:pt x="523" y="733"/>
                      <a:pt x="439" y="537"/>
                      <a:pt x="349" y="351"/>
                    </a:cubicBezTo>
                    <a:cubicBezTo>
                      <a:pt x="300" y="249"/>
                      <a:pt x="249" y="148"/>
                      <a:pt x="194" y="48"/>
                    </a:cubicBezTo>
                    <a:cubicBezTo>
                      <a:pt x="177" y="18"/>
                      <a:pt x="142" y="0"/>
                      <a:pt x="107" y="0"/>
                    </a:cubicBezTo>
                    <a:close/>
                  </a:path>
                </a:pathLst>
              </a:custGeom>
              <a:solidFill>
                <a:srgbClr val="0F00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9"/>
              <p:cNvSpPr/>
              <p:nvPr/>
            </p:nvSpPr>
            <p:spPr>
              <a:xfrm>
                <a:off x="2434475" y="1119150"/>
                <a:ext cx="507000" cy="760825"/>
              </a:xfrm>
              <a:custGeom>
                <a:avLst/>
                <a:gdLst/>
                <a:ahLst/>
                <a:cxnLst/>
                <a:rect l="l" t="t" r="r" b="b"/>
                <a:pathLst>
                  <a:path w="20280" h="30433" extrusionOk="0">
                    <a:moveTo>
                      <a:pt x="11999" y="1"/>
                    </a:moveTo>
                    <a:cubicBezTo>
                      <a:pt x="11651" y="1"/>
                      <a:pt x="7099" y="70"/>
                      <a:pt x="4843" y="3652"/>
                    </a:cubicBezTo>
                    <a:cubicBezTo>
                      <a:pt x="2497" y="7376"/>
                      <a:pt x="4397" y="11017"/>
                      <a:pt x="2199" y="15472"/>
                    </a:cubicBezTo>
                    <a:cubicBezTo>
                      <a:pt x="1" y="19927"/>
                      <a:pt x="187" y="23276"/>
                      <a:pt x="783" y="25363"/>
                    </a:cubicBezTo>
                    <a:cubicBezTo>
                      <a:pt x="783" y="25363"/>
                      <a:pt x="1306" y="23627"/>
                      <a:pt x="2088" y="23099"/>
                    </a:cubicBezTo>
                    <a:lnTo>
                      <a:pt x="2088" y="23099"/>
                    </a:lnTo>
                    <a:cubicBezTo>
                      <a:pt x="2088" y="23099"/>
                      <a:pt x="1640" y="26584"/>
                      <a:pt x="3056" y="28767"/>
                    </a:cubicBezTo>
                    <a:cubicBezTo>
                      <a:pt x="3056" y="28767"/>
                      <a:pt x="3242" y="26816"/>
                      <a:pt x="4024" y="25681"/>
                    </a:cubicBezTo>
                    <a:lnTo>
                      <a:pt x="4024" y="25681"/>
                    </a:lnTo>
                    <a:cubicBezTo>
                      <a:pt x="4024" y="25681"/>
                      <a:pt x="3875" y="28570"/>
                      <a:pt x="4918" y="30432"/>
                    </a:cubicBezTo>
                    <a:cubicBezTo>
                      <a:pt x="4918" y="30432"/>
                      <a:pt x="5477" y="28212"/>
                      <a:pt x="7153" y="25895"/>
                    </a:cubicBezTo>
                    <a:cubicBezTo>
                      <a:pt x="8828" y="23578"/>
                      <a:pt x="9797" y="21157"/>
                      <a:pt x="9797" y="21157"/>
                    </a:cubicBezTo>
                    <a:cubicBezTo>
                      <a:pt x="9797" y="21157"/>
                      <a:pt x="16856" y="20238"/>
                      <a:pt x="18942" y="19030"/>
                    </a:cubicBezTo>
                    <a:cubicBezTo>
                      <a:pt x="18942" y="19030"/>
                      <a:pt x="19715" y="14177"/>
                      <a:pt x="19748" y="10833"/>
                    </a:cubicBezTo>
                    <a:cubicBezTo>
                      <a:pt x="19779" y="7487"/>
                      <a:pt x="20280" y="335"/>
                      <a:pt x="12021" y="1"/>
                    </a:cubicBezTo>
                    <a:cubicBezTo>
                      <a:pt x="12021" y="1"/>
                      <a:pt x="12013" y="1"/>
                      <a:pt x="11999" y="1"/>
                    </a:cubicBezTo>
                    <a:close/>
                  </a:path>
                </a:pathLst>
              </a:custGeom>
              <a:solidFill>
                <a:srgbClr val="0F003F"/>
              </a:solidFill>
              <a:ln w="4850" cap="rnd" cmpd="sng">
                <a:solidFill>
                  <a:srgbClr val="0F003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9"/>
              <p:cNvSpPr/>
              <p:nvPr/>
            </p:nvSpPr>
            <p:spPr>
              <a:xfrm>
                <a:off x="3149900" y="1753225"/>
                <a:ext cx="261775" cy="271750"/>
              </a:xfrm>
              <a:custGeom>
                <a:avLst/>
                <a:gdLst/>
                <a:ahLst/>
                <a:cxnLst/>
                <a:rect l="l" t="t" r="r" b="b"/>
                <a:pathLst>
                  <a:path w="10471" h="10870" extrusionOk="0">
                    <a:moveTo>
                      <a:pt x="8035" y="0"/>
                    </a:moveTo>
                    <a:lnTo>
                      <a:pt x="1" y="969"/>
                    </a:lnTo>
                    <a:cubicBezTo>
                      <a:pt x="1" y="969"/>
                      <a:pt x="491" y="10869"/>
                      <a:pt x="5211" y="10869"/>
                    </a:cubicBezTo>
                    <a:cubicBezTo>
                      <a:pt x="5303" y="10869"/>
                      <a:pt x="5397" y="10865"/>
                      <a:pt x="5492" y="10858"/>
                    </a:cubicBezTo>
                    <a:cubicBezTo>
                      <a:pt x="10471" y="10458"/>
                      <a:pt x="8035" y="0"/>
                      <a:pt x="80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rnd" cmpd="sng">
                <a:solidFill>
                  <a:srgbClr val="0F003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19"/>
              <p:cNvSpPr/>
              <p:nvPr/>
            </p:nvSpPr>
            <p:spPr>
              <a:xfrm>
                <a:off x="2821875" y="1734125"/>
                <a:ext cx="204075" cy="305900"/>
              </a:xfrm>
              <a:custGeom>
                <a:avLst/>
                <a:gdLst/>
                <a:ahLst/>
                <a:cxnLst/>
                <a:rect l="l" t="t" r="r" b="b"/>
                <a:pathLst>
                  <a:path w="8163" h="12236" extrusionOk="0">
                    <a:moveTo>
                      <a:pt x="945" y="0"/>
                    </a:moveTo>
                    <a:cubicBezTo>
                      <a:pt x="945" y="0"/>
                      <a:pt x="0" y="5093"/>
                      <a:pt x="473" y="7770"/>
                    </a:cubicBezTo>
                    <a:cubicBezTo>
                      <a:pt x="945" y="10447"/>
                      <a:pt x="2441" y="12022"/>
                      <a:pt x="4936" y="12232"/>
                    </a:cubicBezTo>
                    <a:cubicBezTo>
                      <a:pt x="4959" y="12234"/>
                      <a:pt x="4983" y="12235"/>
                      <a:pt x="5007" y="12235"/>
                    </a:cubicBezTo>
                    <a:cubicBezTo>
                      <a:pt x="7442" y="12235"/>
                      <a:pt x="8162" y="1707"/>
                      <a:pt x="8162" y="1707"/>
                    </a:cubicBezTo>
                    <a:lnTo>
                      <a:pt x="94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rnd" cmpd="sng">
                <a:solidFill>
                  <a:srgbClr val="0F003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19"/>
              <p:cNvSpPr/>
              <p:nvPr/>
            </p:nvSpPr>
            <p:spPr>
              <a:xfrm>
                <a:off x="2672125" y="1499650"/>
                <a:ext cx="100650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4026" h="4406" extrusionOk="0">
                    <a:moveTo>
                      <a:pt x="0" y="0"/>
                    </a:moveTo>
                    <a:lnTo>
                      <a:pt x="0" y="4406"/>
                    </a:lnTo>
                    <a:lnTo>
                      <a:pt x="4026" y="4406"/>
                    </a:lnTo>
                    <a:lnTo>
                      <a:pt x="4026" y="0"/>
                    </a:lnTo>
                    <a:close/>
                  </a:path>
                </a:pathLst>
              </a:custGeom>
              <a:solidFill>
                <a:srgbClr val="FFFFFF"/>
              </a:solidFill>
              <a:ln w="4850" cap="rnd" cmpd="sng">
                <a:solidFill>
                  <a:srgbClr val="0F003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9"/>
              <p:cNvSpPr/>
              <p:nvPr/>
            </p:nvSpPr>
            <p:spPr>
              <a:xfrm>
                <a:off x="2550975" y="1544775"/>
                <a:ext cx="382650" cy="547225"/>
              </a:xfrm>
              <a:custGeom>
                <a:avLst/>
                <a:gdLst/>
                <a:ahLst/>
                <a:cxnLst/>
                <a:rect l="l" t="t" r="r" b="b"/>
                <a:pathLst>
                  <a:path w="15306" h="21889" extrusionOk="0">
                    <a:moveTo>
                      <a:pt x="14553" y="0"/>
                    </a:moveTo>
                    <a:cubicBezTo>
                      <a:pt x="14553" y="0"/>
                      <a:pt x="11002" y="1133"/>
                      <a:pt x="9352" y="1389"/>
                    </a:cubicBezTo>
                    <a:cubicBezTo>
                      <a:pt x="9025" y="1440"/>
                      <a:pt x="8455" y="1491"/>
                      <a:pt x="7881" y="1491"/>
                    </a:cubicBezTo>
                    <a:cubicBezTo>
                      <a:pt x="7623" y="1491"/>
                      <a:pt x="7364" y="1480"/>
                      <a:pt x="7127" y="1455"/>
                    </a:cubicBezTo>
                    <a:cubicBezTo>
                      <a:pt x="7127" y="1455"/>
                      <a:pt x="6672" y="1363"/>
                      <a:pt x="5999" y="1363"/>
                    </a:cubicBezTo>
                    <a:cubicBezTo>
                      <a:pt x="4395" y="1363"/>
                      <a:pt x="1550" y="1885"/>
                      <a:pt x="655" y="5418"/>
                    </a:cubicBezTo>
                    <a:cubicBezTo>
                      <a:pt x="655" y="5418"/>
                      <a:pt x="37" y="8291"/>
                      <a:pt x="1199" y="12035"/>
                    </a:cubicBezTo>
                    <a:cubicBezTo>
                      <a:pt x="2363" y="15779"/>
                      <a:pt x="1236" y="18469"/>
                      <a:pt x="0" y="20614"/>
                    </a:cubicBezTo>
                    <a:cubicBezTo>
                      <a:pt x="0" y="20614"/>
                      <a:pt x="3863" y="21888"/>
                      <a:pt x="8392" y="21888"/>
                    </a:cubicBezTo>
                    <a:cubicBezTo>
                      <a:pt x="10029" y="21888"/>
                      <a:pt x="11754" y="21722"/>
                      <a:pt x="13414" y="21268"/>
                    </a:cubicBezTo>
                    <a:cubicBezTo>
                      <a:pt x="13414" y="21268"/>
                      <a:pt x="12026" y="13272"/>
                      <a:pt x="12360" y="10617"/>
                    </a:cubicBezTo>
                    <a:cubicBezTo>
                      <a:pt x="12630" y="8484"/>
                      <a:pt x="15306" y="2542"/>
                      <a:pt x="15306" y="2542"/>
                    </a:cubicBezTo>
                    <a:lnTo>
                      <a:pt x="14553" y="0"/>
                    </a:lnTo>
                    <a:close/>
                  </a:path>
                </a:pathLst>
              </a:custGeom>
              <a:solidFill>
                <a:srgbClr val="8457FF"/>
              </a:solidFill>
              <a:ln w="4850" cap="rnd" cmpd="sng">
                <a:solidFill>
                  <a:srgbClr val="0F003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9"/>
              <p:cNvSpPr/>
              <p:nvPr/>
            </p:nvSpPr>
            <p:spPr>
              <a:xfrm>
                <a:off x="2554950" y="1415675"/>
                <a:ext cx="704200" cy="575525"/>
              </a:xfrm>
              <a:custGeom>
                <a:avLst/>
                <a:gdLst/>
                <a:ahLst/>
                <a:cxnLst/>
                <a:rect l="l" t="t" r="r" b="b"/>
                <a:pathLst>
                  <a:path w="28168" h="23021" fill="none" extrusionOk="0">
                    <a:moveTo>
                      <a:pt x="0" y="1"/>
                    </a:moveTo>
                    <a:lnTo>
                      <a:pt x="28168" y="23020"/>
                    </a:lnTo>
                  </a:path>
                </a:pathLst>
              </a:custGeom>
              <a:noFill/>
              <a:ln w="48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9"/>
              <p:cNvSpPr/>
              <p:nvPr/>
            </p:nvSpPr>
            <p:spPr>
              <a:xfrm>
                <a:off x="2550975" y="1544775"/>
                <a:ext cx="382650" cy="574425"/>
              </a:xfrm>
              <a:custGeom>
                <a:avLst/>
                <a:gdLst/>
                <a:ahLst/>
                <a:cxnLst/>
                <a:rect l="l" t="t" r="r" b="b"/>
                <a:pathLst>
                  <a:path w="15306" h="22977" fill="none" extrusionOk="0">
                    <a:moveTo>
                      <a:pt x="7127" y="1455"/>
                    </a:moveTo>
                    <a:cubicBezTo>
                      <a:pt x="7127" y="1455"/>
                      <a:pt x="1926" y="402"/>
                      <a:pt x="655" y="5418"/>
                    </a:cubicBezTo>
                    <a:cubicBezTo>
                      <a:pt x="655" y="5418"/>
                      <a:pt x="37" y="8291"/>
                      <a:pt x="1199" y="12035"/>
                    </a:cubicBezTo>
                    <a:cubicBezTo>
                      <a:pt x="2363" y="15779"/>
                      <a:pt x="1236" y="18469"/>
                      <a:pt x="0" y="20614"/>
                    </a:cubicBezTo>
                    <a:cubicBezTo>
                      <a:pt x="0" y="20614"/>
                      <a:pt x="7161" y="22976"/>
                      <a:pt x="13414" y="21268"/>
                    </a:cubicBezTo>
                    <a:cubicBezTo>
                      <a:pt x="13414" y="21268"/>
                      <a:pt x="12026" y="13272"/>
                      <a:pt x="12360" y="10617"/>
                    </a:cubicBezTo>
                    <a:cubicBezTo>
                      <a:pt x="12630" y="8484"/>
                      <a:pt x="15306" y="2542"/>
                      <a:pt x="15306" y="2542"/>
                    </a:cubicBezTo>
                    <a:lnTo>
                      <a:pt x="14553" y="0"/>
                    </a:lnTo>
                    <a:cubicBezTo>
                      <a:pt x="14553" y="0"/>
                      <a:pt x="11002" y="1133"/>
                      <a:pt x="9352" y="1389"/>
                    </a:cubicBezTo>
                    <a:cubicBezTo>
                      <a:pt x="8877" y="1462"/>
                      <a:pt x="7892" y="1537"/>
                      <a:pt x="7127" y="1455"/>
                    </a:cubicBezTo>
                    <a:close/>
                  </a:path>
                </a:pathLst>
              </a:custGeom>
              <a:noFill/>
              <a:ln w="4850" cap="rnd" cmpd="sng">
                <a:solidFill>
                  <a:srgbClr val="0F003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9"/>
              <p:cNvSpPr/>
              <p:nvPr/>
            </p:nvSpPr>
            <p:spPr>
              <a:xfrm>
                <a:off x="2550975" y="1544775"/>
                <a:ext cx="382650" cy="574425"/>
              </a:xfrm>
              <a:custGeom>
                <a:avLst/>
                <a:gdLst/>
                <a:ahLst/>
                <a:cxnLst/>
                <a:rect l="l" t="t" r="r" b="b"/>
                <a:pathLst>
                  <a:path w="15306" h="22977" fill="none" extrusionOk="0">
                    <a:moveTo>
                      <a:pt x="7127" y="1455"/>
                    </a:moveTo>
                    <a:cubicBezTo>
                      <a:pt x="7127" y="1455"/>
                      <a:pt x="1926" y="402"/>
                      <a:pt x="655" y="5418"/>
                    </a:cubicBezTo>
                    <a:cubicBezTo>
                      <a:pt x="655" y="5418"/>
                      <a:pt x="37" y="8291"/>
                      <a:pt x="1199" y="12035"/>
                    </a:cubicBezTo>
                    <a:cubicBezTo>
                      <a:pt x="2363" y="15779"/>
                      <a:pt x="1236" y="18469"/>
                      <a:pt x="0" y="20614"/>
                    </a:cubicBezTo>
                    <a:cubicBezTo>
                      <a:pt x="0" y="20614"/>
                      <a:pt x="7161" y="22976"/>
                      <a:pt x="13414" y="21268"/>
                    </a:cubicBezTo>
                    <a:cubicBezTo>
                      <a:pt x="13414" y="21268"/>
                      <a:pt x="12026" y="13272"/>
                      <a:pt x="12360" y="10617"/>
                    </a:cubicBezTo>
                    <a:cubicBezTo>
                      <a:pt x="12630" y="8484"/>
                      <a:pt x="15306" y="2542"/>
                      <a:pt x="15306" y="2542"/>
                    </a:cubicBezTo>
                    <a:lnTo>
                      <a:pt x="14553" y="0"/>
                    </a:lnTo>
                    <a:cubicBezTo>
                      <a:pt x="14553" y="0"/>
                      <a:pt x="11002" y="1133"/>
                      <a:pt x="9352" y="1389"/>
                    </a:cubicBezTo>
                    <a:cubicBezTo>
                      <a:pt x="8877" y="1462"/>
                      <a:pt x="7892" y="1537"/>
                      <a:pt x="7127" y="1455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rgbClr val="0F003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19"/>
              <p:cNvSpPr/>
              <p:nvPr/>
            </p:nvSpPr>
            <p:spPr>
              <a:xfrm>
                <a:off x="2883125" y="1554500"/>
                <a:ext cx="32400" cy="95500"/>
              </a:xfrm>
              <a:custGeom>
                <a:avLst/>
                <a:gdLst/>
                <a:ahLst/>
                <a:cxnLst/>
                <a:rect l="l" t="t" r="r" b="b"/>
                <a:pathLst>
                  <a:path w="1296" h="3820" fill="none" extrusionOk="0">
                    <a:moveTo>
                      <a:pt x="0" y="1"/>
                    </a:moveTo>
                    <a:lnTo>
                      <a:pt x="1296" y="3820"/>
                    </a:lnTo>
                  </a:path>
                </a:pathLst>
              </a:custGeom>
              <a:noFill/>
              <a:ln w="19050" cap="rnd" cmpd="sng">
                <a:solidFill>
                  <a:srgbClr val="0F003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19"/>
              <p:cNvSpPr/>
              <p:nvPr/>
            </p:nvSpPr>
            <p:spPr>
              <a:xfrm>
                <a:off x="2826025" y="1555275"/>
                <a:ext cx="540800" cy="540850"/>
              </a:xfrm>
              <a:custGeom>
                <a:avLst/>
                <a:gdLst/>
                <a:ahLst/>
                <a:cxnLst/>
                <a:rect l="l" t="t" r="r" b="b"/>
                <a:pathLst>
                  <a:path w="21632" h="21634" extrusionOk="0">
                    <a:moveTo>
                      <a:pt x="6873" y="1"/>
                    </a:moveTo>
                    <a:lnTo>
                      <a:pt x="4653" y="827"/>
                    </a:lnTo>
                    <a:cubicBezTo>
                      <a:pt x="4653" y="827"/>
                      <a:pt x="397" y="2343"/>
                      <a:pt x="0" y="7556"/>
                    </a:cubicBezTo>
                    <a:lnTo>
                      <a:pt x="6085" y="9530"/>
                    </a:lnTo>
                    <a:cubicBezTo>
                      <a:pt x="6085" y="9530"/>
                      <a:pt x="3660" y="17818"/>
                      <a:pt x="3145" y="20853"/>
                    </a:cubicBezTo>
                    <a:cubicBezTo>
                      <a:pt x="3145" y="20853"/>
                      <a:pt x="6807" y="21633"/>
                      <a:pt x="11379" y="21633"/>
                    </a:cubicBezTo>
                    <a:cubicBezTo>
                      <a:pt x="13908" y="21633"/>
                      <a:pt x="16715" y="21395"/>
                      <a:pt x="19335" y="20654"/>
                    </a:cubicBezTo>
                    <a:lnTo>
                      <a:pt x="17025" y="9042"/>
                    </a:lnTo>
                    <a:lnTo>
                      <a:pt x="21632" y="8200"/>
                    </a:lnTo>
                    <a:cubicBezTo>
                      <a:pt x="21632" y="8200"/>
                      <a:pt x="20740" y="3946"/>
                      <a:pt x="18286" y="2148"/>
                    </a:cubicBezTo>
                    <a:cubicBezTo>
                      <a:pt x="16301" y="695"/>
                      <a:pt x="13811" y="1"/>
                      <a:pt x="13811" y="1"/>
                    </a:cubicBezTo>
                    <a:cubicBezTo>
                      <a:pt x="13811" y="1"/>
                      <a:pt x="12291" y="1477"/>
                      <a:pt x="10416" y="1477"/>
                    </a:cubicBezTo>
                    <a:cubicBezTo>
                      <a:pt x="8241" y="1477"/>
                      <a:pt x="6873" y="1"/>
                      <a:pt x="6873" y="1"/>
                    </a:cubicBezTo>
                    <a:close/>
                  </a:path>
                </a:pathLst>
              </a:custGeom>
              <a:solidFill>
                <a:srgbClr val="FF584B"/>
              </a:solidFill>
              <a:ln w="4850" cap="rnd" cmpd="sng">
                <a:solidFill>
                  <a:srgbClr val="0F003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19"/>
              <p:cNvSpPr/>
              <p:nvPr/>
            </p:nvSpPr>
            <p:spPr>
              <a:xfrm>
                <a:off x="2946300" y="1580050"/>
                <a:ext cx="41325" cy="44700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1788" fill="none" extrusionOk="0">
                    <a:moveTo>
                      <a:pt x="1071" y="161"/>
                    </a:moveTo>
                    <a:lnTo>
                      <a:pt x="1146" y="331"/>
                    </a:lnTo>
                    <a:lnTo>
                      <a:pt x="1331" y="311"/>
                    </a:lnTo>
                    <a:cubicBezTo>
                      <a:pt x="1439" y="298"/>
                      <a:pt x="1528" y="349"/>
                      <a:pt x="1581" y="424"/>
                    </a:cubicBezTo>
                    <a:cubicBezTo>
                      <a:pt x="1643" y="512"/>
                      <a:pt x="1652" y="636"/>
                      <a:pt x="1577" y="738"/>
                    </a:cubicBezTo>
                    <a:lnTo>
                      <a:pt x="1468" y="888"/>
                    </a:lnTo>
                    <a:lnTo>
                      <a:pt x="1577" y="1038"/>
                    </a:lnTo>
                    <a:cubicBezTo>
                      <a:pt x="1647" y="1133"/>
                      <a:pt x="1643" y="1246"/>
                      <a:pt x="1594" y="1332"/>
                    </a:cubicBezTo>
                    <a:cubicBezTo>
                      <a:pt x="1543" y="1420"/>
                      <a:pt x="1448" y="1478"/>
                      <a:pt x="1331" y="1466"/>
                    </a:cubicBezTo>
                    <a:lnTo>
                      <a:pt x="1146" y="1445"/>
                    </a:lnTo>
                    <a:lnTo>
                      <a:pt x="1071" y="1615"/>
                    </a:lnTo>
                    <a:cubicBezTo>
                      <a:pt x="1029" y="1712"/>
                      <a:pt x="943" y="1765"/>
                      <a:pt x="856" y="1774"/>
                    </a:cubicBezTo>
                    <a:cubicBezTo>
                      <a:pt x="746" y="1787"/>
                      <a:pt x="629" y="1734"/>
                      <a:pt x="576" y="1615"/>
                    </a:cubicBezTo>
                    <a:lnTo>
                      <a:pt x="501" y="1445"/>
                    </a:lnTo>
                    <a:lnTo>
                      <a:pt x="317" y="1466"/>
                    </a:lnTo>
                    <a:cubicBezTo>
                      <a:pt x="202" y="1478"/>
                      <a:pt x="107" y="1420"/>
                      <a:pt x="55" y="1334"/>
                    </a:cubicBezTo>
                    <a:cubicBezTo>
                      <a:pt x="4" y="1248"/>
                      <a:pt x="1" y="1133"/>
                      <a:pt x="70" y="1038"/>
                    </a:cubicBezTo>
                    <a:lnTo>
                      <a:pt x="180" y="888"/>
                    </a:lnTo>
                    <a:lnTo>
                      <a:pt x="70" y="738"/>
                    </a:lnTo>
                    <a:cubicBezTo>
                      <a:pt x="1" y="643"/>
                      <a:pt x="4" y="530"/>
                      <a:pt x="54" y="444"/>
                    </a:cubicBezTo>
                    <a:cubicBezTo>
                      <a:pt x="105" y="358"/>
                      <a:pt x="202" y="298"/>
                      <a:pt x="317" y="311"/>
                    </a:cubicBezTo>
                    <a:lnTo>
                      <a:pt x="501" y="331"/>
                    </a:lnTo>
                    <a:lnTo>
                      <a:pt x="576" y="161"/>
                    </a:lnTo>
                    <a:cubicBezTo>
                      <a:pt x="624" y="53"/>
                      <a:pt x="724" y="0"/>
                      <a:pt x="825" y="0"/>
                    </a:cubicBezTo>
                    <a:cubicBezTo>
                      <a:pt x="923" y="0"/>
                      <a:pt x="1024" y="53"/>
                      <a:pt x="1071" y="161"/>
                    </a:cubicBezTo>
                    <a:close/>
                  </a:path>
                </a:pathLst>
              </a:custGeom>
              <a:solidFill>
                <a:srgbClr val="FFFFFF"/>
              </a:solidFill>
              <a:ln w="48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19"/>
              <p:cNvSpPr/>
              <p:nvPr/>
            </p:nvSpPr>
            <p:spPr>
              <a:xfrm>
                <a:off x="3039550" y="1580050"/>
                <a:ext cx="41275" cy="44700"/>
              </a:xfrm>
              <a:custGeom>
                <a:avLst/>
                <a:gdLst/>
                <a:ahLst/>
                <a:cxnLst/>
                <a:rect l="l" t="t" r="r" b="b"/>
                <a:pathLst>
                  <a:path w="1651" h="1788" fill="none" extrusionOk="0">
                    <a:moveTo>
                      <a:pt x="1071" y="161"/>
                    </a:moveTo>
                    <a:lnTo>
                      <a:pt x="1144" y="331"/>
                    </a:lnTo>
                    <a:lnTo>
                      <a:pt x="1328" y="311"/>
                    </a:lnTo>
                    <a:cubicBezTo>
                      <a:pt x="1436" y="298"/>
                      <a:pt x="1528" y="349"/>
                      <a:pt x="1581" y="424"/>
                    </a:cubicBezTo>
                    <a:cubicBezTo>
                      <a:pt x="1641" y="512"/>
                      <a:pt x="1650" y="636"/>
                      <a:pt x="1577" y="738"/>
                    </a:cubicBezTo>
                    <a:lnTo>
                      <a:pt x="1467" y="888"/>
                    </a:lnTo>
                    <a:lnTo>
                      <a:pt x="1577" y="1038"/>
                    </a:lnTo>
                    <a:cubicBezTo>
                      <a:pt x="1646" y="1133"/>
                      <a:pt x="1643" y="1246"/>
                      <a:pt x="1592" y="1332"/>
                    </a:cubicBezTo>
                    <a:cubicBezTo>
                      <a:pt x="1542" y="1420"/>
                      <a:pt x="1445" y="1478"/>
                      <a:pt x="1328" y="1466"/>
                    </a:cubicBezTo>
                    <a:lnTo>
                      <a:pt x="1144" y="1445"/>
                    </a:lnTo>
                    <a:lnTo>
                      <a:pt x="1069" y="1615"/>
                    </a:lnTo>
                    <a:cubicBezTo>
                      <a:pt x="1027" y="1712"/>
                      <a:pt x="943" y="1765"/>
                      <a:pt x="853" y="1774"/>
                    </a:cubicBezTo>
                    <a:cubicBezTo>
                      <a:pt x="744" y="1787"/>
                      <a:pt x="629" y="1734"/>
                      <a:pt x="576" y="1615"/>
                    </a:cubicBezTo>
                    <a:lnTo>
                      <a:pt x="501" y="1445"/>
                    </a:lnTo>
                    <a:lnTo>
                      <a:pt x="316" y="1466"/>
                    </a:lnTo>
                    <a:cubicBezTo>
                      <a:pt x="201" y="1478"/>
                      <a:pt x="104" y="1420"/>
                      <a:pt x="55" y="1334"/>
                    </a:cubicBezTo>
                    <a:cubicBezTo>
                      <a:pt x="4" y="1248"/>
                      <a:pt x="0" y="1133"/>
                      <a:pt x="69" y="1038"/>
                    </a:cubicBezTo>
                    <a:lnTo>
                      <a:pt x="179" y="888"/>
                    </a:lnTo>
                    <a:lnTo>
                      <a:pt x="69" y="738"/>
                    </a:lnTo>
                    <a:cubicBezTo>
                      <a:pt x="0" y="643"/>
                      <a:pt x="4" y="530"/>
                      <a:pt x="53" y="444"/>
                    </a:cubicBezTo>
                    <a:cubicBezTo>
                      <a:pt x="102" y="358"/>
                      <a:pt x="199" y="298"/>
                      <a:pt x="316" y="311"/>
                    </a:cubicBezTo>
                    <a:lnTo>
                      <a:pt x="501" y="331"/>
                    </a:lnTo>
                    <a:lnTo>
                      <a:pt x="576" y="161"/>
                    </a:lnTo>
                    <a:cubicBezTo>
                      <a:pt x="623" y="53"/>
                      <a:pt x="724" y="0"/>
                      <a:pt x="822" y="0"/>
                    </a:cubicBezTo>
                    <a:cubicBezTo>
                      <a:pt x="923" y="0"/>
                      <a:pt x="1023" y="53"/>
                      <a:pt x="1071" y="161"/>
                    </a:cubicBezTo>
                    <a:close/>
                  </a:path>
                </a:pathLst>
              </a:custGeom>
              <a:solidFill>
                <a:srgbClr val="FFFFFF"/>
              </a:solidFill>
              <a:ln w="48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19"/>
              <p:cNvSpPr/>
              <p:nvPr/>
            </p:nvSpPr>
            <p:spPr>
              <a:xfrm>
                <a:off x="3132725" y="1580050"/>
                <a:ext cx="41325" cy="44700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1788" fill="none" extrusionOk="0">
                    <a:moveTo>
                      <a:pt x="1071" y="161"/>
                    </a:moveTo>
                    <a:lnTo>
                      <a:pt x="1146" y="331"/>
                    </a:lnTo>
                    <a:lnTo>
                      <a:pt x="1331" y="311"/>
                    </a:lnTo>
                    <a:cubicBezTo>
                      <a:pt x="1439" y="298"/>
                      <a:pt x="1528" y="349"/>
                      <a:pt x="1581" y="424"/>
                    </a:cubicBezTo>
                    <a:cubicBezTo>
                      <a:pt x="1643" y="512"/>
                      <a:pt x="1652" y="636"/>
                      <a:pt x="1578" y="738"/>
                    </a:cubicBezTo>
                    <a:lnTo>
                      <a:pt x="1468" y="888"/>
                    </a:lnTo>
                    <a:lnTo>
                      <a:pt x="1578" y="1038"/>
                    </a:lnTo>
                    <a:cubicBezTo>
                      <a:pt x="1647" y="1133"/>
                      <a:pt x="1643" y="1246"/>
                      <a:pt x="1594" y="1332"/>
                    </a:cubicBezTo>
                    <a:cubicBezTo>
                      <a:pt x="1545" y="1420"/>
                      <a:pt x="1448" y="1478"/>
                      <a:pt x="1331" y="1466"/>
                    </a:cubicBezTo>
                    <a:lnTo>
                      <a:pt x="1146" y="1445"/>
                    </a:lnTo>
                    <a:lnTo>
                      <a:pt x="1071" y="1615"/>
                    </a:lnTo>
                    <a:cubicBezTo>
                      <a:pt x="1029" y="1712"/>
                      <a:pt x="944" y="1765"/>
                      <a:pt x="856" y="1774"/>
                    </a:cubicBezTo>
                    <a:cubicBezTo>
                      <a:pt x="746" y="1787"/>
                      <a:pt x="629" y="1734"/>
                      <a:pt x="578" y="1615"/>
                    </a:cubicBezTo>
                    <a:lnTo>
                      <a:pt x="503" y="1445"/>
                    </a:lnTo>
                    <a:lnTo>
                      <a:pt x="319" y="1466"/>
                    </a:lnTo>
                    <a:cubicBezTo>
                      <a:pt x="202" y="1478"/>
                      <a:pt x="107" y="1420"/>
                      <a:pt x="55" y="1334"/>
                    </a:cubicBezTo>
                    <a:cubicBezTo>
                      <a:pt x="4" y="1248"/>
                      <a:pt x="1" y="1133"/>
                      <a:pt x="70" y="1038"/>
                    </a:cubicBezTo>
                    <a:lnTo>
                      <a:pt x="180" y="888"/>
                    </a:lnTo>
                    <a:lnTo>
                      <a:pt x="70" y="738"/>
                    </a:lnTo>
                    <a:cubicBezTo>
                      <a:pt x="1" y="643"/>
                      <a:pt x="4" y="530"/>
                      <a:pt x="55" y="444"/>
                    </a:cubicBezTo>
                    <a:cubicBezTo>
                      <a:pt x="105" y="358"/>
                      <a:pt x="202" y="298"/>
                      <a:pt x="319" y="311"/>
                    </a:cubicBezTo>
                    <a:lnTo>
                      <a:pt x="503" y="331"/>
                    </a:lnTo>
                    <a:lnTo>
                      <a:pt x="578" y="161"/>
                    </a:lnTo>
                    <a:cubicBezTo>
                      <a:pt x="624" y="53"/>
                      <a:pt x="724" y="0"/>
                      <a:pt x="825" y="0"/>
                    </a:cubicBezTo>
                    <a:cubicBezTo>
                      <a:pt x="923" y="0"/>
                      <a:pt x="1024" y="53"/>
                      <a:pt x="1071" y="161"/>
                    </a:cubicBezTo>
                    <a:close/>
                  </a:path>
                </a:pathLst>
              </a:custGeom>
              <a:noFill/>
              <a:ln w="48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19"/>
              <p:cNvSpPr/>
              <p:nvPr/>
            </p:nvSpPr>
            <p:spPr>
              <a:xfrm>
                <a:off x="3225975" y="1580050"/>
                <a:ext cx="41300" cy="44700"/>
              </a:xfrm>
              <a:custGeom>
                <a:avLst/>
                <a:gdLst/>
                <a:ahLst/>
                <a:cxnLst/>
                <a:rect l="l" t="t" r="r" b="b"/>
                <a:pathLst>
                  <a:path w="1652" h="1788" fill="none" extrusionOk="0">
                    <a:moveTo>
                      <a:pt x="1071" y="161"/>
                    </a:moveTo>
                    <a:lnTo>
                      <a:pt x="1146" y="331"/>
                    </a:lnTo>
                    <a:lnTo>
                      <a:pt x="1330" y="311"/>
                    </a:lnTo>
                    <a:cubicBezTo>
                      <a:pt x="1436" y="298"/>
                      <a:pt x="1528" y="349"/>
                      <a:pt x="1581" y="424"/>
                    </a:cubicBezTo>
                    <a:cubicBezTo>
                      <a:pt x="1641" y="512"/>
                      <a:pt x="1652" y="636"/>
                      <a:pt x="1577" y="738"/>
                    </a:cubicBezTo>
                    <a:lnTo>
                      <a:pt x="1467" y="888"/>
                    </a:lnTo>
                    <a:lnTo>
                      <a:pt x="1577" y="1038"/>
                    </a:lnTo>
                    <a:cubicBezTo>
                      <a:pt x="1646" y="1133"/>
                      <a:pt x="1643" y="1246"/>
                      <a:pt x="1592" y="1332"/>
                    </a:cubicBezTo>
                    <a:cubicBezTo>
                      <a:pt x="1542" y="1420"/>
                      <a:pt x="1445" y="1478"/>
                      <a:pt x="1329" y="1466"/>
                    </a:cubicBezTo>
                    <a:lnTo>
                      <a:pt x="1144" y="1445"/>
                    </a:lnTo>
                    <a:lnTo>
                      <a:pt x="1069" y="1615"/>
                    </a:lnTo>
                    <a:cubicBezTo>
                      <a:pt x="1027" y="1712"/>
                      <a:pt x="943" y="1765"/>
                      <a:pt x="855" y="1774"/>
                    </a:cubicBezTo>
                    <a:cubicBezTo>
                      <a:pt x="744" y="1787"/>
                      <a:pt x="629" y="1734"/>
                      <a:pt x="576" y="1615"/>
                    </a:cubicBezTo>
                    <a:lnTo>
                      <a:pt x="501" y="1445"/>
                    </a:lnTo>
                    <a:lnTo>
                      <a:pt x="316" y="1466"/>
                    </a:lnTo>
                    <a:cubicBezTo>
                      <a:pt x="201" y="1478"/>
                      <a:pt x="104" y="1420"/>
                      <a:pt x="55" y="1334"/>
                    </a:cubicBezTo>
                    <a:cubicBezTo>
                      <a:pt x="4" y="1248"/>
                      <a:pt x="0" y="1133"/>
                      <a:pt x="70" y="1038"/>
                    </a:cubicBezTo>
                    <a:lnTo>
                      <a:pt x="179" y="888"/>
                    </a:lnTo>
                    <a:lnTo>
                      <a:pt x="70" y="738"/>
                    </a:lnTo>
                    <a:cubicBezTo>
                      <a:pt x="0" y="643"/>
                      <a:pt x="4" y="530"/>
                      <a:pt x="53" y="444"/>
                    </a:cubicBezTo>
                    <a:cubicBezTo>
                      <a:pt x="102" y="358"/>
                      <a:pt x="199" y="298"/>
                      <a:pt x="316" y="311"/>
                    </a:cubicBezTo>
                    <a:lnTo>
                      <a:pt x="501" y="331"/>
                    </a:lnTo>
                    <a:lnTo>
                      <a:pt x="576" y="161"/>
                    </a:lnTo>
                    <a:cubicBezTo>
                      <a:pt x="623" y="53"/>
                      <a:pt x="724" y="0"/>
                      <a:pt x="822" y="0"/>
                    </a:cubicBezTo>
                    <a:cubicBezTo>
                      <a:pt x="923" y="0"/>
                      <a:pt x="1023" y="53"/>
                      <a:pt x="1071" y="161"/>
                    </a:cubicBezTo>
                    <a:close/>
                  </a:path>
                </a:pathLst>
              </a:custGeom>
              <a:noFill/>
              <a:ln w="48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19"/>
              <p:cNvSpPr/>
              <p:nvPr/>
            </p:nvSpPr>
            <p:spPr>
              <a:xfrm>
                <a:off x="3319150" y="1580050"/>
                <a:ext cx="41325" cy="44700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1788" fill="none" extrusionOk="0">
                    <a:moveTo>
                      <a:pt x="1071" y="161"/>
                    </a:moveTo>
                    <a:lnTo>
                      <a:pt x="1146" y="331"/>
                    </a:lnTo>
                    <a:lnTo>
                      <a:pt x="1331" y="311"/>
                    </a:lnTo>
                    <a:cubicBezTo>
                      <a:pt x="1439" y="298"/>
                      <a:pt x="1530" y="349"/>
                      <a:pt x="1581" y="424"/>
                    </a:cubicBezTo>
                    <a:cubicBezTo>
                      <a:pt x="1643" y="512"/>
                      <a:pt x="1653" y="636"/>
                      <a:pt x="1578" y="738"/>
                    </a:cubicBezTo>
                    <a:lnTo>
                      <a:pt x="1468" y="888"/>
                    </a:lnTo>
                    <a:lnTo>
                      <a:pt x="1578" y="1038"/>
                    </a:lnTo>
                    <a:cubicBezTo>
                      <a:pt x="1647" y="1133"/>
                      <a:pt x="1643" y="1246"/>
                      <a:pt x="1594" y="1332"/>
                    </a:cubicBezTo>
                    <a:cubicBezTo>
                      <a:pt x="1545" y="1420"/>
                      <a:pt x="1448" y="1478"/>
                      <a:pt x="1331" y="1466"/>
                    </a:cubicBezTo>
                    <a:lnTo>
                      <a:pt x="1146" y="1445"/>
                    </a:lnTo>
                    <a:lnTo>
                      <a:pt x="1071" y="1615"/>
                    </a:lnTo>
                    <a:cubicBezTo>
                      <a:pt x="1029" y="1712"/>
                      <a:pt x="945" y="1765"/>
                      <a:pt x="856" y="1774"/>
                    </a:cubicBezTo>
                    <a:cubicBezTo>
                      <a:pt x="746" y="1787"/>
                      <a:pt x="629" y="1734"/>
                      <a:pt x="578" y="1615"/>
                    </a:cubicBezTo>
                    <a:lnTo>
                      <a:pt x="503" y="1445"/>
                    </a:lnTo>
                    <a:lnTo>
                      <a:pt x="319" y="1466"/>
                    </a:lnTo>
                    <a:cubicBezTo>
                      <a:pt x="202" y="1478"/>
                      <a:pt x="107" y="1420"/>
                      <a:pt x="56" y="1334"/>
                    </a:cubicBezTo>
                    <a:cubicBezTo>
                      <a:pt x="6" y="1248"/>
                      <a:pt x="1" y="1133"/>
                      <a:pt x="72" y="1038"/>
                    </a:cubicBezTo>
                    <a:lnTo>
                      <a:pt x="182" y="888"/>
                    </a:lnTo>
                    <a:lnTo>
                      <a:pt x="72" y="738"/>
                    </a:lnTo>
                    <a:cubicBezTo>
                      <a:pt x="3" y="643"/>
                      <a:pt x="6" y="530"/>
                      <a:pt x="56" y="444"/>
                    </a:cubicBezTo>
                    <a:cubicBezTo>
                      <a:pt x="105" y="358"/>
                      <a:pt x="202" y="298"/>
                      <a:pt x="319" y="311"/>
                    </a:cubicBezTo>
                    <a:lnTo>
                      <a:pt x="503" y="331"/>
                    </a:lnTo>
                    <a:lnTo>
                      <a:pt x="578" y="161"/>
                    </a:lnTo>
                    <a:cubicBezTo>
                      <a:pt x="626" y="53"/>
                      <a:pt x="724" y="0"/>
                      <a:pt x="825" y="0"/>
                    </a:cubicBezTo>
                    <a:cubicBezTo>
                      <a:pt x="925" y="0"/>
                      <a:pt x="1024" y="53"/>
                      <a:pt x="1071" y="161"/>
                    </a:cubicBezTo>
                    <a:close/>
                  </a:path>
                </a:pathLst>
              </a:custGeom>
              <a:noFill/>
              <a:ln w="48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19"/>
              <p:cNvSpPr/>
              <p:nvPr/>
            </p:nvSpPr>
            <p:spPr>
              <a:xfrm>
                <a:off x="2805700" y="1643300"/>
                <a:ext cx="41325" cy="44700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1788" fill="none" extrusionOk="0">
                    <a:moveTo>
                      <a:pt x="1071" y="162"/>
                    </a:moveTo>
                    <a:lnTo>
                      <a:pt x="1146" y="332"/>
                    </a:lnTo>
                    <a:lnTo>
                      <a:pt x="1330" y="311"/>
                    </a:lnTo>
                    <a:cubicBezTo>
                      <a:pt x="1438" y="300"/>
                      <a:pt x="1528" y="350"/>
                      <a:pt x="1581" y="427"/>
                    </a:cubicBezTo>
                    <a:cubicBezTo>
                      <a:pt x="1643" y="514"/>
                      <a:pt x="1652" y="639"/>
                      <a:pt x="1577" y="739"/>
                    </a:cubicBezTo>
                    <a:lnTo>
                      <a:pt x="1468" y="889"/>
                    </a:lnTo>
                    <a:lnTo>
                      <a:pt x="1577" y="1039"/>
                    </a:lnTo>
                    <a:cubicBezTo>
                      <a:pt x="1647" y="1134"/>
                      <a:pt x="1643" y="1247"/>
                      <a:pt x="1594" y="1335"/>
                    </a:cubicBezTo>
                    <a:cubicBezTo>
                      <a:pt x="1544" y="1421"/>
                      <a:pt x="1447" y="1481"/>
                      <a:pt x="1330" y="1466"/>
                    </a:cubicBezTo>
                    <a:lnTo>
                      <a:pt x="1146" y="1446"/>
                    </a:lnTo>
                    <a:lnTo>
                      <a:pt x="1071" y="1616"/>
                    </a:lnTo>
                    <a:cubicBezTo>
                      <a:pt x="1029" y="1713"/>
                      <a:pt x="945" y="1766"/>
                      <a:pt x="855" y="1775"/>
                    </a:cubicBezTo>
                    <a:cubicBezTo>
                      <a:pt x="746" y="1788"/>
                      <a:pt x="629" y="1735"/>
                      <a:pt x="578" y="1616"/>
                    </a:cubicBezTo>
                    <a:lnTo>
                      <a:pt x="503" y="1446"/>
                    </a:lnTo>
                    <a:lnTo>
                      <a:pt x="318" y="1466"/>
                    </a:lnTo>
                    <a:cubicBezTo>
                      <a:pt x="201" y="1479"/>
                      <a:pt x="106" y="1421"/>
                      <a:pt x="55" y="1335"/>
                    </a:cubicBezTo>
                    <a:cubicBezTo>
                      <a:pt x="4" y="1249"/>
                      <a:pt x="0" y="1136"/>
                      <a:pt x="70" y="1039"/>
                    </a:cubicBezTo>
                    <a:lnTo>
                      <a:pt x="179" y="889"/>
                    </a:lnTo>
                    <a:lnTo>
                      <a:pt x="70" y="739"/>
                    </a:lnTo>
                    <a:cubicBezTo>
                      <a:pt x="2" y="644"/>
                      <a:pt x="4" y="533"/>
                      <a:pt x="55" y="445"/>
                    </a:cubicBezTo>
                    <a:cubicBezTo>
                      <a:pt x="104" y="359"/>
                      <a:pt x="201" y="299"/>
                      <a:pt x="318" y="311"/>
                    </a:cubicBezTo>
                    <a:lnTo>
                      <a:pt x="503" y="332"/>
                    </a:lnTo>
                    <a:lnTo>
                      <a:pt x="578" y="162"/>
                    </a:lnTo>
                    <a:cubicBezTo>
                      <a:pt x="625" y="56"/>
                      <a:pt x="724" y="1"/>
                      <a:pt x="824" y="1"/>
                    </a:cubicBezTo>
                    <a:cubicBezTo>
                      <a:pt x="925" y="1"/>
                      <a:pt x="1023" y="56"/>
                      <a:pt x="1071" y="162"/>
                    </a:cubicBezTo>
                    <a:close/>
                  </a:path>
                </a:pathLst>
              </a:custGeom>
              <a:noFill/>
              <a:ln w="48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19"/>
              <p:cNvSpPr/>
              <p:nvPr/>
            </p:nvSpPr>
            <p:spPr>
              <a:xfrm>
                <a:off x="2898925" y="1643300"/>
                <a:ext cx="41325" cy="44700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1788" fill="none" extrusionOk="0">
                    <a:moveTo>
                      <a:pt x="1071" y="162"/>
                    </a:moveTo>
                    <a:lnTo>
                      <a:pt x="1146" y="332"/>
                    </a:lnTo>
                    <a:lnTo>
                      <a:pt x="1331" y="311"/>
                    </a:lnTo>
                    <a:cubicBezTo>
                      <a:pt x="1439" y="300"/>
                      <a:pt x="1528" y="350"/>
                      <a:pt x="1581" y="427"/>
                    </a:cubicBezTo>
                    <a:cubicBezTo>
                      <a:pt x="1642" y="514"/>
                      <a:pt x="1653" y="639"/>
                      <a:pt x="1578" y="739"/>
                    </a:cubicBezTo>
                    <a:lnTo>
                      <a:pt x="1468" y="889"/>
                    </a:lnTo>
                    <a:lnTo>
                      <a:pt x="1578" y="1039"/>
                    </a:lnTo>
                    <a:cubicBezTo>
                      <a:pt x="1647" y="1134"/>
                      <a:pt x="1643" y="1247"/>
                      <a:pt x="1594" y="1335"/>
                    </a:cubicBezTo>
                    <a:cubicBezTo>
                      <a:pt x="1543" y="1421"/>
                      <a:pt x="1446" y="1481"/>
                      <a:pt x="1331" y="1466"/>
                    </a:cubicBezTo>
                    <a:lnTo>
                      <a:pt x="1146" y="1446"/>
                    </a:lnTo>
                    <a:lnTo>
                      <a:pt x="1071" y="1616"/>
                    </a:lnTo>
                    <a:cubicBezTo>
                      <a:pt x="1028" y="1713"/>
                      <a:pt x="944" y="1766"/>
                      <a:pt x="856" y="1775"/>
                    </a:cubicBezTo>
                    <a:cubicBezTo>
                      <a:pt x="746" y="1788"/>
                      <a:pt x="629" y="1735"/>
                      <a:pt x="576" y="1616"/>
                    </a:cubicBezTo>
                    <a:lnTo>
                      <a:pt x="501" y="1446"/>
                    </a:lnTo>
                    <a:lnTo>
                      <a:pt x="317" y="1466"/>
                    </a:lnTo>
                    <a:cubicBezTo>
                      <a:pt x="202" y="1479"/>
                      <a:pt x="105" y="1421"/>
                      <a:pt x="56" y="1335"/>
                    </a:cubicBezTo>
                    <a:cubicBezTo>
                      <a:pt x="4" y="1249"/>
                      <a:pt x="1" y="1136"/>
                      <a:pt x="70" y="1039"/>
                    </a:cubicBezTo>
                    <a:lnTo>
                      <a:pt x="180" y="889"/>
                    </a:lnTo>
                    <a:lnTo>
                      <a:pt x="70" y="739"/>
                    </a:lnTo>
                    <a:cubicBezTo>
                      <a:pt x="1" y="644"/>
                      <a:pt x="4" y="533"/>
                      <a:pt x="54" y="445"/>
                    </a:cubicBezTo>
                    <a:cubicBezTo>
                      <a:pt x="105" y="359"/>
                      <a:pt x="200" y="299"/>
                      <a:pt x="317" y="311"/>
                    </a:cubicBezTo>
                    <a:lnTo>
                      <a:pt x="501" y="332"/>
                    </a:lnTo>
                    <a:lnTo>
                      <a:pt x="576" y="162"/>
                    </a:lnTo>
                    <a:cubicBezTo>
                      <a:pt x="624" y="56"/>
                      <a:pt x="724" y="1"/>
                      <a:pt x="823" y="1"/>
                    </a:cubicBezTo>
                    <a:cubicBezTo>
                      <a:pt x="923" y="1"/>
                      <a:pt x="1024" y="56"/>
                      <a:pt x="1071" y="1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48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19"/>
              <p:cNvSpPr/>
              <p:nvPr/>
            </p:nvSpPr>
            <p:spPr>
              <a:xfrm>
                <a:off x="2992125" y="1643300"/>
                <a:ext cx="41325" cy="44700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1788" fill="none" extrusionOk="0">
                    <a:moveTo>
                      <a:pt x="1071" y="162"/>
                    </a:moveTo>
                    <a:lnTo>
                      <a:pt x="1146" y="332"/>
                    </a:lnTo>
                    <a:lnTo>
                      <a:pt x="1331" y="311"/>
                    </a:lnTo>
                    <a:cubicBezTo>
                      <a:pt x="1438" y="300"/>
                      <a:pt x="1530" y="350"/>
                      <a:pt x="1581" y="427"/>
                    </a:cubicBezTo>
                    <a:cubicBezTo>
                      <a:pt x="1643" y="514"/>
                      <a:pt x="1652" y="639"/>
                      <a:pt x="1577" y="739"/>
                    </a:cubicBezTo>
                    <a:lnTo>
                      <a:pt x="1468" y="889"/>
                    </a:lnTo>
                    <a:lnTo>
                      <a:pt x="1577" y="1039"/>
                    </a:lnTo>
                    <a:cubicBezTo>
                      <a:pt x="1647" y="1134"/>
                      <a:pt x="1643" y="1247"/>
                      <a:pt x="1594" y="1335"/>
                    </a:cubicBezTo>
                    <a:cubicBezTo>
                      <a:pt x="1544" y="1421"/>
                      <a:pt x="1448" y="1481"/>
                      <a:pt x="1331" y="1466"/>
                    </a:cubicBezTo>
                    <a:lnTo>
                      <a:pt x="1146" y="1446"/>
                    </a:lnTo>
                    <a:lnTo>
                      <a:pt x="1071" y="1616"/>
                    </a:lnTo>
                    <a:cubicBezTo>
                      <a:pt x="1029" y="1713"/>
                      <a:pt x="945" y="1766"/>
                      <a:pt x="855" y="1775"/>
                    </a:cubicBezTo>
                    <a:cubicBezTo>
                      <a:pt x="746" y="1788"/>
                      <a:pt x="629" y="1735"/>
                      <a:pt x="578" y="1616"/>
                    </a:cubicBezTo>
                    <a:lnTo>
                      <a:pt x="503" y="1446"/>
                    </a:lnTo>
                    <a:lnTo>
                      <a:pt x="318" y="1466"/>
                    </a:lnTo>
                    <a:cubicBezTo>
                      <a:pt x="201" y="1479"/>
                      <a:pt x="106" y="1421"/>
                      <a:pt x="55" y="1335"/>
                    </a:cubicBezTo>
                    <a:cubicBezTo>
                      <a:pt x="4" y="1249"/>
                      <a:pt x="0" y="1136"/>
                      <a:pt x="70" y="1039"/>
                    </a:cubicBezTo>
                    <a:lnTo>
                      <a:pt x="179" y="889"/>
                    </a:lnTo>
                    <a:lnTo>
                      <a:pt x="70" y="739"/>
                    </a:lnTo>
                    <a:cubicBezTo>
                      <a:pt x="0" y="644"/>
                      <a:pt x="4" y="533"/>
                      <a:pt x="55" y="445"/>
                    </a:cubicBezTo>
                    <a:cubicBezTo>
                      <a:pt x="104" y="359"/>
                      <a:pt x="201" y="299"/>
                      <a:pt x="318" y="311"/>
                    </a:cubicBezTo>
                    <a:lnTo>
                      <a:pt x="503" y="332"/>
                    </a:lnTo>
                    <a:lnTo>
                      <a:pt x="578" y="162"/>
                    </a:lnTo>
                    <a:cubicBezTo>
                      <a:pt x="625" y="56"/>
                      <a:pt x="724" y="1"/>
                      <a:pt x="824" y="1"/>
                    </a:cubicBezTo>
                    <a:cubicBezTo>
                      <a:pt x="925" y="1"/>
                      <a:pt x="1024" y="56"/>
                      <a:pt x="1071" y="162"/>
                    </a:cubicBezTo>
                    <a:close/>
                  </a:path>
                </a:pathLst>
              </a:custGeom>
              <a:noFill/>
              <a:ln w="48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19"/>
              <p:cNvSpPr/>
              <p:nvPr/>
            </p:nvSpPr>
            <p:spPr>
              <a:xfrm>
                <a:off x="3085350" y="1643300"/>
                <a:ext cx="41325" cy="44700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1788" fill="none" extrusionOk="0">
                    <a:moveTo>
                      <a:pt x="1072" y="162"/>
                    </a:moveTo>
                    <a:lnTo>
                      <a:pt x="1146" y="332"/>
                    </a:lnTo>
                    <a:lnTo>
                      <a:pt x="1331" y="311"/>
                    </a:lnTo>
                    <a:cubicBezTo>
                      <a:pt x="1439" y="300"/>
                      <a:pt x="1528" y="350"/>
                      <a:pt x="1581" y="427"/>
                    </a:cubicBezTo>
                    <a:cubicBezTo>
                      <a:pt x="1642" y="514"/>
                      <a:pt x="1653" y="639"/>
                      <a:pt x="1578" y="739"/>
                    </a:cubicBezTo>
                    <a:lnTo>
                      <a:pt x="1468" y="889"/>
                    </a:lnTo>
                    <a:lnTo>
                      <a:pt x="1578" y="1039"/>
                    </a:lnTo>
                    <a:cubicBezTo>
                      <a:pt x="1647" y="1134"/>
                      <a:pt x="1643" y="1247"/>
                      <a:pt x="1594" y="1335"/>
                    </a:cubicBezTo>
                    <a:cubicBezTo>
                      <a:pt x="1543" y="1421"/>
                      <a:pt x="1448" y="1481"/>
                      <a:pt x="1331" y="1466"/>
                    </a:cubicBezTo>
                    <a:lnTo>
                      <a:pt x="1146" y="1446"/>
                    </a:lnTo>
                    <a:lnTo>
                      <a:pt x="1072" y="1616"/>
                    </a:lnTo>
                    <a:cubicBezTo>
                      <a:pt x="1028" y="1713"/>
                      <a:pt x="944" y="1766"/>
                      <a:pt x="856" y="1775"/>
                    </a:cubicBezTo>
                    <a:cubicBezTo>
                      <a:pt x="746" y="1788"/>
                      <a:pt x="629" y="1735"/>
                      <a:pt x="576" y="1616"/>
                    </a:cubicBezTo>
                    <a:lnTo>
                      <a:pt x="501" y="1446"/>
                    </a:lnTo>
                    <a:lnTo>
                      <a:pt x="317" y="1466"/>
                    </a:lnTo>
                    <a:cubicBezTo>
                      <a:pt x="202" y="1479"/>
                      <a:pt x="105" y="1421"/>
                      <a:pt x="56" y="1335"/>
                    </a:cubicBezTo>
                    <a:cubicBezTo>
                      <a:pt x="4" y="1249"/>
                      <a:pt x="1" y="1136"/>
                      <a:pt x="70" y="1039"/>
                    </a:cubicBezTo>
                    <a:lnTo>
                      <a:pt x="180" y="889"/>
                    </a:lnTo>
                    <a:lnTo>
                      <a:pt x="70" y="739"/>
                    </a:lnTo>
                    <a:cubicBezTo>
                      <a:pt x="1" y="644"/>
                      <a:pt x="4" y="533"/>
                      <a:pt x="54" y="445"/>
                    </a:cubicBezTo>
                    <a:cubicBezTo>
                      <a:pt x="105" y="359"/>
                      <a:pt x="200" y="299"/>
                      <a:pt x="317" y="311"/>
                    </a:cubicBezTo>
                    <a:lnTo>
                      <a:pt x="501" y="332"/>
                    </a:lnTo>
                    <a:lnTo>
                      <a:pt x="576" y="162"/>
                    </a:lnTo>
                    <a:cubicBezTo>
                      <a:pt x="624" y="56"/>
                      <a:pt x="724" y="1"/>
                      <a:pt x="825" y="1"/>
                    </a:cubicBezTo>
                    <a:cubicBezTo>
                      <a:pt x="924" y="1"/>
                      <a:pt x="1024" y="56"/>
                      <a:pt x="1072" y="162"/>
                    </a:cubicBezTo>
                    <a:close/>
                  </a:path>
                </a:pathLst>
              </a:custGeom>
              <a:noFill/>
              <a:ln w="48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9"/>
              <p:cNvSpPr/>
              <p:nvPr/>
            </p:nvSpPr>
            <p:spPr>
              <a:xfrm>
                <a:off x="3178600" y="1643300"/>
                <a:ext cx="41275" cy="44700"/>
              </a:xfrm>
              <a:custGeom>
                <a:avLst/>
                <a:gdLst/>
                <a:ahLst/>
                <a:cxnLst/>
                <a:rect l="l" t="t" r="r" b="b"/>
                <a:pathLst>
                  <a:path w="1651" h="1788" fill="none" extrusionOk="0">
                    <a:moveTo>
                      <a:pt x="1069" y="162"/>
                    </a:moveTo>
                    <a:lnTo>
                      <a:pt x="1144" y="332"/>
                    </a:lnTo>
                    <a:lnTo>
                      <a:pt x="1329" y="311"/>
                    </a:lnTo>
                    <a:cubicBezTo>
                      <a:pt x="1436" y="300"/>
                      <a:pt x="1528" y="350"/>
                      <a:pt x="1581" y="427"/>
                    </a:cubicBezTo>
                    <a:cubicBezTo>
                      <a:pt x="1641" y="514"/>
                      <a:pt x="1650" y="639"/>
                      <a:pt x="1577" y="739"/>
                    </a:cubicBezTo>
                    <a:lnTo>
                      <a:pt x="1468" y="889"/>
                    </a:lnTo>
                    <a:lnTo>
                      <a:pt x="1577" y="1039"/>
                    </a:lnTo>
                    <a:cubicBezTo>
                      <a:pt x="1647" y="1134"/>
                      <a:pt x="1643" y="1247"/>
                      <a:pt x="1592" y="1335"/>
                    </a:cubicBezTo>
                    <a:cubicBezTo>
                      <a:pt x="1542" y="1421"/>
                      <a:pt x="1446" y="1481"/>
                      <a:pt x="1329" y="1466"/>
                    </a:cubicBezTo>
                    <a:lnTo>
                      <a:pt x="1144" y="1446"/>
                    </a:lnTo>
                    <a:lnTo>
                      <a:pt x="1069" y="1616"/>
                    </a:lnTo>
                    <a:cubicBezTo>
                      <a:pt x="1027" y="1713"/>
                      <a:pt x="943" y="1766"/>
                      <a:pt x="854" y="1775"/>
                    </a:cubicBezTo>
                    <a:cubicBezTo>
                      <a:pt x="744" y="1788"/>
                      <a:pt x="629" y="1735"/>
                      <a:pt x="576" y="1616"/>
                    </a:cubicBezTo>
                    <a:lnTo>
                      <a:pt x="501" y="1446"/>
                    </a:lnTo>
                    <a:lnTo>
                      <a:pt x="316" y="1466"/>
                    </a:lnTo>
                    <a:cubicBezTo>
                      <a:pt x="201" y="1479"/>
                      <a:pt x="104" y="1421"/>
                      <a:pt x="55" y="1335"/>
                    </a:cubicBezTo>
                    <a:cubicBezTo>
                      <a:pt x="4" y="1249"/>
                      <a:pt x="0" y="1136"/>
                      <a:pt x="70" y="1039"/>
                    </a:cubicBezTo>
                    <a:lnTo>
                      <a:pt x="179" y="889"/>
                    </a:lnTo>
                    <a:lnTo>
                      <a:pt x="70" y="739"/>
                    </a:lnTo>
                    <a:cubicBezTo>
                      <a:pt x="0" y="644"/>
                      <a:pt x="4" y="533"/>
                      <a:pt x="53" y="445"/>
                    </a:cubicBezTo>
                    <a:cubicBezTo>
                      <a:pt x="103" y="359"/>
                      <a:pt x="199" y="299"/>
                      <a:pt x="316" y="311"/>
                    </a:cubicBezTo>
                    <a:lnTo>
                      <a:pt x="501" y="332"/>
                    </a:lnTo>
                    <a:lnTo>
                      <a:pt x="576" y="162"/>
                    </a:lnTo>
                    <a:cubicBezTo>
                      <a:pt x="623" y="56"/>
                      <a:pt x="722" y="1"/>
                      <a:pt x="822" y="1"/>
                    </a:cubicBezTo>
                    <a:cubicBezTo>
                      <a:pt x="923" y="1"/>
                      <a:pt x="1022" y="56"/>
                      <a:pt x="1069" y="162"/>
                    </a:cubicBezTo>
                    <a:close/>
                  </a:path>
                </a:pathLst>
              </a:custGeom>
              <a:noFill/>
              <a:ln w="48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9"/>
              <p:cNvSpPr/>
              <p:nvPr/>
            </p:nvSpPr>
            <p:spPr>
              <a:xfrm>
                <a:off x="3271775" y="1643300"/>
                <a:ext cx="41325" cy="44700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1788" fill="none" extrusionOk="0">
                    <a:moveTo>
                      <a:pt x="1072" y="162"/>
                    </a:moveTo>
                    <a:lnTo>
                      <a:pt x="1147" y="332"/>
                    </a:lnTo>
                    <a:lnTo>
                      <a:pt x="1331" y="311"/>
                    </a:lnTo>
                    <a:cubicBezTo>
                      <a:pt x="1439" y="300"/>
                      <a:pt x="1528" y="350"/>
                      <a:pt x="1581" y="427"/>
                    </a:cubicBezTo>
                    <a:cubicBezTo>
                      <a:pt x="1644" y="514"/>
                      <a:pt x="1653" y="639"/>
                      <a:pt x="1578" y="739"/>
                    </a:cubicBezTo>
                    <a:lnTo>
                      <a:pt x="1468" y="889"/>
                    </a:lnTo>
                    <a:lnTo>
                      <a:pt x="1578" y="1039"/>
                    </a:lnTo>
                    <a:cubicBezTo>
                      <a:pt x="1647" y="1134"/>
                      <a:pt x="1644" y="1247"/>
                      <a:pt x="1594" y="1335"/>
                    </a:cubicBezTo>
                    <a:cubicBezTo>
                      <a:pt x="1545" y="1421"/>
                      <a:pt x="1448" y="1481"/>
                      <a:pt x="1331" y="1466"/>
                    </a:cubicBezTo>
                    <a:lnTo>
                      <a:pt x="1147" y="1446"/>
                    </a:lnTo>
                    <a:lnTo>
                      <a:pt x="1072" y="1616"/>
                    </a:lnTo>
                    <a:cubicBezTo>
                      <a:pt x="1030" y="1713"/>
                      <a:pt x="946" y="1766"/>
                      <a:pt x="856" y="1775"/>
                    </a:cubicBezTo>
                    <a:cubicBezTo>
                      <a:pt x="746" y="1788"/>
                      <a:pt x="629" y="1735"/>
                      <a:pt x="578" y="1616"/>
                    </a:cubicBezTo>
                    <a:lnTo>
                      <a:pt x="503" y="1446"/>
                    </a:lnTo>
                    <a:lnTo>
                      <a:pt x="319" y="1466"/>
                    </a:lnTo>
                    <a:cubicBezTo>
                      <a:pt x="202" y="1479"/>
                      <a:pt x="107" y="1421"/>
                      <a:pt x="56" y="1335"/>
                    </a:cubicBezTo>
                    <a:cubicBezTo>
                      <a:pt x="4" y="1249"/>
                      <a:pt x="1" y="1136"/>
                      <a:pt x="70" y="1039"/>
                    </a:cubicBezTo>
                    <a:lnTo>
                      <a:pt x="180" y="889"/>
                    </a:lnTo>
                    <a:lnTo>
                      <a:pt x="70" y="739"/>
                    </a:lnTo>
                    <a:cubicBezTo>
                      <a:pt x="1" y="644"/>
                      <a:pt x="4" y="533"/>
                      <a:pt x="56" y="445"/>
                    </a:cubicBezTo>
                    <a:cubicBezTo>
                      <a:pt x="105" y="359"/>
                      <a:pt x="202" y="299"/>
                      <a:pt x="319" y="311"/>
                    </a:cubicBezTo>
                    <a:lnTo>
                      <a:pt x="503" y="332"/>
                    </a:lnTo>
                    <a:lnTo>
                      <a:pt x="578" y="162"/>
                    </a:lnTo>
                    <a:cubicBezTo>
                      <a:pt x="626" y="56"/>
                      <a:pt x="724" y="1"/>
                      <a:pt x="825" y="1"/>
                    </a:cubicBezTo>
                    <a:cubicBezTo>
                      <a:pt x="925" y="1"/>
                      <a:pt x="1024" y="56"/>
                      <a:pt x="1072" y="162"/>
                    </a:cubicBezTo>
                    <a:close/>
                  </a:path>
                </a:pathLst>
              </a:custGeom>
              <a:noFill/>
              <a:ln w="48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9"/>
              <p:cNvSpPr/>
              <p:nvPr/>
            </p:nvSpPr>
            <p:spPr>
              <a:xfrm>
                <a:off x="2759875" y="1706625"/>
                <a:ext cx="41325" cy="44700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1788" fill="none" extrusionOk="0">
                    <a:moveTo>
                      <a:pt x="1071" y="161"/>
                    </a:moveTo>
                    <a:lnTo>
                      <a:pt x="1146" y="331"/>
                    </a:lnTo>
                    <a:lnTo>
                      <a:pt x="1331" y="311"/>
                    </a:lnTo>
                    <a:cubicBezTo>
                      <a:pt x="1439" y="298"/>
                      <a:pt x="1528" y="349"/>
                      <a:pt x="1581" y="424"/>
                    </a:cubicBezTo>
                    <a:cubicBezTo>
                      <a:pt x="1641" y="512"/>
                      <a:pt x="1652" y="636"/>
                      <a:pt x="1577" y="739"/>
                    </a:cubicBezTo>
                    <a:lnTo>
                      <a:pt x="1468" y="888"/>
                    </a:lnTo>
                    <a:lnTo>
                      <a:pt x="1577" y="1038"/>
                    </a:lnTo>
                    <a:cubicBezTo>
                      <a:pt x="1647" y="1133"/>
                      <a:pt x="1643" y="1247"/>
                      <a:pt x="1594" y="1332"/>
                    </a:cubicBezTo>
                    <a:cubicBezTo>
                      <a:pt x="1543" y="1418"/>
                      <a:pt x="1448" y="1479"/>
                      <a:pt x="1331" y="1466"/>
                    </a:cubicBezTo>
                    <a:lnTo>
                      <a:pt x="1146" y="1446"/>
                    </a:lnTo>
                    <a:lnTo>
                      <a:pt x="1071" y="1616"/>
                    </a:lnTo>
                    <a:cubicBezTo>
                      <a:pt x="1027" y="1713"/>
                      <a:pt x="943" y="1766"/>
                      <a:pt x="856" y="1775"/>
                    </a:cubicBezTo>
                    <a:cubicBezTo>
                      <a:pt x="746" y="1787"/>
                      <a:pt x="629" y="1734"/>
                      <a:pt x="576" y="1616"/>
                    </a:cubicBezTo>
                    <a:lnTo>
                      <a:pt x="501" y="1446"/>
                    </a:lnTo>
                    <a:lnTo>
                      <a:pt x="317" y="1466"/>
                    </a:lnTo>
                    <a:cubicBezTo>
                      <a:pt x="201" y="1479"/>
                      <a:pt x="105" y="1420"/>
                      <a:pt x="55" y="1334"/>
                    </a:cubicBezTo>
                    <a:cubicBezTo>
                      <a:pt x="4" y="1248"/>
                      <a:pt x="0" y="1133"/>
                      <a:pt x="70" y="1038"/>
                    </a:cubicBezTo>
                    <a:lnTo>
                      <a:pt x="180" y="888"/>
                    </a:lnTo>
                    <a:lnTo>
                      <a:pt x="70" y="739"/>
                    </a:lnTo>
                    <a:cubicBezTo>
                      <a:pt x="0" y="644"/>
                      <a:pt x="4" y="530"/>
                      <a:pt x="53" y="444"/>
                    </a:cubicBezTo>
                    <a:cubicBezTo>
                      <a:pt x="105" y="357"/>
                      <a:pt x="200" y="298"/>
                      <a:pt x="317" y="311"/>
                    </a:cubicBezTo>
                    <a:lnTo>
                      <a:pt x="501" y="331"/>
                    </a:lnTo>
                    <a:lnTo>
                      <a:pt x="576" y="161"/>
                    </a:lnTo>
                    <a:cubicBezTo>
                      <a:pt x="624" y="53"/>
                      <a:pt x="724" y="0"/>
                      <a:pt x="825" y="0"/>
                    </a:cubicBezTo>
                    <a:cubicBezTo>
                      <a:pt x="923" y="0"/>
                      <a:pt x="1024" y="53"/>
                      <a:pt x="1071" y="161"/>
                    </a:cubicBezTo>
                    <a:close/>
                  </a:path>
                </a:pathLst>
              </a:custGeom>
              <a:noFill/>
              <a:ln w="48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9"/>
              <p:cNvSpPr/>
              <p:nvPr/>
            </p:nvSpPr>
            <p:spPr>
              <a:xfrm>
                <a:off x="2853100" y="1706625"/>
                <a:ext cx="41275" cy="44700"/>
              </a:xfrm>
              <a:custGeom>
                <a:avLst/>
                <a:gdLst/>
                <a:ahLst/>
                <a:cxnLst/>
                <a:rect l="l" t="t" r="r" b="b"/>
                <a:pathLst>
                  <a:path w="1651" h="1788" fill="none" extrusionOk="0">
                    <a:moveTo>
                      <a:pt x="1070" y="161"/>
                    </a:moveTo>
                    <a:lnTo>
                      <a:pt x="1145" y="331"/>
                    </a:lnTo>
                    <a:lnTo>
                      <a:pt x="1329" y="311"/>
                    </a:lnTo>
                    <a:cubicBezTo>
                      <a:pt x="1437" y="298"/>
                      <a:pt x="1529" y="349"/>
                      <a:pt x="1582" y="424"/>
                    </a:cubicBezTo>
                    <a:cubicBezTo>
                      <a:pt x="1642" y="512"/>
                      <a:pt x="1651" y="636"/>
                      <a:pt x="1578" y="739"/>
                    </a:cubicBezTo>
                    <a:lnTo>
                      <a:pt x="1468" y="888"/>
                    </a:lnTo>
                    <a:lnTo>
                      <a:pt x="1578" y="1038"/>
                    </a:lnTo>
                    <a:cubicBezTo>
                      <a:pt x="1645" y="1133"/>
                      <a:pt x="1644" y="1247"/>
                      <a:pt x="1592" y="1332"/>
                    </a:cubicBezTo>
                    <a:cubicBezTo>
                      <a:pt x="1543" y="1418"/>
                      <a:pt x="1446" y="1479"/>
                      <a:pt x="1329" y="1466"/>
                    </a:cubicBezTo>
                    <a:lnTo>
                      <a:pt x="1145" y="1446"/>
                    </a:lnTo>
                    <a:lnTo>
                      <a:pt x="1070" y="1616"/>
                    </a:lnTo>
                    <a:cubicBezTo>
                      <a:pt x="1028" y="1713"/>
                      <a:pt x="944" y="1766"/>
                      <a:pt x="854" y="1775"/>
                    </a:cubicBezTo>
                    <a:cubicBezTo>
                      <a:pt x="745" y="1787"/>
                      <a:pt x="630" y="1734"/>
                      <a:pt x="577" y="1616"/>
                    </a:cubicBezTo>
                    <a:lnTo>
                      <a:pt x="502" y="1446"/>
                    </a:lnTo>
                    <a:lnTo>
                      <a:pt x="317" y="1466"/>
                    </a:lnTo>
                    <a:cubicBezTo>
                      <a:pt x="202" y="1479"/>
                      <a:pt x="105" y="1420"/>
                      <a:pt x="56" y="1334"/>
                    </a:cubicBezTo>
                    <a:cubicBezTo>
                      <a:pt x="5" y="1248"/>
                      <a:pt x="1" y="1133"/>
                      <a:pt x="70" y="1038"/>
                    </a:cubicBezTo>
                    <a:lnTo>
                      <a:pt x="180" y="888"/>
                    </a:lnTo>
                    <a:lnTo>
                      <a:pt x="70" y="739"/>
                    </a:lnTo>
                    <a:cubicBezTo>
                      <a:pt x="1" y="644"/>
                      <a:pt x="5" y="530"/>
                      <a:pt x="54" y="444"/>
                    </a:cubicBezTo>
                    <a:cubicBezTo>
                      <a:pt x="103" y="357"/>
                      <a:pt x="200" y="298"/>
                      <a:pt x="317" y="311"/>
                    </a:cubicBezTo>
                    <a:lnTo>
                      <a:pt x="502" y="331"/>
                    </a:lnTo>
                    <a:lnTo>
                      <a:pt x="577" y="161"/>
                    </a:lnTo>
                    <a:cubicBezTo>
                      <a:pt x="624" y="53"/>
                      <a:pt x="723" y="0"/>
                      <a:pt x="823" y="0"/>
                    </a:cubicBezTo>
                    <a:cubicBezTo>
                      <a:pt x="924" y="0"/>
                      <a:pt x="1022" y="53"/>
                      <a:pt x="1070" y="161"/>
                    </a:cubicBezTo>
                    <a:close/>
                  </a:path>
                </a:pathLst>
              </a:custGeom>
              <a:noFill/>
              <a:ln w="48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19"/>
              <p:cNvSpPr/>
              <p:nvPr/>
            </p:nvSpPr>
            <p:spPr>
              <a:xfrm>
                <a:off x="2946300" y="1706625"/>
                <a:ext cx="41325" cy="44700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1788" fill="none" extrusionOk="0">
                    <a:moveTo>
                      <a:pt x="1071" y="161"/>
                    </a:moveTo>
                    <a:lnTo>
                      <a:pt x="1146" y="331"/>
                    </a:lnTo>
                    <a:lnTo>
                      <a:pt x="1331" y="311"/>
                    </a:lnTo>
                    <a:cubicBezTo>
                      <a:pt x="1439" y="298"/>
                      <a:pt x="1528" y="349"/>
                      <a:pt x="1581" y="424"/>
                    </a:cubicBezTo>
                    <a:cubicBezTo>
                      <a:pt x="1643" y="512"/>
                      <a:pt x="1652" y="636"/>
                      <a:pt x="1577" y="739"/>
                    </a:cubicBezTo>
                    <a:lnTo>
                      <a:pt x="1468" y="888"/>
                    </a:lnTo>
                    <a:lnTo>
                      <a:pt x="1577" y="1038"/>
                    </a:lnTo>
                    <a:cubicBezTo>
                      <a:pt x="1647" y="1133"/>
                      <a:pt x="1643" y="1247"/>
                      <a:pt x="1594" y="1332"/>
                    </a:cubicBezTo>
                    <a:cubicBezTo>
                      <a:pt x="1543" y="1418"/>
                      <a:pt x="1448" y="1479"/>
                      <a:pt x="1331" y="1466"/>
                    </a:cubicBezTo>
                    <a:lnTo>
                      <a:pt x="1146" y="1446"/>
                    </a:lnTo>
                    <a:lnTo>
                      <a:pt x="1071" y="1616"/>
                    </a:lnTo>
                    <a:cubicBezTo>
                      <a:pt x="1029" y="1713"/>
                      <a:pt x="943" y="1766"/>
                      <a:pt x="856" y="1775"/>
                    </a:cubicBezTo>
                    <a:cubicBezTo>
                      <a:pt x="746" y="1787"/>
                      <a:pt x="629" y="1734"/>
                      <a:pt x="576" y="1616"/>
                    </a:cubicBezTo>
                    <a:lnTo>
                      <a:pt x="501" y="1446"/>
                    </a:lnTo>
                    <a:lnTo>
                      <a:pt x="317" y="1466"/>
                    </a:lnTo>
                    <a:cubicBezTo>
                      <a:pt x="202" y="1479"/>
                      <a:pt x="107" y="1420"/>
                      <a:pt x="55" y="1334"/>
                    </a:cubicBezTo>
                    <a:cubicBezTo>
                      <a:pt x="4" y="1248"/>
                      <a:pt x="1" y="1133"/>
                      <a:pt x="70" y="1038"/>
                    </a:cubicBezTo>
                    <a:lnTo>
                      <a:pt x="180" y="888"/>
                    </a:lnTo>
                    <a:lnTo>
                      <a:pt x="70" y="739"/>
                    </a:lnTo>
                    <a:cubicBezTo>
                      <a:pt x="1" y="644"/>
                      <a:pt x="4" y="530"/>
                      <a:pt x="54" y="444"/>
                    </a:cubicBezTo>
                    <a:cubicBezTo>
                      <a:pt x="105" y="357"/>
                      <a:pt x="202" y="298"/>
                      <a:pt x="317" y="311"/>
                    </a:cubicBezTo>
                    <a:lnTo>
                      <a:pt x="501" y="331"/>
                    </a:lnTo>
                    <a:lnTo>
                      <a:pt x="576" y="161"/>
                    </a:lnTo>
                    <a:cubicBezTo>
                      <a:pt x="624" y="53"/>
                      <a:pt x="724" y="0"/>
                      <a:pt x="825" y="0"/>
                    </a:cubicBezTo>
                    <a:cubicBezTo>
                      <a:pt x="923" y="0"/>
                      <a:pt x="1024" y="53"/>
                      <a:pt x="1071" y="161"/>
                    </a:cubicBezTo>
                    <a:close/>
                  </a:path>
                </a:pathLst>
              </a:custGeom>
              <a:noFill/>
              <a:ln w="48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19"/>
              <p:cNvSpPr/>
              <p:nvPr/>
            </p:nvSpPr>
            <p:spPr>
              <a:xfrm>
                <a:off x="3039550" y="1706625"/>
                <a:ext cx="41275" cy="44700"/>
              </a:xfrm>
              <a:custGeom>
                <a:avLst/>
                <a:gdLst/>
                <a:ahLst/>
                <a:cxnLst/>
                <a:rect l="l" t="t" r="r" b="b"/>
                <a:pathLst>
                  <a:path w="1651" h="1788" fill="none" extrusionOk="0">
                    <a:moveTo>
                      <a:pt x="1071" y="161"/>
                    </a:moveTo>
                    <a:lnTo>
                      <a:pt x="1144" y="331"/>
                    </a:lnTo>
                    <a:lnTo>
                      <a:pt x="1328" y="311"/>
                    </a:lnTo>
                    <a:cubicBezTo>
                      <a:pt x="1436" y="298"/>
                      <a:pt x="1528" y="349"/>
                      <a:pt x="1581" y="424"/>
                    </a:cubicBezTo>
                    <a:cubicBezTo>
                      <a:pt x="1641" y="512"/>
                      <a:pt x="1650" y="636"/>
                      <a:pt x="1577" y="739"/>
                    </a:cubicBezTo>
                    <a:lnTo>
                      <a:pt x="1467" y="888"/>
                    </a:lnTo>
                    <a:lnTo>
                      <a:pt x="1577" y="1038"/>
                    </a:lnTo>
                    <a:cubicBezTo>
                      <a:pt x="1646" y="1133"/>
                      <a:pt x="1643" y="1247"/>
                      <a:pt x="1592" y="1332"/>
                    </a:cubicBezTo>
                    <a:cubicBezTo>
                      <a:pt x="1542" y="1418"/>
                      <a:pt x="1445" y="1479"/>
                      <a:pt x="1328" y="1466"/>
                    </a:cubicBezTo>
                    <a:lnTo>
                      <a:pt x="1144" y="1446"/>
                    </a:lnTo>
                    <a:lnTo>
                      <a:pt x="1069" y="1616"/>
                    </a:lnTo>
                    <a:cubicBezTo>
                      <a:pt x="1027" y="1713"/>
                      <a:pt x="943" y="1766"/>
                      <a:pt x="853" y="1775"/>
                    </a:cubicBezTo>
                    <a:cubicBezTo>
                      <a:pt x="744" y="1787"/>
                      <a:pt x="629" y="1734"/>
                      <a:pt x="576" y="1616"/>
                    </a:cubicBezTo>
                    <a:lnTo>
                      <a:pt x="501" y="1446"/>
                    </a:lnTo>
                    <a:lnTo>
                      <a:pt x="316" y="1466"/>
                    </a:lnTo>
                    <a:cubicBezTo>
                      <a:pt x="201" y="1479"/>
                      <a:pt x="104" y="1420"/>
                      <a:pt x="55" y="1334"/>
                    </a:cubicBezTo>
                    <a:cubicBezTo>
                      <a:pt x="4" y="1248"/>
                      <a:pt x="0" y="1133"/>
                      <a:pt x="69" y="1038"/>
                    </a:cubicBezTo>
                    <a:lnTo>
                      <a:pt x="179" y="888"/>
                    </a:lnTo>
                    <a:lnTo>
                      <a:pt x="69" y="739"/>
                    </a:lnTo>
                    <a:cubicBezTo>
                      <a:pt x="0" y="644"/>
                      <a:pt x="4" y="530"/>
                      <a:pt x="53" y="444"/>
                    </a:cubicBezTo>
                    <a:cubicBezTo>
                      <a:pt x="102" y="357"/>
                      <a:pt x="199" y="298"/>
                      <a:pt x="316" y="311"/>
                    </a:cubicBezTo>
                    <a:lnTo>
                      <a:pt x="501" y="331"/>
                    </a:lnTo>
                    <a:lnTo>
                      <a:pt x="576" y="161"/>
                    </a:lnTo>
                    <a:cubicBezTo>
                      <a:pt x="623" y="53"/>
                      <a:pt x="724" y="0"/>
                      <a:pt x="822" y="0"/>
                    </a:cubicBezTo>
                    <a:cubicBezTo>
                      <a:pt x="923" y="0"/>
                      <a:pt x="1023" y="53"/>
                      <a:pt x="1071" y="161"/>
                    </a:cubicBezTo>
                    <a:close/>
                  </a:path>
                </a:pathLst>
              </a:custGeom>
              <a:noFill/>
              <a:ln w="48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19"/>
              <p:cNvSpPr/>
              <p:nvPr/>
            </p:nvSpPr>
            <p:spPr>
              <a:xfrm>
                <a:off x="3132725" y="1706625"/>
                <a:ext cx="41325" cy="44700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1788" fill="none" extrusionOk="0">
                    <a:moveTo>
                      <a:pt x="1071" y="161"/>
                    </a:moveTo>
                    <a:lnTo>
                      <a:pt x="1146" y="331"/>
                    </a:lnTo>
                    <a:lnTo>
                      <a:pt x="1331" y="311"/>
                    </a:lnTo>
                    <a:cubicBezTo>
                      <a:pt x="1439" y="298"/>
                      <a:pt x="1528" y="349"/>
                      <a:pt x="1581" y="424"/>
                    </a:cubicBezTo>
                    <a:cubicBezTo>
                      <a:pt x="1643" y="512"/>
                      <a:pt x="1652" y="636"/>
                      <a:pt x="1578" y="739"/>
                    </a:cubicBezTo>
                    <a:lnTo>
                      <a:pt x="1468" y="888"/>
                    </a:lnTo>
                    <a:lnTo>
                      <a:pt x="1578" y="1038"/>
                    </a:lnTo>
                    <a:cubicBezTo>
                      <a:pt x="1647" y="1133"/>
                      <a:pt x="1643" y="1247"/>
                      <a:pt x="1594" y="1332"/>
                    </a:cubicBezTo>
                    <a:cubicBezTo>
                      <a:pt x="1545" y="1418"/>
                      <a:pt x="1448" y="1479"/>
                      <a:pt x="1331" y="1466"/>
                    </a:cubicBezTo>
                    <a:lnTo>
                      <a:pt x="1146" y="1446"/>
                    </a:lnTo>
                    <a:lnTo>
                      <a:pt x="1071" y="1616"/>
                    </a:lnTo>
                    <a:cubicBezTo>
                      <a:pt x="1029" y="1713"/>
                      <a:pt x="944" y="1766"/>
                      <a:pt x="856" y="1775"/>
                    </a:cubicBezTo>
                    <a:cubicBezTo>
                      <a:pt x="746" y="1787"/>
                      <a:pt x="629" y="1734"/>
                      <a:pt x="578" y="1616"/>
                    </a:cubicBezTo>
                    <a:lnTo>
                      <a:pt x="503" y="1446"/>
                    </a:lnTo>
                    <a:lnTo>
                      <a:pt x="319" y="1466"/>
                    </a:lnTo>
                    <a:cubicBezTo>
                      <a:pt x="202" y="1479"/>
                      <a:pt x="107" y="1420"/>
                      <a:pt x="55" y="1334"/>
                    </a:cubicBezTo>
                    <a:cubicBezTo>
                      <a:pt x="4" y="1248"/>
                      <a:pt x="1" y="1133"/>
                      <a:pt x="70" y="1038"/>
                    </a:cubicBezTo>
                    <a:lnTo>
                      <a:pt x="180" y="888"/>
                    </a:lnTo>
                    <a:lnTo>
                      <a:pt x="70" y="739"/>
                    </a:lnTo>
                    <a:cubicBezTo>
                      <a:pt x="1" y="644"/>
                      <a:pt x="4" y="530"/>
                      <a:pt x="55" y="444"/>
                    </a:cubicBezTo>
                    <a:cubicBezTo>
                      <a:pt x="105" y="357"/>
                      <a:pt x="202" y="298"/>
                      <a:pt x="319" y="311"/>
                    </a:cubicBezTo>
                    <a:lnTo>
                      <a:pt x="503" y="331"/>
                    </a:lnTo>
                    <a:lnTo>
                      <a:pt x="578" y="161"/>
                    </a:lnTo>
                    <a:cubicBezTo>
                      <a:pt x="624" y="53"/>
                      <a:pt x="724" y="0"/>
                      <a:pt x="825" y="0"/>
                    </a:cubicBezTo>
                    <a:cubicBezTo>
                      <a:pt x="923" y="0"/>
                      <a:pt x="1024" y="53"/>
                      <a:pt x="1071" y="161"/>
                    </a:cubicBezTo>
                    <a:close/>
                  </a:path>
                </a:pathLst>
              </a:custGeom>
              <a:noFill/>
              <a:ln w="48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19"/>
              <p:cNvSpPr/>
              <p:nvPr/>
            </p:nvSpPr>
            <p:spPr>
              <a:xfrm>
                <a:off x="3225975" y="1706625"/>
                <a:ext cx="41300" cy="44700"/>
              </a:xfrm>
              <a:custGeom>
                <a:avLst/>
                <a:gdLst/>
                <a:ahLst/>
                <a:cxnLst/>
                <a:rect l="l" t="t" r="r" b="b"/>
                <a:pathLst>
                  <a:path w="1652" h="1788" fill="none" extrusionOk="0">
                    <a:moveTo>
                      <a:pt x="1071" y="161"/>
                    </a:moveTo>
                    <a:lnTo>
                      <a:pt x="1146" y="331"/>
                    </a:lnTo>
                    <a:lnTo>
                      <a:pt x="1330" y="311"/>
                    </a:lnTo>
                    <a:cubicBezTo>
                      <a:pt x="1436" y="298"/>
                      <a:pt x="1528" y="349"/>
                      <a:pt x="1581" y="424"/>
                    </a:cubicBezTo>
                    <a:cubicBezTo>
                      <a:pt x="1641" y="512"/>
                      <a:pt x="1652" y="636"/>
                      <a:pt x="1577" y="739"/>
                    </a:cubicBezTo>
                    <a:lnTo>
                      <a:pt x="1467" y="888"/>
                    </a:lnTo>
                    <a:lnTo>
                      <a:pt x="1577" y="1038"/>
                    </a:lnTo>
                    <a:cubicBezTo>
                      <a:pt x="1646" y="1133"/>
                      <a:pt x="1643" y="1247"/>
                      <a:pt x="1592" y="1332"/>
                    </a:cubicBezTo>
                    <a:cubicBezTo>
                      <a:pt x="1542" y="1418"/>
                      <a:pt x="1445" y="1479"/>
                      <a:pt x="1329" y="1466"/>
                    </a:cubicBezTo>
                    <a:lnTo>
                      <a:pt x="1144" y="1446"/>
                    </a:lnTo>
                    <a:lnTo>
                      <a:pt x="1069" y="1616"/>
                    </a:lnTo>
                    <a:cubicBezTo>
                      <a:pt x="1027" y="1713"/>
                      <a:pt x="943" y="1766"/>
                      <a:pt x="855" y="1775"/>
                    </a:cubicBezTo>
                    <a:cubicBezTo>
                      <a:pt x="744" y="1787"/>
                      <a:pt x="629" y="1734"/>
                      <a:pt x="576" y="1616"/>
                    </a:cubicBezTo>
                    <a:lnTo>
                      <a:pt x="501" y="1446"/>
                    </a:lnTo>
                    <a:lnTo>
                      <a:pt x="316" y="1466"/>
                    </a:lnTo>
                    <a:cubicBezTo>
                      <a:pt x="201" y="1479"/>
                      <a:pt x="104" y="1420"/>
                      <a:pt x="55" y="1334"/>
                    </a:cubicBezTo>
                    <a:cubicBezTo>
                      <a:pt x="4" y="1248"/>
                      <a:pt x="0" y="1133"/>
                      <a:pt x="70" y="1038"/>
                    </a:cubicBezTo>
                    <a:lnTo>
                      <a:pt x="179" y="888"/>
                    </a:lnTo>
                    <a:lnTo>
                      <a:pt x="70" y="739"/>
                    </a:lnTo>
                    <a:cubicBezTo>
                      <a:pt x="0" y="644"/>
                      <a:pt x="4" y="530"/>
                      <a:pt x="53" y="444"/>
                    </a:cubicBezTo>
                    <a:cubicBezTo>
                      <a:pt x="102" y="357"/>
                      <a:pt x="199" y="298"/>
                      <a:pt x="316" y="311"/>
                    </a:cubicBezTo>
                    <a:lnTo>
                      <a:pt x="501" y="331"/>
                    </a:lnTo>
                    <a:lnTo>
                      <a:pt x="576" y="161"/>
                    </a:lnTo>
                    <a:cubicBezTo>
                      <a:pt x="623" y="53"/>
                      <a:pt x="724" y="0"/>
                      <a:pt x="822" y="0"/>
                    </a:cubicBezTo>
                    <a:cubicBezTo>
                      <a:pt x="923" y="0"/>
                      <a:pt x="1023" y="53"/>
                      <a:pt x="1071" y="161"/>
                    </a:cubicBezTo>
                    <a:close/>
                  </a:path>
                </a:pathLst>
              </a:custGeom>
              <a:solidFill>
                <a:srgbClr val="FFFFFF"/>
              </a:solidFill>
              <a:ln w="48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19"/>
              <p:cNvSpPr/>
              <p:nvPr/>
            </p:nvSpPr>
            <p:spPr>
              <a:xfrm>
                <a:off x="3319150" y="1706625"/>
                <a:ext cx="41325" cy="44700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1788" fill="none" extrusionOk="0">
                    <a:moveTo>
                      <a:pt x="1071" y="161"/>
                    </a:moveTo>
                    <a:lnTo>
                      <a:pt x="1146" y="331"/>
                    </a:lnTo>
                    <a:lnTo>
                      <a:pt x="1331" y="311"/>
                    </a:lnTo>
                    <a:cubicBezTo>
                      <a:pt x="1439" y="298"/>
                      <a:pt x="1530" y="349"/>
                      <a:pt x="1581" y="424"/>
                    </a:cubicBezTo>
                    <a:cubicBezTo>
                      <a:pt x="1643" y="512"/>
                      <a:pt x="1653" y="636"/>
                      <a:pt x="1578" y="739"/>
                    </a:cubicBezTo>
                    <a:lnTo>
                      <a:pt x="1468" y="888"/>
                    </a:lnTo>
                    <a:lnTo>
                      <a:pt x="1578" y="1038"/>
                    </a:lnTo>
                    <a:cubicBezTo>
                      <a:pt x="1647" y="1133"/>
                      <a:pt x="1643" y="1247"/>
                      <a:pt x="1594" y="1332"/>
                    </a:cubicBezTo>
                    <a:cubicBezTo>
                      <a:pt x="1545" y="1418"/>
                      <a:pt x="1448" y="1479"/>
                      <a:pt x="1331" y="1466"/>
                    </a:cubicBezTo>
                    <a:lnTo>
                      <a:pt x="1146" y="1446"/>
                    </a:lnTo>
                    <a:lnTo>
                      <a:pt x="1071" y="1616"/>
                    </a:lnTo>
                    <a:cubicBezTo>
                      <a:pt x="1029" y="1713"/>
                      <a:pt x="945" y="1766"/>
                      <a:pt x="856" y="1775"/>
                    </a:cubicBezTo>
                    <a:cubicBezTo>
                      <a:pt x="746" y="1787"/>
                      <a:pt x="629" y="1734"/>
                      <a:pt x="578" y="1616"/>
                    </a:cubicBezTo>
                    <a:lnTo>
                      <a:pt x="503" y="1446"/>
                    </a:lnTo>
                    <a:lnTo>
                      <a:pt x="319" y="1466"/>
                    </a:lnTo>
                    <a:cubicBezTo>
                      <a:pt x="202" y="1479"/>
                      <a:pt x="107" y="1420"/>
                      <a:pt x="56" y="1334"/>
                    </a:cubicBezTo>
                    <a:cubicBezTo>
                      <a:pt x="6" y="1248"/>
                      <a:pt x="1" y="1133"/>
                      <a:pt x="72" y="1038"/>
                    </a:cubicBezTo>
                    <a:lnTo>
                      <a:pt x="182" y="888"/>
                    </a:lnTo>
                    <a:lnTo>
                      <a:pt x="72" y="739"/>
                    </a:lnTo>
                    <a:cubicBezTo>
                      <a:pt x="3" y="644"/>
                      <a:pt x="6" y="530"/>
                      <a:pt x="56" y="444"/>
                    </a:cubicBezTo>
                    <a:cubicBezTo>
                      <a:pt x="105" y="357"/>
                      <a:pt x="202" y="298"/>
                      <a:pt x="319" y="311"/>
                    </a:cubicBezTo>
                    <a:lnTo>
                      <a:pt x="503" y="331"/>
                    </a:lnTo>
                    <a:lnTo>
                      <a:pt x="578" y="161"/>
                    </a:lnTo>
                    <a:cubicBezTo>
                      <a:pt x="626" y="53"/>
                      <a:pt x="724" y="0"/>
                      <a:pt x="825" y="0"/>
                    </a:cubicBezTo>
                    <a:cubicBezTo>
                      <a:pt x="925" y="0"/>
                      <a:pt x="1024" y="53"/>
                      <a:pt x="1071" y="161"/>
                    </a:cubicBezTo>
                    <a:close/>
                  </a:path>
                </a:pathLst>
              </a:custGeom>
              <a:solidFill>
                <a:srgbClr val="FFFFFF"/>
              </a:solidFill>
              <a:ln w="48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19"/>
              <p:cNvSpPr/>
              <p:nvPr/>
            </p:nvSpPr>
            <p:spPr>
              <a:xfrm>
                <a:off x="2805700" y="1769900"/>
                <a:ext cx="41325" cy="44700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1788" fill="none" extrusionOk="0">
                    <a:moveTo>
                      <a:pt x="1071" y="161"/>
                    </a:moveTo>
                    <a:lnTo>
                      <a:pt x="1146" y="331"/>
                    </a:lnTo>
                    <a:lnTo>
                      <a:pt x="1330" y="311"/>
                    </a:lnTo>
                    <a:cubicBezTo>
                      <a:pt x="1438" y="300"/>
                      <a:pt x="1528" y="349"/>
                      <a:pt x="1581" y="426"/>
                    </a:cubicBezTo>
                    <a:cubicBezTo>
                      <a:pt x="1643" y="514"/>
                      <a:pt x="1652" y="638"/>
                      <a:pt x="1577" y="738"/>
                    </a:cubicBezTo>
                    <a:lnTo>
                      <a:pt x="1468" y="888"/>
                    </a:lnTo>
                    <a:lnTo>
                      <a:pt x="1577" y="1038"/>
                    </a:lnTo>
                    <a:cubicBezTo>
                      <a:pt x="1647" y="1133"/>
                      <a:pt x="1643" y="1246"/>
                      <a:pt x="1594" y="1334"/>
                    </a:cubicBezTo>
                    <a:cubicBezTo>
                      <a:pt x="1544" y="1420"/>
                      <a:pt x="1447" y="1480"/>
                      <a:pt x="1330" y="1467"/>
                    </a:cubicBezTo>
                    <a:lnTo>
                      <a:pt x="1146" y="1446"/>
                    </a:lnTo>
                    <a:lnTo>
                      <a:pt x="1071" y="1615"/>
                    </a:lnTo>
                    <a:cubicBezTo>
                      <a:pt x="1029" y="1712"/>
                      <a:pt x="945" y="1765"/>
                      <a:pt x="855" y="1776"/>
                    </a:cubicBezTo>
                    <a:cubicBezTo>
                      <a:pt x="746" y="1787"/>
                      <a:pt x="629" y="1734"/>
                      <a:pt x="578" y="1615"/>
                    </a:cubicBezTo>
                    <a:lnTo>
                      <a:pt x="503" y="1446"/>
                    </a:lnTo>
                    <a:lnTo>
                      <a:pt x="318" y="1467"/>
                    </a:lnTo>
                    <a:cubicBezTo>
                      <a:pt x="201" y="1478"/>
                      <a:pt x="106" y="1420"/>
                      <a:pt x="55" y="1336"/>
                    </a:cubicBezTo>
                    <a:cubicBezTo>
                      <a:pt x="4" y="1248"/>
                      <a:pt x="0" y="1135"/>
                      <a:pt x="70" y="1038"/>
                    </a:cubicBezTo>
                    <a:lnTo>
                      <a:pt x="179" y="888"/>
                    </a:lnTo>
                    <a:lnTo>
                      <a:pt x="70" y="738"/>
                    </a:lnTo>
                    <a:cubicBezTo>
                      <a:pt x="2" y="645"/>
                      <a:pt x="4" y="532"/>
                      <a:pt x="55" y="444"/>
                    </a:cubicBezTo>
                    <a:cubicBezTo>
                      <a:pt x="104" y="358"/>
                      <a:pt x="201" y="298"/>
                      <a:pt x="318" y="311"/>
                    </a:cubicBezTo>
                    <a:lnTo>
                      <a:pt x="503" y="331"/>
                    </a:lnTo>
                    <a:lnTo>
                      <a:pt x="578" y="161"/>
                    </a:lnTo>
                    <a:cubicBezTo>
                      <a:pt x="625" y="55"/>
                      <a:pt x="724" y="0"/>
                      <a:pt x="824" y="0"/>
                    </a:cubicBezTo>
                    <a:cubicBezTo>
                      <a:pt x="925" y="0"/>
                      <a:pt x="1023" y="55"/>
                      <a:pt x="1071" y="161"/>
                    </a:cubicBezTo>
                    <a:close/>
                  </a:path>
                </a:pathLst>
              </a:custGeom>
              <a:noFill/>
              <a:ln w="48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19"/>
              <p:cNvSpPr/>
              <p:nvPr/>
            </p:nvSpPr>
            <p:spPr>
              <a:xfrm>
                <a:off x="2898925" y="1769900"/>
                <a:ext cx="41325" cy="44700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1788" fill="none" extrusionOk="0">
                    <a:moveTo>
                      <a:pt x="1071" y="161"/>
                    </a:moveTo>
                    <a:lnTo>
                      <a:pt x="1146" y="331"/>
                    </a:lnTo>
                    <a:lnTo>
                      <a:pt x="1331" y="311"/>
                    </a:lnTo>
                    <a:cubicBezTo>
                      <a:pt x="1439" y="300"/>
                      <a:pt x="1528" y="349"/>
                      <a:pt x="1581" y="426"/>
                    </a:cubicBezTo>
                    <a:cubicBezTo>
                      <a:pt x="1642" y="514"/>
                      <a:pt x="1653" y="638"/>
                      <a:pt x="1578" y="738"/>
                    </a:cubicBezTo>
                    <a:lnTo>
                      <a:pt x="1468" y="888"/>
                    </a:lnTo>
                    <a:lnTo>
                      <a:pt x="1578" y="1038"/>
                    </a:lnTo>
                    <a:cubicBezTo>
                      <a:pt x="1647" y="1133"/>
                      <a:pt x="1643" y="1246"/>
                      <a:pt x="1594" y="1334"/>
                    </a:cubicBezTo>
                    <a:cubicBezTo>
                      <a:pt x="1543" y="1420"/>
                      <a:pt x="1446" y="1480"/>
                      <a:pt x="1331" y="1467"/>
                    </a:cubicBezTo>
                    <a:lnTo>
                      <a:pt x="1146" y="1446"/>
                    </a:lnTo>
                    <a:lnTo>
                      <a:pt x="1071" y="1615"/>
                    </a:lnTo>
                    <a:cubicBezTo>
                      <a:pt x="1028" y="1712"/>
                      <a:pt x="944" y="1765"/>
                      <a:pt x="856" y="1776"/>
                    </a:cubicBezTo>
                    <a:cubicBezTo>
                      <a:pt x="746" y="1787"/>
                      <a:pt x="629" y="1734"/>
                      <a:pt x="576" y="1615"/>
                    </a:cubicBezTo>
                    <a:lnTo>
                      <a:pt x="501" y="1446"/>
                    </a:lnTo>
                    <a:lnTo>
                      <a:pt x="317" y="1467"/>
                    </a:lnTo>
                    <a:cubicBezTo>
                      <a:pt x="202" y="1478"/>
                      <a:pt x="105" y="1420"/>
                      <a:pt x="56" y="1336"/>
                    </a:cubicBezTo>
                    <a:cubicBezTo>
                      <a:pt x="4" y="1248"/>
                      <a:pt x="1" y="1135"/>
                      <a:pt x="70" y="1038"/>
                    </a:cubicBezTo>
                    <a:lnTo>
                      <a:pt x="180" y="888"/>
                    </a:lnTo>
                    <a:lnTo>
                      <a:pt x="70" y="738"/>
                    </a:lnTo>
                    <a:cubicBezTo>
                      <a:pt x="1" y="645"/>
                      <a:pt x="4" y="532"/>
                      <a:pt x="54" y="444"/>
                    </a:cubicBezTo>
                    <a:cubicBezTo>
                      <a:pt x="105" y="358"/>
                      <a:pt x="200" y="298"/>
                      <a:pt x="317" y="311"/>
                    </a:cubicBezTo>
                    <a:lnTo>
                      <a:pt x="501" y="331"/>
                    </a:lnTo>
                    <a:lnTo>
                      <a:pt x="576" y="161"/>
                    </a:lnTo>
                    <a:cubicBezTo>
                      <a:pt x="624" y="55"/>
                      <a:pt x="724" y="0"/>
                      <a:pt x="823" y="0"/>
                    </a:cubicBezTo>
                    <a:cubicBezTo>
                      <a:pt x="923" y="0"/>
                      <a:pt x="1024" y="55"/>
                      <a:pt x="1071" y="161"/>
                    </a:cubicBezTo>
                    <a:close/>
                  </a:path>
                </a:pathLst>
              </a:custGeom>
              <a:noFill/>
              <a:ln w="48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9"/>
              <p:cNvSpPr/>
              <p:nvPr/>
            </p:nvSpPr>
            <p:spPr>
              <a:xfrm>
                <a:off x="2992125" y="1769900"/>
                <a:ext cx="41325" cy="44700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1788" fill="none" extrusionOk="0">
                    <a:moveTo>
                      <a:pt x="1071" y="161"/>
                    </a:moveTo>
                    <a:lnTo>
                      <a:pt x="1146" y="331"/>
                    </a:lnTo>
                    <a:lnTo>
                      <a:pt x="1331" y="311"/>
                    </a:lnTo>
                    <a:cubicBezTo>
                      <a:pt x="1438" y="300"/>
                      <a:pt x="1530" y="349"/>
                      <a:pt x="1581" y="426"/>
                    </a:cubicBezTo>
                    <a:cubicBezTo>
                      <a:pt x="1643" y="514"/>
                      <a:pt x="1652" y="638"/>
                      <a:pt x="1577" y="738"/>
                    </a:cubicBezTo>
                    <a:lnTo>
                      <a:pt x="1468" y="888"/>
                    </a:lnTo>
                    <a:lnTo>
                      <a:pt x="1577" y="1038"/>
                    </a:lnTo>
                    <a:cubicBezTo>
                      <a:pt x="1647" y="1133"/>
                      <a:pt x="1643" y="1246"/>
                      <a:pt x="1594" y="1334"/>
                    </a:cubicBezTo>
                    <a:cubicBezTo>
                      <a:pt x="1544" y="1420"/>
                      <a:pt x="1448" y="1480"/>
                      <a:pt x="1331" y="1467"/>
                    </a:cubicBezTo>
                    <a:lnTo>
                      <a:pt x="1146" y="1446"/>
                    </a:lnTo>
                    <a:lnTo>
                      <a:pt x="1071" y="1615"/>
                    </a:lnTo>
                    <a:cubicBezTo>
                      <a:pt x="1029" y="1712"/>
                      <a:pt x="945" y="1765"/>
                      <a:pt x="855" y="1776"/>
                    </a:cubicBezTo>
                    <a:cubicBezTo>
                      <a:pt x="746" y="1787"/>
                      <a:pt x="629" y="1734"/>
                      <a:pt x="578" y="1615"/>
                    </a:cubicBezTo>
                    <a:lnTo>
                      <a:pt x="503" y="1446"/>
                    </a:lnTo>
                    <a:lnTo>
                      <a:pt x="318" y="1467"/>
                    </a:lnTo>
                    <a:cubicBezTo>
                      <a:pt x="201" y="1478"/>
                      <a:pt x="106" y="1420"/>
                      <a:pt x="55" y="1336"/>
                    </a:cubicBezTo>
                    <a:cubicBezTo>
                      <a:pt x="4" y="1248"/>
                      <a:pt x="0" y="1135"/>
                      <a:pt x="70" y="1038"/>
                    </a:cubicBezTo>
                    <a:lnTo>
                      <a:pt x="179" y="888"/>
                    </a:lnTo>
                    <a:lnTo>
                      <a:pt x="70" y="738"/>
                    </a:lnTo>
                    <a:cubicBezTo>
                      <a:pt x="0" y="645"/>
                      <a:pt x="4" y="532"/>
                      <a:pt x="55" y="444"/>
                    </a:cubicBezTo>
                    <a:cubicBezTo>
                      <a:pt x="104" y="358"/>
                      <a:pt x="201" y="298"/>
                      <a:pt x="318" y="311"/>
                    </a:cubicBezTo>
                    <a:lnTo>
                      <a:pt x="503" y="331"/>
                    </a:lnTo>
                    <a:lnTo>
                      <a:pt x="578" y="161"/>
                    </a:lnTo>
                    <a:cubicBezTo>
                      <a:pt x="625" y="55"/>
                      <a:pt x="724" y="0"/>
                      <a:pt x="824" y="0"/>
                    </a:cubicBezTo>
                    <a:cubicBezTo>
                      <a:pt x="925" y="0"/>
                      <a:pt x="1024" y="55"/>
                      <a:pt x="1071" y="161"/>
                    </a:cubicBezTo>
                    <a:close/>
                  </a:path>
                </a:pathLst>
              </a:custGeom>
              <a:noFill/>
              <a:ln w="48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19"/>
              <p:cNvSpPr/>
              <p:nvPr/>
            </p:nvSpPr>
            <p:spPr>
              <a:xfrm>
                <a:off x="3085350" y="1769900"/>
                <a:ext cx="41325" cy="44700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1788" fill="none" extrusionOk="0">
                    <a:moveTo>
                      <a:pt x="1072" y="161"/>
                    </a:moveTo>
                    <a:lnTo>
                      <a:pt x="1146" y="331"/>
                    </a:lnTo>
                    <a:lnTo>
                      <a:pt x="1331" y="311"/>
                    </a:lnTo>
                    <a:cubicBezTo>
                      <a:pt x="1439" y="300"/>
                      <a:pt x="1528" y="349"/>
                      <a:pt x="1581" y="426"/>
                    </a:cubicBezTo>
                    <a:cubicBezTo>
                      <a:pt x="1642" y="514"/>
                      <a:pt x="1653" y="638"/>
                      <a:pt x="1578" y="738"/>
                    </a:cubicBezTo>
                    <a:lnTo>
                      <a:pt x="1468" y="888"/>
                    </a:lnTo>
                    <a:lnTo>
                      <a:pt x="1578" y="1038"/>
                    </a:lnTo>
                    <a:cubicBezTo>
                      <a:pt x="1647" y="1133"/>
                      <a:pt x="1643" y="1246"/>
                      <a:pt x="1594" y="1334"/>
                    </a:cubicBezTo>
                    <a:cubicBezTo>
                      <a:pt x="1543" y="1420"/>
                      <a:pt x="1448" y="1480"/>
                      <a:pt x="1331" y="1467"/>
                    </a:cubicBezTo>
                    <a:lnTo>
                      <a:pt x="1146" y="1446"/>
                    </a:lnTo>
                    <a:lnTo>
                      <a:pt x="1072" y="1615"/>
                    </a:lnTo>
                    <a:cubicBezTo>
                      <a:pt x="1028" y="1712"/>
                      <a:pt x="944" y="1765"/>
                      <a:pt x="856" y="1776"/>
                    </a:cubicBezTo>
                    <a:cubicBezTo>
                      <a:pt x="746" y="1787"/>
                      <a:pt x="629" y="1734"/>
                      <a:pt x="576" y="1615"/>
                    </a:cubicBezTo>
                    <a:lnTo>
                      <a:pt x="501" y="1446"/>
                    </a:lnTo>
                    <a:lnTo>
                      <a:pt x="317" y="1467"/>
                    </a:lnTo>
                    <a:cubicBezTo>
                      <a:pt x="202" y="1478"/>
                      <a:pt x="105" y="1420"/>
                      <a:pt x="56" y="1336"/>
                    </a:cubicBezTo>
                    <a:cubicBezTo>
                      <a:pt x="4" y="1248"/>
                      <a:pt x="1" y="1135"/>
                      <a:pt x="70" y="1038"/>
                    </a:cubicBezTo>
                    <a:lnTo>
                      <a:pt x="180" y="888"/>
                    </a:lnTo>
                    <a:lnTo>
                      <a:pt x="70" y="738"/>
                    </a:lnTo>
                    <a:cubicBezTo>
                      <a:pt x="1" y="645"/>
                      <a:pt x="4" y="532"/>
                      <a:pt x="54" y="444"/>
                    </a:cubicBezTo>
                    <a:cubicBezTo>
                      <a:pt x="105" y="358"/>
                      <a:pt x="200" y="298"/>
                      <a:pt x="317" y="311"/>
                    </a:cubicBezTo>
                    <a:lnTo>
                      <a:pt x="501" y="331"/>
                    </a:lnTo>
                    <a:lnTo>
                      <a:pt x="576" y="161"/>
                    </a:lnTo>
                    <a:cubicBezTo>
                      <a:pt x="624" y="55"/>
                      <a:pt x="724" y="0"/>
                      <a:pt x="825" y="0"/>
                    </a:cubicBezTo>
                    <a:cubicBezTo>
                      <a:pt x="924" y="0"/>
                      <a:pt x="1024" y="55"/>
                      <a:pt x="1072" y="161"/>
                    </a:cubicBezTo>
                    <a:close/>
                  </a:path>
                </a:pathLst>
              </a:custGeom>
              <a:noFill/>
              <a:ln w="48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9"/>
              <p:cNvSpPr/>
              <p:nvPr/>
            </p:nvSpPr>
            <p:spPr>
              <a:xfrm>
                <a:off x="3178600" y="1769900"/>
                <a:ext cx="41275" cy="44700"/>
              </a:xfrm>
              <a:custGeom>
                <a:avLst/>
                <a:gdLst/>
                <a:ahLst/>
                <a:cxnLst/>
                <a:rect l="l" t="t" r="r" b="b"/>
                <a:pathLst>
                  <a:path w="1651" h="1788" fill="none" extrusionOk="0">
                    <a:moveTo>
                      <a:pt x="1069" y="161"/>
                    </a:moveTo>
                    <a:lnTo>
                      <a:pt x="1144" y="331"/>
                    </a:lnTo>
                    <a:lnTo>
                      <a:pt x="1329" y="311"/>
                    </a:lnTo>
                    <a:cubicBezTo>
                      <a:pt x="1436" y="300"/>
                      <a:pt x="1528" y="349"/>
                      <a:pt x="1581" y="426"/>
                    </a:cubicBezTo>
                    <a:cubicBezTo>
                      <a:pt x="1641" y="514"/>
                      <a:pt x="1650" y="638"/>
                      <a:pt x="1577" y="738"/>
                    </a:cubicBezTo>
                    <a:lnTo>
                      <a:pt x="1468" y="888"/>
                    </a:lnTo>
                    <a:lnTo>
                      <a:pt x="1577" y="1038"/>
                    </a:lnTo>
                    <a:cubicBezTo>
                      <a:pt x="1647" y="1133"/>
                      <a:pt x="1643" y="1246"/>
                      <a:pt x="1592" y="1334"/>
                    </a:cubicBezTo>
                    <a:cubicBezTo>
                      <a:pt x="1542" y="1420"/>
                      <a:pt x="1446" y="1480"/>
                      <a:pt x="1329" y="1467"/>
                    </a:cubicBezTo>
                    <a:lnTo>
                      <a:pt x="1144" y="1446"/>
                    </a:lnTo>
                    <a:lnTo>
                      <a:pt x="1069" y="1615"/>
                    </a:lnTo>
                    <a:cubicBezTo>
                      <a:pt x="1027" y="1712"/>
                      <a:pt x="943" y="1765"/>
                      <a:pt x="854" y="1776"/>
                    </a:cubicBezTo>
                    <a:cubicBezTo>
                      <a:pt x="744" y="1787"/>
                      <a:pt x="629" y="1734"/>
                      <a:pt x="576" y="1615"/>
                    </a:cubicBezTo>
                    <a:lnTo>
                      <a:pt x="501" y="1446"/>
                    </a:lnTo>
                    <a:lnTo>
                      <a:pt x="316" y="1467"/>
                    </a:lnTo>
                    <a:cubicBezTo>
                      <a:pt x="201" y="1478"/>
                      <a:pt x="104" y="1420"/>
                      <a:pt x="55" y="1336"/>
                    </a:cubicBezTo>
                    <a:cubicBezTo>
                      <a:pt x="4" y="1248"/>
                      <a:pt x="0" y="1135"/>
                      <a:pt x="70" y="1038"/>
                    </a:cubicBezTo>
                    <a:lnTo>
                      <a:pt x="179" y="888"/>
                    </a:lnTo>
                    <a:lnTo>
                      <a:pt x="70" y="738"/>
                    </a:lnTo>
                    <a:cubicBezTo>
                      <a:pt x="0" y="645"/>
                      <a:pt x="4" y="532"/>
                      <a:pt x="53" y="444"/>
                    </a:cubicBezTo>
                    <a:cubicBezTo>
                      <a:pt x="103" y="358"/>
                      <a:pt x="199" y="298"/>
                      <a:pt x="316" y="311"/>
                    </a:cubicBezTo>
                    <a:lnTo>
                      <a:pt x="501" y="331"/>
                    </a:lnTo>
                    <a:lnTo>
                      <a:pt x="576" y="161"/>
                    </a:lnTo>
                    <a:cubicBezTo>
                      <a:pt x="623" y="55"/>
                      <a:pt x="722" y="0"/>
                      <a:pt x="822" y="0"/>
                    </a:cubicBezTo>
                    <a:cubicBezTo>
                      <a:pt x="923" y="0"/>
                      <a:pt x="1022" y="55"/>
                      <a:pt x="1069" y="161"/>
                    </a:cubicBezTo>
                    <a:close/>
                  </a:path>
                </a:pathLst>
              </a:custGeom>
              <a:noFill/>
              <a:ln w="48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19"/>
              <p:cNvSpPr/>
              <p:nvPr/>
            </p:nvSpPr>
            <p:spPr>
              <a:xfrm>
                <a:off x="2946300" y="1833200"/>
                <a:ext cx="41325" cy="44700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1788" fill="none" extrusionOk="0">
                    <a:moveTo>
                      <a:pt x="1071" y="162"/>
                    </a:moveTo>
                    <a:lnTo>
                      <a:pt x="1146" y="331"/>
                    </a:lnTo>
                    <a:lnTo>
                      <a:pt x="1331" y="311"/>
                    </a:lnTo>
                    <a:cubicBezTo>
                      <a:pt x="1439" y="299"/>
                      <a:pt x="1528" y="350"/>
                      <a:pt x="1581" y="425"/>
                    </a:cubicBezTo>
                    <a:cubicBezTo>
                      <a:pt x="1643" y="512"/>
                      <a:pt x="1652" y="637"/>
                      <a:pt x="1577" y="739"/>
                    </a:cubicBezTo>
                    <a:lnTo>
                      <a:pt x="1468" y="889"/>
                    </a:lnTo>
                    <a:lnTo>
                      <a:pt x="1577" y="1039"/>
                    </a:lnTo>
                    <a:cubicBezTo>
                      <a:pt x="1647" y="1134"/>
                      <a:pt x="1643" y="1247"/>
                      <a:pt x="1594" y="1333"/>
                    </a:cubicBezTo>
                    <a:cubicBezTo>
                      <a:pt x="1543" y="1419"/>
                      <a:pt x="1448" y="1479"/>
                      <a:pt x="1331" y="1466"/>
                    </a:cubicBezTo>
                    <a:lnTo>
                      <a:pt x="1146" y="1446"/>
                    </a:lnTo>
                    <a:lnTo>
                      <a:pt x="1071" y="1616"/>
                    </a:lnTo>
                    <a:cubicBezTo>
                      <a:pt x="1029" y="1711"/>
                      <a:pt x="943" y="1764"/>
                      <a:pt x="856" y="1775"/>
                    </a:cubicBezTo>
                    <a:cubicBezTo>
                      <a:pt x="746" y="1788"/>
                      <a:pt x="629" y="1735"/>
                      <a:pt x="576" y="1616"/>
                    </a:cubicBezTo>
                    <a:lnTo>
                      <a:pt x="501" y="1446"/>
                    </a:lnTo>
                    <a:lnTo>
                      <a:pt x="317" y="1466"/>
                    </a:lnTo>
                    <a:cubicBezTo>
                      <a:pt x="202" y="1479"/>
                      <a:pt x="107" y="1421"/>
                      <a:pt x="55" y="1335"/>
                    </a:cubicBezTo>
                    <a:cubicBezTo>
                      <a:pt x="4" y="1249"/>
                      <a:pt x="1" y="1134"/>
                      <a:pt x="70" y="1039"/>
                    </a:cubicBezTo>
                    <a:lnTo>
                      <a:pt x="180" y="889"/>
                    </a:lnTo>
                    <a:lnTo>
                      <a:pt x="70" y="739"/>
                    </a:lnTo>
                    <a:cubicBezTo>
                      <a:pt x="1" y="644"/>
                      <a:pt x="4" y="531"/>
                      <a:pt x="54" y="445"/>
                    </a:cubicBezTo>
                    <a:cubicBezTo>
                      <a:pt x="105" y="357"/>
                      <a:pt x="202" y="299"/>
                      <a:pt x="317" y="311"/>
                    </a:cubicBezTo>
                    <a:lnTo>
                      <a:pt x="501" y="331"/>
                    </a:lnTo>
                    <a:lnTo>
                      <a:pt x="576" y="162"/>
                    </a:lnTo>
                    <a:cubicBezTo>
                      <a:pt x="624" y="54"/>
                      <a:pt x="724" y="1"/>
                      <a:pt x="825" y="1"/>
                    </a:cubicBezTo>
                    <a:cubicBezTo>
                      <a:pt x="923" y="1"/>
                      <a:pt x="1024" y="54"/>
                      <a:pt x="1071" y="162"/>
                    </a:cubicBezTo>
                    <a:close/>
                  </a:path>
                </a:pathLst>
              </a:custGeom>
              <a:noFill/>
              <a:ln w="48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19"/>
              <p:cNvSpPr/>
              <p:nvPr/>
            </p:nvSpPr>
            <p:spPr>
              <a:xfrm>
                <a:off x="3039550" y="1833200"/>
                <a:ext cx="41275" cy="44700"/>
              </a:xfrm>
              <a:custGeom>
                <a:avLst/>
                <a:gdLst/>
                <a:ahLst/>
                <a:cxnLst/>
                <a:rect l="l" t="t" r="r" b="b"/>
                <a:pathLst>
                  <a:path w="1651" h="1788" fill="none" extrusionOk="0">
                    <a:moveTo>
                      <a:pt x="1071" y="162"/>
                    </a:moveTo>
                    <a:lnTo>
                      <a:pt x="1144" y="331"/>
                    </a:lnTo>
                    <a:lnTo>
                      <a:pt x="1328" y="311"/>
                    </a:lnTo>
                    <a:cubicBezTo>
                      <a:pt x="1436" y="299"/>
                      <a:pt x="1528" y="350"/>
                      <a:pt x="1581" y="425"/>
                    </a:cubicBezTo>
                    <a:cubicBezTo>
                      <a:pt x="1641" y="512"/>
                      <a:pt x="1650" y="637"/>
                      <a:pt x="1577" y="739"/>
                    </a:cubicBezTo>
                    <a:lnTo>
                      <a:pt x="1467" y="889"/>
                    </a:lnTo>
                    <a:lnTo>
                      <a:pt x="1577" y="1039"/>
                    </a:lnTo>
                    <a:cubicBezTo>
                      <a:pt x="1646" y="1134"/>
                      <a:pt x="1643" y="1247"/>
                      <a:pt x="1592" y="1333"/>
                    </a:cubicBezTo>
                    <a:cubicBezTo>
                      <a:pt x="1542" y="1419"/>
                      <a:pt x="1445" y="1479"/>
                      <a:pt x="1328" y="1466"/>
                    </a:cubicBezTo>
                    <a:lnTo>
                      <a:pt x="1144" y="1446"/>
                    </a:lnTo>
                    <a:lnTo>
                      <a:pt x="1069" y="1616"/>
                    </a:lnTo>
                    <a:cubicBezTo>
                      <a:pt x="1027" y="1711"/>
                      <a:pt x="943" y="1764"/>
                      <a:pt x="853" y="1775"/>
                    </a:cubicBezTo>
                    <a:cubicBezTo>
                      <a:pt x="744" y="1788"/>
                      <a:pt x="629" y="1735"/>
                      <a:pt x="576" y="1616"/>
                    </a:cubicBezTo>
                    <a:lnTo>
                      <a:pt x="501" y="1446"/>
                    </a:lnTo>
                    <a:lnTo>
                      <a:pt x="316" y="1466"/>
                    </a:lnTo>
                    <a:cubicBezTo>
                      <a:pt x="201" y="1479"/>
                      <a:pt x="104" y="1421"/>
                      <a:pt x="55" y="1335"/>
                    </a:cubicBezTo>
                    <a:cubicBezTo>
                      <a:pt x="4" y="1249"/>
                      <a:pt x="0" y="1134"/>
                      <a:pt x="69" y="1039"/>
                    </a:cubicBezTo>
                    <a:lnTo>
                      <a:pt x="179" y="889"/>
                    </a:lnTo>
                    <a:lnTo>
                      <a:pt x="69" y="739"/>
                    </a:lnTo>
                    <a:cubicBezTo>
                      <a:pt x="0" y="644"/>
                      <a:pt x="4" y="531"/>
                      <a:pt x="53" y="445"/>
                    </a:cubicBezTo>
                    <a:cubicBezTo>
                      <a:pt x="102" y="357"/>
                      <a:pt x="199" y="299"/>
                      <a:pt x="316" y="311"/>
                    </a:cubicBezTo>
                    <a:lnTo>
                      <a:pt x="501" y="331"/>
                    </a:lnTo>
                    <a:lnTo>
                      <a:pt x="576" y="162"/>
                    </a:lnTo>
                    <a:cubicBezTo>
                      <a:pt x="623" y="54"/>
                      <a:pt x="724" y="1"/>
                      <a:pt x="822" y="1"/>
                    </a:cubicBezTo>
                    <a:cubicBezTo>
                      <a:pt x="923" y="1"/>
                      <a:pt x="1023" y="54"/>
                      <a:pt x="1071" y="1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48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19"/>
              <p:cNvSpPr/>
              <p:nvPr/>
            </p:nvSpPr>
            <p:spPr>
              <a:xfrm>
                <a:off x="3132725" y="1833200"/>
                <a:ext cx="41325" cy="44700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1788" fill="none" extrusionOk="0">
                    <a:moveTo>
                      <a:pt x="1071" y="162"/>
                    </a:moveTo>
                    <a:lnTo>
                      <a:pt x="1146" y="331"/>
                    </a:lnTo>
                    <a:lnTo>
                      <a:pt x="1331" y="311"/>
                    </a:lnTo>
                    <a:cubicBezTo>
                      <a:pt x="1439" y="299"/>
                      <a:pt x="1528" y="350"/>
                      <a:pt x="1581" y="425"/>
                    </a:cubicBezTo>
                    <a:cubicBezTo>
                      <a:pt x="1643" y="512"/>
                      <a:pt x="1652" y="637"/>
                      <a:pt x="1578" y="739"/>
                    </a:cubicBezTo>
                    <a:lnTo>
                      <a:pt x="1468" y="889"/>
                    </a:lnTo>
                    <a:lnTo>
                      <a:pt x="1578" y="1039"/>
                    </a:lnTo>
                    <a:cubicBezTo>
                      <a:pt x="1647" y="1134"/>
                      <a:pt x="1643" y="1247"/>
                      <a:pt x="1594" y="1333"/>
                    </a:cubicBezTo>
                    <a:cubicBezTo>
                      <a:pt x="1545" y="1419"/>
                      <a:pt x="1448" y="1479"/>
                      <a:pt x="1331" y="1466"/>
                    </a:cubicBezTo>
                    <a:lnTo>
                      <a:pt x="1146" y="1446"/>
                    </a:lnTo>
                    <a:lnTo>
                      <a:pt x="1071" y="1616"/>
                    </a:lnTo>
                    <a:cubicBezTo>
                      <a:pt x="1029" y="1711"/>
                      <a:pt x="944" y="1764"/>
                      <a:pt x="856" y="1775"/>
                    </a:cubicBezTo>
                    <a:cubicBezTo>
                      <a:pt x="746" y="1788"/>
                      <a:pt x="629" y="1735"/>
                      <a:pt x="578" y="1616"/>
                    </a:cubicBezTo>
                    <a:lnTo>
                      <a:pt x="503" y="1446"/>
                    </a:lnTo>
                    <a:lnTo>
                      <a:pt x="319" y="1466"/>
                    </a:lnTo>
                    <a:cubicBezTo>
                      <a:pt x="202" y="1479"/>
                      <a:pt x="107" y="1421"/>
                      <a:pt x="55" y="1335"/>
                    </a:cubicBezTo>
                    <a:cubicBezTo>
                      <a:pt x="4" y="1249"/>
                      <a:pt x="1" y="1134"/>
                      <a:pt x="70" y="1039"/>
                    </a:cubicBezTo>
                    <a:lnTo>
                      <a:pt x="180" y="889"/>
                    </a:lnTo>
                    <a:lnTo>
                      <a:pt x="70" y="739"/>
                    </a:lnTo>
                    <a:cubicBezTo>
                      <a:pt x="1" y="644"/>
                      <a:pt x="4" y="531"/>
                      <a:pt x="55" y="445"/>
                    </a:cubicBezTo>
                    <a:cubicBezTo>
                      <a:pt x="105" y="357"/>
                      <a:pt x="202" y="299"/>
                      <a:pt x="319" y="311"/>
                    </a:cubicBezTo>
                    <a:lnTo>
                      <a:pt x="503" y="331"/>
                    </a:lnTo>
                    <a:lnTo>
                      <a:pt x="578" y="162"/>
                    </a:lnTo>
                    <a:cubicBezTo>
                      <a:pt x="624" y="54"/>
                      <a:pt x="724" y="1"/>
                      <a:pt x="825" y="1"/>
                    </a:cubicBezTo>
                    <a:cubicBezTo>
                      <a:pt x="923" y="1"/>
                      <a:pt x="1024" y="54"/>
                      <a:pt x="1071" y="1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48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19"/>
              <p:cNvSpPr/>
              <p:nvPr/>
            </p:nvSpPr>
            <p:spPr>
              <a:xfrm>
                <a:off x="3225975" y="1833200"/>
                <a:ext cx="41300" cy="44700"/>
              </a:xfrm>
              <a:custGeom>
                <a:avLst/>
                <a:gdLst/>
                <a:ahLst/>
                <a:cxnLst/>
                <a:rect l="l" t="t" r="r" b="b"/>
                <a:pathLst>
                  <a:path w="1652" h="1788" fill="none" extrusionOk="0">
                    <a:moveTo>
                      <a:pt x="1071" y="162"/>
                    </a:moveTo>
                    <a:lnTo>
                      <a:pt x="1146" y="331"/>
                    </a:lnTo>
                    <a:lnTo>
                      <a:pt x="1330" y="311"/>
                    </a:lnTo>
                    <a:cubicBezTo>
                      <a:pt x="1436" y="299"/>
                      <a:pt x="1528" y="350"/>
                      <a:pt x="1581" y="425"/>
                    </a:cubicBezTo>
                    <a:cubicBezTo>
                      <a:pt x="1641" y="512"/>
                      <a:pt x="1652" y="637"/>
                      <a:pt x="1577" y="739"/>
                    </a:cubicBezTo>
                    <a:lnTo>
                      <a:pt x="1467" y="889"/>
                    </a:lnTo>
                    <a:lnTo>
                      <a:pt x="1577" y="1039"/>
                    </a:lnTo>
                    <a:cubicBezTo>
                      <a:pt x="1646" y="1134"/>
                      <a:pt x="1643" y="1247"/>
                      <a:pt x="1592" y="1333"/>
                    </a:cubicBezTo>
                    <a:cubicBezTo>
                      <a:pt x="1542" y="1419"/>
                      <a:pt x="1445" y="1479"/>
                      <a:pt x="1329" y="1466"/>
                    </a:cubicBezTo>
                    <a:lnTo>
                      <a:pt x="1144" y="1446"/>
                    </a:lnTo>
                    <a:lnTo>
                      <a:pt x="1069" y="1616"/>
                    </a:lnTo>
                    <a:cubicBezTo>
                      <a:pt x="1027" y="1711"/>
                      <a:pt x="943" y="1764"/>
                      <a:pt x="855" y="1775"/>
                    </a:cubicBezTo>
                    <a:cubicBezTo>
                      <a:pt x="744" y="1788"/>
                      <a:pt x="629" y="1735"/>
                      <a:pt x="576" y="1616"/>
                    </a:cubicBezTo>
                    <a:lnTo>
                      <a:pt x="501" y="1446"/>
                    </a:lnTo>
                    <a:lnTo>
                      <a:pt x="316" y="1466"/>
                    </a:lnTo>
                    <a:cubicBezTo>
                      <a:pt x="201" y="1479"/>
                      <a:pt x="104" y="1421"/>
                      <a:pt x="55" y="1335"/>
                    </a:cubicBezTo>
                    <a:cubicBezTo>
                      <a:pt x="4" y="1249"/>
                      <a:pt x="0" y="1134"/>
                      <a:pt x="70" y="1039"/>
                    </a:cubicBezTo>
                    <a:lnTo>
                      <a:pt x="179" y="889"/>
                    </a:lnTo>
                    <a:lnTo>
                      <a:pt x="70" y="739"/>
                    </a:lnTo>
                    <a:cubicBezTo>
                      <a:pt x="0" y="644"/>
                      <a:pt x="4" y="531"/>
                      <a:pt x="53" y="445"/>
                    </a:cubicBezTo>
                    <a:cubicBezTo>
                      <a:pt x="102" y="357"/>
                      <a:pt x="199" y="299"/>
                      <a:pt x="316" y="311"/>
                    </a:cubicBezTo>
                    <a:lnTo>
                      <a:pt x="501" y="331"/>
                    </a:lnTo>
                    <a:lnTo>
                      <a:pt x="576" y="162"/>
                    </a:lnTo>
                    <a:cubicBezTo>
                      <a:pt x="623" y="54"/>
                      <a:pt x="724" y="1"/>
                      <a:pt x="822" y="1"/>
                    </a:cubicBezTo>
                    <a:cubicBezTo>
                      <a:pt x="923" y="1"/>
                      <a:pt x="1023" y="54"/>
                      <a:pt x="1071" y="162"/>
                    </a:cubicBezTo>
                    <a:close/>
                  </a:path>
                </a:pathLst>
              </a:custGeom>
              <a:noFill/>
              <a:ln w="48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19"/>
              <p:cNvSpPr/>
              <p:nvPr/>
            </p:nvSpPr>
            <p:spPr>
              <a:xfrm>
                <a:off x="2992125" y="1896475"/>
                <a:ext cx="41325" cy="44750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1790" fill="none" extrusionOk="0">
                    <a:moveTo>
                      <a:pt x="1071" y="161"/>
                    </a:moveTo>
                    <a:lnTo>
                      <a:pt x="1146" y="331"/>
                    </a:lnTo>
                    <a:lnTo>
                      <a:pt x="1331" y="311"/>
                    </a:lnTo>
                    <a:cubicBezTo>
                      <a:pt x="1438" y="300"/>
                      <a:pt x="1530" y="349"/>
                      <a:pt x="1581" y="426"/>
                    </a:cubicBezTo>
                    <a:cubicBezTo>
                      <a:pt x="1643" y="514"/>
                      <a:pt x="1652" y="638"/>
                      <a:pt x="1577" y="741"/>
                    </a:cubicBezTo>
                    <a:lnTo>
                      <a:pt x="1468" y="890"/>
                    </a:lnTo>
                    <a:lnTo>
                      <a:pt x="1577" y="1040"/>
                    </a:lnTo>
                    <a:cubicBezTo>
                      <a:pt x="1647" y="1133"/>
                      <a:pt x="1643" y="1247"/>
                      <a:pt x="1594" y="1334"/>
                    </a:cubicBezTo>
                    <a:cubicBezTo>
                      <a:pt x="1544" y="1420"/>
                      <a:pt x="1448" y="1481"/>
                      <a:pt x="1331" y="1468"/>
                    </a:cubicBezTo>
                    <a:lnTo>
                      <a:pt x="1146" y="1448"/>
                    </a:lnTo>
                    <a:lnTo>
                      <a:pt x="1071" y="1618"/>
                    </a:lnTo>
                    <a:cubicBezTo>
                      <a:pt x="1029" y="1713"/>
                      <a:pt x="945" y="1766"/>
                      <a:pt x="855" y="1777"/>
                    </a:cubicBezTo>
                    <a:cubicBezTo>
                      <a:pt x="746" y="1789"/>
                      <a:pt x="629" y="1735"/>
                      <a:pt x="578" y="1618"/>
                    </a:cubicBezTo>
                    <a:lnTo>
                      <a:pt x="503" y="1448"/>
                    </a:lnTo>
                    <a:lnTo>
                      <a:pt x="318" y="1468"/>
                    </a:lnTo>
                    <a:cubicBezTo>
                      <a:pt x="201" y="1481"/>
                      <a:pt x="106" y="1420"/>
                      <a:pt x="55" y="1336"/>
                    </a:cubicBezTo>
                    <a:cubicBezTo>
                      <a:pt x="4" y="1249"/>
                      <a:pt x="0" y="1135"/>
                      <a:pt x="70" y="1040"/>
                    </a:cubicBezTo>
                    <a:lnTo>
                      <a:pt x="179" y="890"/>
                    </a:lnTo>
                    <a:lnTo>
                      <a:pt x="70" y="741"/>
                    </a:lnTo>
                    <a:cubicBezTo>
                      <a:pt x="0" y="646"/>
                      <a:pt x="4" y="532"/>
                      <a:pt x="55" y="445"/>
                    </a:cubicBezTo>
                    <a:cubicBezTo>
                      <a:pt x="104" y="359"/>
                      <a:pt x="201" y="298"/>
                      <a:pt x="318" y="311"/>
                    </a:cubicBezTo>
                    <a:lnTo>
                      <a:pt x="503" y="331"/>
                    </a:lnTo>
                    <a:lnTo>
                      <a:pt x="578" y="163"/>
                    </a:lnTo>
                    <a:cubicBezTo>
                      <a:pt x="625" y="55"/>
                      <a:pt x="724" y="0"/>
                      <a:pt x="824" y="0"/>
                    </a:cubicBezTo>
                    <a:cubicBezTo>
                      <a:pt x="925" y="0"/>
                      <a:pt x="1024" y="55"/>
                      <a:pt x="1071" y="163"/>
                    </a:cubicBezTo>
                    <a:close/>
                  </a:path>
                </a:pathLst>
              </a:custGeom>
              <a:noFill/>
              <a:ln w="48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19"/>
              <p:cNvSpPr/>
              <p:nvPr/>
            </p:nvSpPr>
            <p:spPr>
              <a:xfrm>
                <a:off x="3085350" y="1896475"/>
                <a:ext cx="41325" cy="44750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1790" fill="none" extrusionOk="0">
                    <a:moveTo>
                      <a:pt x="1072" y="161"/>
                    </a:moveTo>
                    <a:lnTo>
                      <a:pt x="1146" y="331"/>
                    </a:lnTo>
                    <a:lnTo>
                      <a:pt x="1331" y="311"/>
                    </a:lnTo>
                    <a:cubicBezTo>
                      <a:pt x="1439" y="300"/>
                      <a:pt x="1528" y="349"/>
                      <a:pt x="1581" y="426"/>
                    </a:cubicBezTo>
                    <a:cubicBezTo>
                      <a:pt x="1642" y="514"/>
                      <a:pt x="1653" y="638"/>
                      <a:pt x="1578" y="741"/>
                    </a:cubicBezTo>
                    <a:lnTo>
                      <a:pt x="1468" y="890"/>
                    </a:lnTo>
                    <a:lnTo>
                      <a:pt x="1578" y="1040"/>
                    </a:lnTo>
                    <a:cubicBezTo>
                      <a:pt x="1647" y="1133"/>
                      <a:pt x="1643" y="1247"/>
                      <a:pt x="1594" y="1334"/>
                    </a:cubicBezTo>
                    <a:cubicBezTo>
                      <a:pt x="1543" y="1420"/>
                      <a:pt x="1448" y="1481"/>
                      <a:pt x="1331" y="1468"/>
                    </a:cubicBezTo>
                    <a:lnTo>
                      <a:pt x="1146" y="1448"/>
                    </a:lnTo>
                    <a:lnTo>
                      <a:pt x="1072" y="1618"/>
                    </a:lnTo>
                    <a:cubicBezTo>
                      <a:pt x="1028" y="1713"/>
                      <a:pt x="944" y="1766"/>
                      <a:pt x="856" y="1777"/>
                    </a:cubicBezTo>
                    <a:cubicBezTo>
                      <a:pt x="746" y="1789"/>
                      <a:pt x="629" y="1735"/>
                      <a:pt x="576" y="1618"/>
                    </a:cubicBezTo>
                    <a:lnTo>
                      <a:pt x="501" y="1448"/>
                    </a:lnTo>
                    <a:lnTo>
                      <a:pt x="317" y="1468"/>
                    </a:lnTo>
                    <a:cubicBezTo>
                      <a:pt x="202" y="1481"/>
                      <a:pt x="105" y="1420"/>
                      <a:pt x="56" y="1336"/>
                    </a:cubicBezTo>
                    <a:cubicBezTo>
                      <a:pt x="4" y="1249"/>
                      <a:pt x="1" y="1135"/>
                      <a:pt x="70" y="1040"/>
                    </a:cubicBezTo>
                    <a:lnTo>
                      <a:pt x="180" y="890"/>
                    </a:lnTo>
                    <a:lnTo>
                      <a:pt x="70" y="741"/>
                    </a:lnTo>
                    <a:cubicBezTo>
                      <a:pt x="1" y="646"/>
                      <a:pt x="4" y="532"/>
                      <a:pt x="54" y="445"/>
                    </a:cubicBezTo>
                    <a:cubicBezTo>
                      <a:pt x="105" y="359"/>
                      <a:pt x="200" y="298"/>
                      <a:pt x="317" y="311"/>
                    </a:cubicBezTo>
                    <a:lnTo>
                      <a:pt x="501" y="331"/>
                    </a:lnTo>
                    <a:lnTo>
                      <a:pt x="576" y="163"/>
                    </a:lnTo>
                    <a:cubicBezTo>
                      <a:pt x="624" y="55"/>
                      <a:pt x="724" y="0"/>
                      <a:pt x="825" y="0"/>
                    </a:cubicBezTo>
                    <a:cubicBezTo>
                      <a:pt x="924" y="0"/>
                      <a:pt x="1024" y="55"/>
                      <a:pt x="1072" y="163"/>
                    </a:cubicBezTo>
                    <a:close/>
                  </a:path>
                </a:pathLst>
              </a:custGeom>
              <a:solidFill>
                <a:srgbClr val="FFFFFF"/>
              </a:solidFill>
              <a:ln w="48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19"/>
              <p:cNvSpPr/>
              <p:nvPr/>
            </p:nvSpPr>
            <p:spPr>
              <a:xfrm>
                <a:off x="3178600" y="1896475"/>
                <a:ext cx="41275" cy="44750"/>
              </a:xfrm>
              <a:custGeom>
                <a:avLst/>
                <a:gdLst/>
                <a:ahLst/>
                <a:cxnLst/>
                <a:rect l="l" t="t" r="r" b="b"/>
                <a:pathLst>
                  <a:path w="1651" h="1790" fill="none" extrusionOk="0">
                    <a:moveTo>
                      <a:pt x="1069" y="161"/>
                    </a:moveTo>
                    <a:lnTo>
                      <a:pt x="1144" y="331"/>
                    </a:lnTo>
                    <a:lnTo>
                      <a:pt x="1329" y="311"/>
                    </a:lnTo>
                    <a:cubicBezTo>
                      <a:pt x="1436" y="300"/>
                      <a:pt x="1528" y="349"/>
                      <a:pt x="1581" y="426"/>
                    </a:cubicBezTo>
                    <a:cubicBezTo>
                      <a:pt x="1641" y="514"/>
                      <a:pt x="1650" y="638"/>
                      <a:pt x="1577" y="741"/>
                    </a:cubicBezTo>
                    <a:lnTo>
                      <a:pt x="1468" y="890"/>
                    </a:lnTo>
                    <a:lnTo>
                      <a:pt x="1577" y="1040"/>
                    </a:lnTo>
                    <a:cubicBezTo>
                      <a:pt x="1647" y="1133"/>
                      <a:pt x="1643" y="1247"/>
                      <a:pt x="1592" y="1334"/>
                    </a:cubicBezTo>
                    <a:cubicBezTo>
                      <a:pt x="1542" y="1420"/>
                      <a:pt x="1446" y="1481"/>
                      <a:pt x="1329" y="1468"/>
                    </a:cubicBezTo>
                    <a:lnTo>
                      <a:pt x="1144" y="1448"/>
                    </a:lnTo>
                    <a:lnTo>
                      <a:pt x="1069" y="1618"/>
                    </a:lnTo>
                    <a:cubicBezTo>
                      <a:pt x="1027" y="1713"/>
                      <a:pt x="943" y="1766"/>
                      <a:pt x="854" y="1777"/>
                    </a:cubicBezTo>
                    <a:cubicBezTo>
                      <a:pt x="744" y="1789"/>
                      <a:pt x="629" y="1735"/>
                      <a:pt x="576" y="1618"/>
                    </a:cubicBezTo>
                    <a:lnTo>
                      <a:pt x="501" y="1448"/>
                    </a:lnTo>
                    <a:lnTo>
                      <a:pt x="316" y="1468"/>
                    </a:lnTo>
                    <a:cubicBezTo>
                      <a:pt x="201" y="1481"/>
                      <a:pt x="104" y="1420"/>
                      <a:pt x="55" y="1336"/>
                    </a:cubicBezTo>
                    <a:cubicBezTo>
                      <a:pt x="4" y="1249"/>
                      <a:pt x="0" y="1135"/>
                      <a:pt x="70" y="1040"/>
                    </a:cubicBezTo>
                    <a:lnTo>
                      <a:pt x="179" y="890"/>
                    </a:lnTo>
                    <a:lnTo>
                      <a:pt x="70" y="741"/>
                    </a:lnTo>
                    <a:cubicBezTo>
                      <a:pt x="0" y="646"/>
                      <a:pt x="4" y="532"/>
                      <a:pt x="53" y="445"/>
                    </a:cubicBezTo>
                    <a:cubicBezTo>
                      <a:pt x="103" y="359"/>
                      <a:pt x="199" y="298"/>
                      <a:pt x="316" y="311"/>
                    </a:cubicBezTo>
                    <a:lnTo>
                      <a:pt x="501" y="331"/>
                    </a:lnTo>
                    <a:lnTo>
                      <a:pt x="576" y="163"/>
                    </a:lnTo>
                    <a:cubicBezTo>
                      <a:pt x="623" y="55"/>
                      <a:pt x="722" y="0"/>
                      <a:pt x="822" y="0"/>
                    </a:cubicBezTo>
                    <a:cubicBezTo>
                      <a:pt x="923" y="0"/>
                      <a:pt x="1022" y="55"/>
                      <a:pt x="1069" y="163"/>
                    </a:cubicBezTo>
                    <a:close/>
                  </a:path>
                </a:pathLst>
              </a:custGeom>
              <a:noFill/>
              <a:ln w="48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19"/>
              <p:cNvSpPr/>
              <p:nvPr/>
            </p:nvSpPr>
            <p:spPr>
              <a:xfrm>
                <a:off x="3271775" y="1896475"/>
                <a:ext cx="41325" cy="44750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1790" fill="none" extrusionOk="0">
                    <a:moveTo>
                      <a:pt x="1072" y="161"/>
                    </a:moveTo>
                    <a:lnTo>
                      <a:pt x="1147" y="331"/>
                    </a:lnTo>
                    <a:lnTo>
                      <a:pt x="1331" y="311"/>
                    </a:lnTo>
                    <a:cubicBezTo>
                      <a:pt x="1439" y="300"/>
                      <a:pt x="1528" y="349"/>
                      <a:pt x="1581" y="426"/>
                    </a:cubicBezTo>
                    <a:cubicBezTo>
                      <a:pt x="1644" y="514"/>
                      <a:pt x="1653" y="638"/>
                      <a:pt x="1578" y="741"/>
                    </a:cubicBezTo>
                    <a:lnTo>
                      <a:pt x="1468" y="890"/>
                    </a:lnTo>
                    <a:lnTo>
                      <a:pt x="1578" y="1040"/>
                    </a:lnTo>
                    <a:cubicBezTo>
                      <a:pt x="1647" y="1133"/>
                      <a:pt x="1644" y="1247"/>
                      <a:pt x="1594" y="1334"/>
                    </a:cubicBezTo>
                    <a:cubicBezTo>
                      <a:pt x="1545" y="1420"/>
                      <a:pt x="1448" y="1481"/>
                      <a:pt x="1331" y="1468"/>
                    </a:cubicBezTo>
                    <a:lnTo>
                      <a:pt x="1147" y="1448"/>
                    </a:lnTo>
                    <a:lnTo>
                      <a:pt x="1072" y="1618"/>
                    </a:lnTo>
                    <a:cubicBezTo>
                      <a:pt x="1030" y="1713"/>
                      <a:pt x="946" y="1766"/>
                      <a:pt x="856" y="1777"/>
                    </a:cubicBezTo>
                    <a:cubicBezTo>
                      <a:pt x="746" y="1789"/>
                      <a:pt x="629" y="1735"/>
                      <a:pt x="578" y="1618"/>
                    </a:cubicBezTo>
                    <a:lnTo>
                      <a:pt x="503" y="1448"/>
                    </a:lnTo>
                    <a:lnTo>
                      <a:pt x="319" y="1468"/>
                    </a:lnTo>
                    <a:cubicBezTo>
                      <a:pt x="202" y="1481"/>
                      <a:pt x="107" y="1420"/>
                      <a:pt x="56" y="1336"/>
                    </a:cubicBezTo>
                    <a:cubicBezTo>
                      <a:pt x="4" y="1249"/>
                      <a:pt x="1" y="1135"/>
                      <a:pt x="70" y="1040"/>
                    </a:cubicBezTo>
                    <a:lnTo>
                      <a:pt x="180" y="890"/>
                    </a:lnTo>
                    <a:lnTo>
                      <a:pt x="70" y="741"/>
                    </a:lnTo>
                    <a:cubicBezTo>
                      <a:pt x="1" y="646"/>
                      <a:pt x="4" y="532"/>
                      <a:pt x="56" y="445"/>
                    </a:cubicBezTo>
                    <a:cubicBezTo>
                      <a:pt x="105" y="359"/>
                      <a:pt x="202" y="298"/>
                      <a:pt x="319" y="311"/>
                    </a:cubicBezTo>
                    <a:lnTo>
                      <a:pt x="503" y="331"/>
                    </a:lnTo>
                    <a:lnTo>
                      <a:pt x="578" y="163"/>
                    </a:lnTo>
                    <a:cubicBezTo>
                      <a:pt x="626" y="55"/>
                      <a:pt x="724" y="0"/>
                      <a:pt x="825" y="0"/>
                    </a:cubicBezTo>
                    <a:cubicBezTo>
                      <a:pt x="925" y="0"/>
                      <a:pt x="1024" y="55"/>
                      <a:pt x="1072" y="163"/>
                    </a:cubicBezTo>
                    <a:close/>
                  </a:path>
                </a:pathLst>
              </a:custGeom>
              <a:noFill/>
              <a:ln w="48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19"/>
              <p:cNvSpPr/>
              <p:nvPr/>
            </p:nvSpPr>
            <p:spPr>
              <a:xfrm>
                <a:off x="2946300" y="1959800"/>
                <a:ext cx="41325" cy="44700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1788" fill="none" extrusionOk="0">
                    <a:moveTo>
                      <a:pt x="1071" y="161"/>
                    </a:moveTo>
                    <a:lnTo>
                      <a:pt x="1146" y="331"/>
                    </a:lnTo>
                    <a:lnTo>
                      <a:pt x="1331" y="311"/>
                    </a:lnTo>
                    <a:cubicBezTo>
                      <a:pt x="1439" y="298"/>
                      <a:pt x="1528" y="349"/>
                      <a:pt x="1581" y="424"/>
                    </a:cubicBezTo>
                    <a:cubicBezTo>
                      <a:pt x="1643" y="514"/>
                      <a:pt x="1652" y="636"/>
                      <a:pt x="1577" y="738"/>
                    </a:cubicBezTo>
                    <a:lnTo>
                      <a:pt x="1468" y="888"/>
                    </a:lnTo>
                    <a:lnTo>
                      <a:pt x="1577" y="1038"/>
                    </a:lnTo>
                    <a:cubicBezTo>
                      <a:pt x="1647" y="1133"/>
                      <a:pt x="1643" y="1246"/>
                      <a:pt x="1594" y="1332"/>
                    </a:cubicBezTo>
                    <a:cubicBezTo>
                      <a:pt x="1543" y="1420"/>
                      <a:pt x="1448" y="1478"/>
                      <a:pt x="1331" y="1466"/>
                    </a:cubicBezTo>
                    <a:lnTo>
                      <a:pt x="1146" y="1445"/>
                    </a:lnTo>
                    <a:lnTo>
                      <a:pt x="1071" y="1615"/>
                    </a:lnTo>
                    <a:cubicBezTo>
                      <a:pt x="1029" y="1712"/>
                      <a:pt x="943" y="1765"/>
                      <a:pt x="856" y="1774"/>
                    </a:cubicBezTo>
                    <a:cubicBezTo>
                      <a:pt x="746" y="1787"/>
                      <a:pt x="629" y="1734"/>
                      <a:pt x="576" y="1615"/>
                    </a:cubicBezTo>
                    <a:lnTo>
                      <a:pt x="501" y="1445"/>
                    </a:lnTo>
                    <a:lnTo>
                      <a:pt x="317" y="1466"/>
                    </a:lnTo>
                    <a:cubicBezTo>
                      <a:pt x="202" y="1478"/>
                      <a:pt x="107" y="1420"/>
                      <a:pt x="55" y="1334"/>
                    </a:cubicBezTo>
                    <a:cubicBezTo>
                      <a:pt x="4" y="1248"/>
                      <a:pt x="1" y="1133"/>
                      <a:pt x="70" y="1038"/>
                    </a:cubicBezTo>
                    <a:lnTo>
                      <a:pt x="180" y="888"/>
                    </a:lnTo>
                    <a:lnTo>
                      <a:pt x="70" y="738"/>
                    </a:lnTo>
                    <a:cubicBezTo>
                      <a:pt x="1" y="643"/>
                      <a:pt x="4" y="530"/>
                      <a:pt x="54" y="444"/>
                    </a:cubicBezTo>
                    <a:cubicBezTo>
                      <a:pt x="105" y="358"/>
                      <a:pt x="202" y="298"/>
                      <a:pt x="317" y="311"/>
                    </a:cubicBezTo>
                    <a:lnTo>
                      <a:pt x="501" y="331"/>
                    </a:lnTo>
                    <a:lnTo>
                      <a:pt x="576" y="161"/>
                    </a:lnTo>
                    <a:cubicBezTo>
                      <a:pt x="624" y="53"/>
                      <a:pt x="724" y="0"/>
                      <a:pt x="825" y="0"/>
                    </a:cubicBezTo>
                    <a:cubicBezTo>
                      <a:pt x="923" y="0"/>
                      <a:pt x="1024" y="53"/>
                      <a:pt x="1071" y="161"/>
                    </a:cubicBezTo>
                    <a:close/>
                  </a:path>
                </a:pathLst>
              </a:custGeom>
              <a:noFill/>
              <a:ln w="48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19"/>
              <p:cNvSpPr/>
              <p:nvPr/>
            </p:nvSpPr>
            <p:spPr>
              <a:xfrm>
                <a:off x="3039550" y="1959800"/>
                <a:ext cx="41275" cy="44700"/>
              </a:xfrm>
              <a:custGeom>
                <a:avLst/>
                <a:gdLst/>
                <a:ahLst/>
                <a:cxnLst/>
                <a:rect l="l" t="t" r="r" b="b"/>
                <a:pathLst>
                  <a:path w="1651" h="1788" fill="none" extrusionOk="0">
                    <a:moveTo>
                      <a:pt x="1071" y="161"/>
                    </a:moveTo>
                    <a:lnTo>
                      <a:pt x="1144" y="331"/>
                    </a:lnTo>
                    <a:lnTo>
                      <a:pt x="1328" y="311"/>
                    </a:lnTo>
                    <a:cubicBezTo>
                      <a:pt x="1436" y="298"/>
                      <a:pt x="1528" y="349"/>
                      <a:pt x="1581" y="424"/>
                    </a:cubicBezTo>
                    <a:cubicBezTo>
                      <a:pt x="1641" y="514"/>
                      <a:pt x="1650" y="636"/>
                      <a:pt x="1577" y="738"/>
                    </a:cubicBezTo>
                    <a:lnTo>
                      <a:pt x="1467" y="888"/>
                    </a:lnTo>
                    <a:lnTo>
                      <a:pt x="1577" y="1038"/>
                    </a:lnTo>
                    <a:cubicBezTo>
                      <a:pt x="1646" y="1133"/>
                      <a:pt x="1643" y="1246"/>
                      <a:pt x="1592" y="1332"/>
                    </a:cubicBezTo>
                    <a:cubicBezTo>
                      <a:pt x="1542" y="1420"/>
                      <a:pt x="1445" y="1478"/>
                      <a:pt x="1328" y="1466"/>
                    </a:cubicBezTo>
                    <a:lnTo>
                      <a:pt x="1144" y="1445"/>
                    </a:lnTo>
                    <a:lnTo>
                      <a:pt x="1069" y="1615"/>
                    </a:lnTo>
                    <a:cubicBezTo>
                      <a:pt x="1027" y="1712"/>
                      <a:pt x="943" y="1765"/>
                      <a:pt x="853" y="1774"/>
                    </a:cubicBezTo>
                    <a:cubicBezTo>
                      <a:pt x="744" y="1787"/>
                      <a:pt x="629" y="1734"/>
                      <a:pt x="576" y="1615"/>
                    </a:cubicBezTo>
                    <a:lnTo>
                      <a:pt x="501" y="1445"/>
                    </a:lnTo>
                    <a:lnTo>
                      <a:pt x="316" y="1466"/>
                    </a:lnTo>
                    <a:cubicBezTo>
                      <a:pt x="201" y="1478"/>
                      <a:pt x="104" y="1420"/>
                      <a:pt x="55" y="1334"/>
                    </a:cubicBezTo>
                    <a:cubicBezTo>
                      <a:pt x="4" y="1248"/>
                      <a:pt x="0" y="1133"/>
                      <a:pt x="69" y="1038"/>
                    </a:cubicBezTo>
                    <a:lnTo>
                      <a:pt x="179" y="888"/>
                    </a:lnTo>
                    <a:lnTo>
                      <a:pt x="69" y="738"/>
                    </a:lnTo>
                    <a:cubicBezTo>
                      <a:pt x="0" y="643"/>
                      <a:pt x="4" y="530"/>
                      <a:pt x="53" y="444"/>
                    </a:cubicBezTo>
                    <a:cubicBezTo>
                      <a:pt x="102" y="358"/>
                      <a:pt x="199" y="298"/>
                      <a:pt x="316" y="311"/>
                    </a:cubicBezTo>
                    <a:lnTo>
                      <a:pt x="501" y="331"/>
                    </a:lnTo>
                    <a:lnTo>
                      <a:pt x="576" y="161"/>
                    </a:lnTo>
                    <a:cubicBezTo>
                      <a:pt x="623" y="53"/>
                      <a:pt x="724" y="0"/>
                      <a:pt x="822" y="0"/>
                    </a:cubicBezTo>
                    <a:cubicBezTo>
                      <a:pt x="923" y="0"/>
                      <a:pt x="1023" y="53"/>
                      <a:pt x="1071" y="161"/>
                    </a:cubicBezTo>
                    <a:close/>
                  </a:path>
                </a:pathLst>
              </a:custGeom>
              <a:solidFill>
                <a:srgbClr val="FFFFFF"/>
              </a:solidFill>
              <a:ln w="48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19"/>
              <p:cNvSpPr/>
              <p:nvPr/>
            </p:nvSpPr>
            <p:spPr>
              <a:xfrm>
                <a:off x="3132725" y="1959800"/>
                <a:ext cx="41325" cy="44700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1788" fill="none" extrusionOk="0">
                    <a:moveTo>
                      <a:pt x="1071" y="161"/>
                    </a:moveTo>
                    <a:lnTo>
                      <a:pt x="1146" y="331"/>
                    </a:lnTo>
                    <a:lnTo>
                      <a:pt x="1331" y="311"/>
                    </a:lnTo>
                    <a:cubicBezTo>
                      <a:pt x="1439" y="298"/>
                      <a:pt x="1528" y="349"/>
                      <a:pt x="1581" y="424"/>
                    </a:cubicBezTo>
                    <a:cubicBezTo>
                      <a:pt x="1643" y="514"/>
                      <a:pt x="1652" y="636"/>
                      <a:pt x="1578" y="738"/>
                    </a:cubicBezTo>
                    <a:lnTo>
                      <a:pt x="1468" y="888"/>
                    </a:lnTo>
                    <a:lnTo>
                      <a:pt x="1578" y="1038"/>
                    </a:lnTo>
                    <a:cubicBezTo>
                      <a:pt x="1647" y="1133"/>
                      <a:pt x="1643" y="1246"/>
                      <a:pt x="1594" y="1332"/>
                    </a:cubicBezTo>
                    <a:cubicBezTo>
                      <a:pt x="1545" y="1420"/>
                      <a:pt x="1448" y="1478"/>
                      <a:pt x="1331" y="1466"/>
                    </a:cubicBezTo>
                    <a:lnTo>
                      <a:pt x="1146" y="1445"/>
                    </a:lnTo>
                    <a:lnTo>
                      <a:pt x="1071" y="1615"/>
                    </a:lnTo>
                    <a:cubicBezTo>
                      <a:pt x="1029" y="1712"/>
                      <a:pt x="944" y="1765"/>
                      <a:pt x="856" y="1774"/>
                    </a:cubicBezTo>
                    <a:cubicBezTo>
                      <a:pt x="746" y="1787"/>
                      <a:pt x="629" y="1734"/>
                      <a:pt x="578" y="1615"/>
                    </a:cubicBezTo>
                    <a:lnTo>
                      <a:pt x="503" y="1445"/>
                    </a:lnTo>
                    <a:lnTo>
                      <a:pt x="319" y="1466"/>
                    </a:lnTo>
                    <a:cubicBezTo>
                      <a:pt x="202" y="1478"/>
                      <a:pt x="107" y="1420"/>
                      <a:pt x="55" y="1334"/>
                    </a:cubicBezTo>
                    <a:cubicBezTo>
                      <a:pt x="4" y="1248"/>
                      <a:pt x="1" y="1133"/>
                      <a:pt x="70" y="1038"/>
                    </a:cubicBezTo>
                    <a:lnTo>
                      <a:pt x="180" y="888"/>
                    </a:lnTo>
                    <a:lnTo>
                      <a:pt x="70" y="738"/>
                    </a:lnTo>
                    <a:cubicBezTo>
                      <a:pt x="1" y="643"/>
                      <a:pt x="4" y="530"/>
                      <a:pt x="55" y="444"/>
                    </a:cubicBezTo>
                    <a:cubicBezTo>
                      <a:pt x="105" y="358"/>
                      <a:pt x="202" y="298"/>
                      <a:pt x="319" y="311"/>
                    </a:cubicBezTo>
                    <a:lnTo>
                      <a:pt x="503" y="331"/>
                    </a:lnTo>
                    <a:lnTo>
                      <a:pt x="578" y="161"/>
                    </a:lnTo>
                    <a:cubicBezTo>
                      <a:pt x="624" y="53"/>
                      <a:pt x="724" y="0"/>
                      <a:pt x="825" y="0"/>
                    </a:cubicBezTo>
                    <a:cubicBezTo>
                      <a:pt x="923" y="0"/>
                      <a:pt x="1024" y="53"/>
                      <a:pt x="1071" y="161"/>
                    </a:cubicBezTo>
                    <a:close/>
                  </a:path>
                </a:pathLst>
              </a:custGeom>
              <a:solidFill>
                <a:srgbClr val="FFFFFF"/>
              </a:solidFill>
              <a:ln w="48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19"/>
              <p:cNvSpPr/>
              <p:nvPr/>
            </p:nvSpPr>
            <p:spPr>
              <a:xfrm>
                <a:off x="3225975" y="1959800"/>
                <a:ext cx="41300" cy="44700"/>
              </a:xfrm>
              <a:custGeom>
                <a:avLst/>
                <a:gdLst/>
                <a:ahLst/>
                <a:cxnLst/>
                <a:rect l="l" t="t" r="r" b="b"/>
                <a:pathLst>
                  <a:path w="1652" h="1788" fill="none" extrusionOk="0">
                    <a:moveTo>
                      <a:pt x="1071" y="161"/>
                    </a:moveTo>
                    <a:lnTo>
                      <a:pt x="1146" y="331"/>
                    </a:lnTo>
                    <a:lnTo>
                      <a:pt x="1330" y="311"/>
                    </a:lnTo>
                    <a:cubicBezTo>
                      <a:pt x="1436" y="298"/>
                      <a:pt x="1528" y="349"/>
                      <a:pt x="1581" y="424"/>
                    </a:cubicBezTo>
                    <a:cubicBezTo>
                      <a:pt x="1641" y="514"/>
                      <a:pt x="1652" y="636"/>
                      <a:pt x="1577" y="738"/>
                    </a:cubicBezTo>
                    <a:lnTo>
                      <a:pt x="1467" y="888"/>
                    </a:lnTo>
                    <a:lnTo>
                      <a:pt x="1577" y="1038"/>
                    </a:lnTo>
                    <a:cubicBezTo>
                      <a:pt x="1646" y="1133"/>
                      <a:pt x="1643" y="1246"/>
                      <a:pt x="1592" y="1332"/>
                    </a:cubicBezTo>
                    <a:cubicBezTo>
                      <a:pt x="1542" y="1420"/>
                      <a:pt x="1445" y="1478"/>
                      <a:pt x="1329" y="1466"/>
                    </a:cubicBezTo>
                    <a:lnTo>
                      <a:pt x="1144" y="1445"/>
                    </a:lnTo>
                    <a:lnTo>
                      <a:pt x="1069" y="1615"/>
                    </a:lnTo>
                    <a:cubicBezTo>
                      <a:pt x="1027" y="1712"/>
                      <a:pt x="943" y="1765"/>
                      <a:pt x="855" y="1774"/>
                    </a:cubicBezTo>
                    <a:cubicBezTo>
                      <a:pt x="744" y="1787"/>
                      <a:pt x="629" y="1734"/>
                      <a:pt x="576" y="1615"/>
                    </a:cubicBezTo>
                    <a:lnTo>
                      <a:pt x="501" y="1445"/>
                    </a:lnTo>
                    <a:lnTo>
                      <a:pt x="316" y="1466"/>
                    </a:lnTo>
                    <a:cubicBezTo>
                      <a:pt x="201" y="1478"/>
                      <a:pt x="104" y="1420"/>
                      <a:pt x="55" y="1334"/>
                    </a:cubicBezTo>
                    <a:cubicBezTo>
                      <a:pt x="4" y="1248"/>
                      <a:pt x="0" y="1133"/>
                      <a:pt x="70" y="1038"/>
                    </a:cubicBezTo>
                    <a:lnTo>
                      <a:pt x="179" y="888"/>
                    </a:lnTo>
                    <a:lnTo>
                      <a:pt x="70" y="738"/>
                    </a:lnTo>
                    <a:cubicBezTo>
                      <a:pt x="0" y="643"/>
                      <a:pt x="4" y="530"/>
                      <a:pt x="53" y="444"/>
                    </a:cubicBezTo>
                    <a:cubicBezTo>
                      <a:pt x="102" y="358"/>
                      <a:pt x="199" y="298"/>
                      <a:pt x="316" y="311"/>
                    </a:cubicBezTo>
                    <a:lnTo>
                      <a:pt x="501" y="331"/>
                    </a:lnTo>
                    <a:lnTo>
                      <a:pt x="576" y="161"/>
                    </a:lnTo>
                    <a:cubicBezTo>
                      <a:pt x="623" y="53"/>
                      <a:pt x="724" y="0"/>
                      <a:pt x="822" y="0"/>
                    </a:cubicBezTo>
                    <a:cubicBezTo>
                      <a:pt x="923" y="0"/>
                      <a:pt x="1023" y="53"/>
                      <a:pt x="1071" y="161"/>
                    </a:cubicBezTo>
                    <a:close/>
                  </a:path>
                </a:pathLst>
              </a:custGeom>
              <a:noFill/>
              <a:ln w="48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19"/>
              <p:cNvSpPr/>
              <p:nvPr/>
            </p:nvSpPr>
            <p:spPr>
              <a:xfrm>
                <a:off x="2898925" y="2023050"/>
                <a:ext cx="41325" cy="44700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1788" fill="none" extrusionOk="0">
                    <a:moveTo>
                      <a:pt x="1071" y="162"/>
                    </a:moveTo>
                    <a:lnTo>
                      <a:pt x="1146" y="332"/>
                    </a:lnTo>
                    <a:lnTo>
                      <a:pt x="1331" y="311"/>
                    </a:lnTo>
                    <a:cubicBezTo>
                      <a:pt x="1439" y="300"/>
                      <a:pt x="1528" y="350"/>
                      <a:pt x="1581" y="427"/>
                    </a:cubicBezTo>
                    <a:cubicBezTo>
                      <a:pt x="1642" y="514"/>
                      <a:pt x="1653" y="639"/>
                      <a:pt x="1578" y="739"/>
                    </a:cubicBezTo>
                    <a:lnTo>
                      <a:pt x="1468" y="889"/>
                    </a:lnTo>
                    <a:lnTo>
                      <a:pt x="1578" y="1039"/>
                    </a:lnTo>
                    <a:cubicBezTo>
                      <a:pt x="1647" y="1134"/>
                      <a:pt x="1643" y="1247"/>
                      <a:pt x="1594" y="1335"/>
                    </a:cubicBezTo>
                    <a:cubicBezTo>
                      <a:pt x="1543" y="1421"/>
                      <a:pt x="1446" y="1481"/>
                      <a:pt x="1331" y="1466"/>
                    </a:cubicBezTo>
                    <a:lnTo>
                      <a:pt x="1146" y="1446"/>
                    </a:lnTo>
                    <a:lnTo>
                      <a:pt x="1071" y="1616"/>
                    </a:lnTo>
                    <a:cubicBezTo>
                      <a:pt x="1028" y="1713"/>
                      <a:pt x="944" y="1766"/>
                      <a:pt x="856" y="1775"/>
                    </a:cubicBezTo>
                    <a:cubicBezTo>
                      <a:pt x="746" y="1788"/>
                      <a:pt x="629" y="1735"/>
                      <a:pt x="576" y="1616"/>
                    </a:cubicBezTo>
                    <a:lnTo>
                      <a:pt x="501" y="1446"/>
                    </a:lnTo>
                    <a:lnTo>
                      <a:pt x="317" y="1466"/>
                    </a:lnTo>
                    <a:cubicBezTo>
                      <a:pt x="202" y="1479"/>
                      <a:pt x="105" y="1421"/>
                      <a:pt x="56" y="1335"/>
                    </a:cubicBezTo>
                    <a:cubicBezTo>
                      <a:pt x="4" y="1249"/>
                      <a:pt x="1" y="1136"/>
                      <a:pt x="70" y="1039"/>
                    </a:cubicBezTo>
                    <a:lnTo>
                      <a:pt x="180" y="889"/>
                    </a:lnTo>
                    <a:lnTo>
                      <a:pt x="70" y="739"/>
                    </a:lnTo>
                    <a:cubicBezTo>
                      <a:pt x="1" y="646"/>
                      <a:pt x="4" y="533"/>
                      <a:pt x="54" y="445"/>
                    </a:cubicBezTo>
                    <a:cubicBezTo>
                      <a:pt x="105" y="359"/>
                      <a:pt x="200" y="299"/>
                      <a:pt x="317" y="311"/>
                    </a:cubicBezTo>
                    <a:lnTo>
                      <a:pt x="501" y="332"/>
                    </a:lnTo>
                    <a:lnTo>
                      <a:pt x="576" y="162"/>
                    </a:lnTo>
                    <a:cubicBezTo>
                      <a:pt x="624" y="56"/>
                      <a:pt x="724" y="1"/>
                      <a:pt x="823" y="1"/>
                    </a:cubicBezTo>
                    <a:cubicBezTo>
                      <a:pt x="923" y="1"/>
                      <a:pt x="1024" y="56"/>
                      <a:pt x="1071" y="1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48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19"/>
              <p:cNvSpPr/>
              <p:nvPr/>
            </p:nvSpPr>
            <p:spPr>
              <a:xfrm>
                <a:off x="2992125" y="2023050"/>
                <a:ext cx="41325" cy="44700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1788" fill="none" extrusionOk="0">
                    <a:moveTo>
                      <a:pt x="1071" y="162"/>
                    </a:moveTo>
                    <a:lnTo>
                      <a:pt x="1146" y="332"/>
                    </a:lnTo>
                    <a:lnTo>
                      <a:pt x="1331" y="311"/>
                    </a:lnTo>
                    <a:cubicBezTo>
                      <a:pt x="1438" y="300"/>
                      <a:pt x="1530" y="350"/>
                      <a:pt x="1581" y="427"/>
                    </a:cubicBezTo>
                    <a:cubicBezTo>
                      <a:pt x="1643" y="514"/>
                      <a:pt x="1652" y="639"/>
                      <a:pt x="1577" y="739"/>
                    </a:cubicBezTo>
                    <a:lnTo>
                      <a:pt x="1468" y="889"/>
                    </a:lnTo>
                    <a:lnTo>
                      <a:pt x="1577" y="1039"/>
                    </a:lnTo>
                    <a:cubicBezTo>
                      <a:pt x="1647" y="1134"/>
                      <a:pt x="1643" y="1247"/>
                      <a:pt x="1594" y="1335"/>
                    </a:cubicBezTo>
                    <a:cubicBezTo>
                      <a:pt x="1544" y="1421"/>
                      <a:pt x="1448" y="1481"/>
                      <a:pt x="1331" y="1466"/>
                    </a:cubicBezTo>
                    <a:lnTo>
                      <a:pt x="1146" y="1446"/>
                    </a:lnTo>
                    <a:lnTo>
                      <a:pt x="1071" y="1616"/>
                    </a:lnTo>
                    <a:cubicBezTo>
                      <a:pt x="1029" y="1713"/>
                      <a:pt x="945" y="1766"/>
                      <a:pt x="855" y="1775"/>
                    </a:cubicBezTo>
                    <a:cubicBezTo>
                      <a:pt x="746" y="1788"/>
                      <a:pt x="629" y="1735"/>
                      <a:pt x="578" y="1616"/>
                    </a:cubicBezTo>
                    <a:lnTo>
                      <a:pt x="503" y="1446"/>
                    </a:lnTo>
                    <a:lnTo>
                      <a:pt x="318" y="1466"/>
                    </a:lnTo>
                    <a:cubicBezTo>
                      <a:pt x="201" y="1479"/>
                      <a:pt x="106" y="1421"/>
                      <a:pt x="55" y="1335"/>
                    </a:cubicBezTo>
                    <a:cubicBezTo>
                      <a:pt x="4" y="1249"/>
                      <a:pt x="0" y="1136"/>
                      <a:pt x="70" y="1039"/>
                    </a:cubicBezTo>
                    <a:lnTo>
                      <a:pt x="179" y="889"/>
                    </a:lnTo>
                    <a:lnTo>
                      <a:pt x="70" y="739"/>
                    </a:lnTo>
                    <a:cubicBezTo>
                      <a:pt x="0" y="646"/>
                      <a:pt x="4" y="533"/>
                      <a:pt x="55" y="445"/>
                    </a:cubicBezTo>
                    <a:cubicBezTo>
                      <a:pt x="104" y="359"/>
                      <a:pt x="201" y="299"/>
                      <a:pt x="318" y="311"/>
                    </a:cubicBezTo>
                    <a:lnTo>
                      <a:pt x="503" y="332"/>
                    </a:lnTo>
                    <a:lnTo>
                      <a:pt x="578" y="162"/>
                    </a:lnTo>
                    <a:cubicBezTo>
                      <a:pt x="625" y="56"/>
                      <a:pt x="724" y="1"/>
                      <a:pt x="824" y="1"/>
                    </a:cubicBezTo>
                    <a:cubicBezTo>
                      <a:pt x="925" y="1"/>
                      <a:pt x="1024" y="56"/>
                      <a:pt x="1071" y="1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48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19"/>
              <p:cNvSpPr/>
              <p:nvPr/>
            </p:nvSpPr>
            <p:spPr>
              <a:xfrm>
                <a:off x="3085350" y="2023050"/>
                <a:ext cx="41325" cy="44700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1788" fill="none" extrusionOk="0">
                    <a:moveTo>
                      <a:pt x="1072" y="162"/>
                    </a:moveTo>
                    <a:lnTo>
                      <a:pt x="1146" y="332"/>
                    </a:lnTo>
                    <a:lnTo>
                      <a:pt x="1331" y="311"/>
                    </a:lnTo>
                    <a:cubicBezTo>
                      <a:pt x="1439" y="300"/>
                      <a:pt x="1528" y="350"/>
                      <a:pt x="1581" y="427"/>
                    </a:cubicBezTo>
                    <a:cubicBezTo>
                      <a:pt x="1642" y="514"/>
                      <a:pt x="1653" y="639"/>
                      <a:pt x="1578" y="739"/>
                    </a:cubicBezTo>
                    <a:lnTo>
                      <a:pt x="1468" y="889"/>
                    </a:lnTo>
                    <a:lnTo>
                      <a:pt x="1578" y="1039"/>
                    </a:lnTo>
                    <a:cubicBezTo>
                      <a:pt x="1647" y="1134"/>
                      <a:pt x="1643" y="1247"/>
                      <a:pt x="1594" y="1335"/>
                    </a:cubicBezTo>
                    <a:cubicBezTo>
                      <a:pt x="1543" y="1421"/>
                      <a:pt x="1448" y="1481"/>
                      <a:pt x="1331" y="1466"/>
                    </a:cubicBezTo>
                    <a:lnTo>
                      <a:pt x="1146" y="1446"/>
                    </a:lnTo>
                    <a:lnTo>
                      <a:pt x="1072" y="1616"/>
                    </a:lnTo>
                    <a:cubicBezTo>
                      <a:pt x="1028" y="1713"/>
                      <a:pt x="944" y="1766"/>
                      <a:pt x="856" y="1775"/>
                    </a:cubicBezTo>
                    <a:cubicBezTo>
                      <a:pt x="746" y="1788"/>
                      <a:pt x="629" y="1735"/>
                      <a:pt x="576" y="1616"/>
                    </a:cubicBezTo>
                    <a:lnTo>
                      <a:pt x="501" y="1446"/>
                    </a:lnTo>
                    <a:lnTo>
                      <a:pt x="317" y="1466"/>
                    </a:lnTo>
                    <a:cubicBezTo>
                      <a:pt x="202" y="1479"/>
                      <a:pt x="105" y="1421"/>
                      <a:pt x="56" y="1335"/>
                    </a:cubicBezTo>
                    <a:cubicBezTo>
                      <a:pt x="4" y="1249"/>
                      <a:pt x="1" y="1136"/>
                      <a:pt x="70" y="1039"/>
                    </a:cubicBezTo>
                    <a:lnTo>
                      <a:pt x="180" y="889"/>
                    </a:lnTo>
                    <a:lnTo>
                      <a:pt x="70" y="739"/>
                    </a:lnTo>
                    <a:cubicBezTo>
                      <a:pt x="1" y="646"/>
                      <a:pt x="4" y="533"/>
                      <a:pt x="54" y="445"/>
                    </a:cubicBezTo>
                    <a:cubicBezTo>
                      <a:pt x="105" y="359"/>
                      <a:pt x="200" y="299"/>
                      <a:pt x="317" y="311"/>
                    </a:cubicBezTo>
                    <a:lnTo>
                      <a:pt x="501" y="332"/>
                    </a:lnTo>
                    <a:lnTo>
                      <a:pt x="576" y="162"/>
                    </a:lnTo>
                    <a:cubicBezTo>
                      <a:pt x="624" y="56"/>
                      <a:pt x="724" y="1"/>
                      <a:pt x="825" y="1"/>
                    </a:cubicBezTo>
                    <a:cubicBezTo>
                      <a:pt x="924" y="1"/>
                      <a:pt x="1024" y="56"/>
                      <a:pt x="1072" y="1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48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19"/>
              <p:cNvSpPr/>
              <p:nvPr/>
            </p:nvSpPr>
            <p:spPr>
              <a:xfrm>
                <a:off x="3178600" y="2023050"/>
                <a:ext cx="41275" cy="44700"/>
              </a:xfrm>
              <a:custGeom>
                <a:avLst/>
                <a:gdLst/>
                <a:ahLst/>
                <a:cxnLst/>
                <a:rect l="l" t="t" r="r" b="b"/>
                <a:pathLst>
                  <a:path w="1651" h="1788" fill="none" extrusionOk="0">
                    <a:moveTo>
                      <a:pt x="1069" y="162"/>
                    </a:moveTo>
                    <a:lnTo>
                      <a:pt x="1144" y="332"/>
                    </a:lnTo>
                    <a:lnTo>
                      <a:pt x="1329" y="311"/>
                    </a:lnTo>
                    <a:cubicBezTo>
                      <a:pt x="1436" y="300"/>
                      <a:pt x="1528" y="350"/>
                      <a:pt x="1581" y="427"/>
                    </a:cubicBezTo>
                    <a:cubicBezTo>
                      <a:pt x="1641" y="514"/>
                      <a:pt x="1650" y="639"/>
                      <a:pt x="1577" y="739"/>
                    </a:cubicBezTo>
                    <a:lnTo>
                      <a:pt x="1468" y="889"/>
                    </a:lnTo>
                    <a:lnTo>
                      <a:pt x="1577" y="1039"/>
                    </a:lnTo>
                    <a:cubicBezTo>
                      <a:pt x="1647" y="1134"/>
                      <a:pt x="1643" y="1247"/>
                      <a:pt x="1592" y="1335"/>
                    </a:cubicBezTo>
                    <a:cubicBezTo>
                      <a:pt x="1542" y="1421"/>
                      <a:pt x="1446" y="1481"/>
                      <a:pt x="1329" y="1466"/>
                    </a:cubicBezTo>
                    <a:lnTo>
                      <a:pt x="1144" y="1446"/>
                    </a:lnTo>
                    <a:lnTo>
                      <a:pt x="1069" y="1616"/>
                    </a:lnTo>
                    <a:cubicBezTo>
                      <a:pt x="1027" y="1713"/>
                      <a:pt x="943" y="1766"/>
                      <a:pt x="854" y="1775"/>
                    </a:cubicBezTo>
                    <a:cubicBezTo>
                      <a:pt x="744" y="1788"/>
                      <a:pt x="629" y="1735"/>
                      <a:pt x="576" y="1616"/>
                    </a:cubicBezTo>
                    <a:lnTo>
                      <a:pt x="501" y="1446"/>
                    </a:lnTo>
                    <a:lnTo>
                      <a:pt x="316" y="1466"/>
                    </a:lnTo>
                    <a:cubicBezTo>
                      <a:pt x="201" y="1479"/>
                      <a:pt x="104" y="1421"/>
                      <a:pt x="55" y="1335"/>
                    </a:cubicBezTo>
                    <a:cubicBezTo>
                      <a:pt x="4" y="1249"/>
                      <a:pt x="0" y="1136"/>
                      <a:pt x="70" y="1039"/>
                    </a:cubicBezTo>
                    <a:lnTo>
                      <a:pt x="179" y="889"/>
                    </a:lnTo>
                    <a:lnTo>
                      <a:pt x="70" y="739"/>
                    </a:lnTo>
                    <a:cubicBezTo>
                      <a:pt x="0" y="646"/>
                      <a:pt x="4" y="533"/>
                      <a:pt x="53" y="445"/>
                    </a:cubicBezTo>
                    <a:cubicBezTo>
                      <a:pt x="103" y="359"/>
                      <a:pt x="199" y="299"/>
                      <a:pt x="316" y="311"/>
                    </a:cubicBezTo>
                    <a:lnTo>
                      <a:pt x="501" y="332"/>
                    </a:lnTo>
                    <a:lnTo>
                      <a:pt x="576" y="162"/>
                    </a:lnTo>
                    <a:cubicBezTo>
                      <a:pt x="623" y="56"/>
                      <a:pt x="722" y="1"/>
                      <a:pt x="822" y="1"/>
                    </a:cubicBezTo>
                    <a:cubicBezTo>
                      <a:pt x="923" y="1"/>
                      <a:pt x="1022" y="56"/>
                      <a:pt x="1069" y="1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48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19"/>
              <p:cNvSpPr/>
              <p:nvPr/>
            </p:nvSpPr>
            <p:spPr>
              <a:xfrm>
                <a:off x="3271775" y="2023050"/>
                <a:ext cx="41325" cy="44700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1788" fill="none" extrusionOk="0">
                    <a:moveTo>
                      <a:pt x="1072" y="162"/>
                    </a:moveTo>
                    <a:lnTo>
                      <a:pt x="1147" y="332"/>
                    </a:lnTo>
                    <a:lnTo>
                      <a:pt x="1331" y="311"/>
                    </a:lnTo>
                    <a:cubicBezTo>
                      <a:pt x="1439" y="300"/>
                      <a:pt x="1528" y="350"/>
                      <a:pt x="1581" y="427"/>
                    </a:cubicBezTo>
                    <a:cubicBezTo>
                      <a:pt x="1644" y="514"/>
                      <a:pt x="1653" y="639"/>
                      <a:pt x="1578" y="739"/>
                    </a:cubicBezTo>
                    <a:lnTo>
                      <a:pt x="1468" y="889"/>
                    </a:lnTo>
                    <a:lnTo>
                      <a:pt x="1578" y="1039"/>
                    </a:lnTo>
                    <a:cubicBezTo>
                      <a:pt x="1647" y="1134"/>
                      <a:pt x="1644" y="1247"/>
                      <a:pt x="1594" y="1335"/>
                    </a:cubicBezTo>
                    <a:cubicBezTo>
                      <a:pt x="1545" y="1421"/>
                      <a:pt x="1448" y="1481"/>
                      <a:pt x="1331" y="1466"/>
                    </a:cubicBezTo>
                    <a:lnTo>
                      <a:pt x="1147" y="1446"/>
                    </a:lnTo>
                    <a:lnTo>
                      <a:pt x="1072" y="1616"/>
                    </a:lnTo>
                    <a:cubicBezTo>
                      <a:pt x="1030" y="1713"/>
                      <a:pt x="946" y="1766"/>
                      <a:pt x="856" y="1775"/>
                    </a:cubicBezTo>
                    <a:cubicBezTo>
                      <a:pt x="746" y="1788"/>
                      <a:pt x="629" y="1735"/>
                      <a:pt x="578" y="1616"/>
                    </a:cubicBezTo>
                    <a:lnTo>
                      <a:pt x="503" y="1446"/>
                    </a:lnTo>
                    <a:lnTo>
                      <a:pt x="319" y="1466"/>
                    </a:lnTo>
                    <a:cubicBezTo>
                      <a:pt x="202" y="1479"/>
                      <a:pt x="107" y="1421"/>
                      <a:pt x="56" y="1335"/>
                    </a:cubicBezTo>
                    <a:cubicBezTo>
                      <a:pt x="4" y="1249"/>
                      <a:pt x="1" y="1136"/>
                      <a:pt x="70" y="1039"/>
                    </a:cubicBezTo>
                    <a:lnTo>
                      <a:pt x="180" y="889"/>
                    </a:lnTo>
                    <a:lnTo>
                      <a:pt x="70" y="739"/>
                    </a:lnTo>
                    <a:cubicBezTo>
                      <a:pt x="1" y="646"/>
                      <a:pt x="4" y="533"/>
                      <a:pt x="56" y="445"/>
                    </a:cubicBezTo>
                    <a:cubicBezTo>
                      <a:pt x="105" y="359"/>
                      <a:pt x="202" y="299"/>
                      <a:pt x="319" y="311"/>
                    </a:cubicBezTo>
                    <a:lnTo>
                      <a:pt x="503" y="332"/>
                    </a:lnTo>
                    <a:lnTo>
                      <a:pt x="578" y="162"/>
                    </a:lnTo>
                    <a:cubicBezTo>
                      <a:pt x="626" y="56"/>
                      <a:pt x="724" y="1"/>
                      <a:pt x="825" y="1"/>
                    </a:cubicBezTo>
                    <a:cubicBezTo>
                      <a:pt x="925" y="1"/>
                      <a:pt x="1024" y="56"/>
                      <a:pt x="1072" y="1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48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19"/>
              <p:cNvSpPr/>
              <p:nvPr/>
            </p:nvSpPr>
            <p:spPr>
              <a:xfrm>
                <a:off x="2826025" y="1555275"/>
                <a:ext cx="540800" cy="568350"/>
              </a:xfrm>
              <a:custGeom>
                <a:avLst/>
                <a:gdLst/>
                <a:ahLst/>
                <a:cxnLst/>
                <a:rect l="l" t="t" r="r" b="b"/>
                <a:pathLst>
                  <a:path w="21632" h="22734" fill="none" extrusionOk="0">
                    <a:moveTo>
                      <a:pt x="6873" y="1"/>
                    </a:moveTo>
                    <a:lnTo>
                      <a:pt x="4653" y="827"/>
                    </a:lnTo>
                    <a:cubicBezTo>
                      <a:pt x="4653" y="827"/>
                      <a:pt x="397" y="2343"/>
                      <a:pt x="0" y="7556"/>
                    </a:cubicBezTo>
                    <a:lnTo>
                      <a:pt x="6085" y="9530"/>
                    </a:lnTo>
                    <a:cubicBezTo>
                      <a:pt x="6085" y="9530"/>
                      <a:pt x="3660" y="17818"/>
                      <a:pt x="3145" y="20853"/>
                    </a:cubicBezTo>
                    <a:cubicBezTo>
                      <a:pt x="3145" y="20853"/>
                      <a:pt x="11976" y="22734"/>
                      <a:pt x="19335" y="20654"/>
                    </a:cubicBezTo>
                    <a:lnTo>
                      <a:pt x="17025" y="9042"/>
                    </a:lnTo>
                    <a:lnTo>
                      <a:pt x="21632" y="8200"/>
                    </a:lnTo>
                    <a:cubicBezTo>
                      <a:pt x="21632" y="8200"/>
                      <a:pt x="20740" y="3946"/>
                      <a:pt x="18286" y="2148"/>
                    </a:cubicBezTo>
                    <a:cubicBezTo>
                      <a:pt x="16301" y="695"/>
                      <a:pt x="13811" y="1"/>
                      <a:pt x="13811" y="1"/>
                    </a:cubicBezTo>
                    <a:cubicBezTo>
                      <a:pt x="13811" y="1"/>
                      <a:pt x="12291" y="1477"/>
                      <a:pt x="10416" y="1477"/>
                    </a:cubicBezTo>
                    <a:cubicBezTo>
                      <a:pt x="8241" y="1477"/>
                      <a:pt x="6873" y="1"/>
                      <a:pt x="6873" y="1"/>
                    </a:cubicBezTo>
                    <a:close/>
                  </a:path>
                </a:pathLst>
              </a:custGeom>
              <a:noFill/>
              <a:ln w="4850" cap="rnd" cmpd="sng">
                <a:solidFill>
                  <a:srgbClr val="0F003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19"/>
              <p:cNvSpPr/>
              <p:nvPr/>
            </p:nvSpPr>
            <p:spPr>
              <a:xfrm>
                <a:off x="2826025" y="1555275"/>
                <a:ext cx="540800" cy="568350"/>
              </a:xfrm>
              <a:custGeom>
                <a:avLst/>
                <a:gdLst/>
                <a:ahLst/>
                <a:cxnLst/>
                <a:rect l="l" t="t" r="r" b="b"/>
                <a:pathLst>
                  <a:path w="21632" h="22734" fill="none" extrusionOk="0">
                    <a:moveTo>
                      <a:pt x="6873" y="1"/>
                    </a:moveTo>
                    <a:lnTo>
                      <a:pt x="4653" y="827"/>
                    </a:lnTo>
                    <a:cubicBezTo>
                      <a:pt x="4653" y="827"/>
                      <a:pt x="397" y="2343"/>
                      <a:pt x="0" y="7556"/>
                    </a:cubicBezTo>
                    <a:lnTo>
                      <a:pt x="6085" y="9530"/>
                    </a:lnTo>
                    <a:cubicBezTo>
                      <a:pt x="6085" y="9530"/>
                      <a:pt x="3660" y="17818"/>
                      <a:pt x="3145" y="20853"/>
                    </a:cubicBezTo>
                    <a:cubicBezTo>
                      <a:pt x="3145" y="20853"/>
                      <a:pt x="11976" y="22734"/>
                      <a:pt x="19335" y="20654"/>
                    </a:cubicBezTo>
                    <a:lnTo>
                      <a:pt x="17025" y="9042"/>
                    </a:lnTo>
                    <a:lnTo>
                      <a:pt x="21632" y="8200"/>
                    </a:lnTo>
                    <a:cubicBezTo>
                      <a:pt x="21632" y="8200"/>
                      <a:pt x="20740" y="3946"/>
                      <a:pt x="18286" y="2148"/>
                    </a:cubicBezTo>
                    <a:cubicBezTo>
                      <a:pt x="16301" y="695"/>
                      <a:pt x="13811" y="1"/>
                      <a:pt x="13811" y="1"/>
                    </a:cubicBezTo>
                    <a:cubicBezTo>
                      <a:pt x="13811" y="1"/>
                      <a:pt x="12291" y="1477"/>
                      <a:pt x="10416" y="1477"/>
                    </a:cubicBezTo>
                    <a:cubicBezTo>
                      <a:pt x="8241" y="1477"/>
                      <a:pt x="6873" y="1"/>
                      <a:pt x="6873" y="1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rgbClr val="0F003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19"/>
              <p:cNvSpPr/>
              <p:nvPr/>
            </p:nvSpPr>
            <p:spPr>
              <a:xfrm>
                <a:off x="2933600" y="1505950"/>
                <a:ext cx="314500" cy="219025"/>
              </a:xfrm>
              <a:custGeom>
                <a:avLst/>
                <a:gdLst/>
                <a:ahLst/>
                <a:cxnLst/>
                <a:rect l="l" t="t" r="r" b="b"/>
                <a:pathLst>
                  <a:path w="12580" h="8761" extrusionOk="0">
                    <a:moveTo>
                      <a:pt x="10332" y="0"/>
                    </a:moveTo>
                    <a:cubicBezTo>
                      <a:pt x="6813" y="1199"/>
                      <a:pt x="1" y="7395"/>
                      <a:pt x="1" y="7395"/>
                    </a:cubicBezTo>
                    <a:lnTo>
                      <a:pt x="4242" y="8760"/>
                    </a:lnTo>
                    <a:lnTo>
                      <a:pt x="12579" y="2911"/>
                    </a:lnTo>
                    <a:lnTo>
                      <a:pt x="103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19"/>
              <p:cNvSpPr/>
              <p:nvPr/>
            </p:nvSpPr>
            <p:spPr>
              <a:xfrm>
                <a:off x="2933600" y="1505950"/>
                <a:ext cx="314500" cy="219025"/>
              </a:xfrm>
              <a:custGeom>
                <a:avLst/>
                <a:gdLst/>
                <a:ahLst/>
                <a:cxnLst/>
                <a:rect l="l" t="t" r="r" b="b"/>
                <a:pathLst>
                  <a:path w="12580" h="8761" fill="none" extrusionOk="0">
                    <a:moveTo>
                      <a:pt x="12579" y="2911"/>
                    </a:moveTo>
                    <a:lnTo>
                      <a:pt x="4242" y="8760"/>
                    </a:lnTo>
                    <a:lnTo>
                      <a:pt x="1" y="7395"/>
                    </a:lnTo>
                    <a:cubicBezTo>
                      <a:pt x="1" y="7395"/>
                      <a:pt x="6813" y="1199"/>
                      <a:pt x="10332" y="0"/>
                    </a:cubicBezTo>
                  </a:path>
                </a:pathLst>
              </a:custGeom>
              <a:noFill/>
              <a:ln w="19050" cap="rnd" cmpd="sng">
                <a:solidFill>
                  <a:srgbClr val="0F003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19"/>
              <p:cNvSpPr/>
              <p:nvPr/>
            </p:nvSpPr>
            <p:spPr>
              <a:xfrm>
                <a:off x="2861525" y="1519650"/>
                <a:ext cx="505700" cy="348900"/>
              </a:xfrm>
              <a:custGeom>
                <a:avLst/>
                <a:gdLst/>
                <a:ahLst/>
                <a:cxnLst/>
                <a:rect l="l" t="t" r="r" b="b"/>
                <a:pathLst>
                  <a:path w="20228" h="13956" extrusionOk="0">
                    <a:moveTo>
                      <a:pt x="16496" y="1"/>
                    </a:moveTo>
                    <a:cubicBezTo>
                      <a:pt x="16220" y="1"/>
                      <a:pt x="15991" y="105"/>
                      <a:pt x="15991" y="105"/>
                    </a:cubicBezTo>
                    <a:cubicBezTo>
                      <a:pt x="15991" y="105"/>
                      <a:pt x="16447" y="545"/>
                      <a:pt x="16153" y="1428"/>
                    </a:cubicBezTo>
                    <a:cubicBezTo>
                      <a:pt x="15859" y="2308"/>
                      <a:pt x="15143" y="2529"/>
                      <a:pt x="15143" y="2529"/>
                    </a:cubicBezTo>
                    <a:cubicBezTo>
                      <a:pt x="15155" y="1864"/>
                      <a:pt x="14901" y="1157"/>
                      <a:pt x="14420" y="1157"/>
                    </a:cubicBezTo>
                    <a:cubicBezTo>
                      <a:pt x="14400" y="1157"/>
                      <a:pt x="14379" y="1158"/>
                      <a:pt x="14359" y="1161"/>
                    </a:cubicBezTo>
                    <a:cubicBezTo>
                      <a:pt x="13840" y="1223"/>
                      <a:pt x="13754" y="3220"/>
                      <a:pt x="13754" y="3220"/>
                    </a:cubicBezTo>
                    <a:lnTo>
                      <a:pt x="7406" y="8079"/>
                    </a:lnTo>
                    <a:lnTo>
                      <a:pt x="1963" y="6072"/>
                    </a:lnTo>
                    <a:lnTo>
                      <a:pt x="0" y="12243"/>
                    </a:lnTo>
                    <a:cubicBezTo>
                      <a:pt x="0" y="12243"/>
                      <a:pt x="3329" y="13266"/>
                      <a:pt x="6456" y="13884"/>
                    </a:cubicBezTo>
                    <a:cubicBezTo>
                      <a:pt x="6702" y="13932"/>
                      <a:pt x="6952" y="13955"/>
                      <a:pt x="7206" y="13955"/>
                    </a:cubicBezTo>
                    <a:cubicBezTo>
                      <a:pt x="10185" y="13955"/>
                      <a:pt x="13648" y="10803"/>
                      <a:pt x="15468" y="8826"/>
                    </a:cubicBezTo>
                    <a:cubicBezTo>
                      <a:pt x="17441" y="6681"/>
                      <a:pt x="17825" y="6423"/>
                      <a:pt x="17825" y="6423"/>
                    </a:cubicBezTo>
                    <a:cubicBezTo>
                      <a:pt x="18953" y="5570"/>
                      <a:pt x="20012" y="4324"/>
                      <a:pt x="20128" y="3310"/>
                    </a:cubicBezTo>
                    <a:cubicBezTo>
                      <a:pt x="20227" y="2415"/>
                      <a:pt x="19573" y="2362"/>
                      <a:pt x="19418" y="2362"/>
                    </a:cubicBezTo>
                    <a:cubicBezTo>
                      <a:pt x="19397" y="2362"/>
                      <a:pt x="19386" y="2363"/>
                      <a:pt x="19386" y="2363"/>
                    </a:cubicBezTo>
                    <a:cubicBezTo>
                      <a:pt x="19532" y="1522"/>
                      <a:pt x="18953" y="1415"/>
                      <a:pt x="18651" y="1415"/>
                    </a:cubicBezTo>
                    <a:cubicBezTo>
                      <a:pt x="18550" y="1415"/>
                      <a:pt x="18479" y="1428"/>
                      <a:pt x="18479" y="1428"/>
                    </a:cubicBezTo>
                    <a:cubicBezTo>
                      <a:pt x="18479" y="784"/>
                      <a:pt x="18103" y="649"/>
                      <a:pt x="17785" y="649"/>
                    </a:cubicBezTo>
                    <a:cubicBezTo>
                      <a:pt x="17555" y="649"/>
                      <a:pt x="17356" y="720"/>
                      <a:pt x="17356" y="720"/>
                    </a:cubicBezTo>
                    <a:cubicBezTo>
                      <a:pt x="17190" y="137"/>
                      <a:pt x="16812" y="1"/>
                      <a:pt x="164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rnd" cmpd="sng">
                <a:solidFill>
                  <a:srgbClr val="0F003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19"/>
              <p:cNvSpPr/>
              <p:nvPr/>
            </p:nvSpPr>
            <p:spPr>
              <a:xfrm>
                <a:off x="3273025" y="1537650"/>
                <a:ext cx="26975" cy="53875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2155" fill="none" extrusionOk="0">
                    <a:moveTo>
                      <a:pt x="896" y="0"/>
                    </a:moveTo>
                    <a:cubicBezTo>
                      <a:pt x="896" y="0"/>
                      <a:pt x="1078" y="1371"/>
                      <a:pt x="0" y="2155"/>
                    </a:cubicBezTo>
                  </a:path>
                </a:pathLst>
              </a:custGeom>
              <a:noFill/>
              <a:ln w="19050" cap="rnd" cmpd="sng">
                <a:solidFill>
                  <a:srgbClr val="0F003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19"/>
              <p:cNvSpPr/>
              <p:nvPr/>
            </p:nvSpPr>
            <p:spPr>
              <a:xfrm>
                <a:off x="3300425" y="1555275"/>
                <a:ext cx="23100" cy="54800"/>
              </a:xfrm>
              <a:custGeom>
                <a:avLst/>
                <a:gdLst/>
                <a:ahLst/>
                <a:cxnLst/>
                <a:rect l="l" t="t" r="r" b="b"/>
                <a:pathLst>
                  <a:path w="924" h="2192" fill="none" extrusionOk="0">
                    <a:moveTo>
                      <a:pt x="923" y="1"/>
                    </a:moveTo>
                    <a:cubicBezTo>
                      <a:pt x="923" y="1"/>
                      <a:pt x="914" y="1568"/>
                      <a:pt x="1" y="2192"/>
                    </a:cubicBezTo>
                  </a:path>
                </a:pathLst>
              </a:custGeom>
              <a:noFill/>
              <a:ln w="19050" cap="rnd" cmpd="sng">
                <a:solidFill>
                  <a:srgbClr val="0F003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19"/>
              <p:cNvSpPr/>
              <p:nvPr/>
            </p:nvSpPr>
            <p:spPr>
              <a:xfrm>
                <a:off x="3321900" y="1578725"/>
                <a:ext cx="24275" cy="48300"/>
              </a:xfrm>
              <a:custGeom>
                <a:avLst/>
                <a:gdLst/>
                <a:ahLst/>
                <a:cxnLst/>
                <a:rect l="l" t="t" r="r" b="b"/>
                <a:pathLst>
                  <a:path w="971" h="1932" fill="none" extrusionOk="0">
                    <a:moveTo>
                      <a:pt x="971" y="0"/>
                    </a:moveTo>
                    <a:cubicBezTo>
                      <a:pt x="971" y="0"/>
                      <a:pt x="963" y="1016"/>
                      <a:pt x="0" y="1931"/>
                    </a:cubicBezTo>
                  </a:path>
                </a:pathLst>
              </a:custGeom>
              <a:noFill/>
              <a:ln w="19050" cap="rnd" cmpd="sng">
                <a:solidFill>
                  <a:srgbClr val="0F003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19"/>
              <p:cNvSpPr/>
              <p:nvPr/>
            </p:nvSpPr>
            <p:spPr>
              <a:xfrm>
                <a:off x="2893725" y="1680250"/>
                <a:ext cx="204500" cy="368175"/>
              </a:xfrm>
              <a:custGeom>
                <a:avLst/>
                <a:gdLst/>
                <a:ahLst/>
                <a:cxnLst/>
                <a:rect l="l" t="t" r="r" b="b"/>
                <a:pathLst>
                  <a:path w="8180" h="14727" extrusionOk="0">
                    <a:moveTo>
                      <a:pt x="3046" y="0"/>
                    </a:moveTo>
                    <a:cubicBezTo>
                      <a:pt x="2344" y="0"/>
                      <a:pt x="2438" y="497"/>
                      <a:pt x="2915" y="913"/>
                    </a:cubicBezTo>
                    <a:cubicBezTo>
                      <a:pt x="3428" y="1357"/>
                      <a:pt x="3118" y="2572"/>
                      <a:pt x="3118" y="2572"/>
                    </a:cubicBezTo>
                    <a:cubicBezTo>
                      <a:pt x="2693" y="1879"/>
                      <a:pt x="2252" y="1621"/>
                      <a:pt x="1925" y="1621"/>
                    </a:cubicBezTo>
                    <a:cubicBezTo>
                      <a:pt x="1462" y="1621"/>
                      <a:pt x="1228" y="2136"/>
                      <a:pt x="1588" y="2665"/>
                    </a:cubicBezTo>
                    <a:cubicBezTo>
                      <a:pt x="2204" y="3570"/>
                      <a:pt x="2697" y="5148"/>
                      <a:pt x="2697" y="5148"/>
                    </a:cubicBezTo>
                    <a:cubicBezTo>
                      <a:pt x="2310" y="6724"/>
                      <a:pt x="1323" y="9547"/>
                      <a:pt x="1323" y="9547"/>
                    </a:cubicBezTo>
                    <a:lnTo>
                      <a:pt x="0" y="13790"/>
                    </a:lnTo>
                    <a:cubicBezTo>
                      <a:pt x="0" y="13790"/>
                      <a:pt x="830" y="14356"/>
                      <a:pt x="2140" y="14650"/>
                    </a:cubicBezTo>
                    <a:cubicBezTo>
                      <a:pt x="2366" y="14701"/>
                      <a:pt x="2592" y="14726"/>
                      <a:pt x="2816" y="14726"/>
                    </a:cubicBezTo>
                    <a:cubicBezTo>
                      <a:pt x="5109" y="14726"/>
                      <a:pt x="7158" y="12031"/>
                      <a:pt x="6752" y="5764"/>
                    </a:cubicBezTo>
                    <a:cubicBezTo>
                      <a:pt x="6752" y="5764"/>
                      <a:pt x="8179" y="3279"/>
                      <a:pt x="7554" y="1708"/>
                    </a:cubicBezTo>
                    <a:cubicBezTo>
                      <a:pt x="7297" y="1063"/>
                      <a:pt x="7062" y="874"/>
                      <a:pt x="6874" y="874"/>
                    </a:cubicBezTo>
                    <a:cubicBezTo>
                      <a:pt x="6607" y="874"/>
                      <a:pt x="6436" y="1255"/>
                      <a:pt x="6436" y="1255"/>
                    </a:cubicBezTo>
                    <a:cubicBezTo>
                      <a:pt x="6245" y="923"/>
                      <a:pt x="6071" y="815"/>
                      <a:pt x="5925" y="815"/>
                    </a:cubicBezTo>
                    <a:cubicBezTo>
                      <a:pt x="5652" y="815"/>
                      <a:pt x="5479" y="1192"/>
                      <a:pt x="5479" y="1192"/>
                    </a:cubicBezTo>
                    <a:cubicBezTo>
                      <a:pt x="5290" y="656"/>
                      <a:pt x="4980" y="522"/>
                      <a:pt x="4716" y="522"/>
                    </a:cubicBezTo>
                    <a:cubicBezTo>
                      <a:pt x="4454" y="522"/>
                      <a:pt x="4238" y="655"/>
                      <a:pt x="4238" y="655"/>
                    </a:cubicBezTo>
                    <a:cubicBezTo>
                      <a:pt x="4238" y="655"/>
                      <a:pt x="4090" y="89"/>
                      <a:pt x="3211" y="8"/>
                    </a:cubicBezTo>
                    <a:cubicBezTo>
                      <a:pt x="3152" y="3"/>
                      <a:pt x="3097" y="0"/>
                      <a:pt x="30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19"/>
              <p:cNvSpPr/>
              <p:nvPr/>
            </p:nvSpPr>
            <p:spPr>
              <a:xfrm>
                <a:off x="2893725" y="1678425"/>
                <a:ext cx="204500" cy="382300"/>
              </a:xfrm>
              <a:custGeom>
                <a:avLst/>
                <a:gdLst/>
                <a:ahLst/>
                <a:cxnLst/>
                <a:rect l="l" t="t" r="r" b="b"/>
                <a:pathLst>
                  <a:path w="8180" h="15292" fill="none" extrusionOk="0">
                    <a:moveTo>
                      <a:pt x="1323" y="9620"/>
                    </a:moveTo>
                    <a:cubicBezTo>
                      <a:pt x="1323" y="9620"/>
                      <a:pt x="2310" y="6797"/>
                      <a:pt x="2697" y="5221"/>
                    </a:cubicBezTo>
                    <a:cubicBezTo>
                      <a:pt x="2697" y="5221"/>
                      <a:pt x="2204" y="3643"/>
                      <a:pt x="1588" y="2738"/>
                    </a:cubicBezTo>
                    <a:cubicBezTo>
                      <a:pt x="972" y="1836"/>
                      <a:pt x="2093" y="971"/>
                      <a:pt x="3118" y="2645"/>
                    </a:cubicBezTo>
                    <a:cubicBezTo>
                      <a:pt x="3118" y="2645"/>
                      <a:pt x="3428" y="1430"/>
                      <a:pt x="2915" y="986"/>
                    </a:cubicBezTo>
                    <a:cubicBezTo>
                      <a:pt x="2403" y="540"/>
                      <a:pt x="2332" y="1"/>
                      <a:pt x="3211" y="81"/>
                    </a:cubicBezTo>
                    <a:cubicBezTo>
                      <a:pt x="4090" y="162"/>
                      <a:pt x="4238" y="728"/>
                      <a:pt x="4238" y="728"/>
                    </a:cubicBezTo>
                    <a:cubicBezTo>
                      <a:pt x="4238" y="728"/>
                      <a:pt x="5102" y="193"/>
                      <a:pt x="5479" y="1265"/>
                    </a:cubicBezTo>
                    <a:cubicBezTo>
                      <a:pt x="5479" y="1265"/>
                      <a:pt x="5888" y="376"/>
                      <a:pt x="6436" y="1328"/>
                    </a:cubicBezTo>
                    <a:cubicBezTo>
                      <a:pt x="6436" y="1328"/>
                      <a:pt x="6933" y="222"/>
                      <a:pt x="7554" y="1781"/>
                    </a:cubicBezTo>
                    <a:cubicBezTo>
                      <a:pt x="8179" y="3352"/>
                      <a:pt x="6752" y="5837"/>
                      <a:pt x="6752" y="5837"/>
                    </a:cubicBezTo>
                    <a:cubicBezTo>
                      <a:pt x="7198" y="12715"/>
                      <a:pt x="4685" y="15291"/>
                      <a:pt x="2140" y="14723"/>
                    </a:cubicBezTo>
                    <a:cubicBezTo>
                      <a:pt x="830" y="14429"/>
                      <a:pt x="0" y="13863"/>
                      <a:pt x="0" y="13863"/>
                    </a:cubicBezTo>
                  </a:path>
                </a:pathLst>
              </a:custGeom>
              <a:noFill/>
              <a:ln w="19050" cap="rnd" cmpd="sng">
                <a:solidFill>
                  <a:srgbClr val="0F003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19"/>
              <p:cNvSpPr/>
              <p:nvPr/>
            </p:nvSpPr>
            <p:spPr>
              <a:xfrm>
                <a:off x="2999650" y="1696625"/>
                <a:ext cx="10075" cy="56625"/>
              </a:xfrm>
              <a:custGeom>
                <a:avLst/>
                <a:gdLst/>
                <a:ahLst/>
                <a:cxnLst/>
                <a:rect l="l" t="t" r="r" b="b"/>
                <a:pathLst>
                  <a:path w="403" h="2265" fill="none" extrusionOk="0">
                    <a:moveTo>
                      <a:pt x="1" y="0"/>
                    </a:moveTo>
                    <a:cubicBezTo>
                      <a:pt x="1" y="0"/>
                      <a:pt x="403" y="865"/>
                      <a:pt x="1" y="2264"/>
                    </a:cubicBezTo>
                  </a:path>
                </a:pathLst>
              </a:custGeom>
              <a:noFill/>
              <a:ln w="19050" cap="rnd" cmpd="sng">
                <a:solidFill>
                  <a:srgbClr val="0F003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19"/>
              <p:cNvSpPr/>
              <p:nvPr/>
            </p:nvSpPr>
            <p:spPr>
              <a:xfrm>
                <a:off x="3025925" y="1710050"/>
                <a:ext cx="11075" cy="51150"/>
              </a:xfrm>
              <a:custGeom>
                <a:avLst/>
                <a:gdLst/>
                <a:ahLst/>
                <a:cxnLst/>
                <a:rect l="l" t="t" r="r" b="b"/>
                <a:pathLst>
                  <a:path w="443" h="2046" fill="none" extrusionOk="0">
                    <a:moveTo>
                      <a:pt x="191" y="0"/>
                    </a:moveTo>
                    <a:cubicBezTo>
                      <a:pt x="191" y="0"/>
                      <a:pt x="443" y="746"/>
                      <a:pt x="0" y="2045"/>
                    </a:cubicBezTo>
                  </a:path>
                </a:pathLst>
              </a:custGeom>
              <a:noFill/>
              <a:ln w="19050" cap="rnd" cmpd="sng">
                <a:solidFill>
                  <a:srgbClr val="0F003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19"/>
              <p:cNvSpPr/>
              <p:nvPr/>
            </p:nvSpPr>
            <p:spPr>
              <a:xfrm>
                <a:off x="3051975" y="1711600"/>
                <a:ext cx="14350" cy="54925"/>
              </a:xfrm>
              <a:custGeom>
                <a:avLst/>
                <a:gdLst/>
                <a:ahLst/>
                <a:cxnLst/>
                <a:rect l="l" t="t" r="r" b="b"/>
                <a:pathLst>
                  <a:path w="574" h="2197" fill="none" extrusionOk="0">
                    <a:moveTo>
                      <a:pt x="106" y="1"/>
                    </a:moveTo>
                    <a:cubicBezTo>
                      <a:pt x="106" y="1"/>
                      <a:pt x="574" y="1210"/>
                      <a:pt x="0" y="2197"/>
                    </a:cubicBezTo>
                  </a:path>
                </a:pathLst>
              </a:custGeom>
              <a:noFill/>
              <a:ln w="19050" cap="rnd" cmpd="sng">
                <a:solidFill>
                  <a:srgbClr val="0F003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19"/>
              <p:cNvSpPr/>
              <p:nvPr/>
            </p:nvSpPr>
            <p:spPr>
              <a:xfrm>
                <a:off x="3092850" y="1608300"/>
                <a:ext cx="238750" cy="416675"/>
              </a:xfrm>
              <a:custGeom>
                <a:avLst/>
                <a:gdLst/>
                <a:ahLst/>
                <a:cxnLst/>
                <a:rect l="l" t="t" r="r" b="b"/>
                <a:pathLst>
                  <a:path w="9550" h="16667" extrusionOk="0">
                    <a:moveTo>
                      <a:pt x="1917" y="1"/>
                    </a:moveTo>
                    <a:cubicBezTo>
                      <a:pt x="1830" y="1"/>
                      <a:pt x="1738" y="21"/>
                      <a:pt x="1639" y="67"/>
                    </a:cubicBezTo>
                    <a:cubicBezTo>
                      <a:pt x="1006" y="363"/>
                      <a:pt x="1501" y="1131"/>
                      <a:pt x="1650" y="1338"/>
                    </a:cubicBezTo>
                    <a:lnTo>
                      <a:pt x="1650" y="1338"/>
                    </a:lnTo>
                    <a:cubicBezTo>
                      <a:pt x="1559" y="1224"/>
                      <a:pt x="1317" y="960"/>
                      <a:pt x="1023" y="960"/>
                    </a:cubicBezTo>
                    <a:cubicBezTo>
                      <a:pt x="918" y="960"/>
                      <a:pt x="807" y="993"/>
                      <a:pt x="693" y="1079"/>
                    </a:cubicBezTo>
                    <a:cubicBezTo>
                      <a:pt x="170" y="1470"/>
                      <a:pt x="839" y="2417"/>
                      <a:pt x="839" y="2417"/>
                    </a:cubicBezTo>
                    <a:cubicBezTo>
                      <a:pt x="716" y="2362"/>
                      <a:pt x="610" y="2337"/>
                      <a:pt x="520" y="2337"/>
                    </a:cubicBezTo>
                    <a:cubicBezTo>
                      <a:pt x="1" y="2337"/>
                      <a:pt x="25" y="3185"/>
                      <a:pt x="554" y="4270"/>
                    </a:cubicBezTo>
                    <a:cubicBezTo>
                      <a:pt x="1170" y="5534"/>
                      <a:pt x="2285" y="6767"/>
                      <a:pt x="2285" y="6767"/>
                    </a:cubicBezTo>
                    <a:cubicBezTo>
                      <a:pt x="2285" y="6767"/>
                      <a:pt x="2773" y="16666"/>
                      <a:pt x="7493" y="16666"/>
                    </a:cubicBezTo>
                    <a:cubicBezTo>
                      <a:pt x="7585" y="16666"/>
                      <a:pt x="7679" y="16662"/>
                      <a:pt x="7774" y="16655"/>
                    </a:cubicBezTo>
                    <a:cubicBezTo>
                      <a:pt x="7774" y="16655"/>
                      <a:pt x="8872" y="16589"/>
                      <a:pt x="9550" y="15862"/>
                    </a:cubicBezTo>
                    <a:lnTo>
                      <a:pt x="9329" y="11231"/>
                    </a:lnTo>
                    <a:cubicBezTo>
                      <a:pt x="8399" y="8978"/>
                      <a:pt x="6146" y="5569"/>
                      <a:pt x="6146" y="5569"/>
                    </a:cubicBezTo>
                    <a:cubicBezTo>
                      <a:pt x="6146" y="5569"/>
                      <a:pt x="6569" y="4083"/>
                      <a:pt x="6358" y="2532"/>
                    </a:cubicBezTo>
                    <a:cubicBezTo>
                      <a:pt x="6258" y="1800"/>
                      <a:pt x="6048" y="1570"/>
                      <a:pt x="5843" y="1570"/>
                    </a:cubicBezTo>
                    <a:cubicBezTo>
                      <a:pt x="5613" y="1570"/>
                      <a:pt x="5389" y="1860"/>
                      <a:pt x="5329" y="2059"/>
                    </a:cubicBezTo>
                    <a:cubicBezTo>
                      <a:pt x="5214" y="2433"/>
                      <a:pt x="5035" y="2877"/>
                      <a:pt x="5035" y="2877"/>
                    </a:cubicBezTo>
                    <a:cubicBezTo>
                      <a:pt x="5035" y="2877"/>
                      <a:pt x="4016" y="1"/>
                      <a:pt x="3244" y="1"/>
                    </a:cubicBezTo>
                    <a:cubicBezTo>
                      <a:pt x="3242" y="1"/>
                      <a:pt x="3240" y="1"/>
                      <a:pt x="3238" y="1"/>
                    </a:cubicBezTo>
                    <a:cubicBezTo>
                      <a:pt x="2507" y="15"/>
                      <a:pt x="2735" y="709"/>
                      <a:pt x="2776" y="820"/>
                    </a:cubicBezTo>
                    <a:lnTo>
                      <a:pt x="2776" y="820"/>
                    </a:lnTo>
                    <a:cubicBezTo>
                      <a:pt x="2732" y="708"/>
                      <a:pt x="2432" y="1"/>
                      <a:pt x="19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19"/>
              <p:cNvSpPr/>
              <p:nvPr/>
            </p:nvSpPr>
            <p:spPr>
              <a:xfrm>
                <a:off x="3091150" y="1601375"/>
                <a:ext cx="240450" cy="433300"/>
              </a:xfrm>
              <a:custGeom>
                <a:avLst/>
                <a:gdLst/>
                <a:ahLst/>
                <a:cxnLst/>
                <a:rect l="l" t="t" r="r" b="b"/>
                <a:pathLst>
                  <a:path w="9618" h="17332" fill="none" extrusionOk="0">
                    <a:moveTo>
                      <a:pt x="9397" y="11508"/>
                    </a:moveTo>
                    <a:cubicBezTo>
                      <a:pt x="8467" y="9255"/>
                      <a:pt x="6214" y="5846"/>
                      <a:pt x="6214" y="5846"/>
                    </a:cubicBezTo>
                    <a:cubicBezTo>
                      <a:pt x="6214" y="5846"/>
                      <a:pt x="6637" y="4360"/>
                      <a:pt x="6426" y="2809"/>
                    </a:cubicBezTo>
                    <a:cubicBezTo>
                      <a:pt x="6214" y="1258"/>
                      <a:pt x="5510" y="1959"/>
                      <a:pt x="5397" y="2336"/>
                    </a:cubicBezTo>
                    <a:cubicBezTo>
                      <a:pt x="5282" y="2710"/>
                      <a:pt x="5103" y="3154"/>
                      <a:pt x="5103" y="3154"/>
                    </a:cubicBezTo>
                    <a:cubicBezTo>
                      <a:pt x="5103" y="3154"/>
                      <a:pt x="4079" y="264"/>
                      <a:pt x="3306" y="278"/>
                    </a:cubicBezTo>
                    <a:cubicBezTo>
                      <a:pt x="2511" y="293"/>
                      <a:pt x="2850" y="1111"/>
                      <a:pt x="2850" y="1111"/>
                    </a:cubicBezTo>
                    <a:cubicBezTo>
                      <a:pt x="2850" y="1111"/>
                      <a:pt x="2442" y="0"/>
                      <a:pt x="1707" y="344"/>
                    </a:cubicBezTo>
                    <a:cubicBezTo>
                      <a:pt x="973" y="687"/>
                      <a:pt x="1757" y="1667"/>
                      <a:pt x="1757" y="1667"/>
                    </a:cubicBezTo>
                    <a:cubicBezTo>
                      <a:pt x="1757" y="1667"/>
                      <a:pt x="1282" y="963"/>
                      <a:pt x="761" y="1356"/>
                    </a:cubicBezTo>
                    <a:cubicBezTo>
                      <a:pt x="238" y="1747"/>
                      <a:pt x="907" y="2694"/>
                      <a:pt x="907" y="2694"/>
                    </a:cubicBezTo>
                    <a:cubicBezTo>
                      <a:pt x="76" y="2326"/>
                      <a:pt x="1" y="3273"/>
                      <a:pt x="622" y="4547"/>
                    </a:cubicBezTo>
                    <a:cubicBezTo>
                      <a:pt x="1238" y="5811"/>
                      <a:pt x="2353" y="7044"/>
                      <a:pt x="2353" y="7044"/>
                    </a:cubicBezTo>
                    <a:cubicBezTo>
                      <a:pt x="2353" y="7044"/>
                      <a:pt x="2861" y="17332"/>
                      <a:pt x="7842" y="16932"/>
                    </a:cubicBezTo>
                    <a:cubicBezTo>
                      <a:pt x="7842" y="16932"/>
                      <a:pt x="8940" y="16866"/>
                      <a:pt x="9618" y="16139"/>
                    </a:cubicBezTo>
                  </a:path>
                </a:pathLst>
              </a:custGeom>
              <a:noFill/>
              <a:ln w="19050" cap="rnd" cmpd="sng">
                <a:solidFill>
                  <a:srgbClr val="0F003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19"/>
              <p:cNvSpPr/>
              <p:nvPr/>
            </p:nvSpPr>
            <p:spPr>
              <a:xfrm>
                <a:off x="3113775" y="1668700"/>
                <a:ext cx="26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768" fill="none" extrusionOk="0">
                    <a:moveTo>
                      <a:pt x="0" y="1"/>
                    </a:moveTo>
                    <a:cubicBezTo>
                      <a:pt x="0" y="1"/>
                      <a:pt x="868" y="1351"/>
                      <a:pt x="1071" y="1768"/>
                    </a:cubicBezTo>
                  </a:path>
                </a:pathLst>
              </a:custGeom>
              <a:noFill/>
              <a:ln w="19050" cap="rnd" cmpd="sng">
                <a:solidFill>
                  <a:srgbClr val="0F003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19"/>
              <p:cNvSpPr/>
              <p:nvPr/>
            </p:nvSpPr>
            <p:spPr>
              <a:xfrm>
                <a:off x="3135025" y="1643025"/>
                <a:ext cx="30350" cy="56850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2274" fill="none" extrusionOk="0">
                    <a:moveTo>
                      <a:pt x="0" y="1"/>
                    </a:moveTo>
                    <a:lnTo>
                      <a:pt x="1213" y="2274"/>
                    </a:lnTo>
                  </a:path>
                </a:pathLst>
              </a:custGeom>
              <a:noFill/>
              <a:ln w="19050" cap="rnd" cmpd="sng">
                <a:solidFill>
                  <a:srgbClr val="0F003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19"/>
              <p:cNvSpPr/>
              <p:nvPr/>
            </p:nvSpPr>
            <p:spPr>
              <a:xfrm>
                <a:off x="3162375" y="1629150"/>
                <a:ext cx="29525" cy="58675"/>
              </a:xfrm>
              <a:custGeom>
                <a:avLst/>
                <a:gdLst/>
                <a:ahLst/>
                <a:cxnLst/>
                <a:rect l="l" t="t" r="r" b="b"/>
                <a:pathLst>
                  <a:path w="1181" h="2347" fill="none" extrusionOk="0">
                    <a:moveTo>
                      <a:pt x="1" y="0"/>
                    </a:moveTo>
                    <a:lnTo>
                      <a:pt x="1181" y="2347"/>
                    </a:lnTo>
                  </a:path>
                </a:pathLst>
              </a:custGeom>
              <a:noFill/>
              <a:ln w="19050" cap="rnd" cmpd="sng">
                <a:solidFill>
                  <a:srgbClr val="0F003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19"/>
              <p:cNvSpPr/>
              <p:nvPr/>
            </p:nvSpPr>
            <p:spPr>
              <a:xfrm>
                <a:off x="2538175" y="1178300"/>
                <a:ext cx="369650" cy="347800"/>
              </a:xfrm>
              <a:custGeom>
                <a:avLst/>
                <a:gdLst/>
                <a:ahLst/>
                <a:cxnLst/>
                <a:rect l="l" t="t" r="r" b="b"/>
                <a:pathLst>
                  <a:path w="14786" h="13912" extrusionOk="0">
                    <a:moveTo>
                      <a:pt x="8008" y="1"/>
                    </a:moveTo>
                    <a:cubicBezTo>
                      <a:pt x="5049" y="1"/>
                      <a:pt x="2129" y="1998"/>
                      <a:pt x="1746" y="5688"/>
                    </a:cubicBezTo>
                    <a:cubicBezTo>
                      <a:pt x="1746" y="5688"/>
                      <a:pt x="1627" y="6239"/>
                      <a:pt x="1594" y="7053"/>
                    </a:cubicBezTo>
                    <a:cubicBezTo>
                      <a:pt x="1449" y="6991"/>
                      <a:pt x="1299" y="6957"/>
                      <a:pt x="1149" y="6957"/>
                    </a:cubicBezTo>
                    <a:cubicBezTo>
                      <a:pt x="938" y="6957"/>
                      <a:pt x="729" y="7026"/>
                      <a:pt x="538" y="7188"/>
                    </a:cubicBezTo>
                    <a:cubicBezTo>
                      <a:pt x="194" y="7480"/>
                      <a:pt x="1" y="7952"/>
                      <a:pt x="48" y="8401"/>
                    </a:cubicBezTo>
                    <a:cubicBezTo>
                      <a:pt x="145" y="9306"/>
                      <a:pt x="1073" y="9892"/>
                      <a:pt x="1949" y="9967"/>
                    </a:cubicBezTo>
                    <a:cubicBezTo>
                      <a:pt x="2449" y="11533"/>
                      <a:pt x="3586" y="13059"/>
                      <a:pt x="6025" y="13616"/>
                    </a:cubicBezTo>
                    <a:cubicBezTo>
                      <a:pt x="6919" y="13820"/>
                      <a:pt x="7746" y="13911"/>
                      <a:pt x="8504" y="13911"/>
                    </a:cubicBezTo>
                    <a:cubicBezTo>
                      <a:pt x="12585" y="13911"/>
                      <a:pt x="14698" y="11265"/>
                      <a:pt x="14743" y="9251"/>
                    </a:cubicBezTo>
                    <a:cubicBezTo>
                      <a:pt x="14785" y="7358"/>
                      <a:pt x="13959" y="7283"/>
                      <a:pt x="13716" y="4440"/>
                    </a:cubicBezTo>
                    <a:cubicBezTo>
                      <a:pt x="13471" y="1596"/>
                      <a:pt x="11712" y="297"/>
                      <a:pt x="8571" y="25"/>
                    </a:cubicBezTo>
                    <a:cubicBezTo>
                      <a:pt x="8383" y="9"/>
                      <a:pt x="8196" y="1"/>
                      <a:pt x="80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19"/>
              <p:cNvSpPr/>
              <p:nvPr/>
            </p:nvSpPr>
            <p:spPr>
              <a:xfrm>
                <a:off x="2534525" y="1175975"/>
                <a:ext cx="375175" cy="352525"/>
              </a:xfrm>
              <a:custGeom>
                <a:avLst/>
                <a:gdLst/>
                <a:ahLst/>
                <a:cxnLst/>
                <a:rect l="l" t="t" r="r" b="b"/>
                <a:pathLst>
                  <a:path w="15007" h="14101" extrusionOk="0">
                    <a:moveTo>
                      <a:pt x="8148" y="192"/>
                    </a:moveTo>
                    <a:cubicBezTo>
                      <a:pt x="8348" y="192"/>
                      <a:pt x="8548" y="201"/>
                      <a:pt x="8748" y="218"/>
                    </a:cubicBezTo>
                    <a:cubicBezTo>
                      <a:pt x="9404" y="277"/>
                      <a:pt x="10058" y="385"/>
                      <a:pt x="10686" y="584"/>
                    </a:cubicBezTo>
                    <a:cubicBezTo>
                      <a:pt x="11216" y="752"/>
                      <a:pt x="11726" y="989"/>
                      <a:pt x="12172" y="1324"/>
                    </a:cubicBezTo>
                    <a:cubicBezTo>
                      <a:pt x="12581" y="1631"/>
                      <a:pt x="12923" y="2020"/>
                      <a:pt x="13175" y="2464"/>
                    </a:cubicBezTo>
                    <a:cubicBezTo>
                      <a:pt x="13455" y="2959"/>
                      <a:pt x="13619" y="3511"/>
                      <a:pt x="13709" y="4072"/>
                    </a:cubicBezTo>
                    <a:cubicBezTo>
                      <a:pt x="13732" y="4223"/>
                      <a:pt x="13751" y="4378"/>
                      <a:pt x="13763" y="4531"/>
                    </a:cubicBezTo>
                    <a:lnTo>
                      <a:pt x="13763" y="4531"/>
                    </a:lnTo>
                    <a:cubicBezTo>
                      <a:pt x="13763" y="4532"/>
                      <a:pt x="13764" y="4532"/>
                      <a:pt x="13764" y="4533"/>
                    </a:cubicBezTo>
                    <a:cubicBezTo>
                      <a:pt x="13835" y="5355"/>
                      <a:pt x="13976" y="6166"/>
                      <a:pt x="14250" y="6946"/>
                    </a:cubicBezTo>
                    <a:cubicBezTo>
                      <a:pt x="14425" y="7443"/>
                      <a:pt x="14642" y="7928"/>
                      <a:pt x="14734" y="8450"/>
                    </a:cubicBezTo>
                    <a:cubicBezTo>
                      <a:pt x="14825" y="8973"/>
                      <a:pt x="14822" y="9537"/>
                      <a:pt x="14692" y="10053"/>
                    </a:cubicBezTo>
                    <a:cubicBezTo>
                      <a:pt x="14569" y="10544"/>
                      <a:pt x="14346" y="11005"/>
                      <a:pt x="14058" y="11421"/>
                    </a:cubicBezTo>
                    <a:cubicBezTo>
                      <a:pt x="13731" y="11896"/>
                      <a:pt x="13316" y="12311"/>
                      <a:pt x="12852" y="12651"/>
                    </a:cubicBezTo>
                    <a:cubicBezTo>
                      <a:pt x="12311" y="13048"/>
                      <a:pt x="11704" y="13347"/>
                      <a:pt x="11065" y="13552"/>
                    </a:cubicBezTo>
                    <a:cubicBezTo>
                      <a:pt x="10303" y="13793"/>
                      <a:pt x="9506" y="13903"/>
                      <a:pt x="8707" y="13908"/>
                    </a:cubicBezTo>
                    <a:cubicBezTo>
                      <a:pt x="8688" y="13908"/>
                      <a:pt x="8668" y="13908"/>
                      <a:pt x="8648" y="13908"/>
                    </a:cubicBezTo>
                    <a:cubicBezTo>
                      <a:pt x="7697" y="13908"/>
                      <a:pt x="6726" y="13779"/>
                      <a:pt x="5811" y="13517"/>
                    </a:cubicBezTo>
                    <a:cubicBezTo>
                      <a:pt x="4984" y="13280"/>
                      <a:pt x="4200" y="12879"/>
                      <a:pt x="3567" y="12286"/>
                    </a:cubicBezTo>
                    <a:cubicBezTo>
                      <a:pt x="3041" y="11790"/>
                      <a:pt x="2635" y="11176"/>
                      <a:pt x="2360" y="10510"/>
                    </a:cubicBezTo>
                    <a:cubicBezTo>
                      <a:pt x="2296" y="10352"/>
                      <a:pt x="2239" y="10195"/>
                      <a:pt x="2188" y="10034"/>
                    </a:cubicBezTo>
                    <a:cubicBezTo>
                      <a:pt x="2173" y="9991"/>
                      <a:pt x="2138" y="9967"/>
                      <a:pt x="2095" y="9963"/>
                    </a:cubicBezTo>
                    <a:cubicBezTo>
                      <a:pt x="1519" y="9912"/>
                      <a:pt x="918" y="9642"/>
                      <a:pt x="567" y="9170"/>
                    </a:cubicBezTo>
                    <a:cubicBezTo>
                      <a:pt x="390" y="8933"/>
                      <a:pt x="282" y="8646"/>
                      <a:pt x="284" y="8348"/>
                    </a:cubicBezTo>
                    <a:cubicBezTo>
                      <a:pt x="286" y="8013"/>
                      <a:pt x="423" y="7683"/>
                      <a:pt x="653" y="7443"/>
                    </a:cubicBezTo>
                    <a:cubicBezTo>
                      <a:pt x="792" y="7299"/>
                      <a:pt x="962" y="7191"/>
                      <a:pt x="1161" y="7156"/>
                    </a:cubicBezTo>
                    <a:cubicBezTo>
                      <a:pt x="1204" y="7149"/>
                      <a:pt x="1247" y="7146"/>
                      <a:pt x="1290" y="7146"/>
                    </a:cubicBezTo>
                    <a:cubicBezTo>
                      <a:pt x="1435" y="7146"/>
                      <a:pt x="1579" y="7184"/>
                      <a:pt x="1715" y="7239"/>
                    </a:cubicBezTo>
                    <a:cubicBezTo>
                      <a:pt x="1724" y="7243"/>
                      <a:pt x="1734" y="7245"/>
                      <a:pt x="1743" y="7245"/>
                    </a:cubicBezTo>
                    <a:cubicBezTo>
                      <a:pt x="1792" y="7245"/>
                      <a:pt x="1834" y="7193"/>
                      <a:pt x="1837" y="7146"/>
                    </a:cubicBezTo>
                    <a:cubicBezTo>
                      <a:pt x="1852" y="6776"/>
                      <a:pt x="1884" y="6409"/>
                      <a:pt x="1943" y="6044"/>
                    </a:cubicBezTo>
                    <a:cubicBezTo>
                      <a:pt x="1974" y="5839"/>
                      <a:pt x="2001" y="5634"/>
                      <a:pt x="2034" y="5430"/>
                    </a:cubicBezTo>
                    <a:cubicBezTo>
                      <a:pt x="2140" y="4745"/>
                      <a:pt x="2345" y="4076"/>
                      <a:pt x="2661" y="3458"/>
                    </a:cubicBezTo>
                    <a:cubicBezTo>
                      <a:pt x="2948" y="2897"/>
                      <a:pt x="3323" y="2384"/>
                      <a:pt x="3772" y="1943"/>
                    </a:cubicBezTo>
                    <a:cubicBezTo>
                      <a:pt x="4205" y="1516"/>
                      <a:pt x="4706" y="1159"/>
                      <a:pt x="5247" y="884"/>
                    </a:cubicBezTo>
                    <a:cubicBezTo>
                      <a:pt x="5780" y="609"/>
                      <a:pt x="6354" y="418"/>
                      <a:pt x="6942" y="304"/>
                    </a:cubicBezTo>
                    <a:cubicBezTo>
                      <a:pt x="7340" y="228"/>
                      <a:pt x="7744" y="192"/>
                      <a:pt x="8148" y="192"/>
                    </a:cubicBezTo>
                    <a:close/>
                    <a:moveTo>
                      <a:pt x="8125" y="1"/>
                    </a:moveTo>
                    <a:cubicBezTo>
                      <a:pt x="7877" y="1"/>
                      <a:pt x="7629" y="14"/>
                      <a:pt x="7381" y="43"/>
                    </a:cubicBezTo>
                    <a:cubicBezTo>
                      <a:pt x="6763" y="116"/>
                      <a:pt x="6160" y="271"/>
                      <a:pt x="5587" y="513"/>
                    </a:cubicBezTo>
                    <a:cubicBezTo>
                      <a:pt x="5013" y="756"/>
                      <a:pt x="4476" y="1079"/>
                      <a:pt x="3997" y="1479"/>
                    </a:cubicBezTo>
                    <a:cubicBezTo>
                      <a:pt x="3505" y="1888"/>
                      <a:pt x="3080" y="2378"/>
                      <a:pt x="2741" y="2921"/>
                    </a:cubicBezTo>
                    <a:cubicBezTo>
                      <a:pt x="2376" y="3509"/>
                      <a:pt x="2113" y="4162"/>
                      <a:pt x="1954" y="4836"/>
                    </a:cubicBezTo>
                    <a:cubicBezTo>
                      <a:pt x="1912" y="5015"/>
                      <a:pt x="1875" y="5196"/>
                      <a:pt x="1848" y="5379"/>
                    </a:cubicBezTo>
                    <a:cubicBezTo>
                      <a:pt x="1828" y="5508"/>
                      <a:pt x="1817" y="5653"/>
                      <a:pt x="1795" y="5771"/>
                    </a:cubicBezTo>
                    <a:cubicBezTo>
                      <a:pt x="1755" y="6013"/>
                      <a:pt x="1716" y="6254"/>
                      <a:pt x="1691" y="6497"/>
                    </a:cubicBezTo>
                    <a:cubicBezTo>
                      <a:pt x="1673" y="6668"/>
                      <a:pt x="1659" y="6839"/>
                      <a:pt x="1650" y="7011"/>
                    </a:cubicBezTo>
                    <a:lnTo>
                      <a:pt x="1650" y="7011"/>
                    </a:lnTo>
                    <a:cubicBezTo>
                      <a:pt x="1535" y="6976"/>
                      <a:pt x="1417" y="6957"/>
                      <a:pt x="1301" y="6957"/>
                    </a:cubicBezTo>
                    <a:cubicBezTo>
                      <a:pt x="1072" y="6957"/>
                      <a:pt x="849" y="7028"/>
                      <a:pt x="657" y="7178"/>
                    </a:cubicBezTo>
                    <a:cubicBezTo>
                      <a:pt x="364" y="7409"/>
                      <a:pt x="165" y="7761"/>
                      <a:pt x="108" y="8130"/>
                    </a:cubicBezTo>
                    <a:cubicBezTo>
                      <a:pt x="1" y="8834"/>
                      <a:pt x="424" y="9462"/>
                      <a:pt x="1013" y="9813"/>
                    </a:cubicBezTo>
                    <a:cubicBezTo>
                      <a:pt x="1321" y="9995"/>
                      <a:pt x="1667" y="10107"/>
                      <a:pt x="2022" y="10149"/>
                    </a:cubicBezTo>
                    <a:lnTo>
                      <a:pt x="2022" y="10149"/>
                    </a:lnTo>
                    <a:cubicBezTo>
                      <a:pt x="2245" y="10818"/>
                      <a:pt x="2575" y="11450"/>
                      <a:pt x="3028" y="11993"/>
                    </a:cubicBezTo>
                    <a:cubicBezTo>
                      <a:pt x="3562" y="12636"/>
                      <a:pt x="4258" y="13122"/>
                      <a:pt x="5026" y="13446"/>
                    </a:cubicBezTo>
                    <a:cubicBezTo>
                      <a:pt x="5492" y="13641"/>
                      <a:pt x="5978" y="13773"/>
                      <a:pt x="6473" y="13873"/>
                    </a:cubicBezTo>
                    <a:cubicBezTo>
                      <a:pt x="6966" y="13972"/>
                      <a:pt x="7465" y="14042"/>
                      <a:pt x="7966" y="14076"/>
                    </a:cubicBezTo>
                    <a:cubicBezTo>
                      <a:pt x="8195" y="14092"/>
                      <a:pt x="8425" y="14101"/>
                      <a:pt x="8655" y="14101"/>
                    </a:cubicBezTo>
                    <a:cubicBezTo>
                      <a:pt x="9285" y="14101"/>
                      <a:pt x="9915" y="14038"/>
                      <a:pt x="10529" y="13897"/>
                    </a:cubicBezTo>
                    <a:cubicBezTo>
                      <a:pt x="11229" y="13738"/>
                      <a:pt x="11911" y="13475"/>
                      <a:pt x="12525" y="13102"/>
                    </a:cubicBezTo>
                    <a:cubicBezTo>
                      <a:pt x="13053" y="12783"/>
                      <a:pt x="13535" y="12381"/>
                      <a:pt x="13932" y="11906"/>
                    </a:cubicBezTo>
                    <a:cubicBezTo>
                      <a:pt x="14282" y="11485"/>
                      <a:pt x="14568" y="11014"/>
                      <a:pt x="14758" y="10500"/>
                    </a:cubicBezTo>
                    <a:cubicBezTo>
                      <a:pt x="14946" y="9985"/>
                      <a:pt x="15006" y="9486"/>
                      <a:pt x="14982" y="8958"/>
                    </a:cubicBezTo>
                    <a:cubicBezTo>
                      <a:pt x="14968" y="8657"/>
                      <a:pt x="14926" y="8357"/>
                      <a:pt x="14847" y="8065"/>
                    </a:cubicBezTo>
                    <a:cubicBezTo>
                      <a:pt x="14781" y="7814"/>
                      <a:pt x="14690" y="7571"/>
                      <a:pt x="14599" y="7330"/>
                    </a:cubicBezTo>
                    <a:cubicBezTo>
                      <a:pt x="14493" y="7052"/>
                      <a:pt x="14390" y="6775"/>
                      <a:pt x="14306" y="6491"/>
                    </a:cubicBezTo>
                    <a:cubicBezTo>
                      <a:pt x="14191" y="6104"/>
                      <a:pt x="14107" y="5707"/>
                      <a:pt x="14047" y="5309"/>
                    </a:cubicBezTo>
                    <a:cubicBezTo>
                      <a:pt x="14008" y="5051"/>
                      <a:pt x="13981" y="4792"/>
                      <a:pt x="13957" y="4533"/>
                    </a:cubicBezTo>
                    <a:cubicBezTo>
                      <a:pt x="13904" y="3919"/>
                      <a:pt x="13778" y="3312"/>
                      <a:pt x="13531" y="2747"/>
                    </a:cubicBezTo>
                    <a:cubicBezTo>
                      <a:pt x="13318" y="2256"/>
                      <a:pt x="13005" y="1806"/>
                      <a:pt x="12612" y="1441"/>
                    </a:cubicBezTo>
                    <a:cubicBezTo>
                      <a:pt x="12201" y="1057"/>
                      <a:pt x="11713" y="772"/>
                      <a:pt x="11194" y="562"/>
                    </a:cubicBezTo>
                    <a:cubicBezTo>
                      <a:pt x="10597" y="319"/>
                      <a:pt x="9961" y="176"/>
                      <a:pt x="9323" y="89"/>
                    </a:cubicBezTo>
                    <a:cubicBezTo>
                      <a:pt x="8924" y="35"/>
                      <a:pt x="8525" y="1"/>
                      <a:pt x="8125" y="1"/>
                    </a:cubicBezTo>
                    <a:close/>
                  </a:path>
                </a:pathLst>
              </a:custGeom>
              <a:solidFill>
                <a:srgbClr val="0F00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19"/>
              <p:cNvSpPr/>
              <p:nvPr/>
            </p:nvSpPr>
            <p:spPr>
              <a:xfrm>
                <a:off x="2542075" y="1178325"/>
                <a:ext cx="363950" cy="211650"/>
              </a:xfrm>
              <a:custGeom>
                <a:avLst/>
                <a:gdLst/>
                <a:ahLst/>
                <a:cxnLst/>
                <a:rect l="l" t="t" r="r" b="b"/>
                <a:pathLst>
                  <a:path w="14558" h="8466" extrusionOk="0">
                    <a:moveTo>
                      <a:pt x="12186" y="0"/>
                    </a:moveTo>
                    <a:lnTo>
                      <a:pt x="1431" y="2483"/>
                    </a:lnTo>
                    <a:cubicBezTo>
                      <a:pt x="0" y="4493"/>
                      <a:pt x="382" y="7187"/>
                      <a:pt x="382" y="7187"/>
                    </a:cubicBezTo>
                    <a:cubicBezTo>
                      <a:pt x="607" y="7036"/>
                      <a:pt x="817" y="6980"/>
                      <a:pt x="1006" y="6980"/>
                    </a:cubicBezTo>
                    <a:cubicBezTo>
                      <a:pt x="1573" y="6980"/>
                      <a:pt x="1948" y="7486"/>
                      <a:pt x="1948" y="7486"/>
                    </a:cubicBezTo>
                    <a:lnTo>
                      <a:pt x="2739" y="8466"/>
                    </a:lnTo>
                    <a:cubicBezTo>
                      <a:pt x="2739" y="8466"/>
                      <a:pt x="3423" y="6692"/>
                      <a:pt x="5071" y="6377"/>
                    </a:cubicBezTo>
                    <a:cubicBezTo>
                      <a:pt x="6719" y="6061"/>
                      <a:pt x="8608" y="4936"/>
                      <a:pt x="9051" y="3609"/>
                    </a:cubicBezTo>
                    <a:cubicBezTo>
                      <a:pt x="9051" y="3609"/>
                      <a:pt x="10074" y="5458"/>
                      <a:pt x="11532" y="5740"/>
                    </a:cubicBezTo>
                    <a:cubicBezTo>
                      <a:pt x="12990" y="6021"/>
                      <a:pt x="13774" y="6297"/>
                      <a:pt x="14342" y="7638"/>
                    </a:cubicBezTo>
                    <a:cubicBezTo>
                      <a:pt x="14342" y="7638"/>
                      <a:pt x="14558" y="4855"/>
                      <a:pt x="14076" y="2805"/>
                    </a:cubicBezTo>
                    <a:cubicBezTo>
                      <a:pt x="13593" y="755"/>
                      <a:pt x="12186" y="0"/>
                      <a:pt x="12186" y="0"/>
                    </a:cubicBezTo>
                    <a:close/>
                  </a:path>
                </a:pathLst>
              </a:custGeom>
              <a:solidFill>
                <a:srgbClr val="0F00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19"/>
              <p:cNvSpPr/>
              <p:nvPr/>
            </p:nvSpPr>
            <p:spPr>
              <a:xfrm>
                <a:off x="2542075" y="1178325"/>
                <a:ext cx="363950" cy="211650"/>
              </a:xfrm>
              <a:custGeom>
                <a:avLst/>
                <a:gdLst/>
                <a:ahLst/>
                <a:cxnLst/>
                <a:rect l="l" t="t" r="r" b="b"/>
                <a:pathLst>
                  <a:path w="14558" h="8466" fill="none" extrusionOk="0">
                    <a:moveTo>
                      <a:pt x="12186" y="0"/>
                    </a:moveTo>
                    <a:cubicBezTo>
                      <a:pt x="12186" y="0"/>
                      <a:pt x="13593" y="755"/>
                      <a:pt x="14076" y="2805"/>
                    </a:cubicBezTo>
                    <a:cubicBezTo>
                      <a:pt x="14558" y="4855"/>
                      <a:pt x="14342" y="7638"/>
                      <a:pt x="14342" y="7638"/>
                    </a:cubicBezTo>
                    <a:cubicBezTo>
                      <a:pt x="13774" y="6297"/>
                      <a:pt x="12990" y="6021"/>
                      <a:pt x="11532" y="5740"/>
                    </a:cubicBezTo>
                    <a:cubicBezTo>
                      <a:pt x="10074" y="5458"/>
                      <a:pt x="9051" y="3609"/>
                      <a:pt x="9051" y="3609"/>
                    </a:cubicBezTo>
                    <a:cubicBezTo>
                      <a:pt x="8608" y="4936"/>
                      <a:pt x="6719" y="6061"/>
                      <a:pt x="5071" y="6377"/>
                    </a:cubicBezTo>
                    <a:cubicBezTo>
                      <a:pt x="3423" y="6692"/>
                      <a:pt x="2739" y="8466"/>
                      <a:pt x="2739" y="8466"/>
                    </a:cubicBezTo>
                    <a:lnTo>
                      <a:pt x="1948" y="7486"/>
                    </a:lnTo>
                    <a:cubicBezTo>
                      <a:pt x="1948" y="7486"/>
                      <a:pt x="1281" y="6586"/>
                      <a:pt x="382" y="7187"/>
                    </a:cubicBezTo>
                    <a:cubicBezTo>
                      <a:pt x="382" y="7187"/>
                      <a:pt x="0" y="4493"/>
                      <a:pt x="1431" y="2483"/>
                    </a:cubicBezTo>
                  </a:path>
                </a:pathLst>
              </a:custGeom>
              <a:noFill/>
              <a:ln w="4850" cap="rnd" cmpd="sng">
                <a:solidFill>
                  <a:srgbClr val="0F003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19"/>
              <p:cNvSpPr/>
              <p:nvPr/>
            </p:nvSpPr>
            <p:spPr>
              <a:xfrm>
                <a:off x="2689575" y="1364875"/>
                <a:ext cx="30800" cy="45575"/>
              </a:xfrm>
              <a:custGeom>
                <a:avLst/>
                <a:gdLst/>
                <a:ahLst/>
                <a:cxnLst/>
                <a:rect l="l" t="t" r="r" b="b"/>
                <a:pathLst>
                  <a:path w="1232" h="1823" extrusionOk="0">
                    <a:moveTo>
                      <a:pt x="616" y="1"/>
                    </a:moveTo>
                    <a:cubicBezTo>
                      <a:pt x="276" y="1"/>
                      <a:pt x="0" y="408"/>
                      <a:pt x="0" y="912"/>
                    </a:cubicBezTo>
                    <a:cubicBezTo>
                      <a:pt x="0" y="1415"/>
                      <a:pt x="276" y="1822"/>
                      <a:pt x="616" y="1822"/>
                    </a:cubicBezTo>
                    <a:cubicBezTo>
                      <a:pt x="956" y="1822"/>
                      <a:pt x="1232" y="1415"/>
                      <a:pt x="1232" y="912"/>
                    </a:cubicBezTo>
                    <a:cubicBezTo>
                      <a:pt x="1232" y="408"/>
                      <a:pt x="956" y="1"/>
                      <a:pt x="616" y="1"/>
                    </a:cubicBezTo>
                    <a:close/>
                  </a:path>
                </a:pathLst>
              </a:custGeom>
              <a:solidFill>
                <a:srgbClr val="0F003F"/>
              </a:solidFill>
              <a:ln w="4850" cap="rnd" cmpd="sng">
                <a:solidFill>
                  <a:srgbClr val="0F003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19"/>
              <p:cNvSpPr/>
              <p:nvPr/>
            </p:nvSpPr>
            <p:spPr>
              <a:xfrm>
                <a:off x="2826025" y="1352050"/>
                <a:ext cx="30800" cy="45525"/>
              </a:xfrm>
              <a:custGeom>
                <a:avLst/>
                <a:gdLst/>
                <a:ahLst/>
                <a:cxnLst/>
                <a:rect l="l" t="t" r="r" b="b"/>
                <a:pathLst>
                  <a:path w="1232" h="1821" extrusionOk="0">
                    <a:moveTo>
                      <a:pt x="616" y="0"/>
                    </a:moveTo>
                    <a:cubicBezTo>
                      <a:pt x="276" y="0"/>
                      <a:pt x="0" y="408"/>
                      <a:pt x="0" y="910"/>
                    </a:cubicBezTo>
                    <a:cubicBezTo>
                      <a:pt x="0" y="1413"/>
                      <a:pt x="276" y="1820"/>
                      <a:pt x="616" y="1820"/>
                    </a:cubicBezTo>
                    <a:cubicBezTo>
                      <a:pt x="956" y="1820"/>
                      <a:pt x="1232" y="1413"/>
                      <a:pt x="1232" y="910"/>
                    </a:cubicBezTo>
                    <a:cubicBezTo>
                      <a:pt x="1232" y="408"/>
                      <a:pt x="956" y="0"/>
                      <a:pt x="616" y="0"/>
                    </a:cubicBezTo>
                    <a:close/>
                  </a:path>
                </a:pathLst>
              </a:custGeom>
              <a:solidFill>
                <a:srgbClr val="0F003F"/>
              </a:solidFill>
              <a:ln w="4850" cap="rnd" cmpd="sng">
                <a:solidFill>
                  <a:srgbClr val="0F003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19"/>
              <p:cNvSpPr/>
              <p:nvPr/>
            </p:nvSpPr>
            <p:spPr>
              <a:xfrm>
                <a:off x="2770100" y="1355775"/>
                <a:ext cx="29275" cy="66100"/>
              </a:xfrm>
              <a:custGeom>
                <a:avLst/>
                <a:gdLst/>
                <a:ahLst/>
                <a:cxnLst/>
                <a:rect l="l" t="t" r="r" b="b"/>
                <a:pathLst>
                  <a:path w="1171" h="2644" extrusionOk="0">
                    <a:moveTo>
                      <a:pt x="939" y="1981"/>
                    </a:moveTo>
                    <a:cubicBezTo>
                      <a:pt x="937" y="1986"/>
                      <a:pt x="935" y="1991"/>
                      <a:pt x="933" y="1996"/>
                    </a:cubicBezTo>
                    <a:lnTo>
                      <a:pt x="939" y="1981"/>
                    </a:lnTo>
                    <a:close/>
                    <a:moveTo>
                      <a:pt x="750" y="2225"/>
                    </a:moveTo>
                    <a:cubicBezTo>
                      <a:pt x="744" y="2230"/>
                      <a:pt x="737" y="2234"/>
                      <a:pt x="731" y="2239"/>
                    </a:cubicBezTo>
                    <a:lnTo>
                      <a:pt x="731" y="2239"/>
                    </a:lnTo>
                    <a:lnTo>
                      <a:pt x="750" y="2225"/>
                    </a:lnTo>
                    <a:close/>
                    <a:moveTo>
                      <a:pt x="106" y="1"/>
                    </a:moveTo>
                    <a:cubicBezTo>
                      <a:pt x="98" y="1"/>
                      <a:pt x="89" y="2"/>
                      <a:pt x="81" y="5"/>
                    </a:cubicBezTo>
                    <a:cubicBezTo>
                      <a:pt x="28" y="21"/>
                      <a:pt x="1" y="70"/>
                      <a:pt x="14" y="123"/>
                    </a:cubicBezTo>
                    <a:cubicBezTo>
                      <a:pt x="57" y="323"/>
                      <a:pt x="121" y="520"/>
                      <a:pt x="215" y="703"/>
                    </a:cubicBezTo>
                    <a:cubicBezTo>
                      <a:pt x="258" y="790"/>
                      <a:pt x="310" y="874"/>
                      <a:pt x="370" y="953"/>
                    </a:cubicBezTo>
                    <a:cubicBezTo>
                      <a:pt x="438" y="1041"/>
                      <a:pt x="512" y="1119"/>
                      <a:pt x="589" y="1198"/>
                    </a:cubicBezTo>
                    <a:cubicBezTo>
                      <a:pt x="673" y="1280"/>
                      <a:pt x="757" y="1361"/>
                      <a:pt x="829" y="1454"/>
                    </a:cubicBezTo>
                    <a:lnTo>
                      <a:pt x="814" y="1434"/>
                    </a:lnTo>
                    <a:lnTo>
                      <a:pt x="814" y="1434"/>
                    </a:lnTo>
                    <a:cubicBezTo>
                      <a:pt x="863" y="1498"/>
                      <a:pt x="905" y="1565"/>
                      <a:pt x="936" y="1640"/>
                    </a:cubicBezTo>
                    <a:lnTo>
                      <a:pt x="927" y="1616"/>
                    </a:lnTo>
                    <a:lnTo>
                      <a:pt x="927" y="1616"/>
                    </a:lnTo>
                    <a:cubicBezTo>
                      <a:pt x="945" y="1661"/>
                      <a:pt x="961" y="1707"/>
                      <a:pt x="969" y="1756"/>
                    </a:cubicBezTo>
                    <a:lnTo>
                      <a:pt x="969" y="1756"/>
                    </a:lnTo>
                    <a:cubicBezTo>
                      <a:pt x="972" y="1794"/>
                      <a:pt x="972" y="1832"/>
                      <a:pt x="969" y="1871"/>
                    </a:cubicBezTo>
                    <a:lnTo>
                      <a:pt x="969" y="1871"/>
                    </a:lnTo>
                    <a:cubicBezTo>
                      <a:pt x="962" y="1906"/>
                      <a:pt x="953" y="1941"/>
                      <a:pt x="941" y="1976"/>
                    </a:cubicBezTo>
                    <a:lnTo>
                      <a:pt x="941" y="1976"/>
                    </a:lnTo>
                    <a:cubicBezTo>
                      <a:pt x="919" y="2027"/>
                      <a:pt x="890" y="2074"/>
                      <a:pt x="856" y="2119"/>
                    </a:cubicBezTo>
                    <a:lnTo>
                      <a:pt x="871" y="2099"/>
                    </a:lnTo>
                    <a:lnTo>
                      <a:pt x="871" y="2099"/>
                    </a:lnTo>
                    <a:cubicBezTo>
                      <a:pt x="830" y="2152"/>
                      <a:pt x="783" y="2199"/>
                      <a:pt x="730" y="2239"/>
                    </a:cubicBezTo>
                    <a:lnTo>
                      <a:pt x="730" y="2239"/>
                    </a:lnTo>
                    <a:cubicBezTo>
                      <a:pt x="669" y="2282"/>
                      <a:pt x="602" y="2318"/>
                      <a:pt x="533" y="2347"/>
                    </a:cubicBezTo>
                    <a:lnTo>
                      <a:pt x="556" y="2338"/>
                    </a:lnTo>
                    <a:lnTo>
                      <a:pt x="556" y="2338"/>
                    </a:lnTo>
                    <a:cubicBezTo>
                      <a:pt x="419" y="2395"/>
                      <a:pt x="273" y="2428"/>
                      <a:pt x="127" y="2453"/>
                    </a:cubicBezTo>
                    <a:cubicBezTo>
                      <a:pt x="105" y="2459"/>
                      <a:pt x="81" y="2479"/>
                      <a:pt x="70" y="2499"/>
                    </a:cubicBezTo>
                    <a:cubicBezTo>
                      <a:pt x="57" y="2519"/>
                      <a:pt x="52" y="2550"/>
                      <a:pt x="59" y="2574"/>
                    </a:cubicBezTo>
                    <a:cubicBezTo>
                      <a:pt x="67" y="2596"/>
                      <a:pt x="81" y="2619"/>
                      <a:pt x="105" y="2630"/>
                    </a:cubicBezTo>
                    <a:cubicBezTo>
                      <a:pt x="122" y="2640"/>
                      <a:pt x="139" y="2643"/>
                      <a:pt x="156" y="2643"/>
                    </a:cubicBezTo>
                    <a:cubicBezTo>
                      <a:pt x="163" y="2643"/>
                      <a:pt x="171" y="2642"/>
                      <a:pt x="178" y="2641"/>
                    </a:cubicBezTo>
                    <a:cubicBezTo>
                      <a:pt x="348" y="2610"/>
                      <a:pt x="514" y="2570"/>
                      <a:pt x="671" y="2497"/>
                    </a:cubicBezTo>
                    <a:cubicBezTo>
                      <a:pt x="821" y="2428"/>
                      <a:pt x="953" y="2322"/>
                      <a:pt x="1046" y="2185"/>
                    </a:cubicBezTo>
                    <a:cubicBezTo>
                      <a:pt x="1092" y="2121"/>
                      <a:pt x="1126" y="2046"/>
                      <a:pt x="1145" y="1971"/>
                    </a:cubicBezTo>
                    <a:cubicBezTo>
                      <a:pt x="1168" y="1885"/>
                      <a:pt x="1170" y="1797"/>
                      <a:pt x="1156" y="1711"/>
                    </a:cubicBezTo>
                    <a:cubicBezTo>
                      <a:pt x="1130" y="1541"/>
                      <a:pt x="1030" y="1388"/>
                      <a:pt x="920" y="1262"/>
                    </a:cubicBezTo>
                    <a:cubicBezTo>
                      <a:pt x="794" y="1117"/>
                      <a:pt x="646" y="995"/>
                      <a:pt x="529" y="843"/>
                    </a:cubicBezTo>
                    <a:lnTo>
                      <a:pt x="529" y="843"/>
                    </a:lnTo>
                    <a:lnTo>
                      <a:pt x="543" y="864"/>
                    </a:lnTo>
                    <a:cubicBezTo>
                      <a:pt x="454" y="747"/>
                      <a:pt x="383" y="619"/>
                      <a:pt x="326" y="483"/>
                    </a:cubicBezTo>
                    <a:lnTo>
                      <a:pt x="326" y="483"/>
                    </a:lnTo>
                    <a:lnTo>
                      <a:pt x="335" y="507"/>
                    </a:lnTo>
                    <a:cubicBezTo>
                      <a:pt x="277" y="366"/>
                      <a:pt x="233" y="220"/>
                      <a:pt x="200" y="72"/>
                    </a:cubicBezTo>
                    <a:cubicBezTo>
                      <a:pt x="191" y="31"/>
                      <a:pt x="148" y="1"/>
                      <a:pt x="106" y="1"/>
                    </a:cubicBezTo>
                    <a:close/>
                  </a:path>
                </a:pathLst>
              </a:custGeom>
              <a:solidFill>
                <a:srgbClr val="0F00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19"/>
              <p:cNvSpPr/>
              <p:nvPr/>
            </p:nvSpPr>
            <p:spPr>
              <a:xfrm>
                <a:off x="2734975" y="1445550"/>
                <a:ext cx="75550" cy="20450"/>
              </a:xfrm>
              <a:custGeom>
                <a:avLst/>
                <a:gdLst/>
                <a:ahLst/>
                <a:cxnLst/>
                <a:rect l="l" t="t" r="r" b="b"/>
                <a:pathLst>
                  <a:path w="3022" h="818" fill="none" extrusionOk="0">
                    <a:moveTo>
                      <a:pt x="1" y="1"/>
                    </a:moveTo>
                    <a:cubicBezTo>
                      <a:pt x="1" y="1"/>
                      <a:pt x="403" y="817"/>
                      <a:pt x="1517" y="817"/>
                    </a:cubicBezTo>
                    <a:cubicBezTo>
                      <a:pt x="2632" y="817"/>
                      <a:pt x="3021" y="1"/>
                      <a:pt x="3021" y="1"/>
                    </a:cubicBezTo>
                  </a:path>
                </a:pathLst>
              </a:custGeom>
              <a:solidFill>
                <a:srgbClr val="0F003F"/>
              </a:solidFill>
              <a:ln w="19050" cap="rnd" cmpd="sng">
                <a:solidFill>
                  <a:srgbClr val="0F003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19"/>
              <p:cNvSpPr/>
              <p:nvPr/>
            </p:nvSpPr>
            <p:spPr>
              <a:xfrm>
                <a:off x="2562125" y="1155050"/>
                <a:ext cx="329875" cy="114875"/>
              </a:xfrm>
              <a:custGeom>
                <a:avLst/>
                <a:gdLst/>
                <a:ahLst/>
                <a:cxnLst/>
                <a:rect l="l" t="t" r="r" b="b"/>
                <a:pathLst>
                  <a:path w="13195" h="4595" extrusionOk="0">
                    <a:moveTo>
                      <a:pt x="6958" y="0"/>
                    </a:moveTo>
                    <a:cubicBezTo>
                      <a:pt x="6710" y="0"/>
                      <a:pt x="6454" y="7"/>
                      <a:pt x="6189" y="23"/>
                    </a:cubicBezTo>
                    <a:cubicBezTo>
                      <a:pt x="1444" y="301"/>
                      <a:pt x="0" y="4595"/>
                      <a:pt x="0" y="4595"/>
                    </a:cubicBezTo>
                    <a:lnTo>
                      <a:pt x="13195" y="3440"/>
                    </a:lnTo>
                    <a:cubicBezTo>
                      <a:pt x="12941" y="2130"/>
                      <a:pt x="11150" y="0"/>
                      <a:pt x="6958" y="0"/>
                    </a:cubicBezTo>
                    <a:close/>
                  </a:path>
                </a:pathLst>
              </a:custGeom>
              <a:solidFill>
                <a:srgbClr val="0F003F"/>
              </a:solidFill>
              <a:ln w="4850" cap="rnd" cmpd="sng">
                <a:solidFill>
                  <a:srgbClr val="0F003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19"/>
              <p:cNvSpPr/>
              <p:nvPr/>
            </p:nvSpPr>
            <p:spPr>
              <a:xfrm>
                <a:off x="2551650" y="1368175"/>
                <a:ext cx="34975" cy="16425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657" extrusionOk="0">
                    <a:moveTo>
                      <a:pt x="837" y="228"/>
                    </a:moveTo>
                    <a:cubicBezTo>
                      <a:pt x="842" y="230"/>
                      <a:pt x="847" y="232"/>
                      <a:pt x="852" y="234"/>
                    </a:cubicBezTo>
                    <a:lnTo>
                      <a:pt x="837" y="228"/>
                    </a:lnTo>
                    <a:close/>
                    <a:moveTo>
                      <a:pt x="226" y="473"/>
                    </a:moveTo>
                    <a:lnTo>
                      <a:pt x="220" y="488"/>
                    </a:lnTo>
                    <a:lnTo>
                      <a:pt x="220" y="488"/>
                    </a:lnTo>
                    <a:cubicBezTo>
                      <a:pt x="222" y="483"/>
                      <a:pt x="224" y="478"/>
                      <a:pt x="226" y="473"/>
                    </a:cubicBezTo>
                    <a:close/>
                    <a:moveTo>
                      <a:pt x="654" y="0"/>
                    </a:moveTo>
                    <a:cubicBezTo>
                      <a:pt x="584" y="0"/>
                      <a:pt x="514" y="11"/>
                      <a:pt x="448" y="33"/>
                    </a:cubicBezTo>
                    <a:cubicBezTo>
                      <a:pt x="342" y="68"/>
                      <a:pt x="246" y="130"/>
                      <a:pt x="169" y="214"/>
                    </a:cubicBezTo>
                    <a:cubicBezTo>
                      <a:pt x="88" y="304"/>
                      <a:pt x="28" y="415"/>
                      <a:pt x="4" y="536"/>
                    </a:cubicBezTo>
                    <a:cubicBezTo>
                      <a:pt x="1" y="561"/>
                      <a:pt x="1" y="587"/>
                      <a:pt x="15" y="611"/>
                    </a:cubicBezTo>
                    <a:cubicBezTo>
                      <a:pt x="26" y="631"/>
                      <a:pt x="50" y="651"/>
                      <a:pt x="72" y="654"/>
                    </a:cubicBezTo>
                    <a:cubicBezTo>
                      <a:pt x="80" y="656"/>
                      <a:pt x="88" y="657"/>
                      <a:pt x="96" y="657"/>
                    </a:cubicBezTo>
                    <a:cubicBezTo>
                      <a:pt x="138" y="657"/>
                      <a:pt x="183" y="633"/>
                      <a:pt x="191" y="587"/>
                    </a:cubicBezTo>
                    <a:lnTo>
                      <a:pt x="193" y="589"/>
                    </a:lnTo>
                    <a:cubicBezTo>
                      <a:pt x="199" y="556"/>
                      <a:pt x="207" y="524"/>
                      <a:pt x="218" y="494"/>
                    </a:cubicBezTo>
                    <a:lnTo>
                      <a:pt x="218" y="494"/>
                    </a:lnTo>
                    <a:cubicBezTo>
                      <a:pt x="238" y="448"/>
                      <a:pt x="261" y="407"/>
                      <a:pt x="291" y="368"/>
                    </a:cubicBezTo>
                    <a:lnTo>
                      <a:pt x="291" y="368"/>
                    </a:lnTo>
                    <a:lnTo>
                      <a:pt x="277" y="388"/>
                    </a:lnTo>
                    <a:cubicBezTo>
                      <a:pt x="308" y="347"/>
                      <a:pt x="342" y="311"/>
                      <a:pt x="383" y="282"/>
                    </a:cubicBezTo>
                    <a:lnTo>
                      <a:pt x="383" y="282"/>
                    </a:lnTo>
                    <a:lnTo>
                      <a:pt x="363" y="296"/>
                    </a:lnTo>
                    <a:cubicBezTo>
                      <a:pt x="399" y="267"/>
                      <a:pt x="439" y="243"/>
                      <a:pt x="483" y="225"/>
                    </a:cubicBezTo>
                    <a:lnTo>
                      <a:pt x="483" y="225"/>
                    </a:lnTo>
                    <a:lnTo>
                      <a:pt x="459" y="236"/>
                    </a:lnTo>
                    <a:cubicBezTo>
                      <a:pt x="503" y="218"/>
                      <a:pt x="548" y="205"/>
                      <a:pt x="593" y="198"/>
                    </a:cubicBezTo>
                    <a:lnTo>
                      <a:pt x="593" y="198"/>
                    </a:lnTo>
                    <a:cubicBezTo>
                      <a:pt x="615" y="195"/>
                      <a:pt x="637" y="194"/>
                      <a:pt x="659" y="194"/>
                    </a:cubicBezTo>
                    <a:cubicBezTo>
                      <a:pt x="680" y="194"/>
                      <a:pt x="701" y="195"/>
                      <a:pt x="723" y="198"/>
                    </a:cubicBezTo>
                    <a:lnTo>
                      <a:pt x="723" y="198"/>
                    </a:lnTo>
                    <a:cubicBezTo>
                      <a:pt x="760" y="204"/>
                      <a:pt x="796" y="213"/>
                      <a:pt x="831" y="226"/>
                    </a:cubicBezTo>
                    <a:lnTo>
                      <a:pt x="831" y="226"/>
                    </a:lnTo>
                    <a:cubicBezTo>
                      <a:pt x="887" y="250"/>
                      <a:pt x="935" y="282"/>
                      <a:pt x="982" y="318"/>
                    </a:cubicBezTo>
                    <a:lnTo>
                      <a:pt x="964" y="304"/>
                    </a:lnTo>
                    <a:lnTo>
                      <a:pt x="964" y="304"/>
                    </a:lnTo>
                    <a:cubicBezTo>
                      <a:pt x="1004" y="335"/>
                      <a:pt x="1044" y="369"/>
                      <a:pt x="1083" y="406"/>
                    </a:cubicBezTo>
                    <a:cubicBezTo>
                      <a:pt x="1120" y="438"/>
                      <a:pt x="1153" y="469"/>
                      <a:pt x="1182" y="504"/>
                    </a:cubicBezTo>
                    <a:lnTo>
                      <a:pt x="1182" y="504"/>
                    </a:lnTo>
                    <a:cubicBezTo>
                      <a:pt x="1190" y="516"/>
                      <a:pt x="1198" y="529"/>
                      <a:pt x="1205" y="541"/>
                    </a:cubicBezTo>
                    <a:cubicBezTo>
                      <a:pt x="1222" y="571"/>
                      <a:pt x="1257" y="589"/>
                      <a:pt x="1292" y="589"/>
                    </a:cubicBezTo>
                    <a:cubicBezTo>
                      <a:pt x="1308" y="589"/>
                      <a:pt x="1324" y="585"/>
                      <a:pt x="1338" y="576"/>
                    </a:cubicBezTo>
                    <a:cubicBezTo>
                      <a:pt x="1382" y="547"/>
                      <a:pt x="1399" y="490"/>
                      <a:pt x="1373" y="442"/>
                    </a:cubicBezTo>
                    <a:cubicBezTo>
                      <a:pt x="1342" y="389"/>
                      <a:pt x="1300" y="342"/>
                      <a:pt x="1256" y="300"/>
                    </a:cubicBezTo>
                    <a:cubicBezTo>
                      <a:pt x="1216" y="262"/>
                      <a:pt x="1174" y="225"/>
                      <a:pt x="1130" y="190"/>
                    </a:cubicBezTo>
                    <a:cubicBezTo>
                      <a:pt x="1033" y="110"/>
                      <a:pt x="929" y="42"/>
                      <a:pt x="805" y="17"/>
                    </a:cubicBezTo>
                    <a:cubicBezTo>
                      <a:pt x="756" y="6"/>
                      <a:pt x="705" y="0"/>
                      <a:pt x="654" y="0"/>
                    </a:cubicBezTo>
                    <a:close/>
                  </a:path>
                </a:pathLst>
              </a:custGeom>
              <a:solidFill>
                <a:srgbClr val="0F00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19"/>
              <p:cNvSpPr/>
              <p:nvPr/>
            </p:nvSpPr>
            <p:spPr>
              <a:xfrm>
                <a:off x="2562800" y="1369200"/>
                <a:ext cx="18475" cy="3780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1512" extrusionOk="0">
                    <a:moveTo>
                      <a:pt x="220" y="749"/>
                    </a:moveTo>
                    <a:lnTo>
                      <a:pt x="222" y="764"/>
                    </a:lnTo>
                    <a:lnTo>
                      <a:pt x="222" y="764"/>
                    </a:lnTo>
                    <a:cubicBezTo>
                      <a:pt x="221" y="759"/>
                      <a:pt x="221" y="754"/>
                      <a:pt x="220" y="749"/>
                    </a:cubicBezTo>
                    <a:close/>
                    <a:moveTo>
                      <a:pt x="357" y="1138"/>
                    </a:moveTo>
                    <a:lnTo>
                      <a:pt x="368" y="1151"/>
                    </a:lnTo>
                    <a:lnTo>
                      <a:pt x="368" y="1151"/>
                    </a:lnTo>
                    <a:cubicBezTo>
                      <a:pt x="364" y="1147"/>
                      <a:pt x="360" y="1142"/>
                      <a:pt x="357" y="1138"/>
                    </a:cubicBezTo>
                    <a:close/>
                    <a:moveTo>
                      <a:pt x="555" y="1295"/>
                    </a:moveTo>
                    <a:lnTo>
                      <a:pt x="560" y="1297"/>
                    </a:lnTo>
                    <a:cubicBezTo>
                      <a:pt x="558" y="1296"/>
                      <a:pt x="557" y="1296"/>
                      <a:pt x="555" y="1295"/>
                    </a:cubicBezTo>
                    <a:close/>
                    <a:moveTo>
                      <a:pt x="627" y="1315"/>
                    </a:moveTo>
                    <a:lnTo>
                      <a:pt x="640" y="1317"/>
                    </a:lnTo>
                    <a:lnTo>
                      <a:pt x="640" y="1317"/>
                    </a:lnTo>
                    <a:cubicBezTo>
                      <a:pt x="637" y="1317"/>
                      <a:pt x="631" y="1317"/>
                      <a:pt x="627" y="1315"/>
                    </a:cubicBezTo>
                    <a:close/>
                    <a:moveTo>
                      <a:pt x="647" y="1318"/>
                    </a:moveTo>
                    <a:lnTo>
                      <a:pt x="647" y="1318"/>
                    </a:lnTo>
                    <a:cubicBezTo>
                      <a:pt x="649" y="1318"/>
                      <a:pt x="651" y="1318"/>
                      <a:pt x="653" y="1319"/>
                    </a:cubicBezTo>
                    <a:lnTo>
                      <a:pt x="647" y="1318"/>
                    </a:lnTo>
                    <a:close/>
                    <a:moveTo>
                      <a:pt x="212" y="0"/>
                    </a:moveTo>
                    <a:cubicBezTo>
                      <a:pt x="195" y="0"/>
                      <a:pt x="178" y="4"/>
                      <a:pt x="163" y="12"/>
                    </a:cubicBezTo>
                    <a:cubicBezTo>
                      <a:pt x="141" y="27"/>
                      <a:pt x="129" y="45"/>
                      <a:pt x="119" y="71"/>
                    </a:cubicBezTo>
                    <a:cubicBezTo>
                      <a:pt x="34" y="283"/>
                      <a:pt x="1" y="520"/>
                      <a:pt x="26" y="747"/>
                    </a:cubicBezTo>
                    <a:cubicBezTo>
                      <a:pt x="50" y="973"/>
                      <a:pt x="123" y="1202"/>
                      <a:pt x="295" y="1355"/>
                    </a:cubicBezTo>
                    <a:cubicBezTo>
                      <a:pt x="341" y="1395"/>
                      <a:pt x="390" y="1432"/>
                      <a:pt x="445" y="1458"/>
                    </a:cubicBezTo>
                    <a:cubicBezTo>
                      <a:pt x="509" y="1487"/>
                      <a:pt x="571" y="1503"/>
                      <a:pt x="640" y="1511"/>
                    </a:cubicBezTo>
                    <a:cubicBezTo>
                      <a:pt x="642" y="1511"/>
                      <a:pt x="645" y="1511"/>
                      <a:pt x="647" y="1511"/>
                    </a:cubicBezTo>
                    <a:cubicBezTo>
                      <a:pt x="669" y="1511"/>
                      <a:pt x="695" y="1496"/>
                      <a:pt x="710" y="1483"/>
                    </a:cubicBezTo>
                    <a:cubicBezTo>
                      <a:pt x="726" y="1467"/>
                      <a:pt x="739" y="1439"/>
                      <a:pt x="737" y="1414"/>
                    </a:cubicBezTo>
                    <a:cubicBezTo>
                      <a:pt x="735" y="1390"/>
                      <a:pt x="728" y="1363"/>
                      <a:pt x="710" y="1346"/>
                    </a:cubicBezTo>
                    <a:cubicBezTo>
                      <a:pt x="691" y="1329"/>
                      <a:pt x="670" y="1321"/>
                      <a:pt x="645" y="1318"/>
                    </a:cubicBezTo>
                    <a:lnTo>
                      <a:pt x="645" y="1318"/>
                    </a:lnTo>
                    <a:lnTo>
                      <a:pt x="647" y="1318"/>
                    </a:lnTo>
                    <a:lnTo>
                      <a:pt x="647" y="1318"/>
                    </a:lnTo>
                    <a:cubicBezTo>
                      <a:pt x="612" y="1313"/>
                      <a:pt x="578" y="1303"/>
                      <a:pt x="546" y="1291"/>
                    </a:cubicBezTo>
                    <a:lnTo>
                      <a:pt x="546" y="1291"/>
                    </a:lnTo>
                    <a:cubicBezTo>
                      <a:pt x="512" y="1275"/>
                      <a:pt x="480" y="1255"/>
                      <a:pt x="449" y="1232"/>
                    </a:cubicBezTo>
                    <a:lnTo>
                      <a:pt x="449" y="1232"/>
                    </a:lnTo>
                    <a:cubicBezTo>
                      <a:pt x="420" y="1208"/>
                      <a:pt x="394" y="1182"/>
                      <a:pt x="370" y="1154"/>
                    </a:cubicBezTo>
                    <a:lnTo>
                      <a:pt x="370" y="1154"/>
                    </a:lnTo>
                    <a:cubicBezTo>
                      <a:pt x="334" y="1106"/>
                      <a:pt x="304" y="1053"/>
                      <a:pt x="280" y="997"/>
                    </a:cubicBezTo>
                    <a:lnTo>
                      <a:pt x="280" y="997"/>
                    </a:lnTo>
                    <a:lnTo>
                      <a:pt x="291" y="1021"/>
                    </a:lnTo>
                    <a:cubicBezTo>
                      <a:pt x="257" y="939"/>
                      <a:pt x="236" y="854"/>
                      <a:pt x="223" y="768"/>
                    </a:cubicBezTo>
                    <a:lnTo>
                      <a:pt x="223" y="768"/>
                    </a:lnTo>
                    <a:cubicBezTo>
                      <a:pt x="207" y="653"/>
                      <a:pt x="207" y="536"/>
                      <a:pt x="224" y="422"/>
                    </a:cubicBezTo>
                    <a:lnTo>
                      <a:pt x="224" y="422"/>
                    </a:lnTo>
                    <a:lnTo>
                      <a:pt x="220" y="447"/>
                    </a:lnTo>
                    <a:cubicBezTo>
                      <a:pt x="235" y="336"/>
                      <a:pt x="264" y="226"/>
                      <a:pt x="306" y="122"/>
                    </a:cubicBezTo>
                    <a:cubicBezTo>
                      <a:pt x="315" y="100"/>
                      <a:pt x="308" y="67"/>
                      <a:pt x="297" y="47"/>
                    </a:cubicBezTo>
                    <a:cubicBezTo>
                      <a:pt x="286" y="29"/>
                      <a:pt x="262" y="9"/>
                      <a:pt x="238" y="3"/>
                    </a:cubicBezTo>
                    <a:cubicBezTo>
                      <a:pt x="230" y="1"/>
                      <a:pt x="221" y="0"/>
                      <a:pt x="212" y="0"/>
                    </a:cubicBezTo>
                    <a:close/>
                  </a:path>
                </a:pathLst>
              </a:custGeom>
              <a:solidFill>
                <a:srgbClr val="0F00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19"/>
              <p:cNvSpPr/>
              <p:nvPr/>
            </p:nvSpPr>
            <p:spPr>
              <a:xfrm>
                <a:off x="3250450" y="1342350"/>
                <a:ext cx="28800" cy="21675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867" extrusionOk="0">
                    <a:moveTo>
                      <a:pt x="794" y="281"/>
                    </a:moveTo>
                    <a:cubicBezTo>
                      <a:pt x="799" y="284"/>
                      <a:pt x="803" y="288"/>
                      <a:pt x="808" y="291"/>
                    </a:cubicBezTo>
                    <a:lnTo>
                      <a:pt x="794" y="281"/>
                    </a:lnTo>
                    <a:close/>
                    <a:moveTo>
                      <a:pt x="919" y="439"/>
                    </a:moveTo>
                    <a:cubicBezTo>
                      <a:pt x="921" y="442"/>
                      <a:pt x="922" y="445"/>
                      <a:pt x="923" y="448"/>
                    </a:cubicBezTo>
                    <a:lnTo>
                      <a:pt x="919" y="439"/>
                    </a:lnTo>
                    <a:close/>
                    <a:moveTo>
                      <a:pt x="531" y="1"/>
                    </a:moveTo>
                    <a:cubicBezTo>
                      <a:pt x="472" y="1"/>
                      <a:pt x="413" y="9"/>
                      <a:pt x="355" y="25"/>
                    </a:cubicBezTo>
                    <a:cubicBezTo>
                      <a:pt x="236" y="57"/>
                      <a:pt x="127" y="121"/>
                      <a:pt x="39" y="207"/>
                    </a:cubicBezTo>
                    <a:cubicBezTo>
                      <a:pt x="2" y="242"/>
                      <a:pt x="1" y="310"/>
                      <a:pt x="39" y="344"/>
                    </a:cubicBezTo>
                    <a:cubicBezTo>
                      <a:pt x="58" y="362"/>
                      <a:pt x="83" y="371"/>
                      <a:pt x="107" y="371"/>
                    </a:cubicBezTo>
                    <a:cubicBezTo>
                      <a:pt x="131" y="371"/>
                      <a:pt x="155" y="362"/>
                      <a:pt x="174" y="344"/>
                    </a:cubicBezTo>
                    <a:lnTo>
                      <a:pt x="176" y="344"/>
                    </a:lnTo>
                    <a:cubicBezTo>
                      <a:pt x="189" y="330"/>
                      <a:pt x="204" y="318"/>
                      <a:pt x="219" y="305"/>
                    </a:cubicBezTo>
                    <a:lnTo>
                      <a:pt x="219" y="305"/>
                    </a:lnTo>
                    <a:cubicBezTo>
                      <a:pt x="262" y="273"/>
                      <a:pt x="307" y="248"/>
                      <a:pt x="355" y="227"/>
                    </a:cubicBezTo>
                    <a:lnTo>
                      <a:pt x="355" y="227"/>
                    </a:lnTo>
                    <a:lnTo>
                      <a:pt x="331" y="238"/>
                    </a:lnTo>
                    <a:cubicBezTo>
                      <a:pt x="376" y="218"/>
                      <a:pt x="423" y="206"/>
                      <a:pt x="471" y="197"/>
                    </a:cubicBezTo>
                    <a:lnTo>
                      <a:pt x="471" y="197"/>
                    </a:lnTo>
                    <a:cubicBezTo>
                      <a:pt x="492" y="195"/>
                      <a:pt x="512" y="194"/>
                      <a:pt x="532" y="194"/>
                    </a:cubicBezTo>
                    <a:cubicBezTo>
                      <a:pt x="552" y="194"/>
                      <a:pt x="572" y="195"/>
                      <a:pt x="592" y="197"/>
                    </a:cubicBezTo>
                    <a:lnTo>
                      <a:pt x="592" y="197"/>
                    </a:lnTo>
                    <a:cubicBezTo>
                      <a:pt x="630" y="204"/>
                      <a:pt x="666" y="214"/>
                      <a:pt x="701" y="227"/>
                    </a:cubicBezTo>
                    <a:lnTo>
                      <a:pt x="701" y="227"/>
                    </a:lnTo>
                    <a:cubicBezTo>
                      <a:pt x="732" y="242"/>
                      <a:pt x="763" y="259"/>
                      <a:pt x="791" y="279"/>
                    </a:cubicBezTo>
                    <a:lnTo>
                      <a:pt x="791" y="279"/>
                    </a:lnTo>
                    <a:cubicBezTo>
                      <a:pt x="825" y="304"/>
                      <a:pt x="855" y="334"/>
                      <a:pt x="879" y="368"/>
                    </a:cubicBezTo>
                    <a:lnTo>
                      <a:pt x="865" y="348"/>
                    </a:lnTo>
                    <a:lnTo>
                      <a:pt x="865" y="348"/>
                    </a:lnTo>
                    <a:cubicBezTo>
                      <a:pt x="885" y="375"/>
                      <a:pt x="903" y="403"/>
                      <a:pt x="917" y="433"/>
                    </a:cubicBezTo>
                    <a:lnTo>
                      <a:pt x="917" y="433"/>
                    </a:lnTo>
                    <a:cubicBezTo>
                      <a:pt x="934" y="477"/>
                      <a:pt x="945" y="526"/>
                      <a:pt x="951" y="573"/>
                    </a:cubicBezTo>
                    <a:lnTo>
                      <a:pt x="949" y="547"/>
                    </a:lnTo>
                    <a:lnTo>
                      <a:pt x="949" y="547"/>
                    </a:lnTo>
                    <a:cubicBezTo>
                      <a:pt x="958" y="620"/>
                      <a:pt x="958" y="695"/>
                      <a:pt x="956" y="770"/>
                    </a:cubicBezTo>
                    <a:cubicBezTo>
                      <a:pt x="956" y="819"/>
                      <a:pt x="1000" y="867"/>
                      <a:pt x="1050" y="867"/>
                    </a:cubicBezTo>
                    <a:cubicBezTo>
                      <a:pt x="1051" y="867"/>
                      <a:pt x="1052" y="867"/>
                      <a:pt x="1053" y="867"/>
                    </a:cubicBezTo>
                    <a:cubicBezTo>
                      <a:pt x="1104" y="863"/>
                      <a:pt x="1150" y="823"/>
                      <a:pt x="1150" y="770"/>
                    </a:cubicBezTo>
                    <a:cubicBezTo>
                      <a:pt x="1152" y="653"/>
                      <a:pt x="1152" y="534"/>
                      <a:pt x="1117" y="421"/>
                    </a:cubicBezTo>
                    <a:cubicBezTo>
                      <a:pt x="1086" y="322"/>
                      <a:pt x="1029" y="231"/>
                      <a:pt x="951" y="162"/>
                    </a:cubicBezTo>
                    <a:cubicBezTo>
                      <a:pt x="872" y="92"/>
                      <a:pt x="781" y="41"/>
                      <a:pt x="678" y="17"/>
                    </a:cubicBezTo>
                    <a:cubicBezTo>
                      <a:pt x="630" y="6"/>
                      <a:pt x="580" y="1"/>
                      <a:pt x="531" y="1"/>
                    </a:cubicBezTo>
                    <a:close/>
                  </a:path>
                </a:pathLst>
              </a:custGeom>
              <a:solidFill>
                <a:srgbClr val="0F00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19"/>
              <p:cNvSpPr/>
              <p:nvPr/>
            </p:nvSpPr>
            <p:spPr>
              <a:xfrm>
                <a:off x="3241600" y="1344575"/>
                <a:ext cx="26550" cy="37150"/>
              </a:xfrm>
              <a:custGeom>
                <a:avLst/>
                <a:gdLst/>
                <a:ahLst/>
                <a:cxnLst/>
                <a:rect l="l" t="t" r="r" b="b"/>
                <a:pathLst>
                  <a:path w="1062" h="1486" extrusionOk="0">
                    <a:moveTo>
                      <a:pt x="967" y="1"/>
                    </a:moveTo>
                    <a:cubicBezTo>
                      <a:pt x="924" y="1"/>
                      <a:pt x="879" y="26"/>
                      <a:pt x="870" y="71"/>
                    </a:cubicBezTo>
                    <a:cubicBezTo>
                      <a:pt x="835" y="244"/>
                      <a:pt x="795" y="416"/>
                      <a:pt x="736" y="584"/>
                    </a:cubicBezTo>
                    <a:cubicBezTo>
                      <a:pt x="722" y="632"/>
                      <a:pt x="704" y="677"/>
                      <a:pt x="683" y="723"/>
                    </a:cubicBezTo>
                    <a:lnTo>
                      <a:pt x="694" y="699"/>
                    </a:lnTo>
                    <a:lnTo>
                      <a:pt x="694" y="699"/>
                    </a:lnTo>
                    <a:cubicBezTo>
                      <a:pt x="642" y="822"/>
                      <a:pt x="577" y="940"/>
                      <a:pt x="497" y="1045"/>
                    </a:cubicBezTo>
                    <a:lnTo>
                      <a:pt x="497" y="1045"/>
                    </a:lnTo>
                    <a:cubicBezTo>
                      <a:pt x="450" y="1104"/>
                      <a:pt x="399" y="1158"/>
                      <a:pt x="338" y="1206"/>
                    </a:cubicBezTo>
                    <a:lnTo>
                      <a:pt x="358" y="1191"/>
                    </a:lnTo>
                    <a:lnTo>
                      <a:pt x="358" y="1191"/>
                    </a:lnTo>
                    <a:cubicBezTo>
                      <a:pt x="322" y="1219"/>
                      <a:pt x="282" y="1243"/>
                      <a:pt x="240" y="1264"/>
                    </a:cubicBezTo>
                    <a:lnTo>
                      <a:pt x="240" y="1264"/>
                    </a:lnTo>
                    <a:cubicBezTo>
                      <a:pt x="206" y="1278"/>
                      <a:pt x="173" y="1286"/>
                      <a:pt x="137" y="1291"/>
                    </a:cubicBezTo>
                    <a:lnTo>
                      <a:pt x="163" y="1290"/>
                    </a:lnTo>
                    <a:lnTo>
                      <a:pt x="163" y="1290"/>
                    </a:lnTo>
                    <a:cubicBezTo>
                      <a:pt x="147" y="1291"/>
                      <a:pt x="133" y="1292"/>
                      <a:pt x="118" y="1292"/>
                    </a:cubicBezTo>
                    <a:cubicBezTo>
                      <a:pt x="111" y="1292"/>
                      <a:pt x="105" y="1292"/>
                      <a:pt x="99" y="1291"/>
                    </a:cubicBezTo>
                    <a:cubicBezTo>
                      <a:pt x="49" y="1291"/>
                      <a:pt x="0" y="1337"/>
                      <a:pt x="2" y="1388"/>
                    </a:cubicBezTo>
                    <a:cubicBezTo>
                      <a:pt x="6" y="1441"/>
                      <a:pt x="46" y="1485"/>
                      <a:pt x="99" y="1485"/>
                    </a:cubicBezTo>
                    <a:cubicBezTo>
                      <a:pt x="103" y="1485"/>
                      <a:pt x="108" y="1485"/>
                      <a:pt x="113" y="1485"/>
                    </a:cubicBezTo>
                    <a:cubicBezTo>
                      <a:pt x="360" y="1485"/>
                      <a:pt x="554" y="1297"/>
                      <a:pt x="689" y="1109"/>
                    </a:cubicBezTo>
                    <a:cubicBezTo>
                      <a:pt x="828" y="917"/>
                      <a:pt x="908" y="707"/>
                      <a:pt x="970" y="489"/>
                    </a:cubicBezTo>
                    <a:cubicBezTo>
                      <a:pt x="1005" y="369"/>
                      <a:pt x="1032" y="246"/>
                      <a:pt x="1058" y="122"/>
                    </a:cubicBezTo>
                    <a:cubicBezTo>
                      <a:pt x="1062" y="96"/>
                      <a:pt x="1062" y="71"/>
                      <a:pt x="1047" y="47"/>
                    </a:cubicBezTo>
                    <a:cubicBezTo>
                      <a:pt x="1036" y="27"/>
                      <a:pt x="1012" y="9"/>
                      <a:pt x="990" y="3"/>
                    </a:cubicBezTo>
                    <a:cubicBezTo>
                      <a:pt x="983" y="2"/>
                      <a:pt x="975" y="1"/>
                      <a:pt x="967" y="1"/>
                    </a:cubicBezTo>
                    <a:close/>
                  </a:path>
                </a:pathLst>
              </a:custGeom>
              <a:solidFill>
                <a:srgbClr val="0F00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19"/>
              <p:cNvSpPr/>
              <p:nvPr/>
            </p:nvSpPr>
            <p:spPr>
              <a:xfrm>
                <a:off x="2662350" y="1419550"/>
                <a:ext cx="61825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2473" h="2475" extrusionOk="0">
                    <a:moveTo>
                      <a:pt x="1235" y="1"/>
                    </a:moveTo>
                    <a:cubicBezTo>
                      <a:pt x="554" y="1"/>
                      <a:pt x="0" y="555"/>
                      <a:pt x="0" y="1238"/>
                    </a:cubicBezTo>
                    <a:cubicBezTo>
                      <a:pt x="0" y="1921"/>
                      <a:pt x="554" y="2475"/>
                      <a:pt x="1235" y="2475"/>
                    </a:cubicBezTo>
                    <a:cubicBezTo>
                      <a:pt x="1919" y="2475"/>
                      <a:pt x="2473" y="1921"/>
                      <a:pt x="2473" y="1238"/>
                    </a:cubicBezTo>
                    <a:cubicBezTo>
                      <a:pt x="2473" y="555"/>
                      <a:pt x="1919" y="1"/>
                      <a:pt x="1235" y="1"/>
                    </a:cubicBezTo>
                    <a:close/>
                  </a:path>
                </a:pathLst>
              </a:custGeom>
              <a:solidFill>
                <a:srgbClr val="FF58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19"/>
              <p:cNvSpPr/>
              <p:nvPr/>
            </p:nvSpPr>
            <p:spPr>
              <a:xfrm>
                <a:off x="2821325" y="1408175"/>
                <a:ext cx="61825" cy="61850"/>
              </a:xfrm>
              <a:custGeom>
                <a:avLst/>
                <a:gdLst/>
                <a:ahLst/>
                <a:cxnLst/>
                <a:rect l="l" t="t" r="r" b="b"/>
                <a:pathLst>
                  <a:path w="2473" h="2474" extrusionOk="0">
                    <a:moveTo>
                      <a:pt x="1237" y="1"/>
                    </a:moveTo>
                    <a:cubicBezTo>
                      <a:pt x="554" y="1"/>
                      <a:pt x="0" y="555"/>
                      <a:pt x="0" y="1236"/>
                    </a:cubicBezTo>
                    <a:cubicBezTo>
                      <a:pt x="0" y="1920"/>
                      <a:pt x="554" y="2473"/>
                      <a:pt x="1237" y="2473"/>
                    </a:cubicBezTo>
                    <a:cubicBezTo>
                      <a:pt x="1919" y="2473"/>
                      <a:pt x="2472" y="1920"/>
                      <a:pt x="2472" y="1236"/>
                    </a:cubicBezTo>
                    <a:cubicBezTo>
                      <a:pt x="2472" y="555"/>
                      <a:pt x="1919" y="1"/>
                      <a:pt x="1237" y="1"/>
                    </a:cubicBezTo>
                    <a:close/>
                  </a:path>
                </a:pathLst>
              </a:custGeom>
              <a:solidFill>
                <a:srgbClr val="FF58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19"/>
              <p:cNvSpPr/>
              <p:nvPr/>
            </p:nvSpPr>
            <p:spPr>
              <a:xfrm>
                <a:off x="2971325" y="1380950"/>
                <a:ext cx="59050" cy="59000"/>
              </a:xfrm>
              <a:custGeom>
                <a:avLst/>
                <a:gdLst/>
                <a:ahLst/>
                <a:cxnLst/>
                <a:rect l="l" t="t" r="r" b="b"/>
                <a:pathLst>
                  <a:path w="2362" h="2360" extrusionOk="0">
                    <a:moveTo>
                      <a:pt x="1181" y="1"/>
                    </a:moveTo>
                    <a:cubicBezTo>
                      <a:pt x="529" y="1"/>
                      <a:pt x="1" y="529"/>
                      <a:pt x="1" y="1181"/>
                    </a:cubicBezTo>
                    <a:cubicBezTo>
                      <a:pt x="1" y="1832"/>
                      <a:pt x="529" y="2360"/>
                      <a:pt x="1181" y="2360"/>
                    </a:cubicBezTo>
                    <a:cubicBezTo>
                      <a:pt x="1832" y="2360"/>
                      <a:pt x="2362" y="1832"/>
                      <a:pt x="2362" y="1181"/>
                    </a:cubicBezTo>
                    <a:cubicBezTo>
                      <a:pt x="2362" y="529"/>
                      <a:pt x="1832" y="1"/>
                      <a:pt x="1181" y="1"/>
                    </a:cubicBezTo>
                    <a:close/>
                  </a:path>
                </a:pathLst>
              </a:custGeom>
              <a:solidFill>
                <a:srgbClr val="FF58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19"/>
              <p:cNvSpPr/>
              <p:nvPr/>
            </p:nvSpPr>
            <p:spPr>
              <a:xfrm>
                <a:off x="3137700" y="1380950"/>
                <a:ext cx="59000" cy="59000"/>
              </a:xfrm>
              <a:custGeom>
                <a:avLst/>
                <a:gdLst/>
                <a:ahLst/>
                <a:cxnLst/>
                <a:rect l="l" t="t" r="r" b="b"/>
                <a:pathLst>
                  <a:path w="2360" h="2360" extrusionOk="0">
                    <a:moveTo>
                      <a:pt x="1181" y="1"/>
                    </a:moveTo>
                    <a:cubicBezTo>
                      <a:pt x="529" y="1"/>
                      <a:pt x="1" y="529"/>
                      <a:pt x="1" y="1181"/>
                    </a:cubicBezTo>
                    <a:cubicBezTo>
                      <a:pt x="1" y="1832"/>
                      <a:pt x="529" y="2360"/>
                      <a:pt x="1181" y="2360"/>
                    </a:cubicBezTo>
                    <a:cubicBezTo>
                      <a:pt x="1832" y="2360"/>
                      <a:pt x="2360" y="1832"/>
                      <a:pt x="2360" y="1181"/>
                    </a:cubicBezTo>
                    <a:cubicBezTo>
                      <a:pt x="2360" y="529"/>
                      <a:pt x="1832" y="1"/>
                      <a:pt x="1181" y="1"/>
                    </a:cubicBezTo>
                    <a:close/>
                  </a:path>
                </a:pathLst>
              </a:custGeom>
              <a:solidFill>
                <a:srgbClr val="FF58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19"/>
              <p:cNvSpPr/>
              <p:nvPr/>
            </p:nvSpPr>
            <p:spPr>
              <a:xfrm>
                <a:off x="2694600" y="1579975"/>
                <a:ext cx="220200" cy="258425"/>
              </a:xfrm>
              <a:custGeom>
                <a:avLst/>
                <a:gdLst/>
                <a:ahLst/>
                <a:cxnLst/>
                <a:rect l="l" t="t" r="r" b="b"/>
                <a:pathLst>
                  <a:path w="8808" h="10337" extrusionOk="0">
                    <a:moveTo>
                      <a:pt x="1073" y="0"/>
                    </a:moveTo>
                    <a:cubicBezTo>
                      <a:pt x="1064" y="0"/>
                      <a:pt x="1061" y="1"/>
                      <a:pt x="1064" y="1"/>
                    </a:cubicBezTo>
                    <a:lnTo>
                      <a:pt x="0" y="6409"/>
                    </a:lnTo>
                    <a:cubicBezTo>
                      <a:pt x="1089" y="8154"/>
                      <a:pt x="6728" y="10336"/>
                      <a:pt x="6728" y="10336"/>
                    </a:cubicBezTo>
                    <a:lnTo>
                      <a:pt x="8808" y="3197"/>
                    </a:lnTo>
                    <a:cubicBezTo>
                      <a:pt x="8808" y="3197"/>
                      <a:pt x="6959" y="2561"/>
                      <a:pt x="4585" y="1273"/>
                    </a:cubicBezTo>
                    <a:cubicBezTo>
                      <a:pt x="2375" y="74"/>
                      <a:pt x="1194" y="0"/>
                      <a:pt x="1073" y="0"/>
                    </a:cubicBezTo>
                    <a:close/>
                  </a:path>
                </a:pathLst>
              </a:custGeom>
              <a:solidFill>
                <a:srgbClr val="8457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19"/>
              <p:cNvSpPr/>
              <p:nvPr/>
            </p:nvSpPr>
            <p:spPr>
              <a:xfrm>
                <a:off x="2694600" y="1579575"/>
                <a:ext cx="220200" cy="258825"/>
              </a:xfrm>
              <a:custGeom>
                <a:avLst/>
                <a:gdLst/>
                <a:ahLst/>
                <a:cxnLst/>
                <a:rect l="l" t="t" r="r" b="b"/>
                <a:pathLst>
                  <a:path w="8808" h="10353" fill="none" extrusionOk="0">
                    <a:moveTo>
                      <a:pt x="1064" y="17"/>
                    </a:moveTo>
                    <a:cubicBezTo>
                      <a:pt x="1024" y="12"/>
                      <a:pt x="2211" y="1"/>
                      <a:pt x="4585" y="1289"/>
                    </a:cubicBezTo>
                    <a:cubicBezTo>
                      <a:pt x="6959" y="2577"/>
                      <a:pt x="8808" y="3213"/>
                      <a:pt x="8808" y="3213"/>
                    </a:cubicBezTo>
                    <a:lnTo>
                      <a:pt x="6728" y="10352"/>
                    </a:lnTo>
                    <a:cubicBezTo>
                      <a:pt x="6728" y="10352"/>
                      <a:pt x="1089" y="8170"/>
                      <a:pt x="0" y="6425"/>
                    </a:cubicBezTo>
                  </a:path>
                </a:pathLst>
              </a:custGeom>
              <a:noFill/>
              <a:ln w="4850" cap="rnd" cmpd="sng">
                <a:solidFill>
                  <a:srgbClr val="0F003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19"/>
              <p:cNvSpPr/>
              <p:nvPr/>
            </p:nvSpPr>
            <p:spPr>
              <a:xfrm>
                <a:off x="2694600" y="1579575"/>
                <a:ext cx="220200" cy="258825"/>
              </a:xfrm>
              <a:custGeom>
                <a:avLst/>
                <a:gdLst/>
                <a:ahLst/>
                <a:cxnLst/>
                <a:rect l="l" t="t" r="r" b="b"/>
                <a:pathLst>
                  <a:path w="8808" h="10353" fill="none" extrusionOk="0">
                    <a:moveTo>
                      <a:pt x="1064" y="17"/>
                    </a:moveTo>
                    <a:cubicBezTo>
                      <a:pt x="1024" y="12"/>
                      <a:pt x="2211" y="1"/>
                      <a:pt x="4585" y="1289"/>
                    </a:cubicBezTo>
                    <a:cubicBezTo>
                      <a:pt x="6959" y="2577"/>
                      <a:pt x="8808" y="3213"/>
                      <a:pt x="8808" y="3213"/>
                    </a:cubicBezTo>
                    <a:lnTo>
                      <a:pt x="6728" y="10352"/>
                    </a:lnTo>
                    <a:cubicBezTo>
                      <a:pt x="6728" y="10352"/>
                      <a:pt x="1089" y="8170"/>
                      <a:pt x="0" y="6425"/>
                    </a:cubicBezTo>
                  </a:path>
                </a:pathLst>
              </a:custGeom>
              <a:noFill/>
              <a:ln w="4850" cap="rnd" cmpd="sng">
                <a:solidFill>
                  <a:srgbClr val="0F003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19"/>
              <p:cNvSpPr/>
              <p:nvPr/>
            </p:nvSpPr>
            <p:spPr>
              <a:xfrm>
                <a:off x="2694600" y="1579575"/>
                <a:ext cx="220200" cy="258825"/>
              </a:xfrm>
              <a:custGeom>
                <a:avLst/>
                <a:gdLst/>
                <a:ahLst/>
                <a:cxnLst/>
                <a:rect l="l" t="t" r="r" b="b"/>
                <a:pathLst>
                  <a:path w="8808" h="10353" fill="none" extrusionOk="0">
                    <a:moveTo>
                      <a:pt x="1064" y="17"/>
                    </a:moveTo>
                    <a:cubicBezTo>
                      <a:pt x="1024" y="12"/>
                      <a:pt x="2211" y="1"/>
                      <a:pt x="4585" y="1289"/>
                    </a:cubicBezTo>
                    <a:cubicBezTo>
                      <a:pt x="6959" y="2577"/>
                      <a:pt x="8808" y="3213"/>
                      <a:pt x="8808" y="3213"/>
                    </a:cubicBezTo>
                    <a:lnTo>
                      <a:pt x="6728" y="10352"/>
                    </a:lnTo>
                    <a:cubicBezTo>
                      <a:pt x="6728" y="10352"/>
                      <a:pt x="1089" y="8170"/>
                      <a:pt x="0" y="6425"/>
                    </a:cubicBezTo>
                  </a:path>
                </a:pathLst>
              </a:custGeom>
              <a:noFill/>
              <a:ln w="19050" cap="rnd" cmpd="sng">
                <a:solidFill>
                  <a:srgbClr val="0F003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19"/>
              <p:cNvSpPr/>
              <p:nvPr/>
            </p:nvSpPr>
            <p:spPr>
              <a:xfrm>
                <a:off x="2833150" y="1649975"/>
                <a:ext cx="56075" cy="176125"/>
              </a:xfrm>
              <a:custGeom>
                <a:avLst/>
                <a:gdLst/>
                <a:ahLst/>
                <a:cxnLst/>
                <a:rect l="l" t="t" r="r" b="b"/>
                <a:pathLst>
                  <a:path w="2243" h="7045" fill="none" extrusionOk="0">
                    <a:moveTo>
                      <a:pt x="0" y="7045"/>
                    </a:moveTo>
                    <a:lnTo>
                      <a:pt x="2242" y="1"/>
                    </a:lnTo>
                  </a:path>
                </a:pathLst>
              </a:custGeom>
              <a:noFill/>
              <a:ln w="19050" cap="rnd" cmpd="sng">
                <a:solidFill>
                  <a:srgbClr val="0F003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19"/>
              <p:cNvSpPr/>
              <p:nvPr/>
            </p:nvSpPr>
            <p:spPr>
              <a:xfrm>
                <a:off x="2563250" y="1418325"/>
                <a:ext cx="34525" cy="34525"/>
              </a:xfrm>
              <a:custGeom>
                <a:avLst/>
                <a:gdLst/>
                <a:ahLst/>
                <a:cxnLst/>
                <a:rect l="l" t="t" r="r" b="b"/>
                <a:pathLst>
                  <a:path w="1381" h="1381" extrusionOk="0">
                    <a:moveTo>
                      <a:pt x="692" y="1"/>
                    </a:moveTo>
                    <a:cubicBezTo>
                      <a:pt x="310" y="1"/>
                      <a:pt x="1" y="309"/>
                      <a:pt x="1" y="689"/>
                    </a:cubicBezTo>
                    <a:cubicBezTo>
                      <a:pt x="1" y="1071"/>
                      <a:pt x="310" y="1380"/>
                      <a:pt x="692" y="1380"/>
                    </a:cubicBezTo>
                    <a:cubicBezTo>
                      <a:pt x="1072" y="1380"/>
                      <a:pt x="1381" y="1071"/>
                      <a:pt x="1381" y="689"/>
                    </a:cubicBezTo>
                    <a:cubicBezTo>
                      <a:pt x="1381" y="309"/>
                      <a:pt x="1072" y="1"/>
                      <a:pt x="692" y="1"/>
                    </a:cubicBezTo>
                    <a:close/>
                  </a:path>
                </a:pathLst>
              </a:custGeom>
              <a:solidFill>
                <a:srgbClr val="FF9750"/>
              </a:solidFill>
              <a:ln w="19050" cap="rnd" cmpd="sng">
                <a:solidFill>
                  <a:srgbClr val="0F003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17" name="Google Shape;317;p19"/>
          <p:cNvGrpSpPr/>
          <p:nvPr/>
        </p:nvGrpSpPr>
        <p:grpSpPr>
          <a:xfrm rot="-51987">
            <a:off x="8131589" y="2852688"/>
            <a:ext cx="856345" cy="684536"/>
            <a:chOff x="4639325" y="1742494"/>
            <a:chExt cx="688800" cy="581100"/>
          </a:xfrm>
        </p:grpSpPr>
        <p:sp>
          <p:nvSpPr>
            <p:cNvPr id="318" name="Google Shape;318;p19"/>
            <p:cNvSpPr/>
            <p:nvPr/>
          </p:nvSpPr>
          <p:spPr>
            <a:xfrm>
              <a:off x="4639325" y="1742494"/>
              <a:ext cx="688800" cy="581100"/>
            </a:xfrm>
            <a:custGeom>
              <a:avLst/>
              <a:gdLst/>
              <a:ahLst/>
              <a:cxnLst/>
              <a:rect l="l" t="t" r="r" b="b"/>
              <a:pathLst>
                <a:path w="27552" h="23244" extrusionOk="0">
                  <a:moveTo>
                    <a:pt x="13219" y="0"/>
                  </a:moveTo>
                  <a:cubicBezTo>
                    <a:pt x="8440" y="0"/>
                    <a:pt x="4032" y="2696"/>
                    <a:pt x="2303" y="7158"/>
                  </a:cubicBezTo>
                  <a:cubicBezTo>
                    <a:pt x="0" y="13077"/>
                    <a:pt x="3274" y="19883"/>
                    <a:pt x="9609" y="22353"/>
                  </a:cubicBezTo>
                  <a:cubicBezTo>
                    <a:pt x="11166" y="22957"/>
                    <a:pt x="12763" y="23244"/>
                    <a:pt x="14321" y="23244"/>
                  </a:cubicBezTo>
                  <a:cubicBezTo>
                    <a:pt x="19102" y="23244"/>
                    <a:pt x="23512" y="20547"/>
                    <a:pt x="25249" y="16082"/>
                  </a:cubicBezTo>
                  <a:cubicBezTo>
                    <a:pt x="27552" y="10154"/>
                    <a:pt x="24278" y="3356"/>
                    <a:pt x="17942" y="896"/>
                  </a:cubicBezTo>
                  <a:cubicBezTo>
                    <a:pt x="16382" y="288"/>
                    <a:pt x="14781" y="0"/>
                    <a:pt x="13219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miter lim="9248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9" name="Google Shape;319;p19"/>
            <p:cNvGrpSpPr/>
            <p:nvPr/>
          </p:nvGrpSpPr>
          <p:grpSpPr>
            <a:xfrm>
              <a:off x="4639438" y="1742494"/>
              <a:ext cx="688575" cy="581100"/>
              <a:chOff x="4616800" y="3875200"/>
              <a:chExt cx="688575" cy="581100"/>
            </a:xfrm>
          </p:grpSpPr>
          <p:sp>
            <p:nvSpPr>
              <p:cNvPr id="320" name="Google Shape;320;p19"/>
              <p:cNvSpPr/>
              <p:nvPr/>
            </p:nvSpPr>
            <p:spPr>
              <a:xfrm>
                <a:off x="4616800" y="3875200"/>
                <a:ext cx="688575" cy="581100"/>
              </a:xfrm>
              <a:custGeom>
                <a:avLst/>
                <a:gdLst/>
                <a:ahLst/>
                <a:cxnLst/>
                <a:rect l="l" t="t" r="r" b="b"/>
                <a:pathLst>
                  <a:path w="27543" h="23244" extrusionOk="0">
                    <a:moveTo>
                      <a:pt x="13219" y="0"/>
                    </a:moveTo>
                    <a:cubicBezTo>
                      <a:pt x="8440" y="0"/>
                      <a:pt x="4030" y="2696"/>
                      <a:pt x="2294" y="7157"/>
                    </a:cubicBezTo>
                    <a:cubicBezTo>
                      <a:pt x="1" y="13076"/>
                      <a:pt x="3265" y="19883"/>
                      <a:pt x="9600" y="22353"/>
                    </a:cubicBezTo>
                    <a:cubicBezTo>
                      <a:pt x="11157" y="22957"/>
                      <a:pt x="12754" y="23243"/>
                      <a:pt x="14312" y="23243"/>
                    </a:cubicBezTo>
                    <a:cubicBezTo>
                      <a:pt x="19093" y="23243"/>
                      <a:pt x="23505" y="20547"/>
                      <a:pt x="25249" y="16082"/>
                    </a:cubicBezTo>
                    <a:cubicBezTo>
                      <a:pt x="27542" y="10163"/>
                      <a:pt x="24278" y="3366"/>
                      <a:pt x="17943" y="896"/>
                    </a:cubicBezTo>
                    <a:cubicBezTo>
                      <a:pt x="16382" y="288"/>
                      <a:pt x="14781" y="0"/>
                      <a:pt x="13219" y="0"/>
                    </a:cubicBezTo>
                    <a:close/>
                  </a:path>
                </a:pathLst>
              </a:custGeom>
              <a:solidFill>
                <a:srgbClr val="FE54B4"/>
              </a:solidFill>
              <a:ln w="9525" cap="flat" cmpd="sng">
                <a:solidFill>
                  <a:srgbClr val="141C3B"/>
                </a:solidFill>
                <a:prstDash val="solid"/>
                <a:miter lim="92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45720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19"/>
              <p:cNvSpPr/>
              <p:nvPr/>
            </p:nvSpPr>
            <p:spPr>
              <a:xfrm>
                <a:off x="5172650" y="4177075"/>
                <a:ext cx="76075" cy="163750"/>
              </a:xfrm>
              <a:custGeom>
                <a:avLst/>
                <a:gdLst/>
                <a:ahLst/>
                <a:cxnLst/>
                <a:rect l="l" t="t" r="r" b="b"/>
                <a:pathLst>
                  <a:path w="3043" h="6550" extrusionOk="0">
                    <a:moveTo>
                      <a:pt x="2580" y="1"/>
                    </a:moveTo>
                    <a:cubicBezTo>
                      <a:pt x="2358" y="1"/>
                      <a:pt x="2119" y="203"/>
                      <a:pt x="2201" y="484"/>
                    </a:cubicBezTo>
                    <a:cubicBezTo>
                      <a:pt x="2275" y="724"/>
                      <a:pt x="2238" y="974"/>
                      <a:pt x="2210" y="1233"/>
                    </a:cubicBezTo>
                    <a:cubicBezTo>
                      <a:pt x="2192" y="1473"/>
                      <a:pt x="2192" y="1732"/>
                      <a:pt x="2146" y="1973"/>
                    </a:cubicBezTo>
                    <a:cubicBezTo>
                      <a:pt x="2053" y="2472"/>
                      <a:pt x="1951" y="2971"/>
                      <a:pt x="1785" y="3443"/>
                    </a:cubicBezTo>
                    <a:cubicBezTo>
                      <a:pt x="1628" y="3915"/>
                      <a:pt x="1443" y="4340"/>
                      <a:pt x="1165" y="4775"/>
                    </a:cubicBezTo>
                    <a:cubicBezTo>
                      <a:pt x="888" y="5191"/>
                      <a:pt x="573" y="5579"/>
                      <a:pt x="240" y="5949"/>
                    </a:cubicBezTo>
                    <a:cubicBezTo>
                      <a:pt x="1" y="6217"/>
                      <a:pt x="266" y="6549"/>
                      <a:pt x="549" y="6549"/>
                    </a:cubicBezTo>
                    <a:cubicBezTo>
                      <a:pt x="637" y="6549"/>
                      <a:pt x="727" y="6517"/>
                      <a:pt x="804" y="6440"/>
                    </a:cubicBezTo>
                    <a:cubicBezTo>
                      <a:pt x="1193" y="6014"/>
                      <a:pt x="1535" y="5570"/>
                      <a:pt x="1840" y="5080"/>
                    </a:cubicBezTo>
                    <a:cubicBezTo>
                      <a:pt x="2136" y="4608"/>
                      <a:pt x="2330" y="4137"/>
                      <a:pt x="2506" y="3600"/>
                    </a:cubicBezTo>
                    <a:cubicBezTo>
                      <a:pt x="2673" y="3073"/>
                      <a:pt x="2811" y="2490"/>
                      <a:pt x="2885" y="1936"/>
                    </a:cubicBezTo>
                    <a:cubicBezTo>
                      <a:pt x="2950" y="1390"/>
                      <a:pt x="3043" y="770"/>
                      <a:pt x="2885" y="234"/>
                    </a:cubicBezTo>
                    <a:cubicBezTo>
                      <a:pt x="2834" y="70"/>
                      <a:pt x="2710" y="1"/>
                      <a:pt x="2580" y="1"/>
                    </a:cubicBezTo>
                    <a:close/>
                  </a:path>
                </a:pathLst>
              </a:custGeom>
              <a:solidFill>
                <a:srgbClr val="FFFFFF">
                  <a:alpha val="32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45720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19"/>
              <p:cNvSpPr/>
              <p:nvPr/>
            </p:nvSpPr>
            <p:spPr>
              <a:xfrm>
                <a:off x="5159225" y="4343600"/>
                <a:ext cx="18300" cy="19225"/>
              </a:xfrm>
              <a:custGeom>
                <a:avLst/>
                <a:gdLst/>
                <a:ahLst/>
                <a:cxnLst/>
                <a:rect l="l" t="t" r="r" b="b"/>
                <a:pathLst>
                  <a:path w="732" h="769" extrusionOk="0">
                    <a:moveTo>
                      <a:pt x="324" y="1"/>
                    </a:moveTo>
                    <a:cubicBezTo>
                      <a:pt x="287" y="19"/>
                      <a:pt x="269" y="19"/>
                      <a:pt x="232" y="28"/>
                    </a:cubicBezTo>
                    <a:cubicBezTo>
                      <a:pt x="185" y="47"/>
                      <a:pt x="148" y="75"/>
                      <a:pt x="111" y="112"/>
                    </a:cubicBezTo>
                    <a:cubicBezTo>
                      <a:pt x="84" y="139"/>
                      <a:pt x="56" y="176"/>
                      <a:pt x="37" y="223"/>
                    </a:cubicBezTo>
                    <a:cubicBezTo>
                      <a:pt x="10" y="269"/>
                      <a:pt x="0" y="315"/>
                      <a:pt x="0" y="361"/>
                    </a:cubicBezTo>
                    <a:cubicBezTo>
                      <a:pt x="0" y="407"/>
                      <a:pt x="0" y="454"/>
                      <a:pt x="19" y="500"/>
                    </a:cubicBezTo>
                    <a:lnTo>
                      <a:pt x="37" y="537"/>
                    </a:lnTo>
                    <a:cubicBezTo>
                      <a:pt x="56" y="592"/>
                      <a:pt x="93" y="639"/>
                      <a:pt x="139" y="685"/>
                    </a:cubicBezTo>
                    <a:cubicBezTo>
                      <a:pt x="158" y="703"/>
                      <a:pt x="195" y="722"/>
                      <a:pt x="222" y="731"/>
                    </a:cubicBezTo>
                    <a:cubicBezTo>
                      <a:pt x="278" y="759"/>
                      <a:pt x="343" y="768"/>
                      <a:pt x="407" y="768"/>
                    </a:cubicBezTo>
                    <a:cubicBezTo>
                      <a:pt x="435" y="768"/>
                      <a:pt x="472" y="759"/>
                      <a:pt x="500" y="740"/>
                    </a:cubicBezTo>
                    <a:cubicBezTo>
                      <a:pt x="546" y="722"/>
                      <a:pt x="574" y="694"/>
                      <a:pt x="611" y="666"/>
                    </a:cubicBezTo>
                    <a:cubicBezTo>
                      <a:pt x="648" y="629"/>
                      <a:pt x="666" y="592"/>
                      <a:pt x="694" y="546"/>
                    </a:cubicBezTo>
                    <a:cubicBezTo>
                      <a:pt x="713" y="500"/>
                      <a:pt x="731" y="454"/>
                      <a:pt x="731" y="407"/>
                    </a:cubicBezTo>
                    <a:cubicBezTo>
                      <a:pt x="731" y="361"/>
                      <a:pt x="731" y="315"/>
                      <a:pt x="703" y="269"/>
                    </a:cubicBezTo>
                    <a:lnTo>
                      <a:pt x="694" y="232"/>
                    </a:lnTo>
                    <a:cubicBezTo>
                      <a:pt x="666" y="176"/>
                      <a:pt x="639" y="130"/>
                      <a:pt x="592" y="84"/>
                    </a:cubicBezTo>
                    <a:cubicBezTo>
                      <a:pt x="565" y="75"/>
                      <a:pt x="528" y="47"/>
                      <a:pt x="509" y="38"/>
                    </a:cubicBezTo>
                    <a:cubicBezTo>
                      <a:pt x="454" y="19"/>
                      <a:pt x="380" y="1"/>
                      <a:pt x="324" y="1"/>
                    </a:cubicBezTo>
                    <a:close/>
                  </a:path>
                </a:pathLst>
              </a:custGeom>
              <a:solidFill>
                <a:srgbClr val="FFFFFF">
                  <a:alpha val="32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45720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19"/>
              <p:cNvSpPr/>
              <p:nvPr/>
            </p:nvSpPr>
            <p:spPr>
              <a:xfrm>
                <a:off x="4677150" y="4077025"/>
                <a:ext cx="35800" cy="173750"/>
              </a:xfrm>
              <a:custGeom>
                <a:avLst/>
                <a:gdLst/>
                <a:ahLst/>
                <a:cxnLst/>
                <a:rect l="l" t="t" r="r" b="b"/>
                <a:pathLst>
                  <a:path w="1432" h="6950" extrusionOk="0">
                    <a:moveTo>
                      <a:pt x="965" y="0"/>
                    </a:moveTo>
                    <a:cubicBezTo>
                      <a:pt x="834" y="0"/>
                      <a:pt x="705" y="69"/>
                      <a:pt x="648" y="231"/>
                    </a:cubicBezTo>
                    <a:cubicBezTo>
                      <a:pt x="241" y="1295"/>
                      <a:pt x="37" y="2405"/>
                      <a:pt x="10" y="3533"/>
                    </a:cubicBezTo>
                    <a:cubicBezTo>
                      <a:pt x="0" y="4328"/>
                      <a:pt x="19" y="5133"/>
                      <a:pt x="296" y="5891"/>
                    </a:cubicBezTo>
                    <a:cubicBezTo>
                      <a:pt x="407" y="6178"/>
                      <a:pt x="509" y="6798"/>
                      <a:pt x="833" y="6927"/>
                    </a:cubicBezTo>
                    <a:cubicBezTo>
                      <a:pt x="872" y="6942"/>
                      <a:pt x="911" y="6949"/>
                      <a:pt x="949" y="6949"/>
                    </a:cubicBezTo>
                    <a:cubicBezTo>
                      <a:pt x="1194" y="6949"/>
                      <a:pt x="1408" y="6668"/>
                      <a:pt x="1304" y="6428"/>
                    </a:cubicBezTo>
                    <a:cubicBezTo>
                      <a:pt x="1119" y="5975"/>
                      <a:pt x="870" y="5484"/>
                      <a:pt x="796" y="4994"/>
                    </a:cubicBezTo>
                    <a:cubicBezTo>
                      <a:pt x="731" y="4495"/>
                      <a:pt x="713" y="4005"/>
                      <a:pt x="740" y="3514"/>
                    </a:cubicBezTo>
                    <a:cubicBezTo>
                      <a:pt x="759" y="2469"/>
                      <a:pt x="962" y="1452"/>
                      <a:pt x="1332" y="481"/>
                    </a:cubicBezTo>
                    <a:cubicBezTo>
                      <a:pt x="1432" y="205"/>
                      <a:pt x="1193" y="0"/>
                      <a:pt x="965" y="0"/>
                    </a:cubicBezTo>
                    <a:close/>
                  </a:path>
                </a:pathLst>
              </a:custGeom>
              <a:solidFill>
                <a:srgbClr val="FFFFFF">
                  <a:alpha val="32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45720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19"/>
              <p:cNvSpPr/>
              <p:nvPr/>
            </p:nvSpPr>
            <p:spPr>
              <a:xfrm>
                <a:off x="4993225" y="4218500"/>
                <a:ext cx="159550" cy="139025"/>
              </a:xfrm>
              <a:custGeom>
                <a:avLst/>
                <a:gdLst/>
                <a:ahLst/>
                <a:cxnLst/>
                <a:rect l="l" t="t" r="r" b="b"/>
                <a:pathLst>
                  <a:path w="6382" h="5561" extrusionOk="0">
                    <a:moveTo>
                      <a:pt x="3125" y="1"/>
                    </a:moveTo>
                    <a:cubicBezTo>
                      <a:pt x="1686" y="1"/>
                      <a:pt x="439" y="968"/>
                      <a:pt x="231" y="2332"/>
                    </a:cubicBezTo>
                    <a:cubicBezTo>
                      <a:pt x="0" y="3839"/>
                      <a:pt x="1138" y="5273"/>
                      <a:pt x="2775" y="5522"/>
                    </a:cubicBezTo>
                    <a:cubicBezTo>
                      <a:pt x="2940" y="5548"/>
                      <a:pt x="3104" y="5560"/>
                      <a:pt x="3266" y="5560"/>
                    </a:cubicBezTo>
                    <a:cubicBezTo>
                      <a:pt x="4697" y="5560"/>
                      <a:pt x="5943" y="4601"/>
                      <a:pt x="6150" y="3238"/>
                    </a:cubicBezTo>
                    <a:cubicBezTo>
                      <a:pt x="6382" y="1721"/>
                      <a:pt x="5244" y="288"/>
                      <a:pt x="3616" y="38"/>
                    </a:cubicBezTo>
                    <a:cubicBezTo>
                      <a:pt x="3451" y="13"/>
                      <a:pt x="3287" y="1"/>
                      <a:pt x="3125" y="1"/>
                    </a:cubicBezTo>
                    <a:close/>
                  </a:path>
                </a:pathLst>
              </a:custGeom>
              <a:solidFill>
                <a:srgbClr val="FFFFFF">
                  <a:alpha val="32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45720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19"/>
              <p:cNvSpPr/>
              <p:nvPr/>
            </p:nvSpPr>
            <p:spPr>
              <a:xfrm>
                <a:off x="4724775" y="4169950"/>
                <a:ext cx="159800" cy="139000"/>
              </a:xfrm>
              <a:custGeom>
                <a:avLst/>
                <a:gdLst/>
                <a:ahLst/>
                <a:cxnLst/>
                <a:rect l="l" t="t" r="r" b="b"/>
                <a:pathLst>
                  <a:path w="6392" h="5560" extrusionOk="0">
                    <a:moveTo>
                      <a:pt x="3123" y="0"/>
                    </a:moveTo>
                    <a:cubicBezTo>
                      <a:pt x="1686" y="0"/>
                      <a:pt x="448" y="960"/>
                      <a:pt x="232" y="2322"/>
                    </a:cubicBezTo>
                    <a:cubicBezTo>
                      <a:pt x="1" y="3839"/>
                      <a:pt x="1138" y="5273"/>
                      <a:pt x="2775" y="5522"/>
                    </a:cubicBezTo>
                    <a:cubicBezTo>
                      <a:pt x="2940" y="5548"/>
                      <a:pt x="3104" y="5560"/>
                      <a:pt x="3266" y="5560"/>
                    </a:cubicBezTo>
                    <a:cubicBezTo>
                      <a:pt x="4704" y="5560"/>
                      <a:pt x="5943" y="4593"/>
                      <a:pt x="6151" y="3238"/>
                    </a:cubicBezTo>
                    <a:cubicBezTo>
                      <a:pt x="6391" y="1721"/>
                      <a:pt x="5254" y="288"/>
                      <a:pt x="3617" y="38"/>
                    </a:cubicBezTo>
                    <a:cubicBezTo>
                      <a:pt x="3450" y="13"/>
                      <a:pt x="3285" y="0"/>
                      <a:pt x="3123" y="0"/>
                    </a:cubicBezTo>
                    <a:close/>
                  </a:path>
                </a:pathLst>
              </a:custGeom>
              <a:solidFill>
                <a:srgbClr val="FFFFFF">
                  <a:alpha val="32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45720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19"/>
              <p:cNvSpPr/>
              <p:nvPr/>
            </p:nvSpPr>
            <p:spPr>
              <a:xfrm>
                <a:off x="4928925" y="4147150"/>
                <a:ext cx="53900" cy="46350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1854" extrusionOk="0">
                    <a:moveTo>
                      <a:pt x="1052" y="0"/>
                    </a:moveTo>
                    <a:cubicBezTo>
                      <a:pt x="585" y="0"/>
                      <a:pt x="176" y="313"/>
                      <a:pt x="93" y="756"/>
                    </a:cubicBezTo>
                    <a:cubicBezTo>
                      <a:pt x="1" y="1264"/>
                      <a:pt x="380" y="1745"/>
                      <a:pt x="926" y="1838"/>
                    </a:cubicBezTo>
                    <a:cubicBezTo>
                      <a:pt x="986" y="1848"/>
                      <a:pt x="1046" y="1853"/>
                      <a:pt x="1106" y="1853"/>
                    </a:cubicBezTo>
                    <a:cubicBezTo>
                      <a:pt x="1575" y="1853"/>
                      <a:pt x="1998" y="1541"/>
                      <a:pt x="2063" y="1098"/>
                    </a:cubicBezTo>
                    <a:cubicBezTo>
                      <a:pt x="2156" y="589"/>
                      <a:pt x="1777" y="108"/>
                      <a:pt x="1231" y="16"/>
                    </a:cubicBezTo>
                    <a:cubicBezTo>
                      <a:pt x="1171" y="5"/>
                      <a:pt x="1111" y="0"/>
                      <a:pt x="1052" y="0"/>
                    </a:cubicBezTo>
                    <a:close/>
                  </a:path>
                </a:pathLst>
              </a:custGeom>
              <a:solidFill>
                <a:srgbClr val="FE54B4"/>
              </a:solidFill>
              <a:ln w="9525" cap="flat" cmpd="sng">
                <a:solidFill>
                  <a:srgbClr val="141C3B"/>
                </a:solidFill>
                <a:prstDash val="solid"/>
                <a:miter lim="92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45720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19"/>
              <p:cNvSpPr/>
              <p:nvPr/>
            </p:nvSpPr>
            <p:spPr>
              <a:xfrm>
                <a:off x="4936725" y="4154275"/>
                <a:ext cx="22600" cy="15675"/>
              </a:xfrm>
              <a:custGeom>
                <a:avLst/>
                <a:gdLst/>
                <a:ahLst/>
                <a:cxnLst/>
                <a:rect l="l" t="t" r="r" b="b"/>
                <a:pathLst>
                  <a:path w="904" h="627" extrusionOk="0">
                    <a:moveTo>
                      <a:pt x="455" y="0"/>
                    </a:moveTo>
                    <a:cubicBezTo>
                      <a:pt x="181" y="0"/>
                      <a:pt x="1" y="410"/>
                      <a:pt x="290" y="582"/>
                    </a:cubicBezTo>
                    <a:cubicBezTo>
                      <a:pt x="345" y="613"/>
                      <a:pt x="398" y="627"/>
                      <a:pt x="448" y="627"/>
                    </a:cubicBezTo>
                    <a:cubicBezTo>
                      <a:pt x="723" y="627"/>
                      <a:pt x="903" y="217"/>
                      <a:pt x="614" y="45"/>
                    </a:cubicBezTo>
                    <a:cubicBezTo>
                      <a:pt x="559" y="14"/>
                      <a:pt x="506" y="0"/>
                      <a:pt x="455" y="0"/>
                    </a:cubicBezTo>
                    <a:close/>
                  </a:path>
                </a:pathLst>
              </a:custGeom>
              <a:solidFill>
                <a:srgbClr val="FE54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45720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19"/>
              <p:cNvSpPr/>
              <p:nvPr/>
            </p:nvSpPr>
            <p:spPr>
              <a:xfrm>
                <a:off x="5001775" y="3996025"/>
                <a:ext cx="180600" cy="249325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9973" extrusionOk="0">
                    <a:moveTo>
                      <a:pt x="4084" y="1"/>
                    </a:moveTo>
                    <a:cubicBezTo>
                      <a:pt x="3750" y="1"/>
                      <a:pt x="3415" y="80"/>
                      <a:pt x="3098" y="225"/>
                    </a:cubicBezTo>
                    <a:cubicBezTo>
                      <a:pt x="1868" y="808"/>
                      <a:pt x="768" y="2380"/>
                      <a:pt x="379" y="4396"/>
                    </a:cubicBezTo>
                    <a:cubicBezTo>
                      <a:pt x="0" y="6357"/>
                      <a:pt x="398" y="8197"/>
                      <a:pt x="1304" y="9196"/>
                    </a:cubicBezTo>
                    <a:cubicBezTo>
                      <a:pt x="1665" y="9585"/>
                      <a:pt x="2090" y="9843"/>
                      <a:pt x="2571" y="9936"/>
                    </a:cubicBezTo>
                    <a:cubicBezTo>
                      <a:pt x="2702" y="9961"/>
                      <a:pt x="2833" y="9973"/>
                      <a:pt x="2964" y="9973"/>
                    </a:cubicBezTo>
                    <a:cubicBezTo>
                      <a:pt x="4587" y="9973"/>
                      <a:pt x="6199" y="8114"/>
                      <a:pt x="6687" y="5589"/>
                    </a:cubicBezTo>
                    <a:cubicBezTo>
                      <a:pt x="7223" y="2861"/>
                      <a:pt x="6224" y="373"/>
                      <a:pt x="4486" y="40"/>
                    </a:cubicBezTo>
                    <a:cubicBezTo>
                      <a:pt x="4353" y="14"/>
                      <a:pt x="4219" y="1"/>
                      <a:pt x="408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141C3B"/>
                </a:solidFill>
                <a:prstDash val="solid"/>
                <a:miter lim="92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45720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19"/>
              <p:cNvSpPr/>
              <p:nvPr/>
            </p:nvSpPr>
            <p:spPr>
              <a:xfrm>
                <a:off x="5056325" y="3997375"/>
                <a:ext cx="101525" cy="96050"/>
              </a:xfrm>
              <a:custGeom>
                <a:avLst/>
                <a:gdLst/>
                <a:ahLst/>
                <a:cxnLst/>
                <a:rect l="l" t="t" r="r" b="b"/>
                <a:pathLst>
                  <a:path w="4061" h="3842" extrusionOk="0">
                    <a:moveTo>
                      <a:pt x="2041" y="1"/>
                    </a:moveTo>
                    <a:cubicBezTo>
                      <a:pt x="1879" y="1"/>
                      <a:pt x="1723" y="18"/>
                      <a:pt x="1573" y="51"/>
                    </a:cubicBezTo>
                    <a:cubicBezTo>
                      <a:pt x="879" y="227"/>
                      <a:pt x="297" y="800"/>
                      <a:pt x="149" y="1568"/>
                    </a:cubicBezTo>
                    <a:cubicBezTo>
                      <a:pt x="1" y="2317"/>
                      <a:pt x="297" y="3047"/>
                      <a:pt x="870" y="3473"/>
                    </a:cubicBezTo>
                    <a:cubicBezTo>
                      <a:pt x="1083" y="3639"/>
                      <a:pt x="1342" y="3750"/>
                      <a:pt x="1629" y="3806"/>
                    </a:cubicBezTo>
                    <a:cubicBezTo>
                      <a:pt x="1750" y="3830"/>
                      <a:pt x="1871" y="3842"/>
                      <a:pt x="1991" y="3842"/>
                    </a:cubicBezTo>
                    <a:cubicBezTo>
                      <a:pt x="2646" y="3842"/>
                      <a:pt x="3254" y="3490"/>
                      <a:pt x="3599" y="2927"/>
                    </a:cubicBezTo>
                    <a:lnTo>
                      <a:pt x="2036" y="1928"/>
                    </a:lnTo>
                    <a:lnTo>
                      <a:pt x="2036" y="1928"/>
                    </a:lnTo>
                    <a:lnTo>
                      <a:pt x="3811" y="2418"/>
                    </a:lnTo>
                    <a:cubicBezTo>
                      <a:pt x="3830" y="2372"/>
                      <a:pt x="3839" y="2317"/>
                      <a:pt x="3848" y="2270"/>
                    </a:cubicBezTo>
                    <a:cubicBezTo>
                      <a:pt x="4061" y="1235"/>
                      <a:pt x="3386" y="227"/>
                      <a:pt x="2368" y="23"/>
                    </a:cubicBezTo>
                    <a:cubicBezTo>
                      <a:pt x="2258" y="8"/>
                      <a:pt x="2148" y="1"/>
                      <a:pt x="2041" y="1"/>
                    </a:cubicBezTo>
                    <a:close/>
                  </a:path>
                </a:pathLst>
              </a:custGeom>
              <a:solidFill>
                <a:srgbClr val="141C3B"/>
              </a:solidFill>
              <a:ln w="3700" cap="flat" cmpd="sng">
                <a:solidFill>
                  <a:srgbClr val="141C3B"/>
                </a:solidFill>
                <a:prstDash val="solid"/>
                <a:miter lim="92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45720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19"/>
              <p:cNvSpPr/>
              <p:nvPr/>
            </p:nvSpPr>
            <p:spPr>
              <a:xfrm>
                <a:off x="5172175" y="4093650"/>
                <a:ext cx="41175" cy="5825"/>
              </a:xfrm>
              <a:custGeom>
                <a:avLst/>
                <a:gdLst/>
                <a:ahLst/>
                <a:cxnLst/>
                <a:rect l="l" t="t" r="r" b="b"/>
                <a:pathLst>
                  <a:path w="1647" h="233" fill="none" extrusionOk="0">
                    <a:moveTo>
                      <a:pt x="1647" y="1"/>
                    </a:moveTo>
                    <a:cubicBezTo>
                      <a:pt x="1508" y="84"/>
                      <a:pt x="1193" y="232"/>
                      <a:pt x="768" y="223"/>
                    </a:cubicBezTo>
                    <a:cubicBezTo>
                      <a:pt x="407" y="214"/>
                      <a:pt x="130" y="93"/>
                      <a:pt x="0" y="29"/>
                    </a:cubicBezTo>
                  </a:path>
                </a:pathLst>
              </a:custGeom>
              <a:noFill/>
              <a:ln w="9525" cap="rnd" cmpd="sng">
                <a:solidFill>
                  <a:srgbClr val="141C3B"/>
                </a:solidFill>
                <a:prstDash val="solid"/>
                <a:miter lim="92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45720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19"/>
              <p:cNvSpPr/>
              <p:nvPr/>
            </p:nvSpPr>
            <p:spPr>
              <a:xfrm>
                <a:off x="5168475" y="4048125"/>
                <a:ext cx="38175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1527" h="639" fill="none" extrusionOk="0">
                    <a:moveTo>
                      <a:pt x="1526" y="0"/>
                    </a:moveTo>
                    <a:cubicBezTo>
                      <a:pt x="1415" y="111"/>
                      <a:pt x="1175" y="370"/>
                      <a:pt x="787" y="518"/>
                    </a:cubicBezTo>
                    <a:cubicBezTo>
                      <a:pt x="444" y="638"/>
                      <a:pt x="148" y="620"/>
                      <a:pt x="0" y="601"/>
                    </a:cubicBezTo>
                  </a:path>
                </a:pathLst>
              </a:custGeom>
              <a:noFill/>
              <a:ln w="9525" cap="rnd" cmpd="sng">
                <a:solidFill>
                  <a:srgbClr val="141C3B"/>
                </a:solidFill>
                <a:prstDash val="solid"/>
                <a:miter lim="92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45720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19"/>
              <p:cNvSpPr/>
              <p:nvPr/>
            </p:nvSpPr>
            <p:spPr>
              <a:xfrm>
                <a:off x="5156675" y="4003250"/>
                <a:ext cx="32400" cy="25475"/>
              </a:xfrm>
              <a:custGeom>
                <a:avLst/>
                <a:gdLst/>
                <a:ahLst/>
                <a:cxnLst/>
                <a:rect l="l" t="t" r="r" b="b"/>
                <a:pathLst>
                  <a:path w="1296" h="1019" fill="none" extrusionOk="0">
                    <a:moveTo>
                      <a:pt x="1296" y="1"/>
                    </a:moveTo>
                    <a:cubicBezTo>
                      <a:pt x="1231" y="149"/>
                      <a:pt x="1074" y="463"/>
                      <a:pt x="722" y="704"/>
                    </a:cubicBezTo>
                    <a:cubicBezTo>
                      <a:pt x="435" y="916"/>
                      <a:pt x="149" y="981"/>
                      <a:pt x="1" y="1018"/>
                    </a:cubicBezTo>
                  </a:path>
                </a:pathLst>
              </a:custGeom>
              <a:noFill/>
              <a:ln w="9525" cap="rnd" cmpd="sng">
                <a:solidFill>
                  <a:srgbClr val="141C3B"/>
                </a:solidFill>
                <a:prstDash val="solid"/>
                <a:miter lim="92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45720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19"/>
              <p:cNvSpPr/>
              <p:nvPr/>
            </p:nvSpPr>
            <p:spPr>
              <a:xfrm>
                <a:off x="4754375" y="3953125"/>
                <a:ext cx="177125" cy="249950"/>
              </a:xfrm>
              <a:custGeom>
                <a:avLst/>
                <a:gdLst/>
                <a:ahLst/>
                <a:cxnLst/>
                <a:rect l="l" t="t" r="r" b="b"/>
                <a:pathLst>
                  <a:path w="7085" h="9998" extrusionOk="0">
                    <a:moveTo>
                      <a:pt x="4073" y="1"/>
                    </a:moveTo>
                    <a:cubicBezTo>
                      <a:pt x="2430" y="1"/>
                      <a:pt x="851" y="1910"/>
                      <a:pt x="435" y="4494"/>
                    </a:cubicBezTo>
                    <a:cubicBezTo>
                      <a:pt x="0" y="7231"/>
                      <a:pt x="1064" y="9691"/>
                      <a:pt x="2821" y="9969"/>
                    </a:cubicBezTo>
                    <a:cubicBezTo>
                      <a:pt x="2933" y="9988"/>
                      <a:pt x="3045" y="9997"/>
                      <a:pt x="3158" y="9997"/>
                    </a:cubicBezTo>
                    <a:cubicBezTo>
                      <a:pt x="3532" y="9997"/>
                      <a:pt x="3909" y="9895"/>
                      <a:pt x="4264" y="9710"/>
                    </a:cubicBezTo>
                    <a:cubicBezTo>
                      <a:pt x="5457" y="9072"/>
                      <a:pt x="6456" y="7490"/>
                      <a:pt x="6770" y="5511"/>
                    </a:cubicBezTo>
                    <a:cubicBezTo>
                      <a:pt x="7085" y="3486"/>
                      <a:pt x="6595" y="1627"/>
                      <a:pt x="5642" y="674"/>
                    </a:cubicBezTo>
                    <a:cubicBezTo>
                      <a:pt x="5281" y="332"/>
                      <a:pt x="4865" y="101"/>
                      <a:pt x="4403" y="27"/>
                    </a:cubicBezTo>
                    <a:cubicBezTo>
                      <a:pt x="4293" y="9"/>
                      <a:pt x="4183" y="1"/>
                      <a:pt x="407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141C3B"/>
                </a:solidFill>
                <a:prstDash val="solid"/>
                <a:miter lim="92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45720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19"/>
              <p:cNvSpPr/>
              <p:nvPr/>
            </p:nvSpPr>
            <p:spPr>
              <a:xfrm>
                <a:off x="4808025" y="3953650"/>
                <a:ext cx="96650" cy="96500"/>
              </a:xfrm>
              <a:custGeom>
                <a:avLst/>
                <a:gdLst/>
                <a:ahLst/>
                <a:cxnLst/>
                <a:rect l="l" t="t" r="r" b="b"/>
                <a:pathLst>
                  <a:path w="3866" h="3860" extrusionOk="0">
                    <a:moveTo>
                      <a:pt x="1878" y="0"/>
                    </a:moveTo>
                    <a:cubicBezTo>
                      <a:pt x="968" y="0"/>
                      <a:pt x="168" y="680"/>
                      <a:pt x="9" y="1624"/>
                    </a:cubicBezTo>
                    <a:cubicBezTo>
                      <a:pt x="0" y="1670"/>
                      <a:pt x="0" y="1735"/>
                      <a:pt x="0" y="1781"/>
                    </a:cubicBezTo>
                    <a:lnTo>
                      <a:pt x="1850" y="1920"/>
                    </a:lnTo>
                    <a:lnTo>
                      <a:pt x="37" y="2336"/>
                    </a:lnTo>
                    <a:cubicBezTo>
                      <a:pt x="194" y="3085"/>
                      <a:pt x="786" y="3696"/>
                      <a:pt x="1582" y="3834"/>
                    </a:cubicBezTo>
                    <a:cubicBezTo>
                      <a:pt x="1687" y="3851"/>
                      <a:pt x="1791" y="3859"/>
                      <a:pt x="1892" y="3859"/>
                    </a:cubicBezTo>
                    <a:cubicBezTo>
                      <a:pt x="2073" y="3859"/>
                      <a:pt x="2247" y="3833"/>
                      <a:pt x="2414" y="3779"/>
                    </a:cubicBezTo>
                    <a:cubicBezTo>
                      <a:pt x="3089" y="3566"/>
                      <a:pt x="3616" y="2993"/>
                      <a:pt x="3736" y="2225"/>
                    </a:cubicBezTo>
                    <a:cubicBezTo>
                      <a:pt x="3866" y="1439"/>
                      <a:pt x="3514" y="699"/>
                      <a:pt x="2913" y="311"/>
                    </a:cubicBezTo>
                    <a:cubicBezTo>
                      <a:pt x="2691" y="163"/>
                      <a:pt x="2451" y="70"/>
                      <a:pt x="2173" y="24"/>
                    </a:cubicBezTo>
                    <a:cubicBezTo>
                      <a:pt x="2074" y="8"/>
                      <a:pt x="1975" y="0"/>
                      <a:pt x="1878" y="0"/>
                    </a:cubicBezTo>
                    <a:close/>
                  </a:path>
                </a:pathLst>
              </a:custGeom>
              <a:solidFill>
                <a:srgbClr val="141C3B"/>
              </a:solidFill>
              <a:ln w="3700" cap="flat" cmpd="sng">
                <a:solidFill>
                  <a:srgbClr val="141C3B"/>
                </a:solidFill>
                <a:prstDash val="solid"/>
                <a:miter lim="92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45720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19"/>
              <p:cNvSpPr/>
              <p:nvPr/>
            </p:nvSpPr>
            <p:spPr>
              <a:xfrm>
                <a:off x="4737725" y="4010875"/>
                <a:ext cx="38625" cy="15525"/>
              </a:xfrm>
              <a:custGeom>
                <a:avLst/>
                <a:gdLst/>
                <a:ahLst/>
                <a:cxnLst/>
                <a:rect l="l" t="t" r="r" b="b"/>
                <a:pathLst>
                  <a:path w="1545" h="621" fill="none" extrusionOk="0">
                    <a:moveTo>
                      <a:pt x="0" y="1"/>
                    </a:moveTo>
                    <a:cubicBezTo>
                      <a:pt x="111" y="112"/>
                      <a:pt x="352" y="371"/>
                      <a:pt x="759" y="510"/>
                    </a:cubicBezTo>
                    <a:cubicBezTo>
                      <a:pt x="1101" y="621"/>
                      <a:pt x="1388" y="602"/>
                      <a:pt x="1545" y="574"/>
                    </a:cubicBezTo>
                  </a:path>
                </a:pathLst>
              </a:custGeom>
              <a:noFill/>
              <a:ln w="9525" cap="rnd" cmpd="sng">
                <a:solidFill>
                  <a:srgbClr val="141C3B"/>
                </a:solidFill>
                <a:prstDash val="solid"/>
                <a:miter lim="92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45720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19"/>
              <p:cNvSpPr/>
              <p:nvPr/>
            </p:nvSpPr>
            <p:spPr>
              <a:xfrm>
                <a:off x="4759450" y="3969975"/>
                <a:ext cx="31025" cy="27300"/>
              </a:xfrm>
              <a:custGeom>
                <a:avLst/>
                <a:gdLst/>
                <a:ahLst/>
                <a:cxnLst/>
                <a:rect l="l" t="t" r="r" b="b"/>
                <a:pathLst>
                  <a:path w="1241" h="1092" fill="none" extrusionOk="0">
                    <a:moveTo>
                      <a:pt x="1" y="0"/>
                    </a:moveTo>
                    <a:cubicBezTo>
                      <a:pt x="56" y="157"/>
                      <a:pt x="195" y="462"/>
                      <a:pt x="519" y="740"/>
                    </a:cubicBezTo>
                    <a:cubicBezTo>
                      <a:pt x="796" y="971"/>
                      <a:pt x="1092" y="1054"/>
                      <a:pt x="1240" y="1091"/>
                    </a:cubicBezTo>
                  </a:path>
                </a:pathLst>
              </a:custGeom>
              <a:noFill/>
              <a:ln w="9525" cap="rnd" cmpd="sng">
                <a:solidFill>
                  <a:srgbClr val="141C3B"/>
                </a:solidFill>
                <a:prstDash val="solid"/>
                <a:miter lim="92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45720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19"/>
              <p:cNvSpPr/>
              <p:nvPr/>
            </p:nvSpPr>
            <p:spPr>
              <a:xfrm>
                <a:off x="4791375" y="3934125"/>
                <a:ext cx="21975" cy="35175"/>
              </a:xfrm>
              <a:custGeom>
                <a:avLst/>
                <a:gdLst/>
                <a:ahLst/>
                <a:cxnLst/>
                <a:rect l="l" t="t" r="r" b="b"/>
                <a:pathLst>
                  <a:path w="879" h="1407" fill="none" extrusionOk="0">
                    <a:moveTo>
                      <a:pt x="0" y="1"/>
                    </a:moveTo>
                    <a:cubicBezTo>
                      <a:pt x="9" y="167"/>
                      <a:pt x="46" y="509"/>
                      <a:pt x="287" y="861"/>
                    </a:cubicBezTo>
                    <a:cubicBezTo>
                      <a:pt x="481" y="1157"/>
                      <a:pt x="740" y="1323"/>
                      <a:pt x="879" y="1406"/>
                    </a:cubicBezTo>
                  </a:path>
                </a:pathLst>
              </a:custGeom>
              <a:noFill/>
              <a:ln w="9525" cap="rnd" cmpd="sng">
                <a:solidFill>
                  <a:srgbClr val="141C3B"/>
                </a:solidFill>
                <a:prstDash val="solid"/>
                <a:miter lim="92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45720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19"/>
              <p:cNvSpPr/>
              <p:nvPr/>
            </p:nvSpPr>
            <p:spPr>
              <a:xfrm>
                <a:off x="4876925" y="4278800"/>
                <a:ext cx="122100" cy="28075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1123" extrusionOk="0">
                    <a:moveTo>
                      <a:pt x="286" y="0"/>
                    </a:moveTo>
                    <a:cubicBezTo>
                      <a:pt x="116" y="0"/>
                      <a:pt x="15" y="14"/>
                      <a:pt x="9" y="40"/>
                    </a:cubicBezTo>
                    <a:cubicBezTo>
                      <a:pt x="0" y="132"/>
                      <a:pt x="1212" y="401"/>
                      <a:pt x="2423" y="669"/>
                    </a:cubicBezTo>
                    <a:cubicBezTo>
                      <a:pt x="3479" y="899"/>
                      <a:pt x="4515" y="1123"/>
                      <a:pt x="4799" y="1123"/>
                    </a:cubicBezTo>
                    <a:cubicBezTo>
                      <a:pt x="4845" y="1123"/>
                      <a:pt x="4871" y="1117"/>
                      <a:pt x="4874" y="1104"/>
                    </a:cubicBezTo>
                    <a:cubicBezTo>
                      <a:pt x="4883" y="1011"/>
                      <a:pt x="3764" y="558"/>
                      <a:pt x="2506" y="280"/>
                    </a:cubicBezTo>
                    <a:cubicBezTo>
                      <a:pt x="1604" y="88"/>
                      <a:pt x="720" y="0"/>
                      <a:pt x="286" y="0"/>
                    </a:cubicBezTo>
                    <a:close/>
                  </a:path>
                </a:pathLst>
              </a:custGeom>
              <a:solidFill>
                <a:srgbClr val="141C3B"/>
              </a:solidFill>
              <a:ln w="3700" cap="flat" cmpd="sng">
                <a:solidFill>
                  <a:srgbClr val="141C3B"/>
                </a:solidFill>
                <a:prstDash val="solid"/>
                <a:miter lim="92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45720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39" name="Google Shape;339;p19"/>
          <p:cNvGrpSpPr/>
          <p:nvPr/>
        </p:nvGrpSpPr>
        <p:grpSpPr>
          <a:xfrm flipH="1">
            <a:off x="6907760" y="2983832"/>
            <a:ext cx="490532" cy="490532"/>
            <a:chOff x="2795731" y="533481"/>
            <a:chExt cx="372943" cy="372943"/>
          </a:xfrm>
        </p:grpSpPr>
        <p:sp>
          <p:nvSpPr>
            <p:cNvPr id="340" name="Google Shape;340;p19"/>
            <p:cNvSpPr/>
            <p:nvPr/>
          </p:nvSpPr>
          <p:spPr>
            <a:xfrm>
              <a:off x="2795750" y="533500"/>
              <a:ext cx="372924" cy="372924"/>
            </a:xfrm>
            <a:prstGeom prst="irregularSeal1">
              <a:avLst/>
            </a:pr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2795731" y="533481"/>
              <a:ext cx="372924" cy="372924"/>
            </a:xfrm>
            <a:prstGeom prst="irregularSeal1">
              <a:avLst/>
            </a:prstGeom>
            <a:solidFill>
              <a:srgbClr val="316C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2" name="Google Shape;342;p19"/>
          <p:cNvGrpSpPr/>
          <p:nvPr/>
        </p:nvGrpSpPr>
        <p:grpSpPr>
          <a:xfrm rot="-992340" flipH="1">
            <a:off x="7161405" y="2982160"/>
            <a:ext cx="806178" cy="683312"/>
            <a:chOff x="6433550" y="1818281"/>
            <a:chExt cx="641400" cy="577225"/>
          </a:xfrm>
        </p:grpSpPr>
        <p:sp>
          <p:nvSpPr>
            <p:cNvPr id="343" name="Google Shape;343;p19"/>
            <p:cNvSpPr/>
            <p:nvPr/>
          </p:nvSpPr>
          <p:spPr>
            <a:xfrm>
              <a:off x="6433663" y="1818406"/>
              <a:ext cx="641175" cy="576975"/>
            </a:xfrm>
            <a:custGeom>
              <a:avLst/>
              <a:gdLst/>
              <a:ahLst/>
              <a:cxnLst/>
              <a:rect l="l" t="t" r="r" b="b"/>
              <a:pathLst>
                <a:path w="25647" h="23079" extrusionOk="0">
                  <a:moveTo>
                    <a:pt x="12806" y="1"/>
                  </a:moveTo>
                  <a:cubicBezTo>
                    <a:pt x="11630" y="1"/>
                    <a:pt x="10492" y="157"/>
                    <a:pt x="9406" y="441"/>
                  </a:cubicBezTo>
                  <a:cubicBezTo>
                    <a:pt x="9231" y="487"/>
                    <a:pt x="9055" y="533"/>
                    <a:pt x="8888" y="598"/>
                  </a:cubicBezTo>
                  <a:cubicBezTo>
                    <a:pt x="7251" y="1116"/>
                    <a:pt x="5762" y="1939"/>
                    <a:pt x="4523" y="3021"/>
                  </a:cubicBezTo>
                  <a:cubicBezTo>
                    <a:pt x="4218" y="2780"/>
                    <a:pt x="3903" y="2383"/>
                    <a:pt x="3959" y="1856"/>
                  </a:cubicBezTo>
                  <a:cubicBezTo>
                    <a:pt x="4033" y="1134"/>
                    <a:pt x="4662" y="616"/>
                    <a:pt x="5494" y="598"/>
                  </a:cubicBezTo>
                  <a:cubicBezTo>
                    <a:pt x="5577" y="598"/>
                    <a:pt x="5633" y="524"/>
                    <a:pt x="5633" y="441"/>
                  </a:cubicBezTo>
                  <a:cubicBezTo>
                    <a:pt x="5633" y="367"/>
                    <a:pt x="5568" y="302"/>
                    <a:pt x="5485" y="302"/>
                  </a:cubicBezTo>
                  <a:cubicBezTo>
                    <a:pt x="4505" y="330"/>
                    <a:pt x="3765" y="968"/>
                    <a:pt x="3672" y="1828"/>
                  </a:cubicBezTo>
                  <a:cubicBezTo>
                    <a:pt x="3617" y="2466"/>
                    <a:pt x="3959" y="2928"/>
                    <a:pt x="4310" y="3215"/>
                  </a:cubicBezTo>
                  <a:cubicBezTo>
                    <a:pt x="4273" y="3252"/>
                    <a:pt x="4236" y="3289"/>
                    <a:pt x="4190" y="3326"/>
                  </a:cubicBezTo>
                  <a:cubicBezTo>
                    <a:pt x="4079" y="3428"/>
                    <a:pt x="3959" y="3539"/>
                    <a:pt x="3857" y="3650"/>
                  </a:cubicBezTo>
                  <a:cubicBezTo>
                    <a:pt x="3783" y="3715"/>
                    <a:pt x="3718" y="3789"/>
                    <a:pt x="3644" y="3863"/>
                  </a:cubicBezTo>
                  <a:cubicBezTo>
                    <a:pt x="3533" y="3382"/>
                    <a:pt x="3191" y="2956"/>
                    <a:pt x="2683" y="2725"/>
                  </a:cubicBezTo>
                  <a:cubicBezTo>
                    <a:pt x="2439" y="2616"/>
                    <a:pt x="2201" y="2573"/>
                    <a:pt x="1977" y="2573"/>
                  </a:cubicBezTo>
                  <a:cubicBezTo>
                    <a:pt x="1268" y="2573"/>
                    <a:pt x="697" y="3007"/>
                    <a:pt x="500" y="3169"/>
                  </a:cubicBezTo>
                  <a:cubicBezTo>
                    <a:pt x="444" y="3234"/>
                    <a:pt x="435" y="3308"/>
                    <a:pt x="491" y="3382"/>
                  </a:cubicBezTo>
                  <a:cubicBezTo>
                    <a:pt x="521" y="3412"/>
                    <a:pt x="559" y="3428"/>
                    <a:pt x="598" y="3428"/>
                  </a:cubicBezTo>
                  <a:cubicBezTo>
                    <a:pt x="631" y="3428"/>
                    <a:pt x="664" y="3416"/>
                    <a:pt x="694" y="3391"/>
                  </a:cubicBezTo>
                  <a:cubicBezTo>
                    <a:pt x="864" y="3242"/>
                    <a:pt x="1376" y="2860"/>
                    <a:pt x="1989" y="2860"/>
                  </a:cubicBezTo>
                  <a:cubicBezTo>
                    <a:pt x="2176" y="2860"/>
                    <a:pt x="2373" y="2895"/>
                    <a:pt x="2572" y="2984"/>
                  </a:cubicBezTo>
                  <a:cubicBezTo>
                    <a:pt x="3071" y="3206"/>
                    <a:pt x="3367" y="3650"/>
                    <a:pt x="3404" y="4140"/>
                  </a:cubicBezTo>
                  <a:cubicBezTo>
                    <a:pt x="1943" y="5805"/>
                    <a:pt x="972" y="7867"/>
                    <a:pt x="713" y="10179"/>
                  </a:cubicBezTo>
                  <a:cubicBezTo>
                    <a:pt x="1" y="16505"/>
                    <a:pt x="4921" y="22248"/>
                    <a:pt x="11691" y="22998"/>
                  </a:cubicBezTo>
                  <a:cubicBezTo>
                    <a:pt x="12185" y="23052"/>
                    <a:pt x="12675" y="23079"/>
                    <a:pt x="13160" y="23079"/>
                  </a:cubicBezTo>
                  <a:cubicBezTo>
                    <a:pt x="19325" y="23079"/>
                    <a:pt x="24579" y="18772"/>
                    <a:pt x="25230" y="12908"/>
                  </a:cubicBezTo>
                  <a:cubicBezTo>
                    <a:pt x="25647" y="9042"/>
                    <a:pt x="23982" y="5389"/>
                    <a:pt x="21069" y="2975"/>
                  </a:cubicBezTo>
                  <a:cubicBezTo>
                    <a:pt x="20985" y="2901"/>
                    <a:pt x="20893" y="2836"/>
                    <a:pt x="20819" y="2771"/>
                  </a:cubicBezTo>
                  <a:cubicBezTo>
                    <a:pt x="19311" y="1587"/>
                    <a:pt x="17499" y="709"/>
                    <a:pt x="15501" y="293"/>
                  </a:cubicBezTo>
                  <a:cubicBezTo>
                    <a:pt x="15344" y="256"/>
                    <a:pt x="15187" y="237"/>
                    <a:pt x="15039" y="200"/>
                  </a:cubicBezTo>
                  <a:cubicBezTo>
                    <a:pt x="14780" y="154"/>
                    <a:pt x="14511" y="117"/>
                    <a:pt x="14252" y="80"/>
                  </a:cubicBezTo>
                  <a:cubicBezTo>
                    <a:pt x="13765" y="27"/>
                    <a:pt x="13282" y="1"/>
                    <a:pt x="12806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miter lim="9248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4" name="Google Shape;344;p19"/>
            <p:cNvGrpSpPr/>
            <p:nvPr/>
          </p:nvGrpSpPr>
          <p:grpSpPr>
            <a:xfrm>
              <a:off x="6433550" y="1818281"/>
              <a:ext cx="641400" cy="577225"/>
              <a:chOff x="6403375" y="3928650"/>
              <a:chExt cx="641400" cy="577225"/>
            </a:xfrm>
          </p:grpSpPr>
          <p:sp>
            <p:nvSpPr>
              <p:cNvPr id="345" name="Google Shape;345;p19"/>
              <p:cNvSpPr/>
              <p:nvPr/>
            </p:nvSpPr>
            <p:spPr>
              <a:xfrm>
                <a:off x="6403375" y="3928650"/>
                <a:ext cx="641400" cy="577225"/>
              </a:xfrm>
              <a:custGeom>
                <a:avLst/>
                <a:gdLst/>
                <a:ahLst/>
                <a:cxnLst/>
                <a:rect l="l" t="t" r="r" b="b"/>
                <a:pathLst>
                  <a:path w="25656" h="23089" extrusionOk="0">
                    <a:moveTo>
                      <a:pt x="12788" y="0"/>
                    </a:moveTo>
                    <a:cubicBezTo>
                      <a:pt x="11624" y="0"/>
                      <a:pt x="10494" y="154"/>
                      <a:pt x="9415" y="441"/>
                    </a:cubicBezTo>
                    <a:cubicBezTo>
                      <a:pt x="9240" y="488"/>
                      <a:pt x="9064" y="534"/>
                      <a:pt x="8888" y="589"/>
                    </a:cubicBezTo>
                    <a:cubicBezTo>
                      <a:pt x="7113" y="1154"/>
                      <a:pt x="5503" y="2097"/>
                      <a:pt x="4199" y="3308"/>
                    </a:cubicBezTo>
                    <a:cubicBezTo>
                      <a:pt x="4079" y="3410"/>
                      <a:pt x="3968" y="3530"/>
                      <a:pt x="3866" y="3632"/>
                    </a:cubicBezTo>
                    <a:cubicBezTo>
                      <a:pt x="2146" y="5362"/>
                      <a:pt x="990" y="7618"/>
                      <a:pt x="722" y="10162"/>
                    </a:cubicBezTo>
                    <a:cubicBezTo>
                      <a:pt x="0" y="16515"/>
                      <a:pt x="4911" y="22259"/>
                      <a:pt x="11691" y="23008"/>
                    </a:cubicBezTo>
                    <a:cubicBezTo>
                      <a:pt x="12184" y="23062"/>
                      <a:pt x="12674" y="23089"/>
                      <a:pt x="13158" y="23089"/>
                    </a:cubicBezTo>
                    <a:cubicBezTo>
                      <a:pt x="19315" y="23089"/>
                      <a:pt x="24570" y="18782"/>
                      <a:pt x="25230" y="12918"/>
                    </a:cubicBezTo>
                    <a:cubicBezTo>
                      <a:pt x="25656" y="9043"/>
                      <a:pt x="23991" y="5399"/>
                      <a:pt x="21078" y="2976"/>
                    </a:cubicBezTo>
                    <a:cubicBezTo>
                      <a:pt x="20995" y="2902"/>
                      <a:pt x="20902" y="2837"/>
                      <a:pt x="20819" y="2763"/>
                    </a:cubicBezTo>
                    <a:cubicBezTo>
                      <a:pt x="19321" y="1579"/>
                      <a:pt x="17508" y="710"/>
                      <a:pt x="15501" y="293"/>
                    </a:cubicBezTo>
                    <a:cubicBezTo>
                      <a:pt x="15353" y="256"/>
                      <a:pt x="15196" y="229"/>
                      <a:pt x="15039" y="201"/>
                    </a:cubicBezTo>
                    <a:cubicBezTo>
                      <a:pt x="14789" y="155"/>
                      <a:pt x="14521" y="118"/>
                      <a:pt x="14252" y="81"/>
                    </a:cubicBezTo>
                    <a:cubicBezTo>
                      <a:pt x="13759" y="27"/>
                      <a:pt x="13271" y="0"/>
                      <a:pt x="12788" y="0"/>
                    </a:cubicBezTo>
                    <a:close/>
                  </a:path>
                </a:pathLst>
              </a:custGeom>
              <a:solidFill>
                <a:srgbClr val="FF4869"/>
              </a:solidFill>
              <a:ln w="9525" cap="flat" cmpd="sng">
                <a:solidFill>
                  <a:srgbClr val="141C3B"/>
                </a:solidFill>
                <a:prstDash val="solid"/>
                <a:miter lim="92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19"/>
              <p:cNvSpPr/>
              <p:nvPr/>
            </p:nvSpPr>
            <p:spPr>
              <a:xfrm>
                <a:off x="6922225" y="4039825"/>
                <a:ext cx="83850" cy="159075"/>
              </a:xfrm>
              <a:custGeom>
                <a:avLst/>
                <a:gdLst/>
                <a:ahLst/>
                <a:cxnLst/>
                <a:rect l="l" t="t" r="r" b="b"/>
                <a:pathLst>
                  <a:path w="3354" h="6363" extrusionOk="0">
                    <a:moveTo>
                      <a:pt x="425" y="0"/>
                    </a:moveTo>
                    <a:cubicBezTo>
                      <a:pt x="135" y="0"/>
                      <a:pt x="0" y="439"/>
                      <a:pt x="287" y="702"/>
                    </a:cubicBezTo>
                    <a:cubicBezTo>
                      <a:pt x="509" y="896"/>
                      <a:pt x="666" y="1044"/>
                      <a:pt x="823" y="1248"/>
                    </a:cubicBezTo>
                    <a:cubicBezTo>
                      <a:pt x="980" y="1442"/>
                      <a:pt x="1147" y="1627"/>
                      <a:pt x="1286" y="1830"/>
                    </a:cubicBezTo>
                    <a:cubicBezTo>
                      <a:pt x="1563" y="2256"/>
                      <a:pt x="1822" y="2690"/>
                      <a:pt x="2035" y="3153"/>
                    </a:cubicBezTo>
                    <a:cubicBezTo>
                      <a:pt x="2238" y="3597"/>
                      <a:pt x="2405" y="4050"/>
                      <a:pt x="2497" y="4549"/>
                    </a:cubicBezTo>
                    <a:cubicBezTo>
                      <a:pt x="2590" y="5030"/>
                      <a:pt x="2627" y="5548"/>
                      <a:pt x="2636" y="6038"/>
                    </a:cubicBezTo>
                    <a:cubicBezTo>
                      <a:pt x="2640" y="6258"/>
                      <a:pt x="2805" y="6363"/>
                      <a:pt x="2975" y="6363"/>
                    </a:cubicBezTo>
                    <a:cubicBezTo>
                      <a:pt x="3161" y="6363"/>
                      <a:pt x="3353" y="6235"/>
                      <a:pt x="3339" y="5992"/>
                    </a:cubicBezTo>
                    <a:cubicBezTo>
                      <a:pt x="3330" y="5428"/>
                      <a:pt x="3274" y="4864"/>
                      <a:pt x="3163" y="4300"/>
                    </a:cubicBezTo>
                    <a:cubicBezTo>
                      <a:pt x="3061" y="3754"/>
                      <a:pt x="2867" y="3264"/>
                      <a:pt x="2636" y="2774"/>
                    </a:cubicBezTo>
                    <a:cubicBezTo>
                      <a:pt x="2405" y="2265"/>
                      <a:pt x="2118" y="1738"/>
                      <a:pt x="1776" y="1294"/>
                    </a:cubicBezTo>
                    <a:cubicBezTo>
                      <a:pt x="1452" y="850"/>
                      <a:pt x="1101" y="332"/>
                      <a:pt x="610" y="55"/>
                    </a:cubicBezTo>
                    <a:cubicBezTo>
                      <a:pt x="544" y="17"/>
                      <a:pt x="482" y="0"/>
                      <a:pt x="425" y="0"/>
                    </a:cubicBezTo>
                    <a:close/>
                  </a:path>
                </a:pathLst>
              </a:custGeom>
              <a:solidFill>
                <a:srgbClr val="FFFFFF">
                  <a:alpha val="32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19"/>
              <p:cNvSpPr/>
              <p:nvPr/>
            </p:nvSpPr>
            <p:spPr>
              <a:xfrm>
                <a:off x="6989950" y="4208800"/>
                <a:ext cx="19450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778" h="741" extrusionOk="0">
                    <a:moveTo>
                      <a:pt x="352" y="1"/>
                    </a:moveTo>
                    <a:cubicBezTo>
                      <a:pt x="315" y="10"/>
                      <a:pt x="297" y="10"/>
                      <a:pt x="260" y="19"/>
                    </a:cubicBezTo>
                    <a:cubicBezTo>
                      <a:pt x="204" y="47"/>
                      <a:pt x="158" y="84"/>
                      <a:pt x="112" y="130"/>
                    </a:cubicBezTo>
                    <a:cubicBezTo>
                      <a:pt x="84" y="149"/>
                      <a:pt x="75" y="186"/>
                      <a:pt x="56" y="204"/>
                    </a:cubicBezTo>
                    <a:cubicBezTo>
                      <a:pt x="29" y="250"/>
                      <a:pt x="19" y="297"/>
                      <a:pt x="19" y="343"/>
                    </a:cubicBezTo>
                    <a:cubicBezTo>
                      <a:pt x="1" y="389"/>
                      <a:pt x="19" y="435"/>
                      <a:pt x="29" y="482"/>
                    </a:cubicBezTo>
                    <a:cubicBezTo>
                      <a:pt x="38" y="528"/>
                      <a:pt x="66" y="565"/>
                      <a:pt x="93" y="602"/>
                    </a:cubicBezTo>
                    <a:cubicBezTo>
                      <a:pt x="130" y="648"/>
                      <a:pt x="167" y="667"/>
                      <a:pt x="214" y="694"/>
                    </a:cubicBezTo>
                    <a:lnTo>
                      <a:pt x="251" y="704"/>
                    </a:lnTo>
                    <a:cubicBezTo>
                      <a:pt x="306" y="731"/>
                      <a:pt x="362" y="741"/>
                      <a:pt x="436" y="741"/>
                    </a:cubicBezTo>
                    <a:cubicBezTo>
                      <a:pt x="463" y="731"/>
                      <a:pt x="491" y="731"/>
                      <a:pt x="528" y="713"/>
                    </a:cubicBezTo>
                    <a:cubicBezTo>
                      <a:pt x="584" y="694"/>
                      <a:pt x="630" y="657"/>
                      <a:pt x="676" y="611"/>
                    </a:cubicBezTo>
                    <a:cubicBezTo>
                      <a:pt x="685" y="583"/>
                      <a:pt x="713" y="556"/>
                      <a:pt x="731" y="528"/>
                    </a:cubicBezTo>
                    <a:cubicBezTo>
                      <a:pt x="759" y="482"/>
                      <a:pt x="768" y="435"/>
                      <a:pt x="768" y="389"/>
                    </a:cubicBezTo>
                    <a:cubicBezTo>
                      <a:pt x="778" y="343"/>
                      <a:pt x="768" y="297"/>
                      <a:pt x="759" y="250"/>
                    </a:cubicBezTo>
                    <a:cubicBezTo>
                      <a:pt x="750" y="204"/>
                      <a:pt x="722" y="167"/>
                      <a:pt x="685" y="139"/>
                    </a:cubicBezTo>
                    <a:cubicBezTo>
                      <a:pt x="657" y="93"/>
                      <a:pt x="621" y="65"/>
                      <a:pt x="574" y="47"/>
                    </a:cubicBezTo>
                    <a:lnTo>
                      <a:pt x="537" y="38"/>
                    </a:lnTo>
                    <a:cubicBezTo>
                      <a:pt x="482" y="10"/>
                      <a:pt x="426" y="1"/>
                      <a:pt x="352" y="1"/>
                    </a:cubicBezTo>
                    <a:close/>
                  </a:path>
                </a:pathLst>
              </a:custGeom>
              <a:solidFill>
                <a:srgbClr val="FFFFFF">
                  <a:alpha val="32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19"/>
              <p:cNvSpPr/>
              <p:nvPr/>
            </p:nvSpPr>
            <p:spPr>
              <a:xfrm>
                <a:off x="6435750" y="4204875"/>
                <a:ext cx="72750" cy="165575"/>
              </a:xfrm>
              <a:custGeom>
                <a:avLst/>
                <a:gdLst/>
                <a:ahLst/>
                <a:cxnLst/>
                <a:rect l="l" t="t" r="r" b="b"/>
                <a:pathLst>
                  <a:path w="2910" h="6623" extrusionOk="0">
                    <a:moveTo>
                      <a:pt x="404" y="0"/>
                    </a:moveTo>
                    <a:cubicBezTo>
                      <a:pt x="223" y="0"/>
                      <a:pt x="42" y="114"/>
                      <a:pt x="37" y="343"/>
                    </a:cubicBezTo>
                    <a:cubicBezTo>
                      <a:pt x="0" y="1489"/>
                      <a:pt x="176" y="2590"/>
                      <a:pt x="537" y="3681"/>
                    </a:cubicBezTo>
                    <a:cubicBezTo>
                      <a:pt x="777" y="4440"/>
                      <a:pt x="1064" y="5198"/>
                      <a:pt x="1582" y="5818"/>
                    </a:cubicBezTo>
                    <a:cubicBezTo>
                      <a:pt x="1785" y="6067"/>
                      <a:pt x="2081" y="6604"/>
                      <a:pt x="2433" y="6622"/>
                    </a:cubicBezTo>
                    <a:cubicBezTo>
                      <a:pt x="2440" y="6623"/>
                      <a:pt x="2447" y="6623"/>
                      <a:pt x="2453" y="6623"/>
                    </a:cubicBezTo>
                    <a:cubicBezTo>
                      <a:pt x="2763" y="6623"/>
                      <a:pt x="2909" y="6220"/>
                      <a:pt x="2719" y="5993"/>
                    </a:cubicBezTo>
                    <a:cubicBezTo>
                      <a:pt x="2396" y="5624"/>
                      <a:pt x="1989" y="5244"/>
                      <a:pt x="1757" y="4800"/>
                    </a:cubicBezTo>
                    <a:cubicBezTo>
                      <a:pt x="1526" y="4356"/>
                      <a:pt x="1351" y="3903"/>
                      <a:pt x="1212" y="3413"/>
                    </a:cubicBezTo>
                    <a:cubicBezTo>
                      <a:pt x="879" y="2424"/>
                      <a:pt x="740" y="1406"/>
                      <a:pt x="768" y="352"/>
                    </a:cubicBezTo>
                    <a:cubicBezTo>
                      <a:pt x="773" y="118"/>
                      <a:pt x="589" y="0"/>
                      <a:pt x="404" y="0"/>
                    </a:cubicBezTo>
                    <a:close/>
                  </a:path>
                </a:pathLst>
              </a:custGeom>
              <a:solidFill>
                <a:srgbClr val="FFFFFF">
                  <a:alpha val="32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19"/>
              <p:cNvSpPr/>
              <p:nvPr/>
            </p:nvSpPr>
            <p:spPr>
              <a:xfrm>
                <a:off x="6524750" y="4271325"/>
                <a:ext cx="157500" cy="139850"/>
              </a:xfrm>
              <a:custGeom>
                <a:avLst/>
                <a:gdLst/>
                <a:ahLst/>
                <a:cxnLst/>
                <a:rect l="l" t="t" r="r" b="b"/>
                <a:pathLst>
                  <a:path w="6300" h="5594" extrusionOk="0">
                    <a:moveTo>
                      <a:pt x="3156" y="0"/>
                    </a:moveTo>
                    <a:cubicBezTo>
                      <a:pt x="2332" y="0"/>
                      <a:pt x="1516" y="364"/>
                      <a:pt x="963" y="1060"/>
                    </a:cubicBezTo>
                    <a:cubicBezTo>
                      <a:pt x="1" y="2263"/>
                      <a:pt x="204" y="4029"/>
                      <a:pt x="1407" y="4991"/>
                    </a:cubicBezTo>
                    <a:cubicBezTo>
                      <a:pt x="1922" y="5396"/>
                      <a:pt x="2538" y="5594"/>
                      <a:pt x="3149" y="5594"/>
                    </a:cubicBezTo>
                    <a:cubicBezTo>
                      <a:pt x="3974" y="5594"/>
                      <a:pt x="4790" y="5234"/>
                      <a:pt x="5337" y="4538"/>
                    </a:cubicBezTo>
                    <a:cubicBezTo>
                      <a:pt x="6299" y="3326"/>
                      <a:pt x="6105" y="1569"/>
                      <a:pt x="4893" y="607"/>
                    </a:cubicBezTo>
                    <a:cubicBezTo>
                      <a:pt x="4379" y="199"/>
                      <a:pt x="3765" y="0"/>
                      <a:pt x="3156" y="0"/>
                    </a:cubicBezTo>
                    <a:close/>
                  </a:path>
                </a:pathLst>
              </a:custGeom>
              <a:solidFill>
                <a:srgbClr val="FFFFFF">
                  <a:alpha val="32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19"/>
              <p:cNvSpPr/>
              <p:nvPr/>
            </p:nvSpPr>
            <p:spPr>
              <a:xfrm>
                <a:off x="6787650" y="4242975"/>
                <a:ext cx="158400" cy="139975"/>
              </a:xfrm>
              <a:custGeom>
                <a:avLst/>
                <a:gdLst/>
                <a:ahLst/>
                <a:cxnLst/>
                <a:rect l="l" t="t" r="r" b="b"/>
                <a:pathLst>
                  <a:path w="6336" h="5599" extrusionOk="0">
                    <a:moveTo>
                      <a:pt x="3168" y="1"/>
                    </a:moveTo>
                    <a:cubicBezTo>
                      <a:pt x="2590" y="1"/>
                      <a:pt x="2008" y="179"/>
                      <a:pt x="1508" y="548"/>
                    </a:cubicBezTo>
                    <a:cubicBezTo>
                      <a:pt x="259" y="1473"/>
                      <a:pt x="0" y="3221"/>
                      <a:pt x="916" y="4460"/>
                    </a:cubicBezTo>
                    <a:cubicBezTo>
                      <a:pt x="1469" y="5206"/>
                      <a:pt x="2315" y="5599"/>
                      <a:pt x="3171" y="5599"/>
                    </a:cubicBezTo>
                    <a:cubicBezTo>
                      <a:pt x="3748" y="5599"/>
                      <a:pt x="4329" y="5421"/>
                      <a:pt x="4828" y="5052"/>
                    </a:cubicBezTo>
                    <a:cubicBezTo>
                      <a:pt x="6077" y="4127"/>
                      <a:pt x="6336" y="2379"/>
                      <a:pt x="5420" y="1131"/>
                    </a:cubicBezTo>
                    <a:cubicBezTo>
                      <a:pt x="4868" y="391"/>
                      <a:pt x="4023" y="1"/>
                      <a:pt x="3168" y="1"/>
                    </a:cubicBezTo>
                    <a:close/>
                  </a:path>
                </a:pathLst>
              </a:custGeom>
              <a:solidFill>
                <a:srgbClr val="FFFFFF">
                  <a:alpha val="32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19"/>
              <p:cNvSpPr/>
              <p:nvPr/>
            </p:nvSpPr>
            <p:spPr>
              <a:xfrm>
                <a:off x="6499100" y="4062450"/>
                <a:ext cx="157700" cy="267025"/>
              </a:xfrm>
              <a:custGeom>
                <a:avLst/>
                <a:gdLst/>
                <a:ahLst/>
                <a:cxnLst/>
                <a:rect l="l" t="t" r="r" b="b"/>
                <a:pathLst>
                  <a:path w="6308" h="10681" extrusionOk="0">
                    <a:moveTo>
                      <a:pt x="2845" y="1"/>
                    </a:moveTo>
                    <a:cubicBezTo>
                      <a:pt x="2791" y="1"/>
                      <a:pt x="2737" y="4"/>
                      <a:pt x="2682" y="10"/>
                    </a:cubicBezTo>
                    <a:cubicBezTo>
                      <a:pt x="1073" y="167"/>
                      <a:pt x="0" y="2673"/>
                      <a:pt x="278" y="5623"/>
                    </a:cubicBezTo>
                    <a:cubicBezTo>
                      <a:pt x="547" y="8473"/>
                      <a:pt x="1996" y="10680"/>
                      <a:pt x="3550" y="10680"/>
                    </a:cubicBezTo>
                    <a:cubicBezTo>
                      <a:pt x="3600" y="10680"/>
                      <a:pt x="3650" y="10678"/>
                      <a:pt x="3700" y="10673"/>
                    </a:cubicBezTo>
                    <a:cubicBezTo>
                      <a:pt x="4144" y="10627"/>
                      <a:pt x="4560" y="10396"/>
                      <a:pt x="4911" y="10026"/>
                    </a:cubicBezTo>
                    <a:cubicBezTo>
                      <a:pt x="5818" y="9064"/>
                      <a:pt x="6308" y="7168"/>
                      <a:pt x="6114" y="5050"/>
                    </a:cubicBezTo>
                    <a:cubicBezTo>
                      <a:pt x="5910" y="2886"/>
                      <a:pt x="5032" y="1092"/>
                      <a:pt x="3931" y="370"/>
                    </a:cubicBezTo>
                    <a:cubicBezTo>
                      <a:pt x="3584" y="136"/>
                      <a:pt x="3216" y="1"/>
                      <a:pt x="284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141C3B"/>
                </a:solidFill>
                <a:prstDash val="solid"/>
                <a:miter lim="92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19"/>
              <p:cNvSpPr/>
              <p:nvPr/>
            </p:nvSpPr>
            <p:spPr>
              <a:xfrm>
                <a:off x="6534700" y="4071225"/>
                <a:ext cx="121875" cy="241650"/>
              </a:xfrm>
              <a:custGeom>
                <a:avLst/>
                <a:gdLst/>
                <a:ahLst/>
                <a:cxnLst/>
                <a:rect l="l" t="t" r="r" b="b"/>
                <a:pathLst>
                  <a:path w="4875" h="9666" extrusionOk="0">
                    <a:moveTo>
                      <a:pt x="2507" y="1"/>
                    </a:moveTo>
                    <a:cubicBezTo>
                      <a:pt x="999" y="315"/>
                      <a:pt x="1" y="2535"/>
                      <a:pt x="241" y="5088"/>
                    </a:cubicBezTo>
                    <a:cubicBezTo>
                      <a:pt x="250" y="5171"/>
                      <a:pt x="260" y="5263"/>
                      <a:pt x="260" y="5337"/>
                    </a:cubicBezTo>
                    <a:lnTo>
                      <a:pt x="2710" y="5235"/>
                    </a:lnTo>
                    <a:lnTo>
                      <a:pt x="2710" y="5235"/>
                    </a:lnTo>
                    <a:lnTo>
                      <a:pt x="519" y="6567"/>
                    </a:lnTo>
                    <a:cubicBezTo>
                      <a:pt x="1051" y="8404"/>
                      <a:pt x="2213" y="9666"/>
                      <a:pt x="3451" y="9666"/>
                    </a:cubicBezTo>
                    <a:cubicBezTo>
                      <a:pt x="3460" y="9666"/>
                      <a:pt x="3469" y="9666"/>
                      <a:pt x="3478" y="9665"/>
                    </a:cubicBezTo>
                    <a:cubicBezTo>
                      <a:pt x="4375" y="8713"/>
                      <a:pt x="4875" y="6817"/>
                      <a:pt x="4680" y="4690"/>
                    </a:cubicBezTo>
                    <a:cubicBezTo>
                      <a:pt x="4486" y="2535"/>
                      <a:pt x="3608" y="741"/>
                      <a:pt x="2507" y="1"/>
                    </a:cubicBezTo>
                    <a:close/>
                  </a:path>
                </a:pathLst>
              </a:custGeom>
              <a:solidFill>
                <a:srgbClr val="141C3B"/>
              </a:solidFill>
              <a:ln w="3700" cap="flat" cmpd="sng">
                <a:solidFill>
                  <a:srgbClr val="141C3B"/>
                </a:solidFill>
                <a:prstDash val="solid"/>
                <a:miter lim="92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19"/>
              <p:cNvSpPr/>
              <p:nvPr/>
            </p:nvSpPr>
            <p:spPr>
              <a:xfrm>
                <a:off x="6772150" y="4036325"/>
                <a:ext cx="157725" cy="266775"/>
              </a:xfrm>
              <a:custGeom>
                <a:avLst/>
                <a:gdLst/>
                <a:ahLst/>
                <a:cxnLst/>
                <a:rect l="l" t="t" r="r" b="b"/>
                <a:pathLst>
                  <a:path w="6309" h="10671" extrusionOk="0">
                    <a:moveTo>
                      <a:pt x="2846" y="1"/>
                    </a:moveTo>
                    <a:cubicBezTo>
                      <a:pt x="2792" y="1"/>
                      <a:pt x="2737" y="4"/>
                      <a:pt x="2683" y="10"/>
                    </a:cubicBezTo>
                    <a:cubicBezTo>
                      <a:pt x="1074" y="158"/>
                      <a:pt x="1" y="2664"/>
                      <a:pt x="278" y="5614"/>
                    </a:cubicBezTo>
                    <a:cubicBezTo>
                      <a:pt x="547" y="8472"/>
                      <a:pt x="1996" y="10671"/>
                      <a:pt x="3550" y="10671"/>
                    </a:cubicBezTo>
                    <a:cubicBezTo>
                      <a:pt x="3600" y="10671"/>
                      <a:pt x="3650" y="10668"/>
                      <a:pt x="3700" y="10664"/>
                    </a:cubicBezTo>
                    <a:cubicBezTo>
                      <a:pt x="4153" y="10618"/>
                      <a:pt x="4570" y="10386"/>
                      <a:pt x="4912" y="10016"/>
                    </a:cubicBezTo>
                    <a:cubicBezTo>
                      <a:pt x="5818" y="9064"/>
                      <a:pt x="6308" y="7168"/>
                      <a:pt x="6114" y="5050"/>
                    </a:cubicBezTo>
                    <a:cubicBezTo>
                      <a:pt x="5911" y="2886"/>
                      <a:pt x="5032" y="1092"/>
                      <a:pt x="3931" y="361"/>
                    </a:cubicBezTo>
                    <a:cubicBezTo>
                      <a:pt x="3593" y="135"/>
                      <a:pt x="3219" y="1"/>
                      <a:pt x="28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141C3B"/>
                </a:solidFill>
                <a:prstDash val="solid"/>
                <a:miter lim="92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19"/>
              <p:cNvSpPr/>
              <p:nvPr/>
            </p:nvSpPr>
            <p:spPr>
              <a:xfrm>
                <a:off x="6807775" y="4045100"/>
                <a:ext cx="121850" cy="241650"/>
              </a:xfrm>
              <a:custGeom>
                <a:avLst/>
                <a:gdLst/>
                <a:ahLst/>
                <a:cxnLst/>
                <a:rect l="l" t="t" r="r" b="b"/>
                <a:pathLst>
                  <a:path w="4874" h="9666" extrusionOk="0">
                    <a:moveTo>
                      <a:pt x="2506" y="1"/>
                    </a:moveTo>
                    <a:cubicBezTo>
                      <a:pt x="1008" y="315"/>
                      <a:pt x="0" y="2535"/>
                      <a:pt x="241" y="5087"/>
                    </a:cubicBezTo>
                    <a:cubicBezTo>
                      <a:pt x="250" y="5171"/>
                      <a:pt x="268" y="5263"/>
                      <a:pt x="268" y="5346"/>
                    </a:cubicBezTo>
                    <a:lnTo>
                      <a:pt x="2719" y="5245"/>
                    </a:lnTo>
                    <a:lnTo>
                      <a:pt x="518" y="6567"/>
                    </a:lnTo>
                    <a:cubicBezTo>
                      <a:pt x="1058" y="8397"/>
                      <a:pt x="2204" y="9666"/>
                      <a:pt x="3438" y="9666"/>
                    </a:cubicBezTo>
                    <a:cubicBezTo>
                      <a:pt x="3451" y="9666"/>
                      <a:pt x="3464" y="9666"/>
                      <a:pt x="3477" y="9665"/>
                    </a:cubicBezTo>
                    <a:cubicBezTo>
                      <a:pt x="4384" y="8722"/>
                      <a:pt x="4874" y="6826"/>
                      <a:pt x="4680" y="4699"/>
                    </a:cubicBezTo>
                    <a:cubicBezTo>
                      <a:pt x="4486" y="2535"/>
                      <a:pt x="3607" y="741"/>
                      <a:pt x="2506" y="1"/>
                    </a:cubicBezTo>
                    <a:close/>
                  </a:path>
                </a:pathLst>
              </a:custGeom>
              <a:solidFill>
                <a:srgbClr val="141C3B"/>
              </a:solidFill>
              <a:ln w="3700" cap="flat" cmpd="sng">
                <a:solidFill>
                  <a:srgbClr val="141C3B"/>
                </a:solidFill>
                <a:prstDash val="solid"/>
                <a:miter lim="92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19"/>
              <p:cNvSpPr/>
              <p:nvPr/>
            </p:nvSpPr>
            <p:spPr>
              <a:xfrm>
                <a:off x="6504650" y="4034600"/>
                <a:ext cx="171800" cy="89250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3570" extrusionOk="0">
                    <a:moveTo>
                      <a:pt x="531" y="1"/>
                    </a:moveTo>
                    <a:cubicBezTo>
                      <a:pt x="349" y="1"/>
                      <a:pt x="228" y="41"/>
                      <a:pt x="185" y="125"/>
                    </a:cubicBezTo>
                    <a:cubicBezTo>
                      <a:pt x="0" y="476"/>
                      <a:pt x="1314" y="1512"/>
                      <a:pt x="3108" y="2437"/>
                    </a:cubicBezTo>
                    <a:cubicBezTo>
                      <a:pt x="4483" y="3139"/>
                      <a:pt x="5750" y="3569"/>
                      <a:pt x="6350" y="3569"/>
                    </a:cubicBezTo>
                    <a:cubicBezTo>
                      <a:pt x="6532" y="3569"/>
                      <a:pt x="6653" y="3529"/>
                      <a:pt x="6696" y="3445"/>
                    </a:cubicBezTo>
                    <a:cubicBezTo>
                      <a:pt x="6872" y="3084"/>
                      <a:pt x="5568" y="2049"/>
                      <a:pt x="3774" y="1133"/>
                    </a:cubicBezTo>
                    <a:cubicBezTo>
                      <a:pt x="2391" y="431"/>
                      <a:pt x="1128" y="1"/>
                      <a:pt x="531" y="1"/>
                    </a:cubicBezTo>
                    <a:close/>
                  </a:path>
                </a:pathLst>
              </a:custGeom>
              <a:solidFill>
                <a:srgbClr val="141C3B"/>
              </a:solidFill>
              <a:ln w="3700" cap="flat" cmpd="sng">
                <a:solidFill>
                  <a:srgbClr val="141C3B"/>
                </a:solidFill>
                <a:prstDash val="solid"/>
                <a:miter lim="92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19"/>
              <p:cNvSpPr/>
              <p:nvPr/>
            </p:nvSpPr>
            <p:spPr>
              <a:xfrm>
                <a:off x="6744175" y="4001125"/>
                <a:ext cx="157250" cy="115275"/>
              </a:xfrm>
              <a:custGeom>
                <a:avLst/>
                <a:gdLst/>
                <a:ahLst/>
                <a:cxnLst/>
                <a:rect l="l" t="t" r="r" b="b"/>
                <a:pathLst>
                  <a:path w="6290" h="4611" extrusionOk="0">
                    <a:moveTo>
                      <a:pt x="5825" y="1"/>
                    </a:moveTo>
                    <a:cubicBezTo>
                      <a:pt x="5309" y="1"/>
                      <a:pt x="4030" y="690"/>
                      <a:pt x="2692" y="1732"/>
                    </a:cubicBezTo>
                    <a:cubicBezTo>
                      <a:pt x="1101" y="2962"/>
                      <a:pt x="1" y="4229"/>
                      <a:pt x="241" y="4534"/>
                    </a:cubicBezTo>
                    <a:cubicBezTo>
                      <a:pt x="279" y="4586"/>
                      <a:pt x="350" y="4610"/>
                      <a:pt x="447" y="4610"/>
                    </a:cubicBezTo>
                    <a:cubicBezTo>
                      <a:pt x="963" y="4610"/>
                      <a:pt x="2242" y="3923"/>
                      <a:pt x="3580" y="2888"/>
                    </a:cubicBezTo>
                    <a:cubicBezTo>
                      <a:pt x="5189" y="1658"/>
                      <a:pt x="6290" y="400"/>
                      <a:pt x="6031" y="77"/>
                    </a:cubicBezTo>
                    <a:cubicBezTo>
                      <a:pt x="5993" y="25"/>
                      <a:pt x="5922" y="1"/>
                      <a:pt x="5825" y="1"/>
                    </a:cubicBezTo>
                    <a:close/>
                  </a:path>
                </a:pathLst>
              </a:custGeom>
              <a:solidFill>
                <a:srgbClr val="141C3B"/>
              </a:solidFill>
              <a:ln w="3700" cap="flat" cmpd="sng">
                <a:solidFill>
                  <a:srgbClr val="141C3B"/>
                </a:solidFill>
                <a:prstDash val="solid"/>
                <a:miter lim="92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19"/>
              <p:cNvSpPr/>
              <p:nvPr/>
            </p:nvSpPr>
            <p:spPr>
              <a:xfrm>
                <a:off x="6699800" y="4221100"/>
                <a:ext cx="52500" cy="46550"/>
              </a:xfrm>
              <a:custGeom>
                <a:avLst/>
                <a:gdLst/>
                <a:ahLst/>
                <a:cxnLst/>
                <a:rect l="l" t="t" r="r" b="b"/>
                <a:pathLst>
                  <a:path w="2100" h="1862" extrusionOk="0">
                    <a:moveTo>
                      <a:pt x="1088" y="1"/>
                    </a:moveTo>
                    <a:cubicBezTo>
                      <a:pt x="1046" y="1"/>
                      <a:pt x="1004" y="3"/>
                      <a:pt x="962" y="8"/>
                    </a:cubicBezTo>
                    <a:cubicBezTo>
                      <a:pt x="407" y="45"/>
                      <a:pt x="0" y="508"/>
                      <a:pt x="46" y="1016"/>
                    </a:cubicBezTo>
                    <a:cubicBezTo>
                      <a:pt x="99" y="1505"/>
                      <a:pt x="530" y="1862"/>
                      <a:pt x="1044" y="1862"/>
                    </a:cubicBezTo>
                    <a:cubicBezTo>
                      <a:pt x="1075" y="1862"/>
                      <a:pt x="1106" y="1860"/>
                      <a:pt x="1138" y="1858"/>
                    </a:cubicBezTo>
                    <a:cubicBezTo>
                      <a:pt x="1692" y="1812"/>
                      <a:pt x="2099" y="1349"/>
                      <a:pt x="2053" y="840"/>
                    </a:cubicBezTo>
                    <a:cubicBezTo>
                      <a:pt x="2010" y="354"/>
                      <a:pt x="1589" y="1"/>
                      <a:pt x="1088" y="1"/>
                    </a:cubicBezTo>
                    <a:close/>
                  </a:path>
                </a:pathLst>
              </a:custGeom>
              <a:solidFill>
                <a:srgbClr val="FF4869"/>
              </a:solidFill>
              <a:ln w="9525" cap="flat" cmpd="sng">
                <a:solidFill>
                  <a:srgbClr val="141C3B"/>
                </a:solidFill>
                <a:prstDash val="solid"/>
                <a:miter lim="92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19"/>
              <p:cNvSpPr/>
              <p:nvPr/>
            </p:nvSpPr>
            <p:spPr>
              <a:xfrm>
                <a:off x="6723400" y="4228775"/>
                <a:ext cx="22425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897" h="632" extrusionOk="0">
                    <a:moveTo>
                      <a:pt x="453" y="1"/>
                    </a:moveTo>
                    <a:cubicBezTo>
                      <a:pt x="410" y="1"/>
                      <a:pt x="363" y="11"/>
                      <a:pt x="314" y="34"/>
                    </a:cubicBezTo>
                    <a:cubicBezTo>
                      <a:pt x="1" y="187"/>
                      <a:pt x="155" y="632"/>
                      <a:pt x="449" y="632"/>
                    </a:cubicBezTo>
                    <a:cubicBezTo>
                      <a:pt x="493" y="632"/>
                      <a:pt x="541" y="621"/>
                      <a:pt x="591" y="598"/>
                    </a:cubicBezTo>
                    <a:cubicBezTo>
                      <a:pt x="896" y="446"/>
                      <a:pt x="742" y="1"/>
                      <a:pt x="453" y="1"/>
                    </a:cubicBezTo>
                    <a:close/>
                  </a:path>
                </a:pathLst>
              </a:custGeom>
              <a:solidFill>
                <a:srgbClr val="FFA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19"/>
              <p:cNvSpPr/>
              <p:nvPr/>
            </p:nvSpPr>
            <p:spPr>
              <a:xfrm>
                <a:off x="6726189" y="4019901"/>
                <a:ext cx="120025" cy="100825"/>
              </a:xfrm>
              <a:custGeom>
                <a:avLst/>
                <a:gdLst/>
                <a:ahLst/>
                <a:cxnLst/>
                <a:rect l="l" t="t" r="r" b="b"/>
                <a:pathLst>
                  <a:path w="4801" h="4033" fill="none" extrusionOk="0">
                    <a:moveTo>
                      <a:pt x="4801" y="3635"/>
                    </a:moveTo>
                    <a:cubicBezTo>
                      <a:pt x="4523" y="2146"/>
                      <a:pt x="3645" y="0"/>
                      <a:pt x="2082" y="195"/>
                    </a:cubicBezTo>
                    <a:cubicBezTo>
                      <a:pt x="546" y="361"/>
                      <a:pt x="10" y="2535"/>
                      <a:pt x="1" y="4033"/>
                    </a:cubicBezTo>
                  </a:path>
                </a:pathLst>
              </a:custGeom>
              <a:solidFill>
                <a:srgbClr val="141C3B"/>
              </a:solidFill>
              <a:ln w="9525" cap="rnd" cmpd="sng">
                <a:solidFill>
                  <a:srgbClr val="141C3B"/>
                </a:solidFill>
                <a:prstDash val="solid"/>
                <a:miter lim="92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19"/>
              <p:cNvSpPr/>
              <p:nvPr/>
            </p:nvSpPr>
            <p:spPr>
              <a:xfrm>
                <a:off x="6665350" y="4371800"/>
                <a:ext cx="21050" cy="26850"/>
              </a:xfrm>
              <a:custGeom>
                <a:avLst/>
                <a:gdLst/>
                <a:ahLst/>
                <a:cxnLst/>
                <a:rect l="l" t="t" r="r" b="b"/>
                <a:pathLst>
                  <a:path w="842" h="1074" extrusionOk="0">
                    <a:moveTo>
                      <a:pt x="37" y="1"/>
                    </a:moveTo>
                    <a:cubicBezTo>
                      <a:pt x="0" y="112"/>
                      <a:pt x="0" y="241"/>
                      <a:pt x="19" y="371"/>
                    </a:cubicBezTo>
                    <a:cubicBezTo>
                      <a:pt x="46" y="500"/>
                      <a:pt x="102" y="611"/>
                      <a:pt x="185" y="704"/>
                    </a:cubicBezTo>
                    <a:cubicBezTo>
                      <a:pt x="259" y="805"/>
                      <a:pt x="379" y="879"/>
                      <a:pt x="481" y="935"/>
                    </a:cubicBezTo>
                    <a:cubicBezTo>
                      <a:pt x="536" y="972"/>
                      <a:pt x="601" y="990"/>
                      <a:pt x="657" y="1018"/>
                    </a:cubicBezTo>
                    <a:lnTo>
                      <a:pt x="832" y="1074"/>
                    </a:lnTo>
                    <a:lnTo>
                      <a:pt x="842" y="1074"/>
                    </a:lnTo>
                    <a:lnTo>
                      <a:pt x="842" y="1064"/>
                    </a:lnTo>
                    <a:cubicBezTo>
                      <a:pt x="795" y="1018"/>
                      <a:pt x="731" y="981"/>
                      <a:pt x="684" y="944"/>
                    </a:cubicBezTo>
                    <a:lnTo>
                      <a:pt x="555" y="842"/>
                    </a:lnTo>
                    <a:cubicBezTo>
                      <a:pt x="518" y="805"/>
                      <a:pt x="462" y="787"/>
                      <a:pt x="425" y="741"/>
                    </a:cubicBezTo>
                    <a:cubicBezTo>
                      <a:pt x="416" y="713"/>
                      <a:pt x="388" y="704"/>
                      <a:pt x="370" y="685"/>
                    </a:cubicBezTo>
                    <a:lnTo>
                      <a:pt x="324" y="621"/>
                    </a:lnTo>
                    <a:cubicBezTo>
                      <a:pt x="250" y="537"/>
                      <a:pt x="203" y="454"/>
                      <a:pt x="157" y="362"/>
                    </a:cubicBezTo>
                    <a:cubicBezTo>
                      <a:pt x="120" y="251"/>
                      <a:pt x="92" y="140"/>
                      <a:pt x="74" y="10"/>
                    </a:cubicBezTo>
                    <a:cubicBezTo>
                      <a:pt x="65" y="1"/>
                      <a:pt x="65" y="1"/>
                      <a:pt x="37" y="1"/>
                    </a:cubicBezTo>
                    <a:close/>
                  </a:path>
                </a:pathLst>
              </a:custGeom>
              <a:solidFill>
                <a:srgbClr val="141C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19"/>
              <p:cNvSpPr/>
              <p:nvPr/>
            </p:nvSpPr>
            <p:spPr>
              <a:xfrm>
                <a:off x="6658625" y="4376250"/>
                <a:ext cx="15050" cy="25650"/>
              </a:xfrm>
              <a:custGeom>
                <a:avLst/>
                <a:gdLst/>
                <a:ahLst/>
                <a:cxnLst/>
                <a:rect l="l" t="t" r="r" b="b"/>
                <a:pathLst>
                  <a:path w="602" h="1026" extrusionOk="0">
                    <a:moveTo>
                      <a:pt x="67" y="1"/>
                    </a:moveTo>
                    <a:cubicBezTo>
                      <a:pt x="66" y="1"/>
                      <a:pt x="66" y="3"/>
                      <a:pt x="66" y="8"/>
                    </a:cubicBezTo>
                    <a:cubicBezTo>
                      <a:pt x="19" y="100"/>
                      <a:pt x="1" y="211"/>
                      <a:pt x="1" y="313"/>
                    </a:cubicBezTo>
                    <a:cubicBezTo>
                      <a:pt x="1" y="433"/>
                      <a:pt x="38" y="535"/>
                      <a:pt x="93" y="627"/>
                    </a:cubicBezTo>
                    <a:cubicBezTo>
                      <a:pt x="149" y="720"/>
                      <a:pt x="232" y="794"/>
                      <a:pt x="315" y="859"/>
                    </a:cubicBezTo>
                    <a:cubicBezTo>
                      <a:pt x="361" y="896"/>
                      <a:pt x="408" y="933"/>
                      <a:pt x="454" y="951"/>
                    </a:cubicBezTo>
                    <a:lnTo>
                      <a:pt x="593" y="1025"/>
                    </a:lnTo>
                    <a:lnTo>
                      <a:pt x="602" y="1025"/>
                    </a:lnTo>
                    <a:lnTo>
                      <a:pt x="602" y="1007"/>
                    </a:lnTo>
                    <a:cubicBezTo>
                      <a:pt x="565" y="970"/>
                      <a:pt x="528" y="914"/>
                      <a:pt x="500" y="886"/>
                    </a:cubicBezTo>
                    <a:cubicBezTo>
                      <a:pt x="463" y="840"/>
                      <a:pt x="426" y="803"/>
                      <a:pt x="389" y="766"/>
                    </a:cubicBezTo>
                    <a:cubicBezTo>
                      <a:pt x="361" y="720"/>
                      <a:pt x="324" y="683"/>
                      <a:pt x="297" y="655"/>
                    </a:cubicBezTo>
                    <a:cubicBezTo>
                      <a:pt x="288" y="627"/>
                      <a:pt x="269" y="618"/>
                      <a:pt x="251" y="590"/>
                    </a:cubicBezTo>
                    <a:lnTo>
                      <a:pt x="223" y="535"/>
                    </a:lnTo>
                    <a:cubicBezTo>
                      <a:pt x="177" y="470"/>
                      <a:pt x="140" y="387"/>
                      <a:pt x="112" y="304"/>
                    </a:cubicBezTo>
                    <a:cubicBezTo>
                      <a:pt x="93" y="211"/>
                      <a:pt x="75" y="119"/>
                      <a:pt x="75" y="8"/>
                    </a:cubicBezTo>
                    <a:cubicBezTo>
                      <a:pt x="70" y="3"/>
                      <a:pt x="68" y="1"/>
                      <a:pt x="67" y="1"/>
                    </a:cubicBezTo>
                    <a:close/>
                  </a:path>
                </a:pathLst>
              </a:custGeom>
              <a:solidFill>
                <a:srgbClr val="141C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19"/>
              <p:cNvSpPr/>
              <p:nvPr/>
            </p:nvSpPr>
            <p:spPr>
              <a:xfrm>
                <a:off x="6796200" y="4357000"/>
                <a:ext cx="18525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741" h="1361" extrusionOk="0">
                    <a:moveTo>
                      <a:pt x="500" y="1"/>
                    </a:moveTo>
                    <a:cubicBezTo>
                      <a:pt x="472" y="1"/>
                      <a:pt x="472" y="1"/>
                      <a:pt x="472" y="29"/>
                    </a:cubicBezTo>
                    <a:cubicBezTo>
                      <a:pt x="546" y="130"/>
                      <a:pt x="593" y="269"/>
                      <a:pt x="602" y="399"/>
                    </a:cubicBezTo>
                    <a:cubicBezTo>
                      <a:pt x="611" y="519"/>
                      <a:pt x="593" y="658"/>
                      <a:pt x="528" y="778"/>
                    </a:cubicBezTo>
                    <a:cubicBezTo>
                      <a:pt x="482" y="889"/>
                      <a:pt x="408" y="991"/>
                      <a:pt x="315" y="1102"/>
                    </a:cubicBezTo>
                    <a:cubicBezTo>
                      <a:pt x="269" y="1148"/>
                      <a:pt x="204" y="1194"/>
                      <a:pt x="158" y="1240"/>
                    </a:cubicBezTo>
                    <a:lnTo>
                      <a:pt x="1" y="1351"/>
                    </a:lnTo>
                    <a:lnTo>
                      <a:pt x="1" y="1360"/>
                    </a:lnTo>
                    <a:lnTo>
                      <a:pt x="10" y="1360"/>
                    </a:lnTo>
                    <a:cubicBezTo>
                      <a:pt x="93" y="1351"/>
                      <a:pt x="149" y="1323"/>
                      <a:pt x="223" y="1296"/>
                    </a:cubicBezTo>
                    <a:cubicBezTo>
                      <a:pt x="287" y="1259"/>
                      <a:pt x="343" y="1231"/>
                      <a:pt x="408" y="1185"/>
                    </a:cubicBezTo>
                    <a:cubicBezTo>
                      <a:pt x="519" y="1092"/>
                      <a:pt x="620" y="972"/>
                      <a:pt x="685" y="833"/>
                    </a:cubicBezTo>
                    <a:cubicBezTo>
                      <a:pt x="694" y="796"/>
                      <a:pt x="704" y="750"/>
                      <a:pt x="713" y="722"/>
                    </a:cubicBezTo>
                    <a:cubicBezTo>
                      <a:pt x="731" y="685"/>
                      <a:pt x="741" y="639"/>
                      <a:pt x="741" y="602"/>
                    </a:cubicBezTo>
                    <a:lnTo>
                      <a:pt x="741" y="491"/>
                    </a:lnTo>
                    <a:lnTo>
                      <a:pt x="741" y="426"/>
                    </a:lnTo>
                    <a:lnTo>
                      <a:pt x="731" y="371"/>
                    </a:lnTo>
                    <a:cubicBezTo>
                      <a:pt x="704" y="223"/>
                      <a:pt x="620" y="84"/>
                      <a:pt x="500" y="1"/>
                    </a:cubicBezTo>
                    <a:close/>
                  </a:path>
                </a:pathLst>
              </a:custGeom>
              <a:solidFill>
                <a:srgbClr val="141C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19"/>
              <p:cNvSpPr/>
              <p:nvPr/>
            </p:nvSpPr>
            <p:spPr>
              <a:xfrm>
                <a:off x="6811700" y="4359325"/>
                <a:ext cx="12725" cy="30775"/>
              </a:xfrm>
              <a:custGeom>
                <a:avLst/>
                <a:gdLst/>
                <a:ahLst/>
                <a:cxnLst/>
                <a:rect l="l" t="t" r="r" b="b"/>
                <a:pathLst>
                  <a:path w="509" h="1231" extrusionOk="0">
                    <a:moveTo>
                      <a:pt x="195" y="0"/>
                    </a:moveTo>
                    <a:lnTo>
                      <a:pt x="195" y="0"/>
                    </a:lnTo>
                    <a:cubicBezTo>
                      <a:pt x="268" y="93"/>
                      <a:pt x="324" y="195"/>
                      <a:pt x="361" y="306"/>
                    </a:cubicBezTo>
                    <a:cubicBezTo>
                      <a:pt x="398" y="417"/>
                      <a:pt x="379" y="537"/>
                      <a:pt x="361" y="639"/>
                    </a:cubicBezTo>
                    <a:cubicBezTo>
                      <a:pt x="342" y="750"/>
                      <a:pt x="278" y="861"/>
                      <a:pt x="222" y="953"/>
                    </a:cubicBezTo>
                    <a:lnTo>
                      <a:pt x="121" y="1092"/>
                    </a:lnTo>
                    <a:lnTo>
                      <a:pt x="0" y="1212"/>
                    </a:lnTo>
                    <a:lnTo>
                      <a:pt x="0" y="1230"/>
                    </a:lnTo>
                    <a:lnTo>
                      <a:pt x="19" y="1230"/>
                    </a:lnTo>
                    <a:cubicBezTo>
                      <a:pt x="74" y="1203"/>
                      <a:pt x="121" y="1184"/>
                      <a:pt x="176" y="1147"/>
                    </a:cubicBezTo>
                    <a:cubicBezTo>
                      <a:pt x="222" y="1101"/>
                      <a:pt x="268" y="1064"/>
                      <a:pt x="315" y="1018"/>
                    </a:cubicBezTo>
                    <a:cubicBezTo>
                      <a:pt x="398" y="925"/>
                      <a:pt x="463" y="824"/>
                      <a:pt x="500" y="685"/>
                    </a:cubicBezTo>
                    <a:cubicBezTo>
                      <a:pt x="509" y="648"/>
                      <a:pt x="509" y="611"/>
                      <a:pt x="509" y="583"/>
                    </a:cubicBezTo>
                    <a:lnTo>
                      <a:pt x="509" y="472"/>
                    </a:lnTo>
                    <a:cubicBezTo>
                      <a:pt x="509" y="444"/>
                      <a:pt x="509" y="407"/>
                      <a:pt x="500" y="370"/>
                    </a:cubicBezTo>
                    <a:cubicBezTo>
                      <a:pt x="500" y="361"/>
                      <a:pt x="490" y="333"/>
                      <a:pt x="490" y="324"/>
                    </a:cubicBezTo>
                    <a:lnTo>
                      <a:pt x="463" y="278"/>
                    </a:lnTo>
                    <a:cubicBezTo>
                      <a:pt x="416" y="148"/>
                      <a:pt x="324" y="47"/>
                      <a:pt x="195" y="0"/>
                    </a:cubicBezTo>
                    <a:close/>
                  </a:path>
                </a:pathLst>
              </a:custGeom>
              <a:solidFill>
                <a:srgbClr val="141C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19"/>
              <p:cNvSpPr/>
              <p:nvPr/>
            </p:nvSpPr>
            <p:spPr>
              <a:xfrm>
                <a:off x="6492400" y="3936200"/>
                <a:ext cx="51800" cy="8280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3312" extrusionOk="0">
                    <a:moveTo>
                      <a:pt x="1924" y="1"/>
                    </a:moveTo>
                    <a:cubicBezTo>
                      <a:pt x="934" y="38"/>
                      <a:pt x="185" y="657"/>
                      <a:pt x="102" y="1527"/>
                    </a:cubicBezTo>
                    <a:cubicBezTo>
                      <a:pt x="0" y="2590"/>
                      <a:pt x="1017" y="3145"/>
                      <a:pt x="1332" y="3293"/>
                    </a:cubicBezTo>
                    <a:cubicBezTo>
                      <a:pt x="1341" y="3312"/>
                      <a:pt x="1369" y="3312"/>
                      <a:pt x="1387" y="3312"/>
                    </a:cubicBezTo>
                    <a:cubicBezTo>
                      <a:pt x="1434" y="3312"/>
                      <a:pt x="1489" y="3284"/>
                      <a:pt x="1517" y="3228"/>
                    </a:cubicBezTo>
                    <a:cubicBezTo>
                      <a:pt x="1554" y="3145"/>
                      <a:pt x="1517" y="3062"/>
                      <a:pt x="1443" y="3034"/>
                    </a:cubicBezTo>
                    <a:cubicBezTo>
                      <a:pt x="1184" y="2905"/>
                      <a:pt x="315" y="2415"/>
                      <a:pt x="398" y="1554"/>
                    </a:cubicBezTo>
                    <a:cubicBezTo>
                      <a:pt x="472" y="833"/>
                      <a:pt x="1101" y="315"/>
                      <a:pt x="1933" y="287"/>
                    </a:cubicBezTo>
                    <a:cubicBezTo>
                      <a:pt x="2016" y="287"/>
                      <a:pt x="2072" y="223"/>
                      <a:pt x="2072" y="139"/>
                    </a:cubicBezTo>
                    <a:cubicBezTo>
                      <a:pt x="2072" y="56"/>
                      <a:pt x="1998" y="1"/>
                      <a:pt x="1924" y="1"/>
                    </a:cubicBezTo>
                    <a:close/>
                  </a:path>
                </a:pathLst>
              </a:custGeom>
              <a:solidFill>
                <a:srgbClr val="141C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19"/>
              <p:cNvSpPr/>
              <p:nvPr/>
            </p:nvSpPr>
            <p:spPr>
              <a:xfrm>
                <a:off x="6414000" y="3992850"/>
                <a:ext cx="86750" cy="59675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2387" extrusionOk="0">
                    <a:moveTo>
                      <a:pt x="1555" y="1"/>
                    </a:moveTo>
                    <a:cubicBezTo>
                      <a:pt x="842" y="1"/>
                      <a:pt x="265" y="433"/>
                      <a:pt x="75" y="602"/>
                    </a:cubicBezTo>
                    <a:cubicBezTo>
                      <a:pt x="19" y="657"/>
                      <a:pt x="1" y="750"/>
                      <a:pt x="66" y="814"/>
                    </a:cubicBezTo>
                    <a:cubicBezTo>
                      <a:pt x="96" y="845"/>
                      <a:pt x="137" y="861"/>
                      <a:pt x="177" y="861"/>
                    </a:cubicBezTo>
                    <a:cubicBezTo>
                      <a:pt x="210" y="861"/>
                      <a:pt x="244" y="849"/>
                      <a:pt x="269" y="824"/>
                    </a:cubicBezTo>
                    <a:cubicBezTo>
                      <a:pt x="439" y="675"/>
                      <a:pt x="946" y="293"/>
                      <a:pt x="1561" y="293"/>
                    </a:cubicBezTo>
                    <a:cubicBezTo>
                      <a:pt x="1748" y="293"/>
                      <a:pt x="1946" y="328"/>
                      <a:pt x="2147" y="417"/>
                    </a:cubicBezTo>
                    <a:cubicBezTo>
                      <a:pt x="2849" y="731"/>
                      <a:pt x="3145" y="1462"/>
                      <a:pt x="2886" y="2183"/>
                    </a:cubicBezTo>
                    <a:cubicBezTo>
                      <a:pt x="2849" y="2257"/>
                      <a:pt x="2886" y="2350"/>
                      <a:pt x="2960" y="2368"/>
                    </a:cubicBezTo>
                    <a:cubicBezTo>
                      <a:pt x="2979" y="2387"/>
                      <a:pt x="2997" y="2387"/>
                      <a:pt x="3007" y="2387"/>
                    </a:cubicBezTo>
                    <a:cubicBezTo>
                      <a:pt x="3071" y="2387"/>
                      <a:pt x="3127" y="2350"/>
                      <a:pt x="3145" y="2276"/>
                    </a:cubicBezTo>
                    <a:cubicBezTo>
                      <a:pt x="3469" y="1416"/>
                      <a:pt x="3099" y="537"/>
                      <a:pt x="2258" y="149"/>
                    </a:cubicBezTo>
                    <a:cubicBezTo>
                      <a:pt x="2015" y="43"/>
                      <a:pt x="1779" y="1"/>
                      <a:pt x="1555" y="1"/>
                    </a:cubicBezTo>
                    <a:close/>
                  </a:path>
                </a:pathLst>
              </a:custGeom>
              <a:solidFill>
                <a:srgbClr val="141C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66" name="Google Shape;366;p19"/>
          <p:cNvGrpSpPr/>
          <p:nvPr/>
        </p:nvGrpSpPr>
        <p:grpSpPr>
          <a:xfrm>
            <a:off x="7679861" y="3464568"/>
            <a:ext cx="1030863" cy="997535"/>
            <a:chOff x="7055461" y="308835"/>
            <a:chExt cx="1719825" cy="1701698"/>
          </a:xfrm>
        </p:grpSpPr>
        <p:sp>
          <p:nvSpPr>
            <p:cNvPr id="367" name="Google Shape;367;p19"/>
            <p:cNvSpPr/>
            <p:nvPr/>
          </p:nvSpPr>
          <p:spPr>
            <a:xfrm rot="2118054">
              <a:off x="7294100" y="565971"/>
              <a:ext cx="1242548" cy="1187425"/>
            </a:xfrm>
            <a:custGeom>
              <a:avLst/>
              <a:gdLst/>
              <a:ahLst/>
              <a:cxnLst/>
              <a:rect l="l" t="t" r="r" b="b"/>
              <a:pathLst>
                <a:path w="25314" h="24191" extrusionOk="0">
                  <a:moveTo>
                    <a:pt x="14527" y="1"/>
                  </a:moveTo>
                  <a:cubicBezTo>
                    <a:pt x="14513" y="1"/>
                    <a:pt x="14499" y="3"/>
                    <a:pt x="14483" y="9"/>
                  </a:cubicBezTo>
                  <a:lnTo>
                    <a:pt x="14243" y="9"/>
                  </a:lnTo>
                  <a:cubicBezTo>
                    <a:pt x="14160" y="9"/>
                    <a:pt x="14076" y="18"/>
                    <a:pt x="14002" y="28"/>
                  </a:cubicBezTo>
                  <a:cubicBezTo>
                    <a:pt x="13975" y="28"/>
                    <a:pt x="13956" y="28"/>
                    <a:pt x="13938" y="37"/>
                  </a:cubicBezTo>
                  <a:lnTo>
                    <a:pt x="13901" y="65"/>
                  </a:lnTo>
                  <a:lnTo>
                    <a:pt x="13781" y="92"/>
                  </a:lnTo>
                  <a:cubicBezTo>
                    <a:pt x="13697" y="102"/>
                    <a:pt x="13623" y="120"/>
                    <a:pt x="13540" y="148"/>
                  </a:cubicBezTo>
                  <a:lnTo>
                    <a:pt x="13420" y="185"/>
                  </a:lnTo>
                  <a:cubicBezTo>
                    <a:pt x="13383" y="194"/>
                    <a:pt x="13346" y="203"/>
                    <a:pt x="13309" y="212"/>
                  </a:cubicBezTo>
                  <a:cubicBezTo>
                    <a:pt x="13226" y="240"/>
                    <a:pt x="13152" y="277"/>
                    <a:pt x="13078" y="296"/>
                  </a:cubicBezTo>
                  <a:cubicBezTo>
                    <a:pt x="13004" y="333"/>
                    <a:pt x="12920" y="351"/>
                    <a:pt x="12856" y="388"/>
                  </a:cubicBezTo>
                  <a:cubicBezTo>
                    <a:pt x="12782" y="425"/>
                    <a:pt x="12708" y="462"/>
                    <a:pt x="12643" y="490"/>
                  </a:cubicBezTo>
                  <a:cubicBezTo>
                    <a:pt x="12578" y="527"/>
                    <a:pt x="12504" y="573"/>
                    <a:pt x="12440" y="610"/>
                  </a:cubicBezTo>
                  <a:cubicBezTo>
                    <a:pt x="12366" y="656"/>
                    <a:pt x="12301" y="693"/>
                    <a:pt x="12245" y="740"/>
                  </a:cubicBezTo>
                  <a:cubicBezTo>
                    <a:pt x="12107" y="841"/>
                    <a:pt x="11977" y="943"/>
                    <a:pt x="11848" y="1045"/>
                  </a:cubicBezTo>
                  <a:cubicBezTo>
                    <a:pt x="11746" y="1063"/>
                    <a:pt x="11626" y="1063"/>
                    <a:pt x="11524" y="1073"/>
                  </a:cubicBezTo>
                  <a:cubicBezTo>
                    <a:pt x="9240" y="1258"/>
                    <a:pt x="7140" y="2007"/>
                    <a:pt x="5383" y="3163"/>
                  </a:cubicBezTo>
                  <a:cubicBezTo>
                    <a:pt x="5096" y="3172"/>
                    <a:pt x="4810" y="3218"/>
                    <a:pt x="4532" y="3292"/>
                  </a:cubicBezTo>
                  <a:cubicBezTo>
                    <a:pt x="4218" y="3357"/>
                    <a:pt x="3922" y="3496"/>
                    <a:pt x="3626" y="3653"/>
                  </a:cubicBezTo>
                  <a:cubicBezTo>
                    <a:pt x="3348" y="3810"/>
                    <a:pt x="3089" y="4004"/>
                    <a:pt x="2858" y="4254"/>
                  </a:cubicBezTo>
                  <a:lnTo>
                    <a:pt x="2775" y="4347"/>
                  </a:lnTo>
                  <a:cubicBezTo>
                    <a:pt x="2747" y="4374"/>
                    <a:pt x="2719" y="4402"/>
                    <a:pt x="2692" y="4439"/>
                  </a:cubicBezTo>
                  <a:lnTo>
                    <a:pt x="2608" y="4532"/>
                  </a:lnTo>
                  <a:cubicBezTo>
                    <a:pt x="2590" y="4559"/>
                    <a:pt x="2553" y="4587"/>
                    <a:pt x="2534" y="4624"/>
                  </a:cubicBezTo>
                  <a:lnTo>
                    <a:pt x="2396" y="4818"/>
                  </a:lnTo>
                  <a:cubicBezTo>
                    <a:pt x="2349" y="4883"/>
                    <a:pt x="2312" y="4957"/>
                    <a:pt x="2266" y="5022"/>
                  </a:cubicBezTo>
                  <a:cubicBezTo>
                    <a:pt x="2257" y="5049"/>
                    <a:pt x="2248" y="5059"/>
                    <a:pt x="2229" y="5086"/>
                  </a:cubicBezTo>
                  <a:lnTo>
                    <a:pt x="2211" y="5142"/>
                  </a:lnTo>
                  <a:lnTo>
                    <a:pt x="2164" y="5253"/>
                  </a:lnTo>
                  <a:cubicBezTo>
                    <a:pt x="2127" y="5327"/>
                    <a:pt x="2090" y="5401"/>
                    <a:pt x="2072" y="5475"/>
                  </a:cubicBezTo>
                  <a:lnTo>
                    <a:pt x="2026" y="5595"/>
                  </a:lnTo>
                  <a:cubicBezTo>
                    <a:pt x="2007" y="5623"/>
                    <a:pt x="1998" y="5669"/>
                    <a:pt x="1989" y="5706"/>
                  </a:cubicBezTo>
                  <a:cubicBezTo>
                    <a:pt x="1961" y="5789"/>
                    <a:pt x="1942" y="5854"/>
                    <a:pt x="1933" y="5937"/>
                  </a:cubicBezTo>
                  <a:cubicBezTo>
                    <a:pt x="1905" y="6021"/>
                    <a:pt x="1896" y="6085"/>
                    <a:pt x="1887" y="6168"/>
                  </a:cubicBezTo>
                  <a:cubicBezTo>
                    <a:pt x="1869" y="6252"/>
                    <a:pt x="1850" y="6335"/>
                    <a:pt x="1850" y="6400"/>
                  </a:cubicBezTo>
                  <a:cubicBezTo>
                    <a:pt x="1841" y="6483"/>
                    <a:pt x="1822" y="6566"/>
                    <a:pt x="1822" y="6631"/>
                  </a:cubicBezTo>
                  <a:cubicBezTo>
                    <a:pt x="1822" y="6668"/>
                    <a:pt x="1822" y="6705"/>
                    <a:pt x="1813" y="6733"/>
                  </a:cubicBezTo>
                  <a:cubicBezTo>
                    <a:pt x="731" y="8434"/>
                    <a:pt x="93" y="10404"/>
                    <a:pt x="47" y="12467"/>
                  </a:cubicBezTo>
                  <a:cubicBezTo>
                    <a:pt x="19" y="12559"/>
                    <a:pt x="0" y="12642"/>
                    <a:pt x="0" y="12735"/>
                  </a:cubicBezTo>
                  <a:cubicBezTo>
                    <a:pt x="0" y="12818"/>
                    <a:pt x="10" y="12901"/>
                    <a:pt x="47" y="12957"/>
                  </a:cubicBezTo>
                  <a:cubicBezTo>
                    <a:pt x="47" y="13160"/>
                    <a:pt x="56" y="13373"/>
                    <a:pt x="84" y="13577"/>
                  </a:cubicBezTo>
                  <a:cubicBezTo>
                    <a:pt x="565" y="19622"/>
                    <a:pt x="5928" y="24190"/>
                    <a:pt x="12295" y="24190"/>
                  </a:cubicBezTo>
                  <a:cubicBezTo>
                    <a:pt x="12649" y="24190"/>
                    <a:pt x="13005" y="24176"/>
                    <a:pt x="13364" y="24148"/>
                  </a:cubicBezTo>
                  <a:cubicBezTo>
                    <a:pt x="20199" y="23602"/>
                    <a:pt x="25313" y="17988"/>
                    <a:pt x="24795" y="11607"/>
                  </a:cubicBezTo>
                  <a:cubicBezTo>
                    <a:pt x="24629" y="9211"/>
                    <a:pt x="23630" y="7001"/>
                    <a:pt x="22104" y="5253"/>
                  </a:cubicBezTo>
                  <a:lnTo>
                    <a:pt x="22104" y="5253"/>
                  </a:lnTo>
                  <a:cubicBezTo>
                    <a:pt x="22372" y="5299"/>
                    <a:pt x="22641" y="5373"/>
                    <a:pt x="22900" y="5429"/>
                  </a:cubicBezTo>
                  <a:cubicBezTo>
                    <a:pt x="23066" y="5464"/>
                    <a:pt x="23279" y="5491"/>
                    <a:pt x="23499" y="5491"/>
                  </a:cubicBezTo>
                  <a:cubicBezTo>
                    <a:pt x="24073" y="5491"/>
                    <a:pt x="24688" y="5309"/>
                    <a:pt x="24601" y="4633"/>
                  </a:cubicBezTo>
                  <a:cubicBezTo>
                    <a:pt x="24592" y="4541"/>
                    <a:pt x="24555" y="4439"/>
                    <a:pt x="24500" y="4347"/>
                  </a:cubicBezTo>
                  <a:cubicBezTo>
                    <a:pt x="24333" y="4088"/>
                    <a:pt x="24056" y="3893"/>
                    <a:pt x="23769" y="3792"/>
                  </a:cubicBezTo>
                  <a:cubicBezTo>
                    <a:pt x="23466" y="3689"/>
                    <a:pt x="23135" y="3643"/>
                    <a:pt x="22804" y="3643"/>
                  </a:cubicBezTo>
                  <a:cubicBezTo>
                    <a:pt x="22570" y="3643"/>
                    <a:pt x="22336" y="3666"/>
                    <a:pt x="22113" y="3708"/>
                  </a:cubicBezTo>
                  <a:cubicBezTo>
                    <a:pt x="21716" y="3792"/>
                    <a:pt x="21327" y="3930"/>
                    <a:pt x="20957" y="4115"/>
                  </a:cubicBezTo>
                  <a:cubicBezTo>
                    <a:pt x="20680" y="3866"/>
                    <a:pt x="20402" y="3653"/>
                    <a:pt x="20106" y="3431"/>
                  </a:cubicBezTo>
                  <a:cubicBezTo>
                    <a:pt x="20467" y="3218"/>
                    <a:pt x="20856" y="3107"/>
                    <a:pt x="21272" y="2969"/>
                  </a:cubicBezTo>
                  <a:cubicBezTo>
                    <a:pt x="21725" y="2821"/>
                    <a:pt x="22557" y="2321"/>
                    <a:pt x="22095" y="1738"/>
                  </a:cubicBezTo>
                  <a:cubicBezTo>
                    <a:pt x="22049" y="1683"/>
                    <a:pt x="21975" y="1627"/>
                    <a:pt x="21901" y="1591"/>
                  </a:cubicBezTo>
                  <a:cubicBezTo>
                    <a:pt x="21754" y="1521"/>
                    <a:pt x="21578" y="1486"/>
                    <a:pt x="21406" y="1486"/>
                  </a:cubicBezTo>
                  <a:cubicBezTo>
                    <a:pt x="21328" y="1486"/>
                    <a:pt x="21252" y="1493"/>
                    <a:pt x="21179" y="1507"/>
                  </a:cubicBezTo>
                  <a:cubicBezTo>
                    <a:pt x="20754" y="1600"/>
                    <a:pt x="20347" y="1849"/>
                    <a:pt x="20032" y="2127"/>
                  </a:cubicBezTo>
                  <a:cubicBezTo>
                    <a:pt x="19774" y="2358"/>
                    <a:pt x="19552" y="2645"/>
                    <a:pt x="19376" y="2941"/>
                  </a:cubicBezTo>
                  <a:cubicBezTo>
                    <a:pt x="18858" y="2617"/>
                    <a:pt x="18312" y="2340"/>
                    <a:pt x="17748" y="2090"/>
                  </a:cubicBezTo>
                  <a:cubicBezTo>
                    <a:pt x="17508" y="1627"/>
                    <a:pt x="17165" y="1211"/>
                    <a:pt x="16749" y="860"/>
                  </a:cubicBezTo>
                  <a:cubicBezTo>
                    <a:pt x="16509" y="656"/>
                    <a:pt x="16231" y="481"/>
                    <a:pt x="15935" y="342"/>
                  </a:cubicBezTo>
                  <a:cubicBezTo>
                    <a:pt x="15630" y="203"/>
                    <a:pt x="15316" y="111"/>
                    <a:pt x="14992" y="55"/>
                  </a:cubicBezTo>
                  <a:lnTo>
                    <a:pt x="14863" y="28"/>
                  </a:lnTo>
                  <a:cubicBezTo>
                    <a:pt x="14826" y="28"/>
                    <a:pt x="14789" y="18"/>
                    <a:pt x="14742" y="18"/>
                  </a:cubicBezTo>
                  <a:lnTo>
                    <a:pt x="14613" y="9"/>
                  </a:lnTo>
                  <a:cubicBezTo>
                    <a:pt x="14582" y="9"/>
                    <a:pt x="14555" y="1"/>
                    <a:pt x="14527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miter lim="9248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8" name="Google Shape;368;p19"/>
            <p:cNvGrpSpPr/>
            <p:nvPr/>
          </p:nvGrpSpPr>
          <p:grpSpPr>
            <a:xfrm rot="2118054">
              <a:off x="7282736" y="565088"/>
              <a:ext cx="1265274" cy="1189192"/>
              <a:chOff x="602500" y="3156575"/>
              <a:chExt cx="644425" cy="605675"/>
            </a:xfrm>
          </p:grpSpPr>
          <p:sp>
            <p:nvSpPr>
              <p:cNvPr id="369" name="Google Shape;369;p19"/>
              <p:cNvSpPr/>
              <p:nvPr/>
            </p:nvSpPr>
            <p:spPr>
              <a:xfrm>
                <a:off x="602500" y="3182300"/>
                <a:ext cx="644425" cy="579950"/>
              </a:xfrm>
              <a:custGeom>
                <a:avLst/>
                <a:gdLst/>
                <a:ahLst/>
                <a:cxnLst/>
                <a:rect l="l" t="t" r="r" b="b"/>
                <a:pathLst>
                  <a:path w="25777" h="23198" extrusionOk="0">
                    <a:moveTo>
                      <a:pt x="13031" y="1"/>
                    </a:moveTo>
                    <a:cubicBezTo>
                      <a:pt x="12677" y="1"/>
                      <a:pt x="12319" y="15"/>
                      <a:pt x="11959" y="44"/>
                    </a:cubicBezTo>
                    <a:cubicBezTo>
                      <a:pt x="5124" y="589"/>
                      <a:pt x="1" y="6203"/>
                      <a:pt x="528" y="12585"/>
                    </a:cubicBezTo>
                    <a:cubicBezTo>
                      <a:pt x="1010" y="18635"/>
                      <a:pt x="6381" y="23197"/>
                      <a:pt x="12754" y="23197"/>
                    </a:cubicBezTo>
                    <a:cubicBezTo>
                      <a:pt x="13103" y="23197"/>
                      <a:pt x="13454" y="23183"/>
                      <a:pt x="13809" y="23156"/>
                    </a:cubicBezTo>
                    <a:cubicBezTo>
                      <a:pt x="20652" y="22610"/>
                      <a:pt x="25776" y="16987"/>
                      <a:pt x="25249" y="10605"/>
                    </a:cubicBezTo>
                    <a:cubicBezTo>
                      <a:pt x="24767" y="4560"/>
                      <a:pt x="19405" y="1"/>
                      <a:pt x="13031" y="1"/>
                    </a:cubicBezTo>
                    <a:close/>
                  </a:path>
                </a:pathLst>
              </a:custGeom>
              <a:solidFill>
                <a:srgbClr val="FEDC4F"/>
              </a:solidFill>
              <a:ln w="9525" cap="flat" cmpd="sng">
                <a:solidFill>
                  <a:srgbClr val="141C3B"/>
                </a:solidFill>
                <a:prstDash val="solid"/>
                <a:miter lim="92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19"/>
              <p:cNvSpPr/>
              <p:nvPr/>
            </p:nvSpPr>
            <p:spPr>
              <a:xfrm>
                <a:off x="725775" y="3651425"/>
                <a:ext cx="166750" cy="85400"/>
              </a:xfrm>
              <a:custGeom>
                <a:avLst/>
                <a:gdLst/>
                <a:ahLst/>
                <a:cxnLst/>
                <a:rect l="l" t="t" r="r" b="b"/>
                <a:pathLst>
                  <a:path w="6670" h="3416" extrusionOk="0">
                    <a:moveTo>
                      <a:pt x="520" y="1"/>
                    </a:moveTo>
                    <a:cubicBezTo>
                      <a:pt x="252" y="1"/>
                      <a:pt x="1" y="369"/>
                      <a:pt x="249" y="645"/>
                    </a:cubicBezTo>
                    <a:cubicBezTo>
                      <a:pt x="637" y="1070"/>
                      <a:pt x="1053" y="1459"/>
                      <a:pt x="1497" y="1820"/>
                    </a:cubicBezTo>
                    <a:cubicBezTo>
                      <a:pt x="1941" y="2171"/>
                      <a:pt x="2404" y="2411"/>
                      <a:pt x="2912" y="2643"/>
                    </a:cubicBezTo>
                    <a:cubicBezTo>
                      <a:pt x="3421" y="2874"/>
                      <a:pt x="3976" y="3077"/>
                      <a:pt x="4531" y="3207"/>
                    </a:cubicBezTo>
                    <a:cubicBezTo>
                      <a:pt x="4953" y="3300"/>
                      <a:pt x="5409" y="3415"/>
                      <a:pt x="5851" y="3415"/>
                    </a:cubicBezTo>
                    <a:cubicBezTo>
                      <a:pt x="5980" y="3415"/>
                      <a:pt x="6107" y="3406"/>
                      <a:pt x="6232" y="3383"/>
                    </a:cubicBezTo>
                    <a:cubicBezTo>
                      <a:pt x="6669" y="3304"/>
                      <a:pt x="6537" y="2673"/>
                      <a:pt x="6131" y="2673"/>
                    </a:cubicBezTo>
                    <a:cubicBezTo>
                      <a:pt x="6107" y="2673"/>
                      <a:pt x="6083" y="2675"/>
                      <a:pt x="6057" y="2680"/>
                    </a:cubicBezTo>
                    <a:cubicBezTo>
                      <a:pt x="5999" y="2690"/>
                      <a:pt x="5941" y="2694"/>
                      <a:pt x="5884" y="2694"/>
                    </a:cubicBezTo>
                    <a:cubicBezTo>
                      <a:pt x="5683" y="2694"/>
                      <a:pt x="5483" y="2642"/>
                      <a:pt x="5289" y="2606"/>
                    </a:cubicBezTo>
                    <a:cubicBezTo>
                      <a:pt x="5039" y="2559"/>
                      <a:pt x="4799" y="2522"/>
                      <a:pt x="4549" y="2458"/>
                    </a:cubicBezTo>
                    <a:cubicBezTo>
                      <a:pt x="4068" y="2319"/>
                      <a:pt x="3578" y="2171"/>
                      <a:pt x="3116" y="1949"/>
                    </a:cubicBezTo>
                    <a:cubicBezTo>
                      <a:pt x="2653" y="1727"/>
                      <a:pt x="2237" y="1496"/>
                      <a:pt x="1849" y="1172"/>
                    </a:cubicBezTo>
                    <a:cubicBezTo>
                      <a:pt x="1451" y="848"/>
                      <a:pt x="1100" y="506"/>
                      <a:pt x="757" y="118"/>
                    </a:cubicBezTo>
                    <a:cubicBezTo>
                      <a:pt x="686" y="35"/>
                      <a:pt x="602" y="1"/>
                      <a:pt x="520" y="1"/>
                    </a:cubicBezTo>
                    <a:close/>
                  </a:path>
                </a:pathLst>
              </a:custGeom>
              <a:solidFill>
                <a:srgbClr val="FFFFFF">
                  <a:alpha val="32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19"/>
              <p:cNvSpPr/>
              <p:nvPr/>
            </p:nvSpPr>
            <p:spPr>
              <a:xfrm>
                <a:off x="708625" y="3632225"/>
                <a:ext cx="19225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769" h="727" extrusionOk="0">
                    <a:moveTo>
                      <a:pt x="384" y="0"/>
                    </a:moveTo>
                    <a:cubicBezTo>
                      <a:pt x="361" y="0"/>
                      <a:pt x="338" y="3"/>
                      <a:pt x="315" y="7"/>
                    </a:cubicBezTo>
                    <a:lnTo>
                      <a:pt x="278" y="26"/>
                    </a:lnTo>
                    <a:cubicBezTo>
                      <a:pt x="223" y="35"/>
                      <a:pt x="167" y="72"/>
                      <a:pt x="121" y="118"/>
                    </a:cubicBezTo>
                    <a:cubicBezTo>
                      <a:pt x="93" y="137"/>
                      <a:pt x="84" y="164"/>
                      <a:pt x="56" y="183"/>
                    </a:cubicBezTo>
                    <a:cubicBezTo>
                      <a:pt x="28" y="229"/>
                      <a:pt x="1" y="285"/>
                      <a:pt x="1" y="359"/>
                    </a:cubicBezTo>
                    <a:cubicBezTo>
                      <a:pt x="10" y="396"/>
                      <a:pt x="10" y="423"/>
                      <a:pt x="10" y="451"/>
                    </a:cubicBezTo>
                    <a:cubicBezTo>
                      <a:pt x="28" y="497"/>
                      <a:pt x="47" y="544"/>
                      <a:pt x="84" y="581"/>
                    </a:cubicBezTo>
                    <a:cubicBezTo>
                      <a:pt x="102" y="608"/>
                      <a:pt x="139" y="645"/>
                      <a:pt x="186" y="673"/>
                    </a:cubicBezTo>
                    <a:cubicBezTo>
                      <a:pt x="223" y="692"/>
                      <a:pt x="269" y="719"/>
                      <a:pt x="315" y="719"/>
                    </a:cubicBezTo>
                    <a:cubicBezTo>
                      <a:pt x="338" y="724"/>
                      <a:pt x="361" y="726"/>
                      <a:pt x="384" y="726"/>
                    </a:cubicBezTo>
                    <a:cubicBezTo>
                      <a:pt x="408" y="726"/>
                      <a:pt x="431" y="724"/>
                      <a:pt x="454" y="719"/>
                    </a:cubicBezTo>
                    <a:lnTo>
                      <a:pt x="491" y="701"/>
                    </a:lnTo>
                    <a:cubicBezTo>
                      <a:pt x="546" y="692"/>
                      <a:pt x="602" y="655"/>
                      <a:pt x="648" y="608"/>
                    </a:cubicBezTo>
                    <a:cubicBezTo>
                      <a:pt x="676" y="590"/>
                      <a:pt x="685" y="562"/>
                      <a:pt x="704" y="544"/>
                    </a:cubicBezTo>
                    <a:cubicBezTo>
                      <a:pt x="741" y="497"/>
                      <a:pt x="768" y="442"/>
                      <a:pt x="768" y="368"/>
                    </a:cubicBezTo>
                    <a:cubicBezTo>
                      <a:pt x="768" y="349"/>
                      <a:pt x="750" y="312"/>
                      <a:pt x="750" y="275"/>
                    </a:cubicBezTo>
                    <a:cubicBezTo>
                      <a:pt x="741" y="229"/>
                      <a:pt x="722" y="183"/>
                      <a:pt x="685" y="146"/>
                    </a:cubicBezTo>
                    <a:cubicBezTo>
                      <a:pt x="657" y="118"/>
                      <a:pt x="630" y="81"/>
                      <a:pt x="583" y="53"/>
                    </a:cubicBezTo>
                    <a:cubicBezTo>
                      <a:pt x="546" y="35"/>
                      <a:pt x="500" y="7"/>
                      <a:pt x="454" y="7"/>
                    </a:cubicBezTo>
                    <a:cubicBezTo>
                      <a:pt x="431" y="3"/>
                      <a:pt x="408" y="0"/>
                      <a:pt x="384" y="0"/>
                    </a:cubicBezTo>
                    <a:close/>
                  </a:path>
                </a:pathLst>
              </a:custGeom>
              <a:solidFill>
                <a:srgbClr val="FFFFFF">
                  <a:alpha val="32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19"/>
              <p:cNvSpPr/>
              <p:nvPr/>
            </p:nvSpPr>
            <p:spPr>
              <a:xfrm>
                <a:off x="1155150" y="3325450"/>
                <a:ext cx="58925" cy="170975"/>
              </a:xfrm>
              <a:custGeom>
                <a:avLst/>
                <a:gdLst/>
                <a:ahLst/>
                <a:cxnLst/>
                <a:rect l="l" t="t" r="r" b="b"/>
                <a:pathLst>
                  <a:path w="2357" h="6839" extrusionOk="0">
                    <a:moveTo>
                      <a:pt x="465" y="0"/>
                    </a:moveTo>
                    <a:cubicBezTo>
                      <a:pt x="184" y="0"/>
                      <a:pt x="1" y="355"/>
                      <a:pt x="165" y="597"/>
                    </a:cubicBezTo>
                    <a:cubicBezTo>
                      <a:pt x="442" y="1004"/>
                      <a:pt x="812" y="1430"/>
                      <a:pt x="988" y="1901"/>
                    </a:cubicBezTo>
                    <a:cubicBezTo>
                      <a:pt x="1164" y="2373"/>
                      <a:pt x="1284" y="2845"/>
                      <a:pt x="1376" y="3335"/>
                    </a:cubicBezTo>
                    <a:cubicBezTo>
                      <a:pt x="1598" y="4362"/>
                      <a:pt x="1617" y="5407"/>
                      <a:pt x="1469" y="6442"/>
                    </a:cubicBezTo>
                    <a:cubicBezTo>
                      <a:pt x="1433" y="6697"/>
                      <a:pt x="1632" y="6839"/>
                      <a:pt x="1831" y="6839"/>
                    </a:cubicBezTo>
                    <a:cubicBezTo>
                      <a:pt x="1994" y="6839"/>
                      <a:pt x="2157" y="6743"/>
                      <a:pt x="2190" y="6535"/>
                    </a:cubicBezTo>
                    <a:cubicBezTo>
                      <a:pt x="2357" y="5407"/>
                      <a:pt x="2311" y="4269"/>
                      <a:pt x="2079" y="3150"/>
                    </a:cubicBezTo>
                    <a:cubicBezTo>
                      <a:pt x="1922" y="2364"/>
                      <a:pt x="1709" y="1578"/>
                      <a:pt x="1275" y="893"/>
                    </a:cubicBezTo>
                    <a:cubicBezTo>
                      <a:pt x="1108" y="644"/>
                      <a:pt x="868" y="61"/>
                      <a:pt x="526" y="6"/>
                    </a:cubicBezTo>
                    <a:cubicBezTo>
                      <a:pt x="505" y="2"/>
                      <a:pt x="485" y="0"/>
                      <a:pt x="465" y="0"/>
                    </a:cubicBezTo>
                    <a:close/>
                  </a:path>
                </a:pathLst>
              </a:custGeom>
              <a:solidFill>
                <a:srgbClr val="FFFFFF">
                  <a:alpha val="32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19"/>
              <p:cNvSpPr/>
              <p:nvPr/>
            </p:nvSpPr>
            <p:spPr>
              <a:xfrm>
                <a:off x="959250" y="3249050"/>
                <a:ext cx="142700" cy="114475"/>
              </a:xfrm>
              <a:custGeom>
                <a:avLst/>
                <a:gdLst/>
                <a:ahLst/>
                <a:cxnLst/>
                <a:rect l="l" t="t" r="r" b="b"/>
                <a:pathLst>
                  <a:path w="5708" h="4579" fill="none" extrusionOk="0">
                    <a:moveTo>
                      <a:pt x="3913" y="0"/>
                    </a:moveTo>
                    <a:lnTo>
                      <a:pt x="1" y="4578"/>
                    </a:lnTo>
                    <a:cubicBezTo>
                      <a:pt x="806" y="4181"/>
                      <a:pt x="1934" y="3727"/>
                      <a:pt x="3330" y="3515"/>
                    </a:cubicBezTo>
                    <a:cubicBezTo>
                      <a:pt x="4228" y="3357"/>
                      <a:pt x="5041" y="3339"/>
                      <a:pt x="5707" y="3357"/>
                    </a:cubicBezTo>
                  </a:path>
                </a:pathLst>
              </a:custGeom>
              <a:noFill/>
              <a:ln w="9525" cap="rnd" cmpd="sng">
                <a:solidFill>
                  <a:srgbClr val="141C3B"/>
                </a:solidFill>
                <a:prstDash val="solid"/>
                <a:miter lim="92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19"/>
              <p:cNvSpPr/>
              <p:nvPr/>
            </p:nvSpPr>
            <p:spPr>
              <a:xfrm>
                <a:off x="725500" y="3399575"/>
                <a:ext cx="150550" cy="89025"/>
              </a:xfrm>
              <a:custGeom>
                <a:avLst/>
                <a:gdLst/>
                <a:ahLst/>
                <a:cxnLst/>
                <a:rect l="l" t="t" r="r" b="b"/>
                <a:pathLst>
                  <a:path w="6022" h="3561" fill="none" extrusionOk="0">
                    <a:moveTo>
                      <a:pt x="1" y="0"/>
                    </a:moveTo>
                    <a:lnTo>
                      <a:pt x="6022" y="46"/>
                    </a:lnTo>
                    <a:cubicBezTo>
                      <a:pt x="5198" y="388"/>
                      <a:pt x="4126" y="962"/>
                      <a:pt x="3025" y="1859"/>
                    </a:cubicBezTo>
                    <a:cubicBezTo>
                      <a:pt x="2322" y="2451"/>
                      <a:pt x="1767" y="3043"/>
                      <a:pt x="1351" y="3561"/>
                    </a:cubicBezTo>
                  </a:path>
                </a:pathLst>
              </a:custGeom>
              <a:noFill/>
              <a:ln w="9525" cap="rnd" cmpd="sng">
                <a:solidFill>
                  <a:srgbClr val="141C3B"/>
                </a:solidFill>
                <a:prstDash val="solid"/>
                <a:miter lim="92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19"/>
              <p:cNvSpPr/>
              <p:nvPr/>
            </p:nvSpPr>
            <p:spPr>
              <a:xfrm>
                <a:off x="794400" y="3391925"/>
                <a:ext cx="335525" cy="210550"/>
              </a:xfrm>
              <a:custGeom>
                <a:avLst/>
                <a:gdLst/>
                <a:ahLst/>
                <a:cxnLst/>
                <a:rect l="l" t="t" r="r" b="b"/>
                <a:pathLst>
                  <a:path w="13421" h="8422" extrusionOk="0">
                    <a:moveTo>
                      <a:pt x="11408" y="0"/>
                    </a:moveTo>
                    <a:cubicBezTo>
                      <a:pt x="11002" y="0"/>
                      <a:pt x="10538" y="127"/>
                      <a:pt x="10091" y="306"/>
                    </a:cubicBezTo>
                    <a:cubicBezTo>
                      <a:pt x="8704" y="870"/>
                      <a:pt x="7316" y="1434"/>
                      <a:pt x="5929" y="2017"/>
                    </a:cubicBezTo>
                    <a:cubicBezTo>
                      <a:pt x="4699" y="2526"/>
                      <a:pt x="3451" y="2988"/>
                      <a:pt x="2211" y="3478"/>
                    </a:cubicBezTo>
                    <a:cubicBezTo>
                      <a:pt x="1693" y="3691"/>
                      <a:pt x="1092" y="4005"/>
                      <a:pt x="685" y="4431"/>
                    </a:cubicBezTo>
                    <a:cubicBezTo>
                      <a:pt x="223" y="4875"/>
                      <a:pt x="1" y="5476"/>
                      <a:pt x="417" y="6188"/>
                    </a:cubicBezTo>
                    <a:cubicBezTo>
                      <a:pt x="1018" y="7242"/>
                      <a:pt x="2424" y="7955"/>
                      <a:pt x="3561" y="8223"/>
                    </a:cubicBezTo>
                    <a:cubicBezTo>
                      <a:pt x="3571" y="8223"/>
                      <a:pt x="3571" y="8223"/>
                      <a:pt x="3589" y="8232"/>
                    </a:cubicBezTo>
                    <a:cubicBezTo>
                      <a:pt x="4052" y="8343"/>
                      <a:pt x="4523" y="8408"/>
                      <a:pt x="4995" y="8417"/>
                    </a:cubicBezTo>
                    <a:cubicBezTo>
                      <a:pt x="5081" y="8420"/>
                      <a:pt x="5167" y="8421"/>
                      <a:pt x="5253" y="8421"/>
                    </a:cubicBezTo>
                    <a:cubicBezTo>
                      <a:pt x="7016" y="8421"/>
                      <a:pt x="8774" y="7792"/>
                      <a:pt x="10211" y="6734"/>
                    </a:cubicBezTo>
                    <a:cubicBezTo>
                      <a:pt x="10812" y="6290"/>
                      <a:pt x="11413" y="5726"/>
                      <a:pt x="11922" y="5088"/>
                    </a:cubicBezTo>
                    <a:cubicBezTo>
                      <a:pt x="11996" y="5014"/>
                      <a:pt x="12052" y="4930"/>
                      <a:pt x="12116" y="4838"/>
                    </a:cubicBezTo>
                    <a:cubicBezTo>
                      <a:pt x="12958" y="3682"/>
                      <a:pt x="13420" y="2304"/>
                      <a:pt x="12856" y="1000"/>
                    </a:cubicBezTo>
                    <a:cubicBezTo>
                      <a:pt x="12542" y="288"/>
                      <a:pt x="12033" y="10"/>
                      <a:pt x="11450" y="1"/>
                    </a:cubicBezTo>
                    <a:cubicBezTo>
                      <a:pt x="11436" y="1"/>
                      <a:pt x="11422" y="0"/>
                      <a:pt x="11408" y="0"/>
                    </a:cubicBezTo>
                    <a:close/>
                  </a:path>
                </a:pathLst>
              </a:custGeom>
              <a:solidFill>
                <a:srgbClr val="141C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19"/>
              <p:cNvSpPr/>
              <p:nvPr/>
            </p:nvSpPr>
            <p:spPr>
              <a:xfrm>
                <a:off x="919250" y="3515475"/>
                <a:ext cx="173225" cy="86750"/>
              </a:xfrm>
              <a:custGeom>
                <a:avLst/>
                <a:gdLst/>
                <a:ahLst/>
                <a:cxnLst/>
                <a:rect l="l" t="t" r="r" b="b"/>
                <a:pathLst>
                  <a:path w="6929" h="3470" extrusionOk="0">
                    <a:moveTo>
                      <a:pt x="5713" y="0"/>
                    </a:moveTo>
                    <a:cubicBezTo>
                      <a:pt x="4837" y="0"/>
                      <a:pt x="3907" y="201"/>
                      <a:pt x="3007" y="626"/>
                    </a:cubicBezTo>
                    <a:cubicBezTo>
                      <a:pt x="1592" y="1274"/>
                      <a:pt x="537" y="2319"/>
                      <a:pt x="1" y="3466"/>
                    </a:cubicBezTo>
                    <a:cubicBezTo>
                      <a:pt x="76" y="3468"/>
                      <a:pt x="152" y="3469"/>
                      <a:pt x="227" y="3469"/>
                    </a:cubicBezTo>
                    <a:cubicBezTo>
                      <a:pt x="2002" y="3469"/>
                      <a:pt x="3780" y="2847"/>
                      <a:pt x="5217" y="1782"/>
                    </a:cubicBezTo>
                    <a:cubicBezTo>
                      <a:pt x="5818" y="1339"/>
                      <a:pt x="6419" y="774"/>
                      <a:pt x="6928" y="136"/>
                    </a:cubicBezTo>
                    <a:cubicBezTo>
                      <a:pt x="6542" y="46"/>
                      <a:pt x="6134" y="0"/>
                      <a:pt x="5713" y="0"/>
                    </a:cubicBezTo>
                    <a:close/>
                  </a:path>
                </a:pathLst>
              </a:custGeom>
              <a:solidFill>
                <a:srgbClr val="FE54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19"/>
              <p:cNvSpPr/>
              <p:nvPr/>
            </p:nvSpPr>
            <p:spPr>
              <a:xfrm>
                <a:off x="811275" y="3391700"/>
                <a:ext cx="268925" cy="121875"/>
              </a:xfrm>
              <a:custGeom>
                <a:avLst/>
                <a:gdLst/>
                <a:ahLst/>
                <a:cxnLst/>
                <a:rect l="l" t="t" r="r" b="b"/>
                <a:pathLst>
                  <a:path w="10757" h="4875" extrusionOk="0">
                    <a:moveTo>
                      <a:pt x="10715" y="0"/>
                    </a:moveTo>
                    <a:cubicBezTo>
                      <a:pt x="10309" y="0"/>
                      <a:pt x="9854" y="127"/>
                      <a:pt x="9407" y="306"/>
                    </a:cubicBezTo>
                    <a:cubicBezTo>
                      <a:pt x="8019" y="870"/>
                      <a:pt x="6632" y="1434"/>
                      <a:pt x="5245" y="2017"/>
                    </a:cubicBezTo>
                    <a:cubicBezTo>
                      <a:pt x="4015" y="2516"/>
                      <a:pt x="2766" y="2979"/>
                      <a:pt x="1527" y="3478"/>
                    </a:cubicBezTo>
                    <a:cubicBezTo>
                      <a:pt x="1018" y="3681"/>
                      <a:pt x="417" y="4005"/>
                      <a:pt x="1" y="4421"/>
                    </a:cubicBezTo>
                    <a:cubicBezTo>
                      <a:pt x="545" y="4721"/>
                      <a:pt x="1294" y="4874"/>
                      <a:pt x="2165" y="4874"/>
                    </a:cubicBezTo>
                    <a:cubicBezTo>
                      <a:pt x="3309" y="4874"/>
                      <a:pt x="4661" y="4611"/>
                      <a:pt x="6031" y="4070"/>
                    </a:cubicBezTo>
                    <a:cubicBezTo>
                      <a:pt x="8574" y="3080"/>
                      <a:pt x="10424" y="1425"/>
                      <a:pt x="10757" y="1"/>
                    </a:cubicBezTo>
                    <a:cubicBezTo>
                      <a:pt x="10743" y="0"/>
                      <a:pt x="10729" y="0"/>
                      <a:pt x="107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19"/>
              <p:cNvSpPr/>
              <p:nvPr/>
            </p:nvSpPr>
            <p:spPr>
              <a:xfrm>
                <a:off x="900075" y="3376525"/>
                <a:ext cx="53425" cy="46825"/>
              </a:xfrm>
              <a:custGeom>
                <a:avLst/>
                <a:gdLst/>
                <a:ahLst/>
                <a:cxnLst/>
                <a:rect l="l" t="t" r="r" b="b"/>
                <a:pathLst>
                  <a:path w="2137" h="1873" extrusionOk="0">
                    <a:moveTo>
                      <a:pt x="1066" y="1"/>
                    </a:moveTo>
                    <a:cubicBezTo>
                      <a:pt x="1028" y="1"/>
                      <a:pt x="991" y="3"/>
                      <a:pt x="953" y="6"/>
                    </a:cubicBezTo>
                    <a:cubicBezTo>
                      <a:pt x="398" y="80"/>
                      <a:pt x="0" y="552"/>
                      <a:pt x="65" y="1061"/>
                    </a:cubicBezTo>
                    <a:cubicBezTo>
                      <a:pt x="116" y="1530"/>
                      <a:pt x="553" y="1873"/>
                      <a:pt x="1055" y="1873"/>
                    </a:cubicBezTo>
                    <a:cubicBezTo>
                      <a:pt x="1098" y="1873"/>
                      <a:pt x="1141" y="1870"/>
                      <a:pt x="1184" y="1865"/>
                    </a:cubicBezTo>
                    <a:cubicBezTo>
                      <a:pt x="1739" y="1801"/>
                      <a:pt x="2137" y="1329"/>
                      <a:pt x="2072" y="820"/>
                    </a:cubicBezTo>
                    <a:cubicBezTo>
                      <a:pt x="2020" y="346"/>
                      <a:pt x="1575" y="1"/>
                      <a:pt x="1066" y="1"/>
                    </a:cubicBezTo>
                    <a:close/>
                  </a:path>
                </a:pathLst>
              </a:custGeom>
              <a:solidFill>
                <a:srgbClr val="FEDC4F"/>
              </a:solidFill>
              <a:ln w="9525" cap="flat" cmpd="sng">
                <a:solidFill>
                  <a:srgbClr val="141C3B"/>
                </a:solidFill>
                <a:prstDash val="solid"/>
                <a:miter lim="92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19"/>
              <p:cNvSpPr/>
              <p:nvPr/>
            </p:nvSpPr>
            <p:spPr>
              <a:xfrm>
                <a:off x="905600" y="3386375"/>
                <a:ext cx="22025" cy="15775"/>
              </a:xfrm>
              <a:custGeom>
                <a:avLst/>
                <a:gdLst/>
                <a:ahLst/>
                <a:cxnLst/>
                <a:rect l="l" t="t" r="r" b="b"/>
                <a:pathLst>
                  <a:path w="881" h="631" extrusionOk="0">
                    <a:moveTo>
                      <a:pt x="439" y="1"/>
                    </a:moveTo>
                    <a:cubicBezTo>
                      <a:pt x="103" y="1"/>
                      <a:pt x="1" y="535"/>
                      <a:pt x="362" y="621"/>
                    </a:cubicBezTo>
                    <a:cubicBezTo>
                      <a:pt x="390" y="627"/>
                      <a:pt x="417" y="630"/>
                      <a:pt x="442" y="630"/>
                    </a:cubicBezTo>
                    <a:cubicBezTo>
                      <a:pt x="778" y="630"/>
                      <a:pt x="880" y="96"/>
                      <a:pt x="519" y="10"/>
                    </a:cubicBezTo>
                    <a:cubicBezTo>
                      <a:pt x="491" y="4"/>
                      <a:pt x="465" y="1"/>
                      <a:pt x="439" y="1"/>
                    </a:cubicBezTo>
                    <a:close/>
                  </a:path>
                </a:pathLst>
              </a:custGeom>
              <a:solidFill>
                <a:srgbClr val="FFFFFF">
                  <a:alpha val="32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19"/>
              <p:cNvSpPr/>
              <p:nvPr/>
            </p:nvSpPr>
            <p:spPr>
              <a:xfrm>
                <a:off x="661225" y="3238150"/>
                <a:ext cx="112400" cy="114050"/>
              </a:xfrm>
              <a:custGeom>
                <a:avLst/>
                <a:gdLst/>
                <a:ahLst/>
                <a:cxnLst/>
                <a:rect l="l" t="t" r="r" b="b"/>
                <a:pathLst>
                  <a:path w="4496" h="4562" extrusionOk="0">
                    <a:moveTo>
                      <a:pt x="4394" y="1"/>
                    </a:moveTo>
                    <a:cubicBezTo>
                      <a:pt x="3742" y="1"/>
                      <a:pt x="2168" y="106"/>
                      <a:pt x="1074" y="1296"/>
                    </a:cubicBezTo>
                    <a:cubicBezTo>
                      <a:pt x="28" y="2452"/>
                      <a:pt x="1" y="3969"/>
                      <a:pt x="28" y="4561"/>
                    </a:cubicBezTo>
                    <a:lnTo>
                      <a:pt x="4495" y="2"/>
                    </a:lnTo>
                    <a:cubicBezTo>
                      <a:pt x="4465" y="1"/>
                      <a:pt x="4431" y="1"/>
                      <a:pt x="4394" y="1"/>
                    </a:cubicBezTo>
                    <a:close/>
                  </a:path>
                </a:pathLst>
              </a:custGeom>
              <a:solidFill>
                <a:srgbClr val="FEDC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19"/>
              <p:cNvSpPr/>
              <p:nvPr/>
            </p:nvSpPr>
            <p:spPr>
              <a:xfrm>
                <a:off x="658925" y="3235500"/>
                <a:ext cx="114700" cy="115775"/>
              </a:xfrm>
              <a:custGeom>
                <a:avLst/>
                <a:gdLst/>
                <a:ahLst/>
                <a:cxnLst/>
                <a:rect l="l" t="t" r="r" b="b"/>
                <a:pathLst>
                  <a:path w="4588" h="4631" extrusionOk="0">
                    <a:moveTo>
                      <a:pt x="4530" y="77"/>
                    </a:moveTo>
                    <a:cubicBezTo>
                      <a:pt x="4550" y="81"/>
                      <a:pt x="4569" y="85"/>
                      <a:pt x="4587" y="89"/>
                    </a:cubicBezTo>
                    <a:lnTo>
                      <a:pt x="4578" y="80"/>
                    </a:lnTo>
                    <a:cubicBezTo>
                      <a:pt x="4562" y="79"/>
                      <a:pt x="4546" y="78"/>
                      <a:pt x="4530" y="77"/>
                    </a:cubicBezTo>
                    <a:close/>
                    <a:moveTo>
                      <a:pt x="3749" y="0"/>
                    </a:moveTo>
                    <a:cubicBezTo>
                      <a:pt x="3405" y="0"/>
                      <a:pt x="3058" y="44"/>
                      <a:pt x="2719" y="135"/>
                    </a:cubicBezTo>
                    <a:cubicBezTo>
                      <a:pt x="2405" y="200"/>
                      <a:pt x="2109" y="339"/>
                      <a:pt x="1813" y="496"/>
                    </a:cubicBezTo>
                    <a:cubicBezTo>
                      <a:pt x="1535" y="653"/>
                      <a:pt x="1277" y="847"/>
                      <a:pt x="1045" y="1097"/>
                    </a:cubicBezTo>
                    <a:lnTo>
                      <a:pt x="962" y="1190"/>
                    </a:lnTo>
                    <a:cubicBezTo>
                      <a:pt x="934" y="1217"/>
                      <a:pt x="907" y="1245"/>
                      <a:pt x="879" y="1282"/>
                    </a:cubicBezTo>
                    <a:lnTo>
                      <a:pt x="796" y="1365"/>
                    </a:lnTo>
                    <a:cubicBezTo>
                      <a:pt x="777" y="1402"/>
                      <a:pt x="740" y="1430"/>
                      <a:pt x="722" y="1458"/>
                    </a:cubicBezTo>
                    <a:lnTo>
                      <a:pt x="583" y="1661"/>
                    </a:lnTo>
                    <a:cubicBezTo>
                      <a:pt x="537" y="1726"/>
                      <a:pt x="500" y="1800"/>
                      <a:pt x="453" y="1865"/>
                    </a:cubicBezTo>
                    <a:cubicBezTo>
                      <a:pt x="444" y="1893"/>
                      <a:pt x="426" y="1902"/>
                      <a:pt x="416" y="1920"/>
                    </a:cubicBezTo>
                    <a:lnTo>
                      <a:pt x="398" y="1985"/>
                    </a:lnTo>
                    <a:lnTo>
                      <a:pt x="352" y="2096"/>
                    </a:lnTo>
                    <a:cubicBezTo>
                      <a:pt x="315" y="2170"/>
                      <a:pt x="278" y="2244"/>
                      <a:pt x="259" y="2318"/>
                    </a:cubicBezTo>
                    <a:lnTo>
                      <a:pt x="213" y="2429"/>
                    </a:lnTo>
                    <a:cubicBezTo>
                      <a:pt x="194" y="2466"/>
                      <a:pt x="185" y="2512"/>
                      <a:pt x="176" y="2549"/>
                    </a:cubicBezTo>
                    <a:cubicBezTo>
                      <a:pt x="148" y="2632"/>
                      <a:pt x="130" y="2697"/>
                      <a:pt x="120" y="2780"/>
                    </a:cubicBezTo>
                    <a:cubicBezTo>
                      <a:pt x="93" y="2864"/>
                      <a:pt x="83" y="2928"/>
                      <a:pt x="74" y="3012"/>
                    </a:cubicBezTo>
                    <a:cubicBezTo>
                      <a:pt x="56" y="3095"/>
                      <a:pt x="37" y="3169"/>
                      <a:pt x="37" y="3243"/>
                    </a:cubicBezTo>
                    <a:cubicBezTo>
                      <a:pt x="28" y="3326"/>
                      <a:pt x="9" y="3400"/>
                      <a:pt x="9" y="3474"/>
                    </a:cubicBezTo>
                    <a:cubicBezTo>
                      <a:pt x="9" y="3557"/>
                      <a:pt x="0" y="3631"/>
                      <a:pt x="0" y="3705"/>
                    </a:cubicBezTo>
                    <a:cubicBezTo>
                      <a:pt x="0" y="4020"/>
                      <a:pt x="37" y="4325"/>
                      <a:pt x="102" y="4630"/>
                    </a:cubicBezTo>
                    <a:lnTo>
                      <a:pt x="139" y="4630"/>
                    </a:lnTo>
                    <a:cubicBezTo>
                      <a:pt x="130" y="4325"/>
                      <a:pt x="139" y="4029"/>
                      <a:pt x="185" y="3724"/>
                    </a:cubicBezTo>
                    <a:cubicBezTo>
                      <a:pt x="222" y="3428"/>
                      <a:pt x="287" y="3123"/>
                      <a:pt x="370" y="2836"/>
                    </a:cubicBezTo>
                    <a:cubicBezTo>
                      <a:pt x="555" y="2263"/>
                      <a:pt x="860" y="1726"/>
                      <a:pt x="1286" y="1301"/>
                    </a:cubicBezTo>
                    <a:cubicBezTo>
                      <a:pt x="1489" y="1079"/>
                      <a:pt x="1739" y="894"/>
                      <a:pt x="1989" y="737"/>
                    </a:cubicBezTo>
                    <a:cubicBezTo>
                      <a:pt x="2118" y="653"/>
                      <a:pt x="2257" y="589"/>
                      <a:pt x="2386" y="515"/>
                    </a:cubicBezTo>
                    <a:lnTo>
                      <a:pt x="2590" y="422"/>
                    </a:lnTo>
                    <a:cubicBezTo>
                      <a:pt x="2664" y="404"/>
                      <a:pt x="2729" y="376"/>
                      <a:pt x="2803" y="339"/>
                    </a:cubicBezTo>
                    <a:cubicBezTo>
                      <a:pt x="3089" y="246"/>
                      <a:pt x="3376" y="182"/>
                      <a:pt x="3681" y="135"/>
                    </a:cubicBezTo>
                    <a:cubicBezTo>
                      <a:pt x="3914" y="99"/>
                      <a:pt x="4152" y="74"/>
                      <a:pt x="4387" y="74"/>
                    </a:cubicBezTo>
                    <a:cubicBezTo>
                      <a:pt x="4435" y="74"/>
                      <a:pt x="4483" y="75"/>
                      <a:pt x="4530" y="77"/>
                    </a:cubicBezTo>
                    <a:lnTo>
                      <a:pt x="4530" y="77"/>
                    </a:lnTo>
                    <a:cubicBezTo>
                      <a:pt x="4276" y="26"/>
                      <a:pt x="4014" y="0"/>
                      <a:pt x="3749" y="0"/>
                    </a:cubicBezTo>
                    <a:close/>
                  </a:path>
                </a:pathLst>
              </a:custGeom>
              <a:solidFill>
                <a:srgbClr val="141C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19"/>
              <p:cNvSpPr/>
              <p:nvPr/>
            </p:nvSpPr>
            <p:spPr>
              <a:xfrm>
                <a:off x="902150" y="3164225"/>
                <a:ext cx="157950" cy="51550"/>
              </a:xfrm>
              <a:custGeom>
                <a:avLst/>
                <a:gdLst/>
                <a:ahLst/>
                <a:cxnLst/>
                <a:rect l="l" t="t" r="r" b="b"/>
                <a:pathLst>
                  <a:path w="6318" h="2062" extrusionOk="0">
                    <a:moveTo>
                      <a:pt x="2838" y="1"/>
                    </a:moveTo>
                    <a:cubicBezTo>
                      <a:pt x="1497" y="1"/>
                      <a:pt x="435" y="728"/>
                      <a:pt x="1" y="1063"/>
                    </a:cubicBezTo>
                    <a:lnTo>
                      <a:pt x="6317" y="2062"/>
                    </a:lnTo>
                    <a:cubicBezTo>
                      <a:pt x="5994" y="1571"/>
                      <a:pt x="4976" y="230"/>
                      <a:pt x="3275" y="27"/>
                    </a:cubicBezTo>
                    <a:cubicBezTo>
                      <a:pt x="3126" y="9"/>
                      <a:pt x="2981" y="1"/>
                      <a:pt x="2838" y="1"/>
                    </a:cubicBezTo>
                    <a:close/>
                  </a:path>
                </a:pathLst>
              </a:custGeom>
              <a:solidFill>
                <a:srgbClr val="FEDC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19"/>
              <p:cNvSpPr/>
              <p:nvPr/>
            </p:nvSpPr>
            <p:spPr>
              <a:xfrm>
                <a:off x="901925" y="3156575"/>
                <a:ext cx="158400" cy="58975"/>
              </a:xfrm>
              <a:custGeom>
                <a:avLst/>
                <a:gdLst/>
                <a:ahLst/>
                <a:cxnLst/>
                <a:rect l="l" t="t" r="r" b="b"/>
                <a:pathLst>
                  <a:path w="6336" h="2359" extrusionOk="0">
                    <a:moveTo>
                      <a:pt x="2994" y="1"/>
                    </a:moveTo>
                    <a:cubicBezTo>
                      <a:pt x="2980" y="1"/>
                      <a:pt x="2966" y="3"/>
                      <a:pt x="2951" y="9"/>
                    </a:cubicBezTo>
                    <a:lnTo>
                      <a:pt x="2710" y="9"/>
                    </a:lnTo>
                    <a:cubicBezTo>
                      <a:pt x="2627" y="9"/>
                      <a:pt x="2544" y="18"/>
                      <a:pt x="2460" y="28"/>
                    </a:cubicBezTo>
                    <a:cubicBezTo>
                      <a:pt x="2442" y="28"/>
                      <a:pt x="2414" y="28"/>
                      <a:pt x="2405" y="46"/>
                    </a:cubicBezTo>
                    <a:lnTo>
                      <a:pt x="2349" y="55"/>
                    </a:lnTo>
                    <a:lnTo>
                      <a:pt x="2229" y="74"/>
                    </a:lnTo>
                    <a:cubicBezTo>
                      <a:pt x="2155" y="92"/>
                      <a:pt x="2072" y="111"/>
                      <a:pt x="1989" y="139"/>
                    </a:cubicBezTo>
                    <a:lnTo>
                      <a:pt x="1878" y="166"/>
                    </a:lnTo>
                    <a:cubicBezTo>
                      <a:pt x="1841" y="185"/>
                      <a:pt x="1795" y="194"/>
                      <a:pt x="1758" y="203"/>
                    </a:cubicBezTo>
                    <a:cubicBezTo>
                      <a:pt x="1674" y="231"/>
                      <a:pt x="1610" y="259"/>
                      <a:pt x="1526" y="287"/>
                    </a:cubicBezTo>
                    <a:cubicBezTo>
                      <a:pt x="1462" y="324"/>
                      <a:pt x="1378" y="342"/>
                      <a:pt x="1304" y="379"/>
                    </a:cubicBezTo>
                    <a:cubicBezTo>
                      <a:pt x="1240" y="407"/>
                      <a:pt x="1156" y="444"/>
                      <a:pt x="1101" y="481"/>
                    </a:cubicBezTo>
                    <a:cubicBezTo>
                      <a:pt x="1027" y="518"/>
                      <a:pt x="962" y="564"/>
                      <a:pt x="888" y="592"/>
                    </a:cubicBezTo>
                    <a:cubicBezTo>
                      <a:pt x="823" y="638"/>
                      <a:pt x="749" y="675"/>
                      <a:pt x="694" y="721"/>
                    </a:cubicBezTo>
                    <a:cubicBezTo>
                      <a:pt x="444" y="906"/>
                      <a:pt x="195" y="1119"/>
                      <a:pt x="0" y="1350"/>
                    </a:cubicBezTo>
                    <a:lnTo>
                      <a:pt x="28" y="1369"/>
                    </a:lnTo>
                    <a:cubicBezTo>
                      <a:pt x="269" y="1184"/>
                      <a:pt x="518" y="1026"/>
                      <a:pt x="786" y="879"/>
                    </a:cubicBezTo>
                    <a:cubicBezTo>
                      <a:pt x="1055" y="740"/>
                      <a:pt x="1332" y="610"/>
                      <a:pt x="1619" y="518"/>
                    </a:cubicBezTo>
                    <a:cubicBezTo>
                      <a:pt x="2015" y="392"/>
                      <a:pt x="2423" y="318"/>
                      <a:pt x="2830" y="318"/>
                    </a:cubicBezTo>
                    <a:cubicBezTo>
                      <a:pt x="3022" y="318"/>
                      <a:pt x="3214" y="334"/>
                      <a:pt x="3404" y="370"/>
                    </a:cubicBezTo>
                    <a:cubicBezTo>
                      <a:pt x="3700" y="416"/>
                      <a:pt x="3986" y="490"/>
                      <a:pt x="4264" y="610"/>
                    </a:cubicBezTo>
                    <a:cubicBezTo>
                      <a:pt x="4403" y="666"/>
                      <a:pt x="4541" y="740"/>
                      <a:pt x="4671" y="805"/>
                    </a:cubicBezTo>
                    <a:lnTo>
                      <a:pt x="4865" y="925"/>
                    </a:lnTo>
                    <a:cubicBezTo>
                      <a:pt x="4939" y="952"/>
                      <a:pt x="4995" y="999"/>
                      <a:pt x="5050" y="1045"/>
                    </a:cubicBezTo>
                    <a:cubicBezTo>
                      <a:pt x="5300" y="1221"/>
                      <a:pt x="5531" y="1433"/>
                      <a:pt x="5734" y="1646"/>
                    </a:cubicBezTo>
                    <a:cubicBezTo>
                      <a:pt x="5947" y="1868"/>
                      <a:pt x="6141" y="2099"/>
                      <a:pt x="6317" y="2358"/>
                    </a:cubicBezTo>
                    <a:lnTo>
                      <a:pt x="6336" y="2358"/>
                    </a:lnTo>
                    <a:cubicBezTo>
                      <a:pt x="6095" y="1785"/>
                      <a:pt x="5707" y="1267"/>
                      <a:pt x="5216" y="860"/>
                    </a:cubicBezTo>
                    <a:cubicBezTo>
                      <a:pt x="4976" y="657"/>
                      <a:pt x="4699" y="481"/>
                      <a:pt x="4393" y="342"/>
                    </a:cubicBezTo>
                    <a:cubicBezTo>
                      <a:pt x="4097" y="203"/>
                      <a:pt x="3783" y="111"/>
                      <a:pt x="3459" y="55"/>
                    </a:cubicBezTo>
                    <a:lnTo>
                      <a:pt x="3330" y="28"/>
                    </a:lnTo>
                    <a:cubicBezTo>
                      <a:pt x="3284" y="28"/>
                      <a:pt x="3247" y="18"/>
                      <a:pt x="3200" y="18"/>
                    </a:cubicBezTo>
                    <a:lnTo>
                      <a:pt x="3080" y="9"/>
                    </a:lnTo>
                    <a:cubicBezTo>
                      <a:pt x="3049" y="9"/>
                      <a:pt x="3023" y="1"/>
                      <a:pt x="2994" y="1"/>
                    </a:cubicBezTo>
                    <a:close/>
                  </a:path>
                </a:pathLst>
              </a:custGeom>
              <a:solidFill>
                <a:srgbClr val="141C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19"/>
              <p:cNvSpPr/>
              <p:nvPr/>
            </p:nvSpPr>
            <p:spPr>
              <a:xfrm>
                <a:off x="1084350" y="3247300"/>
                <a:ext cx="146275" cy="5425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2170" extrusionOk="0">
                    <a:moveTo>
                      <a:pt x="3976" y="0"/>
                    </a:moveTo>
                    <a:cubicBezTo>
                      <a:pt x="3741" y="0"/>
                      <a:pt x="3507" y="24"/>
                      <a:pt x="3284" y="70"/>
                    </a:cubicBezTo>
                    <a:cubicBezTo>
                      <a:pt x="2368" y="237"/>
                      <a:pt x="1563" y="745"/>
                      <a:pt x="870" y="1347"/>
                    </a:cubicBezTo>
                    <a:cubicBezTo>
                      <a:pt x="657" y="1532"/>
                      <a:pt x="454" y="1735"/>
                      <a:pt x="241" y="1929"/>
                    </a:cubicBezTo>
                    <a:lnTo>
                      <a:pt x="0" y="2170"/>
                    </a:lnTo>
                    <a:cubicBezTo>
                      <a:pt x="602" y="1929"/>
                      <a:pt x="1212" y="1689"/>
                      <a:pt x="1859" y="1569"/>
                    </a:cubicBezTo>
                    <a:cubicBezTo>
                      <a:pt x="2051" y="1534"/>
                      <a:pt x="2237" y="1520"/>
                      <a:pt x="2419" y="1520"/>
                    </a:cubicBezTo>
                    <a:cubicBezTo>
                      <a:pt x="2977" y="1520"/>
                      <a:pt x="3505" y="1656"/>
                      <a:pt x="4070" y="1781"/>
                    </a:cubicBezTo>
                    <a:cubicBezTo>
                      <a:pt x="4237" y="1821"/>
                      <a:pt x="4456" y="1849"/>
                      <a:pt x="4680" y="1849"/>
                    </a:cubicBezTo>
                    <a:cubicBezTo>
                      <a:pt x="5247" y="1849"/>
                      <a:pt x="5851" y="1665"/>
                      <a:pt x="5771" y="995"/>
                    </a:cubicBezTo>
                    <a:cubicBezTo>
                      <a:pt x="5762" y="903"/>
                      <a:pt x="5725" y="792"/>
                      <a:pt x="5670" y="699"/>
                    </a:cubicBezTo>
                    <a:cubicBezTo>
                      <a:pt x="5503" y="449"/>
                      <a:pt x="5226" y="255"/>
                      <a:pt x="4939" y="144"/>
                    </a:cubicBezTo>
                    <a:cubicBezTo>
                      <a:pt x="4637" y="47"/>
                      <a:pt x="4306" y="0"/>
                      <a:pt x="3976" y="0"/>
                    </a:cubicBezTo>
                    <a:close/>
                  </a:path>
                </a:pathLst>
              </a:custGeom>
              <a:solidFill>
                <a:srgbClr val="316CF5"/>
              </a:solidFill>
              <a:ln w="9525" cap="flat" cmpd="sng">
                <a:solidFill>
                  <a:srgbClr val="141C3B"/>
                </a:solidFill>
                <a:prstDash val="solid"/>
                <a:miter lim="92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19"/>
              <p:cNvSpPr/>
              <p:nvPr/>
            </p:nvSpPr>
            <p:spPr>
              <a:xfrm>
                <a:off x="1216375" y="3272850"/>
                <a:ext cx="25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1" h="29" extrusionOk="0">
                    <a:moveTo>
                      <a:pt x="0" y="29"/>
                    </a:moveTo>
                    <a:lnTo>
                      <a:pt x="0" y="29"/>
                    </a:lnTo>
                    <a:cubicBezTo>
                      <a:pt x="0" y="19"/>
                      <a:pt x="0" y="1"/>
                      <a:pt x="0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19"/>
              <p:cNvSpPr/>
              <p:nvPr/>
            </p:nvSpPr>
            <p:spPr>
              <a:xfrm>
                <a:off x="1205050" y="3268200"/>
                <a:ext cx="18275" cy="18450"/>
              </a:xfrm>
              <a:custGeom>
                <a:avLst/>
                <a:gdLst/>
                <a:ahLst/>
                <a:cxnLst/>
                <a:rect l="l" t="t" r="r" b="b"/>
                <a:pathLst>
                  <a:path w="731" h="738" extrusionOk="0">
                    <a:moveTo>
                      <a:pt x="609" y="1"/>
                    </a:moveTo>
                    <a:cubicBezTo>
                      <a:pt x="550" y="1"/>
                      <a:pt x="489" y="36"/>
                      <a:pt x="481" y="94"/>
                    </a:cubicBezTo>
                    <a:cubicBezTo>
                      <a:pt x="481" y="131"/>
                      <a:pt x="472" y="159"/>
                      <a:pt x="453" y="187"/>
                    </a:cubicBezTo>
                    <a:cubicBezTo>
                      <a:pt x="453" y="205"/>
                      <a:pt x="453" y="205"/>
                      <a:pt x="444" y="215"/>
                    </a:cubicBezTo>
                    <a:lnTo>
                      <a:pt x="444" y="205"/>
                    </a:lnTo>
                    <a:cubicBezTo>
                      <a:pt x="444" y="215"/>
                      <a:pt x="435" y="224"/>
                      <a:pt x="435" y="233"/>
                    </a:cubicBezTo>
                    <a:cubicBezTo>
                      <a:pt x="416" y="252"/>
                      <a:pt x="416" y="261"/>
                      <a:pt x="407" y="270"/>
                    </a:cubicBezTo>
                    <a:cubicBezTo>
                      <a:pt x="407" y="270"/>
                      <a:pt x="407" y="279"/>
                      <a:pt x="398" y="279"/>
                    </a:cubicBezTo>
                    <a:cubicBezTo>
                      <a:pt x="389" y="307"/>
                      <a:pt x="361" y="316"/>
                      <a:pt x="352" y="335"/>
                    </a:cubicBezTo>
                    <a:lnTo>
                      <a:pt x="342" y="353"/>
                    </a:lnTo>
                    <a:cubicBezTo>
                      <a:pt x="324" y="363"/>
                      <a:pt x="315" y="363"/>
                      <a:pt x="315" y="372"/>
                    </a:cubicBezTo>
                    <a:cubicBezTo>
                      <a:pt x="296" y="390"/>
                      <a:pt x="268" y="409"/>
                      <a:pt x="250" y="418"/>
                    </a:cubicBezTo>
                    <a:cubicBezTo>
                      <a:pt x="250" y="418"/>
                      <a:pt x="231" y="418"/>
                      <a:pt x="231" y="437"/>
                    </a:cubicBezTo>
                    <a:cubicBezTo>
                      <a:pt x="222" y="446"/>
                      <a:pt x="213" y="446"/>
                      <a:pt x="204" y="455"/>
                    </a:cubicBezTo>
                    <a:cubicBezTo>
                      <a:pt x="167" y="464"/>
                      <a:pt x="139" y="483"/>
                      <a:pt x="111" y="492"/>
                    </a:cubicBezTo>
                    <a:cubicBezTo>
                      <a:pt x="46" y="511"/>
                      <a:pt x="0" y="585"/>
                      <a:pt x="28" y="649"/>
                    </a:cubicBezTo>
                    <a:cubicBezTo>
                      <a:pt x="43" y="703"/>
                      <a:pt x="96" y="737"/>
                      <a:pt x="151" y="737"/>
                    </a:cubicBezTo>
                    <a:cubicBezTo>
                      <a:pt x="162" y="737"/>
                      <a:pt x="174" y="736"/>
                      <a:pt x="185" y="733"/>
                    </a:cubicBezTo>
                    <a:cubicBezTo>
                      <a:pt x="315" y="686"/>
                      <a:pt x="444" y="631"/>
                      <a:pt x="546" y="529"/>
                    </a:cubicBezTo>
                    <a:cubicBezTo>
                      <a:pt x="647" y="418"/>
                      <a:pt x="694" y="298"/>
                      <a:pt x="721" y="159"/>
                    </a:cubicBezTo>
                    <a:cubicBezTo>
                      <a:pt x="731" y="85"/>
                      <a:pt x="684" y="20"/>
                      <a:pt x="629" y="2"/>
                    </a:cubicBezTo>
                    <a:cubicBezTo>
                      <a:pt x="622" y="1"/>
                      <a:pt x="616" y="1"/>
                      <a:pt x="60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19"/>
              <p:cNvSpPr/>
              <p:nvPr/>
            </p:nvSpPr>
            <p:spPr>
              <a:xfrm>
                <a:off x="1080175" y="3193475"/>
                <a:ext cx="96925" cy="84950"/>
              </a:xfrm>
              <a:custGeom>
                <a:avLst/>
                <a:gdLst/>
                <a:ahLst/>
                <a:cxnLst/>
                <a:rect l="l" t="t" r="r" b="b"/>
                <a:pathLst>
                  <a:path w="3877" h="3398" extrusionOk="0">
                    <a:moveTo>
                      <a:pt x="2743" y="0"/>
                    </a:moveTo>
                    <a:cubicBezTo>
                      <a:pt x="2666" y="0"/>
                      <a:pt x="2589" y="8"/>
                      <a:pt x="2517" y="22"/>
                    </a:cubicBezTo>
                    <a:cubicBezTo>
                      <a:pt x="2091" y="115"/>
                      <a:pt x="1684" y="355"/>
                      <a:pt x="1370" y="633"/>
                    </a:cubicBezTo>
                    <a:cubicBezTo>
                      <a:pt x="824" y="1123"/>
                      <a:pt x="482" y="1789"/>
                      <a:pt x="260" y="2482"/>
                    </a:cubicBezTo>
                    <a:cubicBezTo>
                      <a:pt x="195" y="2695"/>
                      <a:pt x="130" y="2917"/>
                      <a:pt x="75" y="3130"/>
                    </a:cubicBezTo>
                    <a:cubicBezTo>
                      <a:pt x="66" y="3204"/>
                      <a:pt x="38" y="3305"/>
                      <a:pt x="1" y="3398"/>
                    </a:cubicBezTo>
                    <a:cubicBezTo>
                      <a:pt x="315" y="2982"/>
                      <a:pt x="630" y="2575"/>
                      <a:pt x="1009" y="2233"/>
                    </a:cubicBezTo>
                    <a:cubicBezTo>
                      <a:pt x="1471" y="1826"/>
                      <a:pt x="2017" y="1678"/>
                      <a:pt x="2581" y="1474"/>
                    </a:cubicBezTo>
                    <a:cubicBezTo>
                      <a:pt x="3062" y="1326"/>
                      <a:pt x="3876" y="836"/>
                      <a:pt x="3432" y="253"/>
                    </a:cubicBezTo>
                    <a:cubicBezTo>
                      <a:pt x="3386" y="198"/>
                      <a:pt x="3312" y="142"/>
                      <a:pt x="3229" y="105"/>
                    </a:cubicBezTo>
                    <a:cubicBezTo>
                      <a:pt x="3089" y="35"/>
                      <a:pt x="2914" y="0"/>
                      <a:pt x="2743" y="0"/>
                    </a:cubicBezTo>
                    <a:close/>
                  </a:path>
                </a:pathLst>
              </a:custGeom>
              <a:solidFill>
                <a:srgbClr val="316CF5"/>
              </a:solidFill>
              <a:ln w="9525" cap="flat" cmpd="sng">
                <a:solidFill>
                  <a:srgbClr val="141C3B"/>
                </a:solidFill>
                <a:prstDash val="solid"/>
                <a:miter lim="92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19"/>
              <p:cNvSpPr/>
              <p:nvPr/>
            </p:nvSpPr>
            <p:spPr>
              <a:xfrm>
                <a:off x="1155100" y="3199625"/>
                <a:ext cx="9975" cy="19425"/>
              </a:xfrm>
              <a:custGeom>
                <a:avLst/>
                <a:gdLst/>
                <a:ahLst/>
                <a:cxnLst/>
                <a:rect l="l" t="t" r="r" b="b"/>
                <a:pathLst>
                  <a:path w="399" h="777" extrusionOk="0">
                    <a:moveTo>
                      <a:pt x="184" y="0"/>
                    </a:moveTo>
                    <a:cubicBezTo>
                      <a:pt x="146" y="0"/>
                      <a:pt x="107" y="19"/>
                      <a:pt x="93" y="54"/>
                    </a:cubicBezTo>
                    <a:cubicBezTo>
                      <a:pt x="74" y="109"/>
                      <a:pt x="93" y="155"/>
                      <a:pt x="139" y="183"/>
                    </a:cubicBezTo>
                    <a:cubicBezTo>
                      <a:pt x="148" y="183"/>
                      <a:pt x="148" y="192"/>
                      <a:pt x="148" y="192"/>
                    </a:cubicBezTo>
                    <a:lnTo>
                      <a:pt x="167" y="202"/>
                    </a:lnTo>
                    <a:lnTo>
                      <a:pt x="167" y="220"/>
                    </a:lnTo>
                    <a:cubicBezTo>
                      <a:pt x="167" y="229"/>
                      <a:pt x="176" y="229"/>
                      <a:pt x="176" y="239"/>
                    </a:cubicBezTo>
                    <a:cubicBezTo>
                      <a:pt x="176" y="248"/>
                      <a:pt x="185" y="266"/>
                      <a:pt x="185" y="276"/>
                    </a:cubicBezTo>
                    <a:lnTo>
                      <a:pt x="185" y="285"/>
                    </a:lnTo>
                    <a:lnTo>
                      <a:pt x="185" y="322"/>
                    </a:lnTo>
                    <a:lnTo>
                      <a:pt x="185" y="340"/>
                    </a:lnTo>
                    <a:cubicBezTo>
                      <a:pt x="185" y="359"/>
                      <a:pt x="185" y="368"/>
                      <a:pt x="176" y="387"/>
                    </a:cubicBezTo>
                    <a:cubicBezTo>
                      <a:pt x="176" y="405"/>
                      <a:pt x="167" y="414"/>
                      <a:pt x="167" y="424"/>
                    </a:cubicBezTo>
                    <a:cubicBezTo>
                      <a:pt x="167" y="424"/>
                      <a:pt x="157" y="439"/>
                      <a:pt x="159" y="439"/>
                    </a:cubicBezTo>
                    <a:cubicBezTo>
                      <a:pt x="160" y="439"/>
                      <a:pt x="162" y="437"/>
                      <a:pt x="167" y="433"/>
                    </a:cubicBezTo>
                    <a:lnTo>
                      <a:pt x="167" y="451"/>
                    </a:lnTo>
                    <a:lnTo>
                      <a:pt x="130" y="516"/>
                    </a:lnTo>
                    <a:lnTo>
                      <a:pt x="121" y="525"/>
                    </a:lnTo>
                    <a:cubicBezTo>
                      <a:pt x="121" y="525"/>
                      <a:pt x="93" y="553"/>
                      <a:pt x="93" y="562"/>
                    </a:cubicBezTo>
                    <a:cubicBezTo>
                      <a:pt x="84" y="572"/>
                      <a:pt x="84" y="590"/>
                      <a:pt x="74" y="590"/>
                    </a:cubicBezTo>
                    <a:lnTo>
                      <a:pt x="56" y="599"/>
                    </a:lnTo>
                    <a:cubicBezTo>
                      <a:pt x="28" y="636"/>
                      <a:pt x="0" y="692"/>
                      <a:pt x="37" y="738"/>
                    </a:cubicBezTo>
                    <a:cubicBezTo>
                      <a:pt x="49" y="761"/>
                      <a:pt x="81" y="777"/>
                      <a:pt x="116" y="777"/>
                    </a:cubicBezTo>
                    <a:cubicBezTo>
                      <a:pt x="137" y="777"/>
                      <a:pt x="158" y="771"/>
                      <a:pt x="176" y="756"/>
                    </a:cubicBezTo>
                    <a:cubicBezTo>
                      <a:pt x="287" y="683"/>
                      <a:pt x="361" y="544"/>
                      <a:pt x="398" y="405"/>
                    </a:cubicBezTo>
                    <a:cubicBezTo>
                      <a:pt x="398" y="340"/>
                      <a:pt x="398" y="266"/>
                      <a:pt x="370" y="192"/>
                    </a:cubicBezTo>
                    <a:cubicBezTo>
                      <a:pt x="352" y="109"/>
                      <a:pt x="296" y="54"/>
                      <a:pt x="222" y="7"/>
                    </a:cubicBezTo>
                    <a:cubicBezTo>
                      <a:pt x="210" y="3"/>
                      <a:pt x="197" y="0"/>
                      <a:pt x="1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19"/>
              <p:cNvSpPr/>
              <p:nvPr/>
            </p:nvSpPr>
            <p:spPr>
              <a:xfrm>
                <a:off x="633475" y="3452050"/>
                <a:ext cx="102925" cy="118200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4728" extrusionOk="0">
                    <a:moveTo>
                      <a:pt x="4116" y="0"/>
                    </a:moveTo>
                    <a:cubicBezTo>
                      <a:pt x="4005" y="47"/>
                      <a:pt x="3867" y="84"/>
                      <a:pt x="3784" y="111"/>
                    </a:cubicBezTo>
                    <a:cubicBezTo>
                      <a:pt x="3515" y="204"/>
                      <a:pt x="3247" y="296"/>
                      <a:pt x="2988" y="398"/>
                    </a:cubicBezTo>
                    <a:cubicBezTo>
                      <a:pt x="2128" y="731"/>
                      <a:pt x="1305" y="1221"/>
                      <a:pt x="732" y="1943"/>
                    </a:cubicBezTo>
                    <a:cubicBezTo>
                      <a:pt x="389" y="2377"/>
                      <a:pt x="130" y="2904"/>
                      <a:pt x="47" y="3450"/>
                    </a:cubicBezTo>
                    <a:cubicBezTo>
                      <a:pt x="1" y="3746"/>
                      <a:pt x="38" y="4088"/>
                      <a:pt x="195" y="4347"/>
                    </a:cubicBezTo>
                    <a:cubicBezTo>
                      <a:pt x="260" y="4458"/>
                      <a:pt x="325" y="4523"/>
                      <a:pt x="408" y="4578"/>
                    </a:cubicBezTo>
                    <a:cubicBezTo>
                      <a:pt x="556" y="4683"/>
                      <a:pt x="697" y="4728"/>
                      <a:pt x="828" y="4728"/>
                    </a:cubicBezTo>
                    <a:cubicBezTo>
                      <a:pt x="1382" y="4728"/>
                      <a:pt x="1770" y="3927"/>
                      <a:pt x="1897" y="3441"/>
                    </a:cubicBezTo>
                    <a:cubicBezTo>
                      <a:pt x="2091" y="2701"/>
                      <a:pt x="2248" y="2007"/>
                      <a:pt x="2720" y="1378"/>
                    </a:cubicBezTo>
                    <a:cubicBezTo>
                      <a:pt x="3127" y="861"/>
                      <a:pt x="3617" y="435"/>
                      <a:pt x="4116" y="0"/>
                    </a:cubicBezTo>
                    <a:close/>
                  </a:path>
                </a:pathLst>
              </a:custGeom>
              <a:solidFill>
                <a:srgbClr val="316CF5"/>
              </a:solidFill>
              <a:ln w="9525" cap="flat" cmpd="sng">
                <a:solidFill>
                  <a:srgbClr val="141C3B"/>
                </a:solidFill>
                <a:prstDash val="solid"/>
                <a:miter lim="92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19"/>
              <p:cNvSpPr/>
              <p:nvPr/>
            </p:nvSpPr>
            <p:spPr>
              <a:xfrm>
                <a:off x="650075" y="3556675"/>
                <a:ext cx="550" cy="1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5" extrusionOk="0">
                    <a:moveTo>
                      <a:pt x="3" y="1"/>
                    </a:moveTo>
                    <a:cubicBezTo>
                      <a:pt x="1" y="1"/>
                      <a:pt x="15" y="5"/>
                      <a:pt x="21" y="5"/>
                    </a:cubicBezTo>
                    <a:cubicBezTo>
                      <a:pt x="9" y="2"/>
                      <a:pt x="4" y="1"/>
                      <a:pt x="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19"/>
              <p:cNvSpPr/>
              <p:nvPr/>
            </p:nvSpPr>
            <p:spPr>
              <a:xfrm>
                <a:off x="643200" y="3551300"/>
                <a:ext cx="22675" cy="11350"/>
              </a:xfrm>
              <a:custGeom>
                <a:avLst/>
                <a:gdLst/>
                <a:ahLst/>
                <a:cxnLst/>
                <a:rect l="l" t="t" r="r" b="b"/>
                <a:pathLst>
                  <a:path w="907" h="454" extrusionOk="0">
                    <a:moveTo>
                      <a:pt x="773" y="0"/>
                    </a:moveTo>
                    <a:cubicBezTo>
                      <a:pt x="740" y="0"/>
                      <a:pt x="708" y="12"/>
                      <a:pt x="685" y="35"/>
                    </a:cubicBezTo>
                    <a:lnTo>
                      <a:pt x="620" y="100"/>
                    </a:lnTo>
                    <a:cubicBezTo>
                      <a:pt x="611" y="100"/>
                      <a:pt x="592" y="109"/>
                      <a:pt x="583" y="128"/>
                    </a:cubicBezTo>
                    <a:lnTo>
                      <a:pt x="574" y="137"/>
                    </a:lnTo>
                    <a:cubicBezTo>
                      <a:pt x="546" y="155"/>
                      <a:pt x="527" y="174"/>
                      <a:pt x="500" y="183"/>
                    </a:cubicBezTo>
                    <a:cubicBezTo>
                      <a:pt x="490" y="183"/>
                      <a:pt x="481" y="192"/>
                      <a:pt x="472" y="192"/>
                    </a:cubicBezTo>
                    <a:lnTo>
                      <a:pt x="453" y="192"/>
                    </a:lnTo>
                    <a:cubicBezTo>
                      <a:pt x="435" y="211"/>
                      <a:pt x="407" y="220"/>
                      <a:pt x="389" y="220"/>
                    </a:cubicBezTo>
                    <a:lnTo>
                      <a:pt x="269" y="220"/>
                    </a:lnTo>
                    <a:cubicBezTo>
                      <a:pt x="241" y="220"/>
                      <a:pt x="213" y="211"/>
                      <a:pt x="176" y="192"/>
                    </a:cubicBezTo>
                    <a:cubicBezTo>
                      <a:pt x="166" y="189"/>
                      <a:pt x="156" y="188"/>
                      <a:pt x="147" y="188"/>
                    </a:cubicBezTo>
                    <a:cubicBezTo>
                      <a:pt x="95" y="188"/>
                      <a:pt x="52" y="228"/>
                      <a:pt x="28" y="275"/>
                    </a:cubicBezTo>
                    <a:cubicBezTo>
                      <a:pt x="0" y="331"/>
                      <a:pt x="56" y="405"/>
                      <a:pt x="111" y="414"/>
                    </a:cubicBezTo>
                    <a:cubicBezTo>
                      <a:pt x="182" y="440"/>
                      <a:pt x="256" y="454"/>
                      <a:pt x="332" y="454"/>
                    </a:cubicBezTo>
                    <a:cubicBezTo>
                      <a:pt x="393" y="454"/>
                      <a:pt x="456" y="444"/>
                      <a:pt x="518" y="423"/>
                    </a:cubicBezTo>
                    <a:cubicBezTo>
                      <a:pt x="657" y="386"/>
                      <a:pt x="759" y="294"/>
                      <a:pt x="860" y="202"/>
                    </a:cubicBezTo>
                    <a:cubicBezTo>
                      <a:pt x="907" y="155"/>
                      <a:pt x="907" y="81"/>
                      <a:pt x="860" y="35"/>
                    </a:cubicBezTo>
                    <a:cubicBezTo>
                      <a:pt x="837" y="12"/>
                      <a:pt x="805" y="0"/>
                      <a:pt x="77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19"/>
              <p:cNvSpPr/>
              <p:nvPr/>
            </p:nvSpPr>
            <p:spPr>
              <a:xfrm>
                <a:off x="613825" y="3435275"/>
                <a:ext cx="110100" cy="54975"/>
              </a:xfrm>
              <a:custGeom>
                <a:avLst/>
                <a:gdLst/>
                <a:ahLst/>
                <a:cxnLst/>
                <a:rect l="l" t="t" r="r" b="b"/>
                <a:pathLst>
                  <a:path w="4404" h="2199" extrusionOk="0">
                    <a:moveTo>
                      <a:pt x="2555" y="0"/>
                    </a:moveTo>
                    <a:cubicBezTo>
                      <a:pt x="2139" y="0"/>
                      <a:pt x="1725" y="61"/>
                      <a:pt x="1333" y="209"/>
                    </a:cubicBezTo>
                    <a:cubicBezTo>
                      <a:pt x="926" y="375"/>
                      <a:pt x="537" y="616"/>
                      <a:pt x="250" y="949"/>
                    </a:cubicBezTo>
                    <a:cubicBezTo>
                      <a:pt x="102" y="1134"/>
                      <a:pt x="1" y="1384"/>
                      <a:pt x="1" y="1624"/>
                    </a:cubicBezTo>
                    <a:cubicBezTo>
                      <a:pt x="1" y="1717"/>
                      <a:pt x="10" y="1800"/>
                      <a:pt x="47" y="1864"/>
                    </a:cubicBezTo>
                    <a:cubicBezTo>
                      <a:pt x="160" y="2108"/>
                      <a:pt x="338" y="2199"/>
                      <a:pt x="534" y="2199"/>
                    </a:cubicBezTo>
                    <a:cubicBezTo>
                      <a:pt x="883" y="2199"/>
                      <a:pt x="1293" y="1913"/>
                      <a:pt x="1518" y="1689"/>
                    </a:cubicBezTo>
                    <a:cubicBezTo>
                      <a:pt x="1943" y="1273"/>
                      <a:pt x="2322" y="875"/>
                      <a:pt x="2905" y="644"/>
                    </a:cubicBezTo>
                    <a:cubicBezTo>
                      <a:pt x="3386" y="459"/>
                      <a:pt x="3894" y="366"/>
                      <a:pt x="4403" y="283"/>
                    </a:cubicBezTo>
                    <a:cubicBezTo>
                      <a:pt x="4311" y="255"/>
                      <a:pt x="4209" y="228"/>
                      <a:pt x="4144" y="209"/>
                    </a:cubicBezTo>
                    <a:cubicBezTo>
                      <a:pt x="3922" y="163"/>
                      <a:pt x="3700" y="117"/>
                      <a:pt x="3478" y="89"/>
                    </a:cubicBezTo>
                    <a:cubicBezTo>
                      <a:pt x="3174" y="34"/>
                      <a:pt x="2864" y="0"/>
                      <a:pt x="2555" y="0"/>
                    </a:cubicBezTo>
                    <a:close/>
                  </a:path>
                </a:pathLst>
              </a:custGeom>
              <a:solidFill>
                <a:srgbClr val="316CF5"/>
              </a:solidFill>
              <a:ln w="9525" cap="flat" cmpd="sng">
                <a:solidFill>
                  <a:srgbClr val="141C3B"/>
                </a:solidFill>
                <a:prstDash val="solid"/>
                <a:miter lim="92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19"/>
              <p:cNvSpPr/>
              <p:nvPr/>
            </p:nvSpPr>
            <p:spPr>
              <a:xfrm>
                <a:off x="617325" y="3475150"/>
                <a:ext cx="17800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712" h="438" extrusionOk="0">
                    <a:moveTo>
                      <a:pt x="91" y="0"/>
                    </a:moveTo>
                    <a:cubicBezTo>
                      <a:pt x="47" y="0"/>
                      <a:pt x="0" y="51"/>
                      <a:pt x="9" y="94"/>
                    </a:cubicBezTo>
                    <a:cubicBezTo>
                      <a:pt x="9" y="177"/>
                      <a:pt x="46" y="251"/>
                      <a:pt x="101" y="306"/>
                    </a:cubicBezTo>
                    <a:cubicBezTo>
                      <a:pt x="166" y="362"/>
                      <a:pt x="221" y="399"/>
                      <a:pt x="240" y="408"/>
                    </a:cubicBezTo>
                    <a:cubicBezTo>
                      <a:pt x="300" y="428"/>
                      <a:pt x="362" y="438"/>
                      <a:pt x="423" y="438"/>
                    </a:cubicBezTo>
                    <a:cubicBezTo>
                      <a:pt x="503" y="438"/>
                      <a:pt x="583" y="421"/>
                      <a:pt x="656" y="390"/>
                    </a:cubicBezTo>
                    <a:cubicBezTo>
                      <a:pt x="702" y="362"/>
                      <a:pt x="712" y="306"/>
                      <a:pt x="693" y="260"/>
                    </a:cubicBezTo>
                    <a:cubicBezTo>
                      <a:pt x="680" y="229"/>
                      <a:pt x="646" y="214"/>
                      <a:pt x="611" y="214"/>
                    </a:cubicBezTo>
                    <a:cubicBezTo>
                      <a:pt x="595" y="214"/>
                      <a:pt x="578" y="217"/>
                      <a:pt x="564" y="223"/>
                    </a:cubicBezTo>
                    <a:cubicBezTo>
                      <a:pt x="564" y="233"/>
                      <a:pt x="554" y="233"/>
                      <a:pt x="554" y="233"/>
                    </a:cubicBezTo>
                    <a:cubicBezTo>
                      <a:pt x="545" y="233"/>
                      <a:pt x="527" y="251"/>
                      <a:pt x="517" y="251"/>
                    </a:cubicBezTo>
                    <a:lnTo>
                      <a:pt x="480" y="260"/>
                    </a:lnTo>
                    <a:lnTo>
                      <a:pt x="360" y="260"/>
                    </a:lnTo>
                    <a:cubicBezTo>
                      <a:pt x="342" y="260"/>
                      <a:pt x="332" y="251"/>
                      <a:pt x="323" y="251"/>
                    </a:cubicBezTo>
                    <a:cubicBezTo>
                      <a:pt x="314" y="251"/>
                      <a:pt x="295" y="233"/>
                      <a:pt x="286" y="233"/>
                    </a:cubicBezTo>
                    <a:lnTo>
                      <a:pt x="277" y="223"/>
                    </a:lnTo>
                    <a:cubicBezTo>
                      <a:pt x="268" y="214"/>
                      <a:pt x="249" y="214"/>
                      <a:pt x="240" y="205"/>
                    </a:cubicBezTo>
                    <a:lnTo>
                      <a:pt x="231" y="186"/>
                    </a:lnTo>
                    <a:cubicBezTo>
                      <a:pt x="221" y="186"/>
                      <a:pt x="221" y="177"/>
                      <a:pt x="212" y="168"/>
                    </a:cubicBezTo>
                    <a:cubicBezTo>
                      <a:pt x="212" y="159"/>
                      <a:pt x="194" y="159"/>
                      <a:pt x="194" y="140"/>
                    </a:cubicBezTo>
                    <a:lnTo>
                      <a:pt x="194" y="131"/>
                    </a:lnTo>
                    <a:lnTo>
                      <a:pt x="194" y="122"/>
                    </a:lnTo>
                    <a:lnTo>
                      <a:pt x="194" y="94"/>
                    </a:lnTo>
                    <a:cubicBezTo>
                      <a:pt x="194" y="48"/>
                      <a:pt x="166" y="1"/>
                      <a:pt x="101" y="1"/>
                    </a:cubicBezTo>
                    <a:cubicBezTo>
                      <a:pt x="98" y="1"/>
                      <a:pt x="94" y="0"/>
                      <a:pt x="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94" name="Google Shape;394;p19"/>
          <p:cNvGrpSpPr/>
          <p:nvPr/>
        </p:nvGrpSpPr>
        <p:grpSpPr>
          <a:xfrm>
            <a:off x="7305291" y="3893837"/>
            <a:ext cx="363764" cy="336468"/>
            <a:chOff x="2795750" y="533500"/>
            <a:chExt cx="372900" cy="372900"/>
          </a:xfrm>
        </p:grpSpPr>
        <p:sp>
          <p:nvSpPr>
            <p:cNvPr id="395" name="Google Shape;395;p19"/>
            <p:cNvSpPr/>
            <p:nvPr/>
          </p:nvSpPr>
          <p:spPr>
            <a:xfrm>
              <a:off x="2795750" y="533500"/>
              <a:ext cx="372900" cy="372900"/>
            </a:xfrm>
            <a:prstGeom prst="plaque">
              <a:avLst>
                <a:gd name="adj" fmla="val 50000"/>
              </a:avLst>
            </a:pr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9"/>
            <p:cNvSpPr/>
            <p:nvPr/>
          </p:nvSpPr>
          <p:spPr>
            <a:xfrm>
              <a:off x="2795750" y="533500"/>
              <a:ext cx="372900" cy="372900"/>
            </a:xfrm>
            <a:prstGeom prst="plaque">
              <a:avLst>
                <a:gd name="adj" fmla="val 50000"/>
              </a:avLst>
            </a:prstGeom>
            <a:solidFill>
              <a:srgbClr val="FF48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98" name="Google Shape;39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31301" y="1094775"/>
            <a:ext cx="762274" cy="69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07825" y="1094763"/>
            <a:ext cx="697475" cy="697475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19"/>
          <p:cNvSpPr txBox="1"/>
          <p:nvPr/>
        </p:nvSpPr>
        <p:spPr>
          <a:xfrm>
            <a:off x="7555400" y="563675"/>
            <a:ext cx="1745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latin typeface="Questrial"/>
                <a:ea typeface="Questrial"/>
                <a:cs typeface="Questrial"/>
                <a:sym typeface="Questrial"/>
              </a:rPr>
              <a:t>Long Branch Middle School</a:t>
            </a:r>
            <a:endParaRPr sz="900"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7D82CDE-E044-98E5-BCBC-20E7EA8BDE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2725" y="219013"/>
            <a:ext cx="601675" cy="601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0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Language School Newsletter By Slidesgo">
  <a:themeElements>
    <a:clrScheme name="Simple Light">
      <a:dk1>
        <a:srgbClr val="538179"/>
      </a:dk1>
      <a:lt1>
        <a:srgbClr val="F4E9DF"/>
      </a:lt1>
      <a:dk2>
        <a:srgbClr val="4D372F"/>
      </a:dk2>
      <a:lt2>
        <a:srgbClr val="FFFFFF"/>
      </a:lt2>
      <a:accent1>
        <a:srgbClr val="D1D89A"/>
      </a:accent1>
      <a:accent2>
        <a:srgbClr val="DBD4CE"/>
      </a:accent2>
      <a:accent3>
        <a:srgbClr val="789C7C"/>
      </a:accent3>
      <a:accent4>
        <a:srgbClr val="81A785"/>
      </a:accent4>
      <a:accent5>
        <a:srgbClr val="FF7160"/>
      </a:accent5>
      <a:accent6>
        <a:srgbClr val="F8988D"/>
      </a:accent6>
      <a:hlink>
        <a:srgbClr val="528C4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113</Words>
  <Application>Microsoft Office PowerPoint</Application>
  <PresentationFormat>On-screen Show (16:9)</PresentationFormat>
  <Paragraphs>26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Georgia</vt:lpstr>
      <vt:lpstr>Denk One</vt:lpstr>
      <vt:lpstr>Fira Sans Extra Condensed</vt:lpstr>
      <vt:lpstr>Barlow Semi Condensed</vt:lpstr>
      <vt:lpstr>Barlow Semi Condensed Light</vt:lpstr>
      <vt:lpstr>Questrial</vt:lpstr>
      <vt:lpstr>Barlow</vt:lpstr>
      <vt:lpstr>Language School Newsletter By Slidesgo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Mairead Keenan</dc:creator>
  <cp:lastModifiedBy>Mairead Keenan</cp:lastModifiedBy>
  <cp:revision>2</cp:revision>
  <dcterms:modified xsi:type="dcterms:W3CDTF">2023-04-04T21:40:43Z</dcterms:modified>
</cp:coreProperties>
</file>